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52"/>
  </p:notesMasterIdLst>
  <p:sldIdLst>
    <p:sldId id="256" r:id="rId2"/>
    <p:sldId id="300" r:id="rId3"/>
    <p:sldId id="257" r:id="rId4"/>
    <p:sldId id="301" r:id="rId5"/>
    <p:sldId id="302" r:id="rId6"/>
    <p:sldId id="259" r:id="rId7"/>
    <p:sldId id="260" r:id="rId8"/>
    <p:sldId id="303" r:id="rId9"/>
    <p:sldId id="261" r:id="rId10"/>
    <p:sldId id="262" r:id="rId11"/>
    <p:sldId id="263" r:id="rId12"/>
    <p:sldId id="264" r:id="rId13"/>
    <p:sldId id="304" r:id="rId14"/>
    <p:sldId id="265" r:id="rId15"/>
    <p:sldId id="266" r:id="rId16"/>
    <p:sldId id="267" r:id="rId17"/>
    <p:sldId id="305" r:id="rId18"/>
    <p:sldId id="268" r:id="rId19"/>
    <p:sldId id="277" r:id="rId20"/>
    <p:sldId id="269" r:id="rId21"/>
    <p:sldId id="270" r:id="rId22"/>
    <p:sldId id="279" r:id="rId23"/>
    <p:sldId id="306" r:id="rId24"/>
    <p:sldId id="271" r:id="rId25"/>
    <p:sldId id="272" r:id="rId26"/>
    <p:sldId id="273" r:id="rId27"/>
    <p:sldId id="280" r:id="rId28"/>
    <p:sldId id="274" r:id="rId29"/>
    <p:sldId id="275" r:id="rId30"/>
    <p:sldId id="276" r:id="rId31"/>
    <p:sldId id="278" r:id="rId32"/>
    <p:sldId id="281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291" r:id="rId41"/>
    <p:sldId id="292" r:id="rId42"/>
    <p:sldId id="293" r:id="rId43"/>
    <p:sldId id="294" r:id="rId44"/>
    <p:sldId id="295" r:id="rId45"/>
    <p:sldId id="296" r:id="rId46"/>
    <p:sldId id="307" r:id="rId47"/>
    <p:sldId id="308" r:id="rId48"/>
    <p:sldId id="297" r:id="rId49"/>
    <p:sldId id="298" r:id="rId50"/>
    <p:sldId id="299" r:id="rId51"/>
  </p:sldIdLst>
  <p:sldSz cx="9144000" cy="5143500" type="screen16x9"/>
  <p:notesSz cx="6858000" cy="9144000"/>
  <p:embeddedFontLst>
    <p:embeddedFont>
      <p:font typeface="Abel" panose="02000506030000020004" pitchFamily="2" charset="0"/>
      <p:regular r:id="rId53"/>
    </p:embeddedFont>
    <p:embeddedFont>
      <p:font typeface="Anaheim" panose="02000503000000000000" pitchFamily="2" charset="0"/>
      <p:regular r:id="rId54"/>
    </p:embeddedFont>
    <p:embeddedFont>
      <p:font typeface="Bebas Neue" panose="020B0606020202050201" pitchFamily="34" charset="0"/>
      <p:regular r:id="rId55"/>
    </p:embeddedFont>
    <p:embeddedFont>
      <p:font typeface="Cairo" panose="020B0604020202020204" charset="0"/>
      <p:regular r:id="rId56"/>
    </p:embeddedFont>
    <p:embeddedFont>
      <p:font typeface="Changa One" panose="020B0604020202020204" charset="0"/>
      <p:regular r:id="rId57"/>
      <p:italic r:id="rId58"/>
    </p:embeddedFont>
    <p:embeddedFont>
      <p:font typeface="Chivo" panose="020B0604020202020204" charset="0"/>
      <p:regular r:id="rId59"/>
      <p:italic r:id="rId60"/>
    </p:embeddedFont>
    <p:embeddedFont>
      <p:font typeface="Hedvig Letters Sans" panose="020B0604020202020204" charset="0"/>
      <p:regular r:id="rId61"/>
    </p:embeddedFont>
    <p:embeddedFont>
      <p:font typeface="Malgun Gothic" panose="020B0503020000020004" pitchFamily="34" charset="-127"/>
      <p:regular r:id="rId62"/>
      <p:bold r:id="rId63"/>
    </p:embeddedFont>
    <p:embeddedFont>
      <p:font typeface="Montserrat ExtraBold" panose="00000900000000000000" pitchFamily="2" charset="0"/>
      <p:bold r:id="rId64"/>
      <p:boldItalic r:id="rId65"/>
    </p:embeddedFont>
    <p:embeddedFont>
      <p:font typeface="Open Sans" panose="020B0606030504020204" pitchFamily="34" charset="0"/>
      <p:regular r:id="rId66"/>
      <p:bold r:id="rId67"/>
    </p:embeddedFont>
    <p:embeddedFont>
      <p:font typeface="Overpass" panose="020B0604020202020204" charset="0"/>
      <p:regular r:id="rId68"/>
      <p:bold r:id="rId69"/>
      <p:italic r:id="rId70"/>
      <p:boldItalic r:id="rId71"/>
    </p:embeddedFont>
    <p:embeddedFont>
      <p:font typeface="Overpass Black" panose="020B0604020202020204" charset="0"/>
      <p:bold r:id="rId72"/>
      <p:boldItalic r:id="rId73"/>
    </p:embeddedFont>
    <p:embeddedFont>
      <p:font typeface="Paytone One" panose="020B0604020202020204" charset="0"/>
      <p:regular r:id="rId74"/>
    </p:embeddedFont>
    <p:embeddedFont>
      <p:font typeface="Poppins" panose="00000500000000000000" pitchFamily="2" charset="0"/>
      <p:regular r:id="rId75"/>
      <p:bold r:id="rId76"/>
      <p:italic r:id="rId77"/>
      <p:boldItalic r:id="rId78"/>
    </p:embeddedFont>
    <p:embeddedFont>
      <p:font typeface="Roboto" panose="02000000000000000000" pitchFamily="2" charset="0"/>
      <p:regular r:id="rId79"/>
      <p:bold r:id="rId80"/>
      <p:italic r:id="rId81"/>
      <p:boldItalic r:id="rId82"/>
    </p:embeddedFont>
    <p:embeddedFont>
      <p:font typeface="Trebuchet MS" panose="020B0603020202020204" pitchFamily="34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2B0"/>
    <a:srgbClr val="EC607E"/>
    <a:srgbClr val="FFE0EF"/>
    <a:srgbClr val="7182FF"/>
    <a:srgbClr val="FFFFFF"/>
    <a:srgbClr val="512651"/>
    <a:srgbClr val="6B2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64EBFF-E20B-4234-89F4-F1165CECA0CC}">
  <a:tblStyle styleId="{E564EBFF-E20B-4234-89F4-F1165CECA0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84" Type="http://schemas.openxmlformats.org/officeDocument/2006/relationships/font" Target="fonts/font32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74" Type="http://schemas.openxmlformats.org/officeDocument/2006/relationships/font" Target="fonts/font22.fntdata"/><Relationship Id="rId79" Type="http://schemas.openxmlformats.org/officeDocument/2006/relationships/font" Target="fonts/font27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0.fntdata"/><Relationship Id="rId80" Type="http://schemas.openxmlformats.org/officeDocument/2006/relationships/font" Target="fonts/font28.fntdata"/><Relationship Id="rId85" Type="http://schemas.openxmlformats.org/officeDocument/2006/relationships/font" Target="fonts/font3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83" Type="http://schemas.openxmlformats.org/officeDocument/2006/relationships/font" Target="fonts/font3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font" Target="fonts/font26.fntdata"/><Relationship Id="rId81" Type="http://schemas.openxmlformats.org/officeDocument/2006/relationships/font" Target="fonts/font29.fntdata"/><Relationship Id="rId86" Type="http://schemas.openxmlformats.org/officeDocument/2006/relationships/font" Target="fonts/font3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6" Type="http://schemas.openxmlformats.org/officeDocument/2006/relationships/font" Target="fonts/font24.fntdata"/><Relationship Id="rId7" Type="http://schemas.openxmlformats.org/officeDocument/2006/relationships/slide" Target="slides/slide6.xml"/><Relationship Id="rId71" Type="http://schemas.openxmlformats.org/officeDocument/2006/relationships/font" Target="fonts/font1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4.fntdata"/><Relationship Id="rId87" Type="http://schemas.openxmlformats.org/officeDocument/2006/relationships/presProps" Target="presProps.xml"/><Relationship Id="rId61" Type="http://schemas.openxmlformats.org/officeDocument/2006/relationships/font" Target="fonts/font9.fntdata"/><Relationship Id="rId82" Type="http://schemas.openxmlformats.org/officeDocument/2006/relationships/font" Target="fonts/font30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3295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326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64aaffb81_1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64aaffb81_1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7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fae987a6c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fae987a6c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243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fae987a6cb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fae987a6cb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107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fae987a6cb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fae987a6cb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587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fae987a6cb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fae987a6cb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5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101618d414f_2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101618d414f_2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33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fae987a6cb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fae987a6cb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228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fb0c0d361a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Google Shape;2321;gfb0c0d361a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599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fb0c0d361a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fb0c0d361a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073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gfb0c0d361a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8" name="Google Shape;1808;gfb0c0d361a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31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fa0596aa4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fa0596aa4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385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fb0c0d361a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3" name="Google Shape;2403;gfb0c0d361a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69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3" name="Google Shape;4783;g7b44e76ffb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4" name="Google Shape;4784;g7b44e76ffb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02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fb0c0d361a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fb0c0d361a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092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f67da2621a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f67da2621a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69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f67da2621a_0_1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f67da2621a_0_1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445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fb0c0d361a_0_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fb0c0d361a_0_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044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f67da2621a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f67da2621a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746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f67da2621a_0_1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f67da2621a_0_1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876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f67da2621a_0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f67da2621a_0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541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fb0c0d361a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" name="Google Shape;2380;gfb0c0d361a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96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f67da262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f67da262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944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f67da2621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" name="Google Shape;2498;gf67da2621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552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f67da2621a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f67da2621a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85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f67da2621a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f67da2621a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68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f67da2621a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f67da2621a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411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f67da2621a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4" name="Google Shape;2764;gf67da2621a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599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2" name="Google Shape;2802;gf67da2621a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3" name="Google Shape;2803;gf67da2621a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878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f67da2621a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f67da2621a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37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f67da2621a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f67da2621a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450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f67da2621a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f67da2621a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97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affaafa68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affaafa68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723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f67da2621a_0_2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3" name="Google Shape;3033;gf67da2621a_0_2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651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f67da2621a_0_2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f67da2621a_0_2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708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b087c8887_0_25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b087c8887_0_25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6516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a7228db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a7228db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106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a7228db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a7228db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878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8a7228db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8a7228db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1573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Google Shape;9220;g916fc677d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1" name="Google Shape;9221;g916fc677d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834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4" name="Google Shape;9634;g916fc677d7_5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5" name="Google Shape;9635;g916fc677d7_5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015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5" name="Google Shape;9995;g916fc677d7_5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6" name="Google Shape;9996;g916fc677d7_5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85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31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18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affaafa68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affaafa68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14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f64aaffb81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f64aaffb81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07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f64aaffb81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f64aaffb81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24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A9D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3409550" y="3304502"/>
            <a:ext cx="2817900" cy="658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5126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2"/>
          </p:nvPr>
        </p:nvSpPr>
        <p:spPr>
          <a:xfrm>
            <a:off x="6604100" y="411250"/>
            <a:ext cx="1314300" cy="367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400"/>
              <a:buNone/>
              <a:defRPr sz="1800" b="1">
                <a:solidFill>
                  <a:srgbClr val="FFE9DC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800"/>
              <a:buNone/>
              <a:defRPr sz="1800">
                <a:solidFill>
                  <a:srgbClr val="FFE9D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800"/>
              <a:buNone/>
              <a:defRPr sz="1800">
                <a:solidFill>
                  <a:srgbClr val="FFE9D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800"/>
              <a:buNone/>
              <a:defRPr sz="1800">
                <a:solidFill>
                  <a:srgbClr val="FFE9D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800"/>
              <a:buNone/>
              <a:defRPr sz="1800">
                <a:solidFill>
                  <a:srgbClr val="FFE9D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800"/>
              <a:buNone/>
              <a:defRPr sz="1800">
                <a:solidFill>
                  <a:srgbClr val="FFE9D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800"/>
              <a:buNone/>
              <a:defRPr sz="1800">
                <a:solidFill>
                  <a:srgbClr val="FFE9D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800"/>
              <a:buNone/>
              <a:defRPr sz="1800">
                <a:solidFill>
                  <a:srgbClr val="FFE9D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9DC"/>
              </a:buClr>
              <a:buSzPts val="1800"/>
              <a:buNone/>
              <a:defRPr sz="1800">
                <a:solidFill>
                  <a:srgbClr val="FFE9DC"/>
                </a:solidFill>
              </a:defRPr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3962701"/>
            <a:ext cx="9321975" cy="1274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716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2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2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" name="Grupo 15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9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7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1_1_1_1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5949" y="68205"/>
            <a:ext cx="1501851" cy="886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9"/>
          <p:cNvSpPr txBox="1">
            <a:spLocks noGrp="1"/>
          </p:cNvSpPr>
          <p:nvPr>
            <p:ph type="title"/>
          </p:nvPr>
        </p:nvSpPr>
        <p:spPr>
          <a:xfrm>
            <a:off x="1133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1525" y="163023"/>
            <a:ext cx="1044975" cy="864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1_1_1_1_1_1_1_1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title"/>
          </p:nvPr>
        </p:nvSpPr>
        <p:spPr>
          <a:xfrm>
            <a:off x="1133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1" name="Grupo 20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4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_ONLY_1_1_1_1_1_1_1_1_1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2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1525" y="163023"/>
            <a:ext cx="1044975" cy="864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636750" y="1475588"/>
            <a:ext cx="4383600" cy="13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012950" y="1726688"/>
            <a:ext cx="13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2636750" y="2972363"/>
            <a:ext cx="2422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_ONLY_1_1_1_1_1_1_1_1_1_1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1525" y="163023"/>
            <a:ext cx="1044975" cy="86400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_ONLY_1_1_1_1_1_1_1_1_1_1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4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4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_ONLY_1_1_1_1_1_1_1_1_1_1_1_1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5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_ONLY_1_1_1_1_1_1_1_1_1_1_1_1_1_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6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6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1525" y="163023"/>
            <a:ext cx="1044975" cy="864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>
            <a:spLocks noGrp="1"/>
          </p:cNvSpPr>
          <p:nvPr>
            <p:ph type="title"/>
          </p:nvPr>
        </p:nvSpPr>
        <p:spPr>
          <a:xfrm>
            <a:off x="4291000" y="1477650"/>
            <a:ext cx="276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7" name="Google Shape;537;p27"/>
          <p:cNvSpPr txBox="1">
            <a:spLocks noGrp="1"/>
          </p:cNvSpPr>
          <p:nvPr>
            <p:ph type="title" idx="2" hasCustomPrompt="1"/>
          </p:nvPr>
        </p:nvSpPr>
        <p:spPr>
          <a:xfrm>
            <a:off x="3505800" y="1627350"/>
            <a:ext cx="69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8" name="Google Shape;538;p27"/>
          <p:cNvSpPr txBox="1">
            <a:spLocks noGrp="1"/>
          </p:cNvSpPr>
          <p:nvPr>
            <p:ph type="subTitle" idx="1"/>
          </p:nvPr>
        </p:nvSpPr>
        <p:spPr>
          <a:xfrm>
            <a:off x="4291000" y="1882375"/>
            <a:ext cx="41091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7"/>
          <p:cNvSpPr txBox="1">
            <a:spLocks noGrp="1"/>
          </p:cNvSpPr>
          <p:nvPr>
            <p:ph type="title" idx="3"/>
          </p:nvPr>
        </p:nvSpPr>
        <p:spPr>
          <a:xfrm>
            <a:off x="4291000" y="2498038"/>
            <a:ext cx="276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0" name="Google Shape;540;p27"/>
          <p:cNvSpPr txBox="1">
            <a:spLocks noGrp="1"/>
          </p:cNvSpPr>
          <p:nvPr>
            <p:ph type="title" idx="4" hasCustomPrompt="1"/>
          </p:nvPr>
        </p:nvSpPr>
        <p:spPr>
          <a:xfrm>
            <a:off x="3505800" y="2652588"/>
            <a:ext cx="69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1" name="Google Shape;541;p27"/>
          <p:cNvSpPr txBox="1">
            <a:spLocks noGrp="1"/>
          </p:cNvSpPr>
          <p:nvPr>
            <p:ph type="subTitle" idx="5"/>
          </p:nvPr>
        </p:nvSpPr>
        <p:spPr>
          <a:xfrm>
            <a:off x="4291000" y="2901063"/>
            <a:ext cx="41091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7"/>
          <p:cNvSpPr txBox="1">
            <a:spLocks noGrp="1"/>
          </p:cNvSpPr>
          <p:nvPr>
            <p:ph type="title" idx="6"/>
          </p:nvPr>
        </p:nvSpPr>
        <p:spPr>
          <a:xfrm>
            <a:off x="4291000" y="35167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3" name="Google Shape;543;p27"/>
          <p:cNvSpPr txBox="1">
            <a:spLocks noGrp="1"/>
          </p:cNvSpPr>
          <p:nvPr>
            <p:ph type="title" idx="7" hasCustomPrompt="1"/>
          </p:nvPr>
        </p:nvSpPr>
        <p:spPr>
          <a:xfrm>
            <a:off x="3505800" y="3647350"/>
            <a:ext cx="69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4" name="Google Shape;544;p27"/>
          <p:cNvSpPr txBox="1">
            <a:spLocks noGrp="1"/>
          </p:cNvSpPr>
          <p:nvPr>
            <p:ph type="subTitle" idx="8"/>
          </p:nvPr>
        </p:nvSpPr>
        <p:spPr>
          <a:xfrm>
            <a:off x="4291000" y="3922675"/>
            <a:ext cx="41091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7"/>
          <p:cNvSpPr txBox="1">
            <a:spLocks noGrp="1"/>
          </p:cNvSpPr>
          <p:nvPr>
            <p:ph type="title" idx="9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6" name="Grupo 5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9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8"/>
          <p:cNvSpPr txBox="1">
            <a:spLocks noGrp="1"/>
          </p:cNvSpPr>
          <p:nvPr>
            <p:ph type="title"/>
          </p:nvPr>
        </p:nvSpPr>
        <p:spPr>
          <a:xfrm>
            <a:off x="1067600" y="3298563"/>
            <a:ext cx="268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8" name="Google Shape;568;p28"/>
          <p:cNvSpPr txBox="1">
            <a:spLocks noGrp="1"/>
          </p:cNvSpPr>
          <p:nvPr>
            <p:ph type="subTitle" idx="1"/>
          </p:nvPr>
        </p:nvSpPr>
        <p:spPr>
          <a:xfrm>
            <a:off x="1067600" y="1313038"/>
            <a:ext cx="51618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9"/>
          <p:cNvSpPr txBox="1">
            <a:spLocks noGrp="1"/>
          </p:cNvSpPr>
          <p:nvPr>
            <p:ph type="title"/>
          </p:nvPr>
        </p:nvSpPr>
        <p:spPr>
          <a:xfrm>
            <a:off x="2249725" y="1858950"/>
            <a:ext cx="4753200" cy="128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9"/>
          <p:cNvSpPr txBox="1">
            <a:spLocks noGrp="1"/>
          </p:cNvSpPr>
          <p:nvPr>
            <p:ph type="subTitle" idx="1"/>
          </p:nvPr>
        </p:nvSpPr>
        <p:spPr>
          <a:xfrm>
            <a:off x="3439525" y="3302700"/>
            <a:ext cx="23736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1"/>
          <p:cNvSpPr txBox="1">
            <a:spLocks noGrp="1"/>
          </p:cNvSpPr>
          <p:nvPr>
            <p:ph type="title"/>
          </p:nvPr>
        </p:nvSpPr>
        <p:spPr>
          <a:xfrm>
            <a:off x="2627725" y="2919950"/>
            <a:ext cx="3997200" cy="93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1"/>
          </p:nvPr>
        </p:nvSpPr>
        <p:spPr>
          <a:xfrm>
            <a:off x="2236800" y="4101700"/>
            <a:ext cx="4670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2"/>
          <p:cNvSpPr txBox="1">
            <a:spLocks noGrp="1"/>
          </p:cNvSpPr>
          <p:nvPr>
            <p:ph type="title"/>
          </p:nvPr>
        </p:nvSpPr>
        <p:spPr>
          <a:xfrm>
            <a:off x="4746775" y="1597900"/>
            <a:ext cx="2802000" cy="9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32"/>
          <p:cNvSpPr txBox="1">
            <a:spLocks noGrp="1"/>
          </p:cNvSpPr>
          <p:nvPr>
            <p:ph type="subTitle" idx="1"/>
          </p:nvPr>
        </p:nvSpPr>
        <p:spPr>
          <a:xfrm>
            <a:off x="4818775" y="2539900"/>
            <a:ext cx="26580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3"/>
          <p:cNvSpPr txBox="1">
            <a:spLocks noGrp="1"/>
          </p:cNvSpPr>
          <p:nvPr>
            <p:ph type="subTitle" idx="1"/>
          </p:nvPr>
        </p:nvSpPr>
        <p:spPr>
          <a:xfrm>
            <a:off x="715100" y="1052788"/>
            <a:ext cx="46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33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1525" y="163023"/>
            <a:ext cx="1044975" cy="864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3802025" y="1435263"/>
            <a:ext cx="29076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2"/>
          </p:nvPr>
        </p:nvSpPr>
        <p:spPr>
          <a:xfrm>
            <a:off x="3802025" y="3031738"/>
            <a:ext cx="29076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3"/>
          </p:nvPr>
        </p:nvSpPr>
        <p:spPr>
          <a:xfrm>
            <a:off x="3802025" y="1851413"/>
            <a:ext cx="2907600" cy="9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4"/>
          </p:nvPr>
        </p:nvSpPr>
        <p:spPr>
          <a:xfrm>
            <a:off x="3802025" y="3448163"/>
            <a:ext cx="2907600" cy="9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989850" y="395100"/>
            <a:ext cx="716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5"/>
          <p:cNvSpPr txBox="1">
            <a:spLocks noGrp="1"/>
          </p:cNvSpPr>
          <p:nvPr>
            <p:ph type="title"/>
          </p:nvPr>
        </p:nvSpPr>
        <p:spPr>
          <a:xfrm>
            <a:off x="1133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35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5"/>
          <p:cNvSpPr txBox="1">
            <a:spLocks noGrp="1"/>
          </p:cNvSpPr>
          <p:nvPr>
            <p:ph type="subTitle" idx="1"/>
          </p:nvPr>
        </p:nvSpPr>
        <p:spPr>
          <a:xfrm>
            <a:off x="1555913" y="3223250"/>
            <a:ext cx="29076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30" name="Google Shape;730;p35"/>
          <p:cNvSpPr txBox="1">
            <a:spLocks noGrp="1"/>
          </p:cNvSpPr>
          <p:nvPr>
            <p:ph type="subTitle" idx="2"/>
          </p:nvPr>
        </p:nvSpPr>
        <p:spPr>
          <a:xfrm>
            <a:off x="1902438" y="3600675"/>
            <a:ext cx="23298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35"/>
          <p:cNvSpPr txBox="1">
            <a:spLocks noGrp="1"/>
          </p:cNvSpPr>
          <p:nvPr>
            <p:ph type="subTitle" idx="3"/>
          </p:nvPr>
        </p:nvSpPr>
        <p:spPr>
          <a:xfrm>
            <a:off x="4680488" y="1592700"/>
            <a:ext cx="29076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ytone On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32" name="Google Shape;732;p35"/>
          <p:cNvSpPr txBox="1">
            <a:spLocks noGrp="1"/>
          </p:cNvSpPr>
          <p:nvPr>
            <p:ph type="subTitle" idx="4"/>
          </p:nvPr>
        </p:nvSpPr>
        <p:spPr>
          <a:xfrm>
            <a:off x="5027013" y="1970125"/>
            <a:ext cx="23298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1525" y="163023"/>
            <a:ext cx="1044975" cy="86400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6"/>
          <p:cNvSpPr txBox="1">
            <a:spLocks noGrp="1"/>
          </p:cNvSpPr>
          <p:nvPr>
            <p:ph type="title"/>
          </p:nvPr>
        </p:nvSpPr>
        <p:spPr>
          <a:xfrm>
            <a:off x="4946800" y="8664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3" name="Google Shape;763;p36"/>
          <p:cNvSpPr txBox="1">
            <a:spLocks noGrp="1"/>
          </p:cNvSpPr>
          <p:nvPr>
            <p:ph type="subTitle" idx="1"/>
          </p:nvPr>
        </p:nvSpPr>
        <p:spPr>
          <a:xfrm>
            <a:off x="4946800" y="1273663"/>
            <a:ext cx="34821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36"/>
          <p:cNvSpPr txBox="1">
            <a:spLocks noGrp="1"/>
          </p:cNvSpPr>
          <p:nvPr>
            <p:ph type="title" idx="2"/>
          </p:nvPr>
        </p:nvSpPr>
        <p:spPr>
          <a:xfrm>
            <a:off x="4946800" y="20682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5" name="Google Shape;765;p36"/>
          <p:cNvSpPr txBox="1">
            <a:spLocks noGrp="1"/>
          </p:cNvSpPr>
          <p:nvPr>
            <p:ph type="subTitle" idx="3"/>
          </p:nvPr>
        </p:nvSpPr>
        <p:spPr>
          <a:xfrm>
            <a:off x="4946800" y="2477138"/>
            <a:ext cx="3482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title" idx="4"/>
          </p:nvPr>
        </p:nvSpPr>
        <p:spPr>
          <a:xfrm>
            <a:off x="4946800" y="3274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7" name="Google Shape;767;p36"/>
          <p:cNvSpPr txBox="1">
            <a:spLocks noGrp="1"/>
          </p:cNvSpPr>
          <p:nvPr>
            <p:ph type="subTitle" idx="5"/>
          </p:nvPr>
        </p:nvSpPr>
        <p:spPr>
          <a:xfrm>
            <a:off x="4946800" y="3680404"/>
            <a:ext cx="3482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36"/>
          <p:cNvSpPr txBox="1">
            <a:spLocks noGrp="1"/>
          </p:cNvSpPr>
          <p:nvPr>
            <p:ph type="title" idx="6"/>
          </p:nvPr>
        </p:nvSpPr>
        <p:spPr>
          <a:xfrm>
            <a:off x="766625" y="2038500"/>
            <a:ext cx="2945700" cy="10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/>
          <p:cNvSpPr txBox="1">
            <a:spLocks noGrp="1"/>
          </p:cNvSpPr>
          <p:nvPr>
            <p:ph type="title"/>
          </p:nvPr>
        </p:nvSpPr>
        <p:spPr>
          <a:xfrm>
            <a:off x="852175" y="2802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3" name="Google Shape;783;p37"/>
          <p:cNvSpPr txBox="1">
            <a:spLocks noGrp="1"/>
          </p:cNvSpPr>
          <p:nvPr>
            <p:ph type="subTitle" idx="1"/>
          </p:nvPr>
        </p:nvSpPr>
        <p:spPr>
          <a:xfrm>
            <a:off x="852175" y="3209524"/>
            <a:ext cx="23364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37"/>
          <p:cNvSpPr txBox="1">
            <a:spLocks noGrp="1"/>
          </p:cNvSpPr>
          <p:nvPr>
            <p:ph type="title" idx="2"/>
          </p:nvPr>
        </p:nvSpPr>
        <p:spPr>
          <a:xfrm>
            <a:off x="3403800" y="2802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5" name="Google Shape;785;p37"/>
          <p:cNvSpPr txBox="1">
            <a:spLocks noGrp="1"/>
          </p:cNvSpPr>
          <p:nvPr>
            <p:ph type="subTitle" idx="3"/>
          </p:nvPr>
        </p:nvSpPr>
        <p:spPr>
          <a:xfrm>
            <a:off x="3403800" y="3209524"/>
            <a:ext cx="23364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37"/>
          <p:cNvSpPr txBox="1">
            <a:spLocks noGrp="1"/>
          </p:cNvSpPr>
          <p:nvPr>
            <p:ph type="title" idx="4"/>
          </p:nvPr>
        </p:nvSpPr>
        <p:spPr>
          <a:xfrm>
            <a:off x="5955425" y="2802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7" name="Google Shape;787;p37"/>
          <p:cNvSpPr txBox="1">
            <a:spLocks noGrp="1"/>
          </p:cNvSpPr>
          <p:nvPr>
            <p:ph type="subTitle" idx="5"/>
          </p:nvPr>
        </p:nvSpPr>
        <p:spPr>
          <a:xfrm>
            <a:off x="5955425" y="3209524"/>
            <a:ext cx="23364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37"/>
          <p:cNvSpPr txBox="1">
            <a:spLocks noGrp="1"/>
          </p:cNvSpPr>
          <p:nvPr>
            <p:ph type="title" idx="6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37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8"/>
          <p:cNvSpPr txBox="1">
            <a:spLocks noGrp="1"/>
          </p:cNvSpPr>
          <p:nvPr>
            <p:ph type="title"/>
          </p:nvPr>
        </p:nvSpPr>
        <p:spPr>
          <a:xfrm>
            <a:off x="2369675" y="1787200"/>
            <a:ext cx="20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0" name="Google Shape;810;p38"/>
          <p:cNvSpPr txBox="1">
            <a:spLocks noGrp="1"/>
          </p:cNvSpPr>
          <p:nvPr>
            <p:ph type="subTitle" idx="1"/>
          </p:nvPr>
        </p:nvSpPr>
        <p:spPr>
          <a:xfrm>
            <a:off x="2369677" y="2251700"/>
            <a:ext cx="186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38"/>
          <p:cNvSpPr txBox="1">
            <a:spLocks noGrp="1"/>
          </p:cNvSpPr>
          <p:nvPr>
            <p:ph type="title" idx="2"/>
          </p:nvPr>
        </p:nvSpPr>
        <p:spPr>
          <a:xfrm>
            <a:off x="5560275" y="1787200"/>
            <a:ext cx="20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2" name="Google Shape;812;p38"/>
          <p:cNvSpPr txBox="1">
            <a:spLocks noGrp="1"/>
          </p:cNvSpPr>
          <p:nvPr>
            <p:ph type="subTitle" idx="3"/>
          </p:nvPr>
        </p:nvSpPr>
        <p:spPr>
          <a:xfrm>
            <a:off x="5560274" y="2251700"/>
            <a:ext cx="186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38"/>
          <p:cNvSpPr txBox="1">
            <a:spLocks noGrp="1"/>
          </p:cNvSpPr>
          <p:nvPr>
            <p:ph type="title" idx="4"/>
          </p:nvPr>
        </p:nvSpPr>
        <p:spPr>
          <a:xfrm>
            <a:off x="2369675" y="3220600"/>
            <a:ext cx="20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4" name="Google Shape;814;p38"/>
          <p:cNvSpPr txBox="1">
            <a:spLocks noGrp="1"/>
          </p:cNvSpPr>
          <p:nvPr>
            <p:ph type="subTitle" idx="5"/>
          </p:nvPr>
        </p:nvSpPr>
        <p:spPr>
          <a:xfrm>
            <a:off x="2369675" y="3681475"/>
            <a:ext cx="186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38"/>
          <p:cNvSpPr txBox="1">
            <a:spLocks noGrp="1"/>
          </p:cNvSpPr>
          <p:nvPr>
            <p:ph type="title" idx="6"/>
          </p:nvPr>
        </p:nvSpPr>
        <p:spPr>
          <a:xfrm>
            <a:off x="5560275" y="3220600"/>
            <a:ext cx="20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6" name="Google Shape;816;p38"/>
          <p:cNvSpPr txBox="1">
            <a:spLocks noGrp="1"/>
          </p:cNvSpPr>
          <p:nvPr>
            <p:ph type="subTitle" idx="7"/>
          </p:nvPr>
        </p:nvSpPr>
        <p:spPr>
          <a:xfrm>
            <a:off x="5560279" y="3681475"/>
            <a:ext cx="186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38"/>
          <p:cNvSpPr txBox="1">
            <a:spLocks noGrp="1"/>
          </p:cNvSpPr>
          <p:nvPr>
            <p:ph type="title" idx="8"/>
          </p:nvPr>
        </p:nvSpPr>
        <p:spPr>
          <a:xfrm>
            <a:off x="1133100" y="519675"/>
            <a:ext cx="6877800" cy="7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38"/>
          <p:cNvSpPr/>
          <p:nvPr/>
        </p:nvSpPr>
        <p:spPr>
          <a:xfrm>
            <a:off x="444850" y="1453988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32" name="Grupo 31"/>
          <p:cNvGrpSpPr/>
          <p:nvPr userDrawn="1"/>
        </p:nvGrpSpPr>
        <p:grpSpPr>
          <a:xfrm flipH="1">
            <a:off x="8139819" y="674969"/>
            <a:ext cx="663369" cy="842962"/>
            <a:chOff x="8074025" y="142875"/>
            <a:chExt cx="650876" cy="827087"/>
          </a:xfrm>
        </p:grpSpPr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5" name="Freeform 5"/>
          <p:cNvSpPr>
            <a:spLocks/>
          </p:cNvSpPr>
          <p:nvPr userDrawn="1"/>
        </p:nvSpPr>
        <p:spPr bwMode="auto">
          <a:xfrm>
            <a:off x="345212" y="700369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>
            <a:off x="484912" y="665444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9"/>
          <p:cNvSpPr txBox="1">
            <a:spLocks noGrp="1"/>
          </p:cNvSpPr>
          <p:nvPr>
            <p:ph type="title"/>
          </p:nvPr>
        </p:nvSpPr>
        <p:spPr>
          <a:xfrm>
            <a:off x="1520100" y="17449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0" name="Google Shape;840;p39"/>
          <p:cNvSpPr txBox="1">
            <a:spLocks noGrp="1"/>
          </p:cNvSpPr>
          <p:nvPr>
            <p:ph type="subTitle" idx="1"/>
          </p:nvPr>
        </p:nvSpPr>
        <p:spPr>
          <a:xfrm>
            <a:off x="1520100" y="20542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39"/>
          <p:cNvSpPr txBox="1">
            <a:spLocks noGrp="1"/>
          </p:cNvSpPr>
          <p:nvPr>
            <p:ph type="title" idx="2"/>
          </p:nvPr>
        </p:nvSpPr>
        <p:spPr>
          <a:xfrm>
            <a:off x="715100" y="361750"/>
            <a:ext cx="61809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39"/>
          <p:cNvSpPr txBox="1">
            <a:spLocks noGrp="1"/>
          </p:cNvSpPr>
          <p:nvPr>
            <p:ph type="title" idx="3"/>
          </p:nvPr>
        </p:nvSpPr>
        <p:spPr>
          <a:xfrm>
            <a:off x="1520100" y="27355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3" name="Google Shape;843;p39"/>
          <p:cNvSpPr txBox="1">
            <a:spLocks noGrp="1"/>
          </p:cNvSpPr>
          <p:nvPr>
            <p:ph type="subTitle" idx="4"/>
          </p:nvPr>
        </p:nvSpPr>
        <p:spPr>
          <a:xfrm>
            <a:off x="1520100" y="30448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39"/>
          <p:cNvSpPr txBox="1">
            <a:spLocks noGrp="1"/>
          </p:cNvSpPr>
          <p:nvPr>
            <p:ph type="title" idx="5"/>
          </p:nvPr>
        </p:nvSpPr>
        <p:spPr>
          <a:xfrm>
            <a:off x="1520100" y="37261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5" name="Google Shape;845;p39"/>
          <p:cNvSpPr txBox="1">
            <a:spLocks noGrp="1"/>
          </p:cNvSpPr>
          <p:nvPr>
            <p:ph type="subTitle" idx="6"/>
          </p:nvPr>
        </p:nvSpPr>
        <p:spPr>
          <a:xfrm>
            <a:off x="1520100" y="40354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39"/>
          <p:cNvSpPr txBox="1">
            <a:spLocks noGrp="1"/>
          </p:cNvSpPr>
          <p:nvPr>
            <p:ph type="title" idx="7"/>
          </p:nvPr>
        </p:nvSpPr>
        <p:spPr>
          <a:xfrm>
            <a:off x="5139600" y="17449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7" name="Google Shape;847;p39"/>
          <p:cNvSpPr txBox="1">
            <a:spLocks noGrp="1"/>
          </p:cNvSpPr>
          <p:nvPr>
            <p:ph type="subTitle" idx="8"/>
          </p:nvPr>
        </p:nvSpPr>
        <p:spPr>
          <a:xfrm>
            <a:off x="5139600" y="20542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39"/>
          <p:cNvSpPr txBox="1">
            <a:spLocks noGrp="1"/>
          </p:cNvSpPr>
          <p:nvPr>
            <p:ph type="title" idx="9"/>
          </p:nvPr>
        </p:nvSpPr>
        <p:spPr>
          <a:xfrm>
            <a:off x="5139600" y="27355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9" name="Google Shape;849;p39"/>
          <p:cNvSpPr txBox="1">
            <a:spLocks noGrp="1"/>
          </p:cNvSpPr>
          <p:nvPr>
            <p:ph type="subTitle" idx="13"/>
          </p:nvPr>
        </p:nvSpPr>
        <p:spPr>
          <a:xfrm>
            <a:off x="5139600" y="30448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39"/>
          <p:cNvSpPr txBox="1">
            <a:spLocks noGrp="1"/>
          </p:cNvSpPr>
          <p:nvPr>
            <p:ph type="title" idx="14"/>
          </p:nvPr>
        </p:nvSpPr>
        <p:spPr>
          <a:xfrm>
            <a:off x="5139600" y="37261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1" name="Google Shape;851;p39"/>
          <p:cNvSpPr txBox="1">
            <a:spLocks noGrp="1"/>
          </p:cNvSpPr>
          <p:nvPr>
            <p:ph type="subTitle" idx="15"/>
          </p:nvPr>
        </p:nvSpPr>
        <p:spPr>
          <a:xfrm>
            <a:off x="5139600" y="40354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39"/>
          <p:cNvSpPr/>
          <p:nvPr/>
        </p:nvSpPr>
        <p:spPr>
          <a:xfrm>
            <a:off x="444850" y="145357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0"/>
          <p:cNvSpPr txBox="1">
            <a:spLocks noGrp="1"/>
          </p:cNvSpPr>
          <p:nvPr>
            <p:ph type="title" hasCustomPrompt="1"/>
          </p:nvPr>
        </p:nvSpPr>
        <p:spPr>
          <a:xfrm>
            <a:off x="4833275" y="755525"/>
            <a:ext cx="1419300" cy="495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72" name="Google Shape;872;p40"/>
          <p:cNvSpPr txBox="1">
            <a:spLocks noGrp="1"/>
          </p:cNvSpPr>
          <p:nvPr>
            <p:ph type="subTitle" idx="1"/>
          </p:nvPr>
        </p:nvSpPr>
        <p:spPr>
          <a:xfrm>
            <a:off x="4833200" y="1312125"/>
            <a:ext cx="3022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40"/>
          <p:cNvSpPr txBox="1">
            <a:spLocks noGrp="1"/>
          </p:cNvSpPr>
          <p:nvPr>
            <p:ph type="title" idx="2" hasCustomPrompt="1"/>
          </p:nvPr>
        </p:nvSpPr>
        <p:spPr>
          <a:xfrm>
            <a:off x="4833275" y="2076075"/>
            <a:ext cx="1419300" cy="49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74" name="Google Shape;874;p40"/>
          <p:cNvSpPr txBox="1">
            <a:spLocks noGrp="1"/>
          </p:cNvSpPr>
          <p:nvPr>
            <p:ph type="subTitle" idx="3"/>
          </p:nvPr>
        </p:nvSpPr>
        <p:spPr>
          <a:xfrm>
            <a:off x="4833200" y="2627450"/>
            <a:ext cx="3022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40"/>
          <p:cNvSpPr txBox="1">
            <a:spLocks noGrp="1"/>
          </p:cNvSpPr>
          <p:nvPr>
            <p:ph type="title" idx="4" hasCustomPrompt="1"/>
          </p:nvPr>
        </p:nvSpPr>
        <p:spPr>
          <a:xfrm>
            <a:off x="4833275" y="3386175"/>
            <a:ext cx="1419300" cy="495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76" name="Google Shape;876;p40"/>
          <p:cNvSpPr txBox="1">
            <a:spLocks noGrp="1"/>
          </p:cNvSpPr>
          <p:nvPr>
            <p:ph type="subTitle" idx="5"/>
          </p:nvPr>
        </p:nvSpPr>
        <p:spPr>
          <a:xfrm>
            <a:off x="4833200" y="3942775"/>
            <a:ext cx="3022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907;p41"/>
          <p:cNvSpPr/>
          <p:nvPr userDrawn="1"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rupo 27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1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1"/>
          <p:cNvSpPr txBox="1">
            <a:spLocks noGrp="1"/>
          </p:cNvSpPr>
          <p:nvPr>
            <p:ph type="title" hasCustomPrompt="1"/>
          </p:nvPr>
        </p:nvSpPr>
        <p:spPr>
          <a:xfrm>
            <a:off x="1462850" y="1417500"/>
            <a:ext cx="1161000" cy="42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898" name="Google Shape;898;p41"/>
          <p:cNvSpPr txBox="1">
            <a:spLocks noGrp="1"/>
          </p:cNvSpPr>
          <p:nvPr>
            <p:ph type="subTitle" idx="1"/>
          </p:nvPr>
        </p:nvSpPr>
        <p:spPr>
          <a:xfrm>
            <a:off x="899900" y="3621238"/>
            <a:ext cx="22869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41"/>
          <p:cNvSpPr txBox="1">
            <a:spLocks noGrp="1"/>
          </p:cNvSpPr>
          <p:nvPr>
            <p:ph type="title" idx="2"/>
          </p:nvPr>
        </p:nvSpPr>
        <p:spPr>
          <a:xfrm>
            <a:off x="1133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41"/>
          <p:cNvSpPr txBox="1">
            <a:spLocks noGrp="1"/>
          </p:cNvSpPr>
          <p:nvPr>
            <p:ph type="title" idx="3"/>
          </p:nvPr>
        </p:nvSpPr>
        <p:spPr>
          <a:xfrm>
            <a:off x="899900" y="3214988"/>
            <a:ext cx="22869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1" name="Google Shape;901;p41"/>
          <p:cNvSpPr txBox="1">
            <a:spLocks noGrp="1"/>
          </p:cNvSpPr>
          <p:nvPr>
            <p:ph type="title" idx="4" hasCustomPrompt="1"/>
          </p:nvPr>
        </p:nvSpPr>
        <p:spPr>
          <a:xfrm>
            <a:off x="3991500" y="1417500"/>
            <a:ext cx="1161000" cy="427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02" name="Google Shape;902;p41"/>
          <p:cNvSpPr txBox="1">
            <a:spLocks noGrp="1"/>
          </p:cNvSpPr>
          <p:nvPr>
            <p:ph type="subTitle" idx="5"/>
          </p:nvPr>
        </p:nvSpPr>
        <p:spPr>
          <a:xfrm>
            <a:off x="3428550" y="3621238"/>
            <a:ext cx="22869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41"/>
          <p:cNvSpPr txBox="1">
            <a:spLocks noGrp="1"/>
          </p:cNvSpPr>
          <p:nvPr>
            <p:ph type="title" idx="6"/>
          </p:nvPr>
        </p:nvSpPr>
        <p:spPr>
          <a:xfrm>
            <a:off x="3428550" y="3214988"/>
            <a:ext cx="22869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4" name="Google Shape;904;p41"/>
          <p:cNvSpPr txBox="1">
            <a:spLocks noGrp="1"/>
          </p:cNvSpPr>
          <p:nvPr>
            <p:ph type="title" idx="7" hasCustomPrompt="1"/>
          </p:nvPr>
        </p:nvSpPr>
        <p:spPr>
          <a:xfrm>
            <a:off x="6520150" y="1417500"/>
            <a:ext cx="1161000" cy="427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05" name="Google Shape;905;p41"/>
          <p:cNvSpPr txBox="1">
            <a:spLocks noGrp="1"/>
          </p:cNvSpPr>
          <p:nvPr>
            <p:ph type="subTitle" idx="8"/>
          </p:nvPr>
        </p:nvSpPr>
        <p:spPr>
          <a:xfrm>
            <a:off x="5957200" y="3621238"/>
            <a:ext cx="22869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41"/>
          <p:cNvSpPr txBox="1">
            <a:spLocks noGrp="1"/>
          </p:cNvSpPr>
          <p:nvPr>
            <p:ph type="title" idx="9"/>
          </p:nvPr>
        </p:nvSpPr>
        <p:spPr>
          <a:xfrm>
            <a:off x="5957200" y="3214988"/>
            <a:ext cx="22869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7" name="Google Shape;907;p41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32" name="Grupo 31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5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2"/>
          <p:cNvSpPr txBox="1">
            <a:spLocks noGrp="1"/>
          </p:cNvSpPr>
          <p:nvPr>
            <p:ph type="ctrTitle"/>
          </p:nvPr>
        </p:nvSpPr>
        <p:spPr>
          <a:xfrm>
            <a:off x="963100" y="639775"/>
            <a:ext cx="3551700" cy="997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39" name="Google Shape;939;p42"/>
          <p:cNvSpPr txBox="1">
            <a:spLocks noGrp="1"/>
          </p:cNvSpPr>
          <p:nvPr>
            <p:ph type="subTitle" idx="1"/>
          </p:nvPr>
        </p:nvSpPr>
        <p:spPr>
          <a:xfrm>
            <a:off x="963100" y="1793200"/>
            <a:ext cx="3175500" cy="1760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716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22" name="Grupo 21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5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73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46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 hasCustomPrompt="1"/>
          </p:nvPr>
        </p:nvSpPr>
        <p:spPr>
          <a:xfrm>
            <a:off x="7200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19383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3"/>
          </p:nvPr>
        </p:nvSpPr>
        <p:spPr>
          <a:xfrm>
            <a:off x="19383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4752900" y="21326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5"/>
          </p:nvPr>
        </p:nvSpPr>
        <p:spPr>
          <a:xfrm>
            <a:off x="5971200" y="2004350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6" hasCustomPrompt="1"/>
          </p:nvPr>
        </p:nvSpPr>
        <p:spPr>
          <a:xfrm>
            <a:off x="4752900" y="3669100"/>
            <a:ext cx="900000" cy="6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sz="35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rgbClr val="0000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7"/>
          </p:nvPr>
        </p:nvSpPr>
        <p:spPr>
          <a:xfrm>
            <a:off x="5971200" y="3516675"/>
            <a:ext cx="2452500" cy="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54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19474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3"/>
          </p:nvPr>
        </p:nvSpPr>
        <p:spPr>
          <a:xfrm>
            <a:off x="5971050" y="23601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4"/>
          </p:nvPr>
        </p:nvSpPr>
        <p:spPr>
          <a:xfrm>
            <a:off x="19474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5971050" y="3909450"/>
            <a:ext cx="24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737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top text">
  <p:cSld name="Half top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722225" y="1341300"/>
            <a:ext cx="42045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480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bottom text">
  <p:cSld name="Half bottom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720000" y="3000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735125" y="3791725"/>
            <a:ext cx="3843300" cy="8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77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53129" y="919032"/>
            <a:ext cx="6615617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11" name="Grupo 10"/>
          <p:cNvGrpSpPr/>
          <p:nvPr userDrawn="1"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4" name="Freeform 5"/>
          <p:cNvSpPr>
            <a:spLocks/>
          </p:cNvSpPr>
          <p:nvPr userDrawn="1"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6922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1_Big numb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81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533150" y="1198163"/>
            <a:ext cx="4082100" cy="11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2533150" y="2602263"/>
            <a:ext cx="4082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>
            <a:off x="3502713" y="42125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1570125" y="1554175"/>
            <a:ext cx="4504200" cy="2220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title"/>
          </p:nvPr>
        </p:nvSpPr>
        <p:spPr>
          <a:xfrm>
            <a:off x="720000" y="2228600"/>
            <a:ext cx="36672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subTitle" idx="1"/>
          </p:nvPr>
        </p:nvSpPr>
        <p:spPr>
          <a:xfrm>
            <a:off x="715100" y="3101688"/>
            <a:ext cx="31806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FF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720000" y="818925"/>
            <a:ext cx="4004400" cy="1571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 hasCustomPrompt="1"/>
          </p:nvPr>
        </p:nvSpPr>
        <p:spPr>
          <a:xfrm>
            <a:off x="4299300" y="1703950"/>
            <a:ext cx="3314400" cy="1150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2" name="Google Shape;242;p11"/>
          <p:cNvSpPr txBox="1">
            <a:spLocks noGrp="1"/>
          </p:cNvSpPr>
          <p:nvPr>
            <p:ph type="subTitle" idx="1"/>
          </p:nvPr>
        </p:nvSpPr>
        <p:spPr>
          <a:xfrm>
            <a:off x="4299100" y="2895600"/>
            <a:ext cx="3314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7" r:id="rId27"/>
    <p:sldLayoutId id="2147483678" r:id="rId28"/>
    <p:sldLayoutId id="2147483679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4" r:id="rId40"/>
    <p:sldLayoutId id="2147483700" r:id="rId41"/>
    <p:sldLayoutId id="2147483695" r:id="rId42"/>
    <p:sldLayoutId id="2147483696" r:id="rId43"/>
    <p:sldLayoutId id="2147483697" r:id="rId44"/>
    <p:sldLayoutId id="2147483698" r:id="rId45"/>
    <p:sldLayoutId id="2147483699" r:id="rId4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EwaWGQNqcBqMNs6qnZfNxjbPZUv9Xe2Lyx3-nB2J9s/copy#gid=50936858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EwaWGQNqcBqMNs6qnZfNxjbPZUv9Xe2Lyx3-nB2J9s/copy#gid=1727688614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emf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.emf"/><Relationship Id="rId5" Type="http://schemas.openxmlformats.org/officeDocument/2006/relationships/image" Target="../media/image2.emf"/><Relationship Id="rId4" Type="http://schemas.openxmlformats.org/officeDocument/2006/relationships/image" Target="../media/image17.emf"/><Relationship Id="rId9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.emf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emf"/><Relationship Id="rId5" Type="http://schemas.openxmlformats.org/officeDocument/2006/relationships/image" Target="../media/image16.emf"/><Relationship Id="rId10" Type="http://schemas.openxmlformats.org/officeDocument/2006/relationships/image" Target="../media/image10.emf"/><Relationship Id="rId4" Type="http://schemas.openxmlformats.org/officeDocument/2006/relationships/image" Target="../media/image41.emf"/><Relationship Id="rId9" Type="http://schemas.openxmlformats.org/officeDocument/2006/relationships/image" Target="../media/image4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1;p21">
            <a:extLst>
              <a:ext uri="{FF2B5EF4-FFF2-40B4-BE49-F238E27FC236}">
                <a16:creationId xmlns:a16="http://schemas.microsoft.com/office/drawing/2014/main" id="{568BEFC7-5662-6E0E-DD26-49F47A373252}"/>
              </a:ext>
            </a:extLst>
          </p:cNvPr>
          <p:cNvSpPr/>
          <p:nvPr/>
        </p:nvSpPr>
        <p:spPr>
          <a:xfrm rot="5400000">
            <a:off x="6224850" y="2718922"/>
            <a:ext cx="685800" cy="6858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9" name="Google Shape;122;p21">
            <a:extLst>
              <a:ext uri="{FF2B5EF4-FFF2-40B4-BE49-F238E27FC236}">
                <a16:creationId xmlns:a16="http://schemas.microsoft.com/office/drawing/2014/main" id="{41B9E32C-6F89-F967-2AF5-DAEDDC682AD4}"/>
              </a:ext>
            </a:extLst>
          </p:cNvPr>
          <p:cNvSpPr/>
          <p:nvPr/>
        </p:nvSpPr>
        <p:spPr>
          <a:xfrm rot="5400000">
            <a:off x="6293391" y="2787481"/>
            <a:ext cx="548700" cy="548700"/>
          </a:xfrm>
          <a:prstGeom prst="ellipse">
            <a:avLst/>
          </a:prstGeom>
          <a:solidFill>
            <a:srgbClr val="99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" name="Google Shape;123;p21">
            <a:extLst>
              <a:ext uri="{FF2B5EF4-FFF2-40B4-BE49-F238E27FC236}">
                <a16:creationId xmlns:a16="http://schemas.microsoft.com/office/drawing/2014/main" id="{B776E237-D94A-BDD3-C1A4-A3F129BE6A13}"/>
              </a:ext>
            </a:extLst>
          </p:cNvPr>
          <p:cNvSpPr/>
          <p:nvPr/>
        </p:nvSpPr>
        <p:spPr>
          <a:xfrm rot="5400000">
            <a:off x="3376363" y="1713772"/>
            <a:ext cx="2696100" cy="2696100"/>
          </a:xfrm>
          <a:prstGeom prst="ellipse">
            <a:avLst/>
          </a:prstGeom>
          <a:noFill/>
          <a:ln w="38100" cap="flat" cmpd="sng">
            <a:solidFill>
              <a:srgbClr val="FFE0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" name="Google Shape;124;p21">
            <a:extLst>
              <a:ext uri="{FF2B5EF4-FFF2-40B4-BE49-F238E27FC236}">
                <a16:creationId xmlns:a16="http://schemas.microsoft.com/office/drawing/2014/main" id="{4D1F2634-1A70-186A-E44F-EF7A14508FED}"/>
              </a:ext>
            </a:extLst>
          </p:cNvPr>
          <p:cNvSpPr/>
          <p:nvPr/>
        </p:nvSpPr>
        <p:spPr>
          <a:xfrm rot="5400000">
            <a:off x="3625350" y="1962772"/>
            <a:ext cx="2198100" cy="2198100"/>
          </a:xfrm>
          <a:prstGeom prst="ellipse">
            <a:avLst/>
          </a:prstGeom>
          <a:solidFill>
            <a:srgbClr val="EC607E">
              <a:alpha val="26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" name="Google Shape;125;p21">
            <a:extLst>
              <a:ext uri="{FF2B5EF4-FFF2-40B4-BE49-F238E27FC236}">
                <a16:creationId xmlns:a16="http://schemas.microsoft.com/office/drawing/2014/main" id="{3C8FD603-E21A-617A-4462-2752D691F941}"/>
              </a:ext>
            </a:extLst>
          </p:cNvPr>
          <p:cNvSpPr/>
          <p:nvPr/>
        </p:nvSpPr>
        <p:spPr>
          <a:xfrm rot="5400000">
            <a:off x="2538150" y="2718922"/>
            <a:ext cx="685800" cy="6858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3" name="Google Shape;126;p21">
            <a:extLst>
              <a:ext uri="{FF2B5EF4-FFF2-40B4-BE49-F238E27FC236}">
                <a16:creationId xmlns:a16="http://schemas.microsoft.com/office/drawing/2014/main" id="{1B956198-3082-A361-5DDE-231EBA765BD6}"/>
              </a:ext>
            </a:extLst>
          </p:cNvPr>
          <p:cNvSpPr/>
          <p:nvPr/>
        </p:nvSpPr>
        <p:spPr>
          <a:xfrm rot="5400000">
            <a:off x="4381500" y="875572"/>
            <a:ext cx="685800" cy="6858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4" name="Google Shape;127;p21">
            <a:extLst>
              <a:ext uri="{FF2B5EF4-FFF2-40B4-BE49-F238E27FC236}">
                <a16:creationId xmlns:a16="http://schemas.microsoft.com/office/drawing/2014/main" id="{9B8B6561-B8EB-288A-FAAA-78A636CB6034}"/>
              </a:ext>
            </a:extLst>
          </p:cNvPr>
          <p:cNvSpPr/>
          <p:nvPr/>
        </p:nvSpPr>
        <p:spPr>
          <a:xfrm rot="5400000">
            <a:off x="5691450" y="1408972"/>
            <a:ext cx="685800" cy="6858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5" name="Google Shape;128;p21">
            <a:extLst>
              <a:ext uri="{FF2B5EF4-FFF2-40B4-BE49-F238E27FC236}">
                <a16:creationId xmlns:a16="http://schemas.microsoft.com/office/drawing/2014/main" id="{E81B2A5D-3E14-C870-EE7E-948B632C930B}"/>
              </a:ext>
            </a:extLst>
          </p:cNvPr>
          <p:cNvSpPr/>
          <p:nvPr/>
        </p:nvSpPr>
        <p:spPr>
          <a:xfrm rot="5400000">
            <a:off x="3071550" y="1408972"/>
            <a:ext cx="685800" cy="6858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" name="Google Shape;129;p21">
            <a:extLst>
              <a:ext uri="{FF2B5EF4-FFF2-40B4-BE49-F238E27FC236}">
                <a16:creationId xmlns:a16="http://schemas.microsoft.com/office/drawing/2014/main" id="{72D9184C-A4AE-1A27-27C1-376A7115EA70}"/>
              </a:ext>
            </a:extLst>
          </p:cNvPr>
          <p:cNvSpPr/>
          <p:nvPr/>
        </p:nvSpPr>
        <p:spPr>
          <a:xfrm rot="5400000">
            <a:off x="5759991" y="1477531"/>
            <a:ext cx="548700" cy="548700"/>
          </a:xfrm>
          <a:prstGeom prst="ellipse">
            <a:avLst/>
          </a:prstGeom>
          <a:solidFill>
            <a:srgbClr val="FF78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7" name="Google Shape;130;p21">
            <a:extLst>
              <a:ext uri="{FF2B5EF4-FFF2-40B4-BE49-F238E27FC236}">
                <a16:creationId xmlns:a16="http://schemas.microsoft.com/office/drawing/2014/main" id="{3ED176F3-E8DE-F514-7FA8-7369AA808DA6}"/>
              </a:ext>
            </a:extLst>
          </p:cNvPr>
          <p:cNvSpPr/>
          <p:nvPr/>
        </p:nvSpPr>
        <p:spPr>
          <a:xfrm rot="5400000">
            <a:off x="3140091" y="1477531"/>
            <a:ext cx="548700" cy="548700"/>
          </a:xfrm>
          <a:prstGeom prst="ellipse">
            <a:avLst/>
          </a:prstGeom>
          <a:solidFill>
            <a:srgbClr val="EC60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31;p21">
            <a:extLst>
              <a:ext uri="{FF2B5EF4-FFF2-40B4-BE49-F238E27FC236}">
                <a16:creationId xmlns:a16="http://schemas.microsoft.com/office/drawing/2014/main" id="{F655EE72-FE66-4D2C-B904-95AA95297B35}"/>
              </a:ext>
            </a:extLst>
          </p:cNvPr>
          <p:cNvSpPr/>
          <p:nvPr/>
        </p:nvSpPr>
        <p:spPr>
          <a:xfrm rot="5400000">
            <a:off x="4450041" y="944131"/>
            <a:ext cx="548700" cy="548700"/>
          </a:xfrm>
          <a:prstGeom prst="ellipse">
            <a:avLst/>
          </a:prstGeom>
          <a:solidFill>
            <a:srgbClr val="F953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32;p21">
            <a:extLst>
              <a:ext uri="{FF2B5EF4-FFF2-40B4-BE49-F238E27FC236}">
                <a16:creationId xmlns:a16="http://schemas.microsoft.com/office/drawing/2014/main" id="{9F8D9580-A04F-0C75-6E9C-9B7D966AE58A}"/>
              </a:ext>
            </a:extLst>
          </p:cNvPr>
          <p:cNvSpPr/>
          <p:nvPr/>
        </p:nvSpPr>
        <p:spPr>
          <a:xfrm rot="5400000">
            <a:off x="2601141" y="2787481"/>
            <a:ext cx="548700" cy="548700"/>
          </a:xfrm>
          <a:prstGeom prst="ellipse">
            <a:avLst/>
          </a:prstGeom>
          <a:solidFill>
            <a:srgbClr val="997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20" name="Google Shape;133;p21">
            <a:extLst>
              <a:ext uri="{FF2B5EF4-FFF2-40B4-BE49-F238E27FC236}">
                <a16:creationId xmlns:a16="http://schemas.microsoft.com/office/drawing/2014/main" id="{104B4616-010F-E374-4848-EAA4382B470E}"/>
              </a:ext>
            </a:extLst>
          </p:cNvPr>
          <p:cNvCxnSpPr>
            <a:stCxn id="10" idx="0"/>
            <a:endCxn id="8" idx="4"/>
          </p:cNvCxnSpPr>
          <p:nvPr/>
        </p:nvCxnSpPr>
        <p:spPr>
          <a:xfrm rot="16200000">
            <a:off x="6148663" y="2985622"/>
            <a:ext cx="0" cy="152400"/>
          </a:xfrm>
          <a:prstGeom prst="straightConnector1">
            <a:avLst/>
          </a:prstGeom>
          <a:noFill/>
          <a:ln w="38100" cap="flat" cmpd="sng">
            <a:solidFill>
              <a:srgbClr val="FFE0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134;p21">
            <a:extLst>
              <a:ext uri="{FF2B5EF4-FFF2-40B4-BE49-F238E27FC236}">
                <a16:creationId xmlns:a16="http://schemas.microsoft.com/office/drawing/2014/main" id="{ABA08545-A741-027F-8312-3F3B2DC43F44}"/>
              </a:ext>
            </a:extLst>
          </p:cNvPr>
          <p:cNvCxnSpPr>
            <a:stCxn id="10" idx="1"/>
            <a:endCxn id="14" idx="5"/>
          </p:cNvCxnSpPr>
          <p:nvPr/>
        </p:nvCxnSpPr>
        <p:spPr>
          <a:xfrm rot="16200000">
            <a:off x="5677628" y="1994307"/>
            <a:ext cx="114300" cy="114300"/>
          </a:xfrm>
          <a:prstGeom prst="straightConnector1">
            <a:avLst/>
          </a:prstGeom>
          <a:noFill/>
          <a:ln w="38100" cap="flat" cmpd="sng">
            <a:solidFill>
              <a:srgbClr val="FFE0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35;p21">
            <a:extLst>
              <a:ext uri="{FF2B5EF4-FFF2-40B4-BE49-F238E27FC236}">
                <a16:creationId xmlns:a16="http://schemas.microsoft.com/office/drawing/2014/main" id="{2746316D-6AC8-72F2-C329-102702E18701}"/>
              </a:ext>
            </a:extLst>
          </p:cNvPr>
          <p:cNvCxnSpPr>
            <a:stCxn id="10" idx="3"/>
            <a:endCxn id="15" idx="7"/>
          </p:cNvCxnSpPr>
          <p:nvPr/>
        </p:nvCxnSpPr>
        <p:spPr>
          <a:xfrm rot="5400000" flipH="1">
            <a:off x="3656897" y="1994307"/>
            <a:ext cx="114300" cy="114300"/>
          </a:xfrm>
          <a:prstGeom prst="straightConnector1">
            <a:avLst/>
          </a:prstGeom>
          <a:noFill/>
          <a:ln w="38100" cap="flat" cmpd="sng">
            <a:solidFill>
              <a:srgbClr val="FFE0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36;p21">
            <a:extLst>
              <a:ext uri="{FF2B5EF4-FFF2-40B4-BE49-F238E27FC236}">
                <a16:creationId xmlns:a16="http://schemas.microsoft.com/office/drawing/2014/main" id="{E7B309C9-EAC9-3BBC-99A2-8E261900AA79}"/>
              </a:ext>
            </a:extLst>
          </p:cNvPr>
          <p:cNvCxnSpPr>
            <a:stCxn id="10" idx="2"/>
            <a:endCxn id="13" idx="6"/>
          </p:cNvCxnSpPr>
          <p:nvPr/>
        </p:nvCxnSpPr>
        <p:spPr>
          <a:xfrm rot="16200000">
            <a:off x="4648213" y="1637572"/>
            <a:ext cx="1524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137;p21">
            <a:extLst>
              <a:ext uri="{FF2B5EF4-FFF2-40B4-BE49-F238E27FC236}">
                <a16:creationId xmlns:a16="http://schemas.microsoft.com/office/drawing/2014/main" id="{603C5343-FBDE-D801-1B87-38128911EE48}"/>
              </a:ext>
            </a:extLst>
          </p:cNvPr>
          <p:cNvCxnSpPr>
            <a:endCxn id="12" idx="0"/>
          </p:cNvCxnSpPr>
          <p:nvPr/>
        </p:nvCxnSpPr>
        <p:spPr>
          <a:xfrm rot="5400000">
            <a:off x="3300150" y="2985622"/>
            <a:ext cx="0" cy="152400"/>
          </a:xfrm>
          <a:prstGeom prst="straightConnector1">
            <a:avLst/>
          </a:prstGeom>
          <a:noFill/>
          <a:ln w="38100" cap="flat" cmpd="sng">
            <a:solidFill>
              <a:srgbClr val="FFE0E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" name="Google Shape;138;p21">
            <a:extLst>
              <a:ext uri="{FF2B5EF4-FFF2-40B4-BE49-F238E27FC236}">
                <a16:creationId xmlns:a16="http://schemas.microsoft.com/office/drawing/2014/main" id="{2383539B-8E3D-955A-D317-F7F834744868}"/>
              </a:ext>
            </a:extLst>
          </p:cNvPr>
          <p:cNvGrpSpPr/>
          <p:nvPr/>
        </p:nvGrpSpPr>
        <p:grpSpPr>
          <a:xfrm>
            <a:off x="5901145" y="1576997"/>
            <a:ext cx="266416" cy="349759"/>
            <a:chOff x="9082516" y="1225652"/>
            <a:chExt cx="454248" cy="596349"/>
          </a:xfrm>
        </p:grpSpPr>
        <p:sp>
          <p:nvSpPr>
            <p:cNvPr id="26" name="Google Shape;139;p21">
              <a:extLst>
                <a:ext uri="{FF2B5EF4-FFF2-40B4-BE49-F238E27FC236}">
                  <a16:creationId xmlns:a16="http://schemas.microsoft.com/office/drawing/2014/main" id="{D29E1085-5F61-87B2-6C2F-4AFC078DC98C}"/>
                </a:ext>
              </a:extLst>
            </p:cNvPr>
            <p:cNvSpPr/>
            <p:nvPr/>
          </p:nvSpPr>
          <p:spPr>
            <a:xfrm>
              <a:off x="9187350" y="1400359"/>
              <a:ext cx="244582" cy="69883"/>
            </a:xfrm>
            <a:custGeom>
              <a:avLst/>
              <a:gdLst/>
              <a:ahLst/>
              <a:cxnLst/>
              <a:rect l="l" t="t" r="r" b="b"/>
              <a:pathLst>
                <a:path w="244582" h="69883" extrusionOk="0">
                  <a:moveTo>
                    <a:pt x="0" y="0"/>
                  </a:moveTo>
                  <a:lnTo>
                    <a:pt x="244582" y="0"/>
                  </a:lnTo>
                  <a:lnTo>
                    <a:pt x="244582" y="69883"/>
                  </a:lnTo>
                  <a:lnTo>
                    <a:pt x="0" y="6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40;p21">
              <a:extLst>
                <a:ext uri="{FF2B5EF4-FFF2-40B4-BE49-F238E27FC236}">
                  <a16:creationId xmlns:a16="http://schemas.microsoft.com/office/drawing/2014/main" id="{0ADC2846-4366-E937-A83F-7456465C9B8C}"/>
                </a:ext>
              </a:extLst>
            </p:cNvPr>
            <p:cNvSpPr/>
            <p:nvPr/>
          </p:nvSpPr>
          <p:spPr>
            <a:xfrm>
              <a:off x="9257266" y="1225652"/>
              <a:ext cx="104832" cy="69883"/>
            </a:xfrm>
            <a:custGeom>
              <a:avLst/>
              <a:gdLst/>
              <a:ahLst/>
              <a:cxnLst/>
              <a:rect l="l" t="t" r="r" b="b"/>
              <a:pathLst>
                <a:path w="104832" h="69883" extrusionOk="0">
                  <a:moveTo>
                    <a:pt x="0" y="0"/>
                  </a:moveTo>
                  <a:lnTo>
                    <a:pt x="104833" y="0"/>
                  </a:lnTo>
                  <a:lnTo>
                    <a:pt x="104833" y="69883"/>
                  </a:lnTo>
                  <a:lnTo>
                    <a:pt x="0" y="6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41;p21">
              <a:extLst>
                <a:ext uri="{FF2B5EF4-FFF2-40B4-BE49-F238E27FC236}">
                  <a16:creationId xmlns:a16="http://schemas.microsoft.com/office/drawing/2014/main" id="{3ABA1CCA-1B74-32D3-8794-8A81B950A926}"/>
                </a:ext>
              </a:extLst>
            </p:cNvPr>
            <p:cNvSpPr/>
            <p:nvPr/>
          </p:nvSpPr>
          <p:spPr>
            <a:xfrm>
              <a:off x="9082516" y="1260593"/>
              <a:ext cx="454248" cy="561408"/>
            </a:xfrm>
            <a:custGeom>
              <a:avLst/>
              <a:gdLst/>
              <a:ahLst/>
              <a:cxnLst/>
              <a:rect l="l" t="t" r="r" b="b"/>
              <a:pathLst>
                <a:path w="454248" h="561408" extrusionOk="0">
                  <a:moveTo>
                    <a:pt x="454249" y="0"/>
                  </a:moveTo>
                  <a:lnTo>
                    <a:pt x="314499" y="0"/>
                  </a:lnTo>
                  <a:lnTo>
                    <a:pt x="314499" y="69883"/>
                  </a:lnTo>
                  <a:lnTo>
                    <a:pt x="139749" y="69883"/>
                  </a:lnTo>
                  <a:lnTo>
                    <a:pt x="139749" y="0"/>
                  </a:lnTo>
                  <a:lnTo>
                    <a:pt x="0" y="0"/>
                  </a:lnTo>
                  <a:lnTo>
                    <a:pt x="0" y="561409"/>
                  </a:lnTo>
                  <a:lnTo>
                    <a:pt x="454249" y="561409"/>
                  </a:lnTo>
                  <a:lnTo>
                    <a:pt x="454249" y="0"/>
                  </a:lnTo>
                  <a:close/>
                  <a:moveTo>
                    <a:pt x="384332" y="454248"/>
                  </a:moveTo>
                  <a:lnTo>
                    <a:pt x="69917" y="454248"/>
                  </a:lnTo>
                  <a:lnTo>
                    <a:pt x="69917" y="419307"/>
                  </a:lnTo>
                  <a:lnTo>
                    <a:pt x="384332" y="419307"/>
                  </a:lnTo>
                  <a:lnTo>
                    <a:pt x="384332" y="454248"/>
                  </a:lnTo>
                  <a:close/>
                  <a:moveTo>
                    <a:pt x="384332" y="384365"/>
                  </a:moveTo>
                  <a:lnTo>
                    <a:pt x="69917" y="384365"/>
                  </a:lnTo>
                  <a:lnTo>
                    <a:pt x="69917" y="349424"/>
                  </a:lnTo>
                  <a:lnTo>
                    <a:pt x="384332" y="349424"/>
                  </a:lnTo>
                  <a:lnTo>
                    <a:pt x="384332" y="384365"/>
                  </a:lnTo>
                  <a:close/>
                  <a:moveTo>
                    <a:pt x="384332" y="314482"/>
                  </a:moveTo>
                  <a:lnTo>
                    <a:pt x="69917" y="314482"/>
                  </a:lnTo>
                  <a:lnTo>
                    <a:pt x="69917" y="279541"/>
                  </a:lnTo>
                  <a:lnTo>
                    <a:pt x="384332" y="279541"/>
                  </a:lnTo>
                  <a:lnTo>
                    <a:pt x="384332" y="314482"/>
                  </a:lnTo>
                  <a:close/>
                  <a:moveTo>
                    <a:pt x="384332" y="244599"/>
                  </a:moveTo>
                  <a:lnTo>
                    <a:pt x="69917" y="244599"/>
                  </a:lnTo>
                  <a:lnTo>
                    <a:pt x="69917" y="104833"/>
                  </a:lnTo>
                  <a:lnTo>
                    <a:pt x="384332" y="104833"/>
                  </a:lnTo>
                  <a:lnTo>
                    <a:pt x="384332" y="244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142;p21">
            <a:extLst>
              <a:ext uri="{FF2B5EF4-FFF2-40B4-BE49-F238E27FC236}">
                <a16:creationId xmlns:a16="http://schemas.microsoft.com/office/drawing/2014/main" id="{8AFBDF6D-1079-6858-8022-6F4F2C47A3FB}"/>
              </a:ext>
            </a:extLst>
          </p:cNvPr>
          <p:cNvGrpSpPr/>
          <p:nvPr/>
        </p:nvGrpSpPr>
        <p:grpSpPr>
          <a:xfrm>
            <a:off x="6392871" y="2886943"/>
            <a:ext cx="349764" cy="349759"/>
            <a:chOff x="11595641" y="1225652"/>
            <a:chExt cx="596358" cy="596350"/>
          </a:xfrm>
        </p:grpSpPr>
        <p:sp>
          <p:nvSpPr>
            <p:cNvPr id="30" name="Google Shape;143;p21">
              <a:extLst>
                <a:ext uri="{FF2B5EF4-FFF2-40B4-BE49-F238E27FC236}">
                  <a16:creationId xmlns:a16="http://schemas.microsoft.com/office/drawing/2014/main" id="{991C3220-D65A-AA96-FB7B-78760D5535B3}"/>
                </a:ext>
              </a:extLst>
            </p:cNvPr>
            <p:cNvSpPr/>
            <p:nvPr/>
          </p:nvSpPr>
          <p:spPr>
            <a:xfrm>
              <a:off x="11770390" y="1470251"/>
              <a:ext cx="246859" cy="142102"/>
            </a:xfrm>
            <a:custGeom>
              <a:avLst/>
              <a:gdLst/>
              <a:ahLst/>
              <a:cxnLst/>
              <a:rect l="l" t="t" r="r" b="b"/>
              <a:pathLst>
                <a:path w="246859" h="142102" extrusionOk="0">
                  <a:moveTo>
                    <a:pt x="211944" y="72211"/>
                  </a:moveTo>
                  <a:lnTo>
                    <a:pt x="177027" y="72211"/>
                  </a:lnTo>
                  <a:lnTo>
                    <a:pt x="177027" y="0"/>
                  </a:lnTo>
                  <a:lnTo>
                    <a:pt x="0" y="0"/>
                  </a:lnTo>
                  <a:lnTo>
                    <a:pt x="0" y="142102"/>
                  </a:lnTo>
                  <a:lnTo>
                    <a:pt x="246859" y="142102"/>
                  </a:lnTo>
                  <a:lnTo>
                    <a:pt x="246859" y="0"/>
                  </a:lnTo>
                  <a:lnTo>
                    <a:pt x="211944" y="0"/>
                  </a:lnTo>
                  <a:lnTo>
                    <a:pt x="211944" y="72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4;p21">
              <a:extLst>
                <a:ext uri="{FF2B5EF4-FFF2-40B4-BE49-F238E27FC236}">
                  <a16:creationId xmlns:a16="http://schemas.microsoft.com/office/drawing/2014/main" id="{0080C820-7325-23FD-3BBE-3BB6D56B374F}"/>
                </a:ext>
              </a:extLst>
            </p:cNvPr>
            <p:cNvSpPr/>
            <p:nvPr/>
          </p:nvSpPr>
          <p:spPr>
            <a:xfrm>
              <a:off x="11770390" y="1400359"/>
              <a:ext cx="246859" cy="34949"/>
            </a:xfrm>
            <a:custGeom>
              <a:avLst/>
              <a:gdLst/>
              <a:ahLst/>
              <a:cxnLst/>
              <a:rect l="l" t="t" r="r" b="b"/>
              <a:pathLst>
                <a:path w="246859" h="34949" extrusionOk="0">
                  <a:moveTo>
                    <a:pt x="229401" y="0"/>
                  </a:moveTo>
                  <a:lnTo>
                    <a:pt x="17458" y="0"/>
                  </a:lnTo>
                  <a:cubicBezTo>
                    <a:pt x="7759" y="0"/>
                    <a:pt x="0" y="7827"/>
                    <a:pt x="0" y="17475"/>
                  </a:cubicBezTo>
                  <a:lnTo>
                    <a:pt x="0" y="34950"/>
                  </a:lnTo>
                  <a:lnTo>
                    <a:pt x="246859" y="34950"/>
                  </a:lnTo>
                  <a:lnTo>
                    <a:pt x="246859" y="17475"/>
                  </a:lnTo>
                  <a:cubicBezTo>
                    <a:pt x="246859" y="7835"/>
                    <a:pt x="239100" y="0"/>
                    <a:pt x="229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5;p21">
              <a:extLst>
                <a:ext uri="{FF2B5EF4-FFF2-40B4-BE49-F238E27FC236}">
                  <a16:creationId xmlns:a16="http://schemas.microsoft.com/office/drawing/2014/main" id="{B6F2F2CE-F687-AB7B-1DB3-7E26B5BBEC5F}"/>
                </a:ext>
              </a:extLst>
            </p:cNvPr>
            <p:cNvSpPr/>
            <p:nvPr/>
          </p:nvSpPr>
          <p:spPr>
            <a:xfrm>
              <a:off x="11665557" y="1295534"/>
              <a:ext cx="456525" cy="526468"/>
            </a:xfrm>
            <a:custGeom>
              <a:avLst/>
              <a:gdLst/>
              <a:ahLst/>
              <a:cxnLst/>
              <a:rect l="l" t="t" r="r" b="b"/>
              <a:pathLst>
                <a:path w="456525" h="526467" extrusionOk="0">
                  <a:moveTo>
                    <a:pt x="456525" y="474051"/>
                  </a:moveTo>
                  <a:lnTo>
                    <a:pt x="456525" y="87358"/>
                  </a:lnTo>
                  <a:cubicBezTo>
                    <a:pt x="456525" y="39192"/>
                    <a:pt x="417392" y="0"/>
                    <a:pt x="369235" y="0"/>
                  </a:cubicBezTo>
                  <a:lnTo>
                    <a:pt x="87291" y="0"/>
                  </a:lnTo>
                  <a:cubicBezTo>
                    <a:pt x="39133" y="0"/>
                    <a:pt x="0" y="39192"/>
                    <a:pt x="0" y="87358"/>
                  </a:cubicBezTo>
                  <a:lnTo>
                    <a:pt x="0" y="474051"/>
                  </a:lnTo>
                  <a:cubicBezTo>
                    <a:pt x="0" y="502954"/>
                    <a:pt x="23531" y="526467"/>
                    <a:pt x="52375" y="526467"/>
                  </a:cubicBezTo>
                  <a:lnTo>
                    <a:pt x="404151" y="526467"/>
                  </a:lnTo>
                  <a:cubicBezTo>
                    <a:pt x="433079" y="526467"/>
                    <a:pt x="456525" y="502954"/>
                    <a:pt x="456525" y="474051"/>
                  </a:cubicBezTo>
                  <a:close/>
                  <a:moveTo>
                    <a:pt x="316777" y="456576"/>
                  </a:moveTo>
                  <a:lnTo>
                    <a:pt x="139749" y="456576"/>
                  </a:lnTo>
                  <a:lnTo>
                    <a:pt x="139749" y="421634"/>
                  </a:lnTo>
                  <a:lnTo>
                    <a:pt x="316777" y="421634"/>
                  </a:lnTo>
                  <a:lnTo>
                    <a:pt x="316777" y="456576"/>
                  </a:lnTo>
                  <a:close/>
                  <a:moveTo>
                    <a:pt x="386693" y="351751"/>
                  </a:moveTo>
                  <a:lnTo>
                    <a:pt x="69832" y="351751"/>
                  </a:lnTo>
                  <a:lnTo>
                    <a:pt x="69832" y="122300"/>
                  </a:lnTo>
                  <a:cubicBezTo>
                    <a:pt x="69832" y="93397"/>
                    <a:pt x="93363" y="69883"/>
                    <a:pt x="122291" y="69883"/>
                  </a:cubicBezTo>
                  <a:lnTo>
                    <a:pt x="334234" y="69883"/>
                  </a:lnTo>
                  <a:cubicBezTo>
                    <a:pt x="363163" y="69883"/>
                    <a:pt x="386693" y="93397"/>
                    <a:pt x="386693" y="122300"/>
                  </a:cubicBezTo>
                  <a:lnTo>
                    <a:pt x="386693" y="351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6;p21">
              <a:extLst>
                <a:ext uri="{FF2B5EF4-FFF2-40B4-BE49-F238E27FC236}">
                  <a16:creationId xmlns:a16="http://schemas.microsoft.com/office/drawing/2014/main" id="{906C6681-EB0D-8CE0-43D6-DDEBE035D726}"/>
                </a:ext>
              </a:extLst>
            </p:cNvPr>
            <p:cNvSpPr/>
            <p:nvPr/>
          </p:nvSpPr>
          <p:spPr>
            <a:xfrm>
              <a:off x="12157083" y="1545675"/>
              <a:ext cx="34916" cy="136552"/>
            </a:xfrm>
            <a:custGeom>
              <a:avLst/>
              <a:gdLst/>
              <a:ahLst/>
              <a:cxnLst/>
              <a:rect l="l" t="t" r="r" b="b"/>
              <a:pathLst>
                <a:path w="34916" h="136552" extrusionOk="0">
                  <a:moveTo>
                    <a:pt x="0" y="0"/>
                  </a:moveTo>
                  <a:lnTo>
                    <a:pt x="0" y="136553"/>
                  </a:lnTo>
                  <a:lnTo>
                    <a:pt x="34917" y="136553"/>
                  </a:lnTo>
                  <a:lnTo>
                    <a:pt x="34917" y="49195"/>
                  </a:lnTo>
                  <a:cubicBezTo>
                    <a:pt x="34917" y="26449"/>
                    <a:pt x="20241" y="72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7;p21">
              <a:extLst>
                <a:ext uri="{FF2B5EF4-FFF2-40B4-BE49-F238E27FC236}">
                  <a16:creationId xmlns:a16="http://schemas.microsoft.com/office/drawing/2014/main" id="{DCC0D6EE-1880-A6F3-DFCD-7D5300A24D2B}"/>
                </a:ext>
              </a:extLst>
            </p:cNvPr>
            <p:cNvSpPr/>
            <p:nvPr/>
          </p:nvSpPr>
          <p:spPr>
            <a:xfrm>
              <a:off x="12155565" y="1717169"/>
              <a:ext cx="36434" cy="67133"/>
            </a:xfrm>
            <a:custGeom>
              <a:avLst/>
              <a:gdLst/>
              <a:ahLst/>
              <a:cxnLst/>
              <a:rect l="l" t="t" r="r" b="b"/>
              <a:pathLst>
                <a:path w="36434" h="67133" extrusionOk="0">
                  <a:moveTo>
                    <a:pt x="1518" y="52417"/>
                  </a:moveTo>
                  <a:cubicBezTo>
                    <a:pt x="1518" y="57460"/>
                    <a:pt x="843" y="62326"/>
                    <a:pt x="0" y="67134"/>
                  </a:cubicBezTo>
                  <a:cubicBezTo>
                    <a:pt x="21085" y="60327"/>
                    <a:pt x="36434" y="40769"/>
                    <a:pt x="36434" y="17475"/>
                  </a:cubicBezTo>
                  <a:lnTo>
                    <a:pt x="36434" y="0"/>
                  </a:lnTo>
                  <a:lnTo>
                    <a:pt x="1518" y="0"/>
                  </a:lnTo>
                  <a:lnTo>
                    <a:pt x="1518" y="52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8;p21">
              <a:extLst>
                <a:ext uri="{FF2B5EF4-FFF2-40B4-BE49-F238E27FC236}">
                  <a16:creationId xmlns:a16="http://schemas.microsoft.com/office/drawing/2014/main" id="{A1A7D6D4-C9D2-C4DE-5B88-514237B17CB4}"/>
                </a:ext>
              </a:extLst>
            </p:cNvPr>
            <p:cNvSpPr/>
            <p:nvPr/>
          </p:nvSpPr>
          <p:spPr>
            <a:xfrm>
              <a:off x="11595641" y="1545675"/>
              <a:ext cx="34915" cy="136552"/>
            </a:xfrm>
            <a:custGeom>
              <a:avLst/>
              <a:gdLst/>
              <a:ahLst/>
              <a:cxnLst/>
              <a:rect l="l" t="t" r="r" b="b"/>
              <a:pathLst>
                <a:path w="34915" h="136552" extrusionOk="0">
                  <a:moveTo>
                    <a:pt x="34916" y="0"/>
                  </a:moveTo>
                  <a:cubicBezTo>
                    <a:pt x="14674" y="7236"/>
                    <a:pt x="0" y="26449"/>
                    <a:pt x="0" y="49195"/>
                  </a:cubicBezTo>
                  <a:lnTo>
                    <a:pt x="0" y="136553"/>
                  </a:lnTo>
                  <a:lnTo>
                    <a:pt x="34916" y="136553"/>
                  </a:lnTo>
                  <a:lnTo>
                    <a:pt x="34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49;p21">
              <a:extLst>
                <a:ext uri="{FF2B5EF4-FFF2-40B4-BE49-F238E27FC236}">
                  <a16:creationId xmlns:a16="http://schemas.microsoft.com/office/drawing/2014/main" id="{143D8D52-BCFD-6432-09F0-523AF6FD2F0B}"/>
                </a:ext>
              </a:extLst>
            </p:cNvPr>
            <p:cNvSpPr/>
            <p:nvPr/>
          </p:nvSpPr>
          <p:spPr>
            <a:xfrm>
              <a:off x="11595641" y="1717169"/>
              <a:ext cx="36433" cy="67133"/>
            </a:xfrm>
            <a:custGeom>
              <a:avLst/>
              <a:gdLst/>
              <a:ahLst/>
              <a:cxnLst/>
              <a:rect l="l" t="t" r="r" b="b"/>
              <a:pathLst>
                <a:path w="36433" h="67133" extrusionOk="0">
                  <a:moveTo>
                    <a:pt x="36434" y="67134"/>
                  </a:moveTo>
                  <a:cubicBezTo>
                    <a:pt x="35590" y="62326"/>
                    <a:pt x="34916" y="57460"/>
                    <a:pt x="34916" y="52417"/>
                  </a:cubicBezTo>
                  <a:lnTo>
                    <a:pt x="34916" y="0"/>
                  </a:lnTo>
                  <a:lnTo>
                    <a:pt x="0" y="0"/>
                  </a:lnTo>
                  <a:lnTo>
                    <a:pt x="0" y="17475"/>
                  </a:lnTo>
                  <a:cubicBezTo>
                    <a:pt x="0" y="40769"/>
                    <a:pt x="15434" y="60327"/>
                    <a:pt x="36434" y="67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0;p21">
              <a:extLst>
                <a:ext uri="{FF2B5EF4-FFF2-40B4-BE49-F238E27FC236}">
                  <a16:creationId xmlns:a16="http://schemas.microsoft.com/office/drawing/2014/main" id="{61465B4B-72B5-E8DB-528F-98E6D158608D}"/>
                </a:ext>
              </a:extLst>
            </p:cNvPr>
            <p:cNvSpPr/>
            <p:nvPr/>
          </p:nvSpPr>
          <p:spPr>
            <a:xfrm>
              <a:off x="11770390" y="1225652"/>
              <a:ext cx="246859" cy="34941"/>
            </a:xfrm>
            <a:custGeom>
              <a:avLst/>
              <a:gdLst/>
              <a:ahLst/>
              <a:cxnLst/>
              <a:rect l="l" t="t" r="r" b="b"/>
              <a:pathLst>
                <a:path w="246859" h="34941" extrusionOk="0">
                  <a:moveTo>
                    <a:pt x="0" y="0"/>
                  </a:moveTo>
                  <a:lnTo>
                    <a:pt x="246859" y="0"/>
                  </a:lnTo>
                  <a:lnTo>
                    <a:pt x="246859" y="34942"/>
                  </a:lnTo>
                  <a:lnTo>
                    <a:pt x="0" y="34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151;p21">
            <a:extLst>
              <a:ext uri="{FF2B5EF4-FFF2-40B4-BE49-F238E27FC236}">
                <a16:creationId xmlns:a16="http://schemas.microsoft.com/office/drawing/2014/main" id="{06107AD3-D850-1BCF-C1EA-1D34B74ADAF5}"/>
              </a:ext>
            </a:extLst>
          </p:cNvPr>
          <p:cNvGrpSpPr/>
          <p:nvPr/>
        </p:nvGrpSpPr>
        <p:grpSpPr>
          <a:xfrm>
            <a:off x="2700615" y="2886939"/>
            <a:ext cx="349759" cy="349759"/>
            <a:chOff x="5151777" y="2186429"/>
            <a:chExt cx="596350" cy="596350"/>
          </a:xfrm>
        </p:grpSpPr>
        <p:sp>
          <p:nvSpPr>
            <p:cNvPr id="39" name="Google Shape;152;p21">
              <a:extLst>
                <a:ext uri="{FF2B5EF4-FFF2-40B4-BE49-F238E27FC236}">
                  <a16:creationId xmlns:a16="http://schemas.microsoft.com/office/drawing/2014/main" id="{2450378F-8EBD-CF19-8BF6-6EB3B2D5E8C5}"/>
                </a:ext>
              </a:extLst>
            </p:cNvPr>
            <p:cNvSpPr/>
            <p:nvPr/>
          </p:nvSpPr>
          <p:spPr>
            <a:xfrm>
              <a:off x="5327657" y="2537025"/>
              <a:ext cx="34941" cy="69883"/>
            </a:xfrm>
            <a:custGeom>
              <a:avLst/>
              <a:gdLst/>
              <a:ahLst/>
              <a:cxnLst/>
              <a:rect l="l" t="t" r="r" b="b"/>
              <a:pathLst>
                <a:path w="34941" h="69883" extrusionOk="0">
                  <a:moveTo>
                    <a:pt x="0" y="0"/>
                  </a:moveTo>
                  <a:lnTo>
                    <a:pt x="34942" y="0"/>
                  </a:lnTo>
                  <a:lnTo>
                    <a:pt x="34942" y="69883"/>
                  </a:lnTo>
                  <a:lnTo>
                    <a:pt x="0" y="6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3;p21">
              <a:extLst>
                <a:ext uri="{FF2B5EF4-FFF2-40B4-BE49-F238E27FC236}">
                  <a16:creationId xmlns:a16="http://schemas.microsoft.com/office/drawing/2014/main" id="{0905FC65-83E2-2542-9A8D-10943D0A80DB}"/>
                </a:ext>
              </a:extLst>
            </p:cNvPr>
            <p:cNvSpPr/>
            <p:nvPr/>
          </p:nvSpPr>
          <p:spPr>
            <a:xfrm>
              <a:off x="5221660" y="2292426"/>
              <a:ext cx="210821" cy="420470"/>
            </a:xfrm>
            <a:custGeom>
              <a:avLst/>
              <a:gdLst/>
              <a:ahLst/>
              <a:cxnLst/>
              <a:rect l="l" t="t" r="r" b="b"/>
              <a:pathLst>
                <a:path w="210821" h="420470" extrusionOk="0">
                  <a:moveTo>
                    <a:pt x="210822" y="0"/>
                  </a:moveTo>
                  <a:lnTo>
                    <a:pt x="0" y="0"/>
                  </a:lnTo>
                  <a:lnTo>
                    <a:pt x="0" y="420471"/>
                  </a:lnTo>
                  <a:lnTo>
                    <a:pt x="210822" y="420471"/>
                  </a:lnTo>
                  <a:lnTo>
                    <a:pt x="210822" y="0"/>
                  </a:lnTo>
                  <a:close/>
                  <a:moveTo>
                    <a:pt x="175880" y="349424"/>
                  </a:moveTo>
                  <a:lnTo>
                    <a:pt x="71055" y="349424"/>
                  </a:lnTo>
                  <a:lnTo>
                    <a:pt x="71055" y="209658"/>
                  </a:lnTo>
                  <a:lnTo>
                    <a:pt x="175880" y="209658"/>
                  </a:lnTo>
                  <a:lnTo>
                    <a:pt x="175880" y="349424"/>
                  </a:lnTo>
                  <a:close/>
                  <a:moveTo>
                    <a:pt x="175880" y="174716"/>
                  </a:moveTo>
                  <a:lnTo>
                    <a:pt x="71055" y="174716"/>
                  </a:lnTo>
                  <a:lnTo>
                    <a:pt x="71055" y="139774"/>
                  </a:lnTo>
                  <a:lnTo>
                    <a:pt x="175880" y="139774"/>
                  </a:lnTo>
                  <a:lnTo>
                    <a:pt x="175880" y="174716"/>
                  </a:lnTo>
                  <a:close/>
                  <a:moveTo>
                    <a:pt x="175880" y="104833"/>
                  </a:moveTo>
                  <a:lnTo>
                    <a:pt x="71055" y="104833"/>
                  </a:lnTo>
                  <a:lnTo>
                    <a:pt x="71055" y="69891"/>
                  </a:lnTo>
                  <a:lnTo>
                    <a:pt x="175880" y="69891"/>
                  </a:lnTo>
                  <a:lnTo>
                    <a:pt x="175880" y="1048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4;p21">
              <a:extLst>
                <a:ext uri="{FF2B5EF4-FFF2-40B4-BE49-F238E27FC236}">
                  <a16:creationId xmlns:a16="http://schemas.microsoft.com/office/drawing/2014/main" id="{2780CBB5-8AF3-8890-489F-B6DFA7D0C1C4}"/>
                </a:ext>
              </a:extLst>
            </p:cNvPr>
            <p:cNvSpPr/>
            <p:nvPr/>
          </p:nvSpPr>
          <p:spPr>
            <a:xfrm>
              <a:off x="5151777" y="2327368"/>
              <a:ext cx="280704" cy="455411"/>
            </a:xfrm>
            <a:custGeom>
              <a:avLst/>
              <a:gdLst/>
              <a:ahLst/>
              <a:cxnLst/>
              <a:rect l="l" t="t" r="r" b="b"/>
              <a:pathLst>
                <a:path w="280704" h="455411" extrusionOk="0">
                  <a:moveTo>
                    <a:pt x="280705" y="420470"/>
                  </a:moveTo>
                  <a:lnTo>
                    <a:pt x="34942" y="420470"/>
                  </a:lnTo>
                  <a:lnTo>
                    <a:pt x="34942" y="0"/>
                  </a:lnTo>
                  <a:lnTo>
                    <a:pt x="0" y="0"/>
                  </a:lnTo>
                  <a:lnTo>
                    <a:pt x="0" y="455412"/>
                  </a:lnTo>
                  <a:lnTo>
                    <a:pt x="280705" y="455412"/>
                  </a:lnTo>
                  <a:lnTo>
                    <a:pt x="280705" y="4204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5;p21">
              <a:extLst>
                <a:ext uri="{FF2B5EF4-FFF2-40B4-BE49-F238E27FC236}">
                  <a16:creationId xmlns:a16="http://schemas.microsoft.com/office/drawing/2014/main" id="{3098D951-617A-B01E-4E87-9E713025F06A}"/>
                </a:ext>
              </a:extLst>
            </p:cNvPr>
            <p:cNvSpPr/>
            <p:nvPr/>
          </p:nvSpPr>
          <p:spPr>
            <a:xfrm>
              <a:off x="5467423" y="2327368"/>
              <a:ext cx="280704" cy="455411"/>
            </a:xfrm>
            <a:custGeom>
              <a:avLst/>
              <a:gdLst/>
              <a:ahLst/>
              <a:cxnLst/>
              <a:rect l="l" t="t" r="r" b="b"/>
              <a:pathLst>
                <a:path w="280704" h="455411" extrusionOk="0">
                  <a:moveTo>
                    <a:pt x="280704" y="0"/>
                  </a:moveTo>
                  <a:lnTo>
                    <a:pt x="245763" y="0"/>
                  </a:lnTo>
                  <a:lnTo>
                    <a:pt x="245763" y="420470"/>
                  </a:lnTo>
                  <a:lnTo>
                    <a:pt x="0" y="420470"/>
                  </a:lnTo>
                  <a:lnTo>
                    <a:pt x="0" y="455412"/>
                  </a:lnTo>
                  <a:lnTo>
                    <a:pt x="280704" y="455412"/>
                  </a:lnTo>
                  <a:lnTo>
                    <a:pt x="2807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6;p21">
              <a:extLst>
                <a:ext uri="{FF2B5EF4-FFF2-40B4-BE49-F238E27FC236}">
                  <a16:creationId xmlns:a16="http://schemas.microsoft.com/office/drawing/2014/main" id="{58279774-15A7-05D8-CE28-D7DEE655F849}"/>
                </a:ext>
              </a:extLst>
            </p:cNvPr>
            <p:cNvSpPr/>
            <p:nvPr/>
          </p:nvSpPr>
          <p:spPr>
            <a:xfrm>
              <a:off x="5467423" y="2292426"/>
              <a:ext cx="210821" cy="420470"/>
            </a:xfrm>
            <a:custGeom>
              <a:avLst/>
              <a:gdLst/>
              <a:ahLst/>
              <a:cxnLst/>
              <a:rect l="l" t="t" r="r" b="b"/>
              <a:pathLst>
                <a:path w="210821" h="420470" extrusionOk="0">
                  <a:moveTo>
                    <a:pt x="0" y="224687"/>
                  </a:moveTo>
                  <a:lnTo>
                    <a:pt x="0" y="420471"/>
                  </a:lnTo>
                  <a:lnTo>
                    <a:pt x="210821" y="420471"/>
                  </a:lnTo>
                  <a:lnTo>
                    <a:pt x="210821" y="0"/>
                  </a:lnTo>
                  <a:lnTo>
                    <a:pt x="174716" y="0"/>
                  </a:lnTo>
                  <a:lnTo>
                    <a:pt x="174716" y="224687"/>
                  </a:lnTo>
                  <a:lnTo>
                    <a:pt x="139774" y="280595"/>
                  </a:lnTo>
                  <a:lnTo>
                    <a:pt x="139774" y="349424"/>
                  </a:lnTo>
                  <a:lnTo>
                    <a:pt x="34950" y="349424"/>
                  </a:lnTo>
                  <a:lnTo>
                    <a:pt x="34950" y="280595"/>
                  </a:lnTo>
                  <a:lnTo>
                    <a:pt x="8" y="2246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7;p21">
              <a:extLst>
                <a:ext uri="{FF2B5EF4-FFF2-40B4-BE49-F238E27FC236}">
                  <a16:creationId xmlns:a16="http://schemas.microsoft.com/office/drawing/2014/main" id="{0F69D46C-3E76-FEB4-1B1C-13D60D35BA0B}"/>
                </a:ext>
              </a:extLst>
            </p:cNvPr>
            <p:cNvSpPr/>
            <p:nvPr/>
          </p:nvSpPr>
          <p:spPr>
            <a:xfrm>
              <a:off x="5502365" y="2186429"/>
              <a:ext cx="104833" cy="175879"/>
            </a:xfrm>
            <a:custGeom>
              <a:avLst/>
              <a:gdLst/>
              <a:ahLst/>
              <a:cxnLst/>
              <a:rect l="l" t="t" r="r" b="b"/>
              <a:pathLst>
                <a:path w="104833" h="175879" extrusionOk="0">
                  <a:moveTo>
                    <a:pt x="104833" y="52417"/>
                  </a:moveTo>
                  <a:cubicBezTo>
                    <a:pt x="104833" y="23514"/>
                    <a:pt x="81319" y="0"/>
                    <a:pt x="52416" y="0"/>
                  </a:cubicBezTo>
                  <a:cubicBezTo>
                    <a:pt x="23514" y="0"/>
                    <a:pt x="0" y="23514"/>
                    <a:pt x="0" y="52417"/>
                  </a:cubicBezTo>
                  <a:lnTo>
                    <a:pt x="0" y="175880"/>
                  </a:lnTo>
                  <a:lnTo>
                    <a:pt x="104825" y="175880"/>
                  </a:lnTo>
                  <a:lnTo>
                    <a:pt x="104825" y="52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8;p21">
              <a:extLst>
                <a:ext uri="{FF2B5EF4-FFF2-40B4-BE49-F238E27FC236}">
                  <a16:creationId xmlns:a16="http://schemas.microsoft.com/office/drawing/2014/main" id="{8D978E33-8878-5CD2-5592-632D3CB92EF6}"/>
                </a:ext>
              </a:extLst>
            </p:cNvPr>
            <p:cNvSpPr/>
            <p:nvPr/>
          </p:nvSpPr>
          <p:spPr>
            <a:xfrm>
              <a:off x="5502373" y="2397251"/>
              <a:ext cx="104824" cy="209649"/>
            </a:xfrm>
            <a:custGeom>
              <a:avLst/>
              <a:gdLst/>
              <a:ahLst/>
              <a:cxnLst/>
              <a:rect l="l" t="t" r="r" b="b"/>
              <a:pathLst>
                <a:path w="104824" h="209649" extrusionOk="0">
                  <a:moveTo>
                    <a:pt x="0" y="109843"/>
                  </a:moveTo>
                  <a:lnTo>
                    <a:pt x="34941" y="165742"/>
                  </a:lnTo>
                  <a:lnTo>
                    <a:pt x="34941" y="209649"/>
                  </a:lnTo>
                  <a:lnTo>
                    <a:pt x="69883" y="209649"/>
                  </a:lnTo>
                  <a:lnTo>
                    <a:pt x="69883" y="165742"/>
                  </a:lnTo>
                  <a:lnTo>
                    <a:pt x="104825" y="109843"/>
                  </a:lnTo>
                  <a:lnTo>
                    <a:pt x="104825" y="0"/>
                  </a:lnTo>
                  <a:lnTo>
                    <a:pt x="0" y="0"/>
                  </a:lnTo>
                  <a:lnTo>
                    <a:pt x="0" y="109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9;p21">
            <a:extLst>
              <a:ext uri="{FF2B5EF4-FFF2-40B4-BE49-F238E27FC236}">
                <a16:creationId xmlns:a16="http://schemas.microsoft.com/office/drawing/2014/main" id="{CBA366A6-79DF-E8AA-D01B-CFA8EB30B126}"/>
              </a:ext>
            </a:extLst>
          </p:cNvPr>
          <p:cNvGrpSpPr/>
          <p:nvPr/>
        </p:nvGrpSpPr>
        <p:grpSpPr>
          <a:xfrm>
            <a:off x="4560515" y="1043590"/>
            <a:ext cx="327752" cy="349754"/>
            <a:chOff x="10323392" y="2186438"/>
            <a:chExt cx="558827" cy="596341"/>
          </a:xfrm>
        </p:grpSpPr>
        <p:sp>
          <p:nvSpPr>
            <p:cNvPr id="47" name="Google Shape;160;p21">
              <a:extLst>
                <a:ext uri="{FF2B5EF4-FFF2-40B4-BE49-F238E27FC236}">
                  <a16:creationId xmlns:a16="http://schemas.microsoft.com/office/drawing/2014/main" id="{C6F53FB6-78F4-0A2B-E56B-943594DCBF95}"/>
                </a:ext>
              </a:extLst>
            </p:cNvPr>
            <p:cNvSpPr/>
            <p:nvPr/>
          </p:nvSpPr>
          <p:spPr>
            <a:xfrm>
              <a:off x="10458165" y="2364882"/>
              <a:ext cx="283040" cy="283099"/>
            </a:xfrm>
            <a:custGeom>
              <a:avLst/>
              <a:gdLst/>
              <a:ahLst/>
              <a:cxnLst/>
              <a:rect l="l" t="t" r="r" b="b"/>
              <a:pathLst>
                <a:path w="283040" h="283099" extrusionOk="0">
                  <a:moveTo>
                    <a:pt x="148267" y="283100"/>
                  </a:moveTo>
                  <a:lnTo>
                    <a:pt x="283040" y="170769"/>
                  </a:lnTo>
                  <a:lnTo>
                    <a:pt x="112254" y="0"/>
                  </a:lnTo>
                  <a:lnTo>
                    <a:pt x="0" y="134773"/>
                  </a:lnTo>
                  <a:lnTo>
                    <a:pt x="61820" y="196593"/>
                  </a:lnTo>
                  <a:lnTo>
                    <a:pt x="160665" y="97757"/>
                  </a:lnTo>
                  <a:lnTo>
                    <a:pt x="185376" y="122468"/>
                  </a:lnTo>
                  <a:lnTo>
                    <a:pt x="86531" y="221296"/>
                  </a:lnTo>
                  <a:lnTo>
                    <a:pt x="148267" y="2830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61;p21">
              <a:extLst>
                <a:ext uri="{FF2B5EF4-FFF2-40B4-BE49-F238E27FC236}">
                  <a16:creationId xmlns:a16="http://schemas.microsoft.com/office/drawing/2014/main" id="{DA12CEAE-2012-9EA4-9C98-88E41AB69D88}"/>
                </a:ext>
              </a:extLst>
            </p:cNvPr>
            <p:cNvSpPr/>
            <p:nvPr/>
          </p:nvSpPr>
          <p:spPr>
            <a:xfrm>
              <a:off x="10594119" y="2245517"/>
              <a:ext cx="266510" cy="266543"/>
            </a:xfrm>
            <a:custGeom>
              <a:avLst/>
              <a:gdLst/>
              <a:ahLst/>
              <a:cxnLst/>
              <a:rect l="l" t="t" r="r" b="b"/>
              <a:pathLst>
                <a:path w="266510" h="266543" extrusionOk="0">
                  <a:moveTo>
                    <a:pt x="91591" y="51565"/>
                  </a:moveTo>
                  <a:lnTo>
                    <a:pt x="42169" y="51565"/>
                  </a:lnTo>
                  <a:lnTo>
                    <a:pt x="0" y="93624"/>
                  </a:lnTo>
                  <a:lnTo>
                    <a:pt x="172894" y="266544"/>
                  </a:lnTo>
                  <a:lnTo>
                    <a:pt x="214979" y="224366"/>
                  </a:lnTo>
                  <a:lnTo>
                    <a:pt x="214979" y="174952"/>
                  </a:lnTo>
                  <a:lnTo>
                    <a:pt x="266510" y="123539"/>
                  </a:lnTo>
                  <a:lnTo>
                    <a:pt x="142954" y="0"/>
                  </a:lnTo>
                  <a:lnTo>
                    <a:pt x="91591" y="51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2;p21">
              <a:extLst>
                <a:ext uri="{FF2B5EF4-FFF2-40B4-BE49-F238E27FC236}">
                  <a16:creationId xmlns:a16="http://schemas.microsoft.com/office/drawing/2014/main" id="{FE759867-1C8D-8D93-95C0-9FAE34FA9E09}"/>
                </a:ext>
              </a:extLst>
            </p:cNvPr>
            <p:cNvSpPr/>
            <p:nvPr/>
          </p:nvSpPr>
          <p:spPr>
            <a:xfrm>
              <a:off x="10323392" y="2526609"/>
              <a:ext cx="256135" cy="256170"/>
            </a:xfrm>
            <a:custGeom>
              <a:avLst/>
              <a:gdLst/>
              <a:ahLst/>
              <a:cxnLst/>
              <a:rect l="l" t="t" r="r" b="b"/>
              <a:pathLst>
                <a:path w="256135" h="256170" extrusionOk="0">
                  <a:moveTo>
                    <a:pt x="121363" y="256170"/>
                  </a:moveTo>
                  <a:lnTo>
                    <a:pt x="256136" y="143840"/>
                  </a:lnTo>
                  <a:lnTo>
                    <a:pt x="112254" y="0"/>
                  </a:lnTo>
                  <a:lnTo>
                    <a:pt x="0" y="134773"/>
                  </a:lnTo>
                  <a:lnTo>
                    <a:pt x="121363" y="256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63;p21">
              <a:extLst>
                <a:ext uri="{FF2B5EF4-FFF2-40B4-BE49-F238E27FC236}">
                  <a16:creationId xmlns:a16="http://schemas.microsoft.com/office/drawing/2014/main" id="{39531EA3-A9EE-3E8D-AC74-81275928C359}"/>
                </a:ext>
              </a:extLst>
            </p:cNvPr>
            <p:cNvSpPr/>
            <p:nvPr/>
          </p:nvSpPr>
          <p:spPr>
            <a:xfrm>
              <a:off x="10786495" y="2186438"/>
              <a:ext cx="95724" cy="133213"/>
            </a:xfrm>
            <a:custGeom>
              <a:avLst/>
              <a:gdLst/>
              <a:ahLst/>
              <a:cxnLst/>
              <a:rect l="l" t="t" r="r" b="b"/>
              <a:pathLst>
                <a:path w="95724" h="133213" extrusionOk="0">
                  <a:moveTo>
                    <a:pt x="95724" y="111184"/>
                  </a:moveTo>
                  <a:lnTo>
                    <a:pt x="58699" y="0"/>
                  </a:lnTo>
                  <a:lnTo>
                    <a:pt x="0" y="59088"/>
                  </a:lnTo>
                  <a:lnTo>
                    <a:pt x="74134" y="133213"/>
                  </a:lnTo>
                  <a:lnTo>
                    <a:pt x="95724" y="111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164;p21">
            <a:extLst>
              <a:ext uri="{FF2B5EF4-FFF2-40B4-BE49-F238E27FC236}">
                <a16:creationId xmlns:a16="http://schemas.microsoft.com/office/drawing/2014/main" id="{1B52CF3E-64EB-CF9F-F08D-0D46202921AF}"/>
              </a:ext>
            </a:extLst>
          </p:cNvPr>
          <p:cNvGrpSpPr/>
          <p:nvPr/>
        </p:nvGrpSpPr>
        <p:grpSpPr>
          <a:xfrm>
            <a:off x="3239578" y="1576990"/>
            <a:ext cx="349764" cy="349755"/>
            <a:chOff x="0" y="3130651"/>
            <a:chExt cx="596358" cy="596342"/>
          </a:xfrm>
        </p:grpSpPr>
        <p:sp>
          <p:nvSpPr>
            <p:cNvPr id="52" name="Google Shape;165;p21">
              <a:extLst>
                <a:ext uri="{FF2B5EF4-FFF2-40B4-BE49-F238E27FC236}">
                  <a16:creationId xmlns:a16="http://schemas.microsoft.com/office/drawing/2014/main" id="{7E75BAED-9B18-AF98-FFED-FC459028F973}"/>
                </a:ext>
              </a:extLst>
            </p:cNvPr>
            <p:cNvSpPr/>
            <p:nvPr/>
          </p:nvSpPr>
          <p:spPr>
            <a:xfrm>
              <a:off x="210821" y="3130651"/>
              <a:ext cx="174707" cy="34941"/>
            </a:xfrm>
            <a:custGeom>
              <a:avLst/>
              <a:gdLst/>
              <a:ahLst/>
              <a:cxnLst/>
              <a:rect l="l" t="t" r="r" b="b"/>
              <a:pathLst>
                <a:path w="174707" h="34941" extrusionOk="0">
                  <a:moveTo>
                    <a:pt x="0" y="0"/>
                  </a:moveTo>
                  <a:lnTo>
                    <a:pt x="174708" y="0"/>
                  </a:lnTo>
                  <a:lnTo>
                    <a:pt x="174708" y="34941"/>
                  </a:lnTo>
                  <a:lnTo>
                    <a:pt x="0" y="34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66;p21">
              <a:extLst>
                <a:ext uri="{FF2B5EF4-FFF2-40B4-BE49-F238E27FC236}">
                  <a16:creationId xmlns:a16="http://schemas.microsoft.com/office/drawing/2014/main" id="{DB18AE03-498F-715B-37D4-FDE91F104915}"/>
                </a:ext>
              </a:extLst>
            </p:cNvPr>
            <p:cNvSpPr/>
            <p:nvPr/>
          </p:nvSpPr>
          <p:spPr>
            <a:xfrm>
              <a:off x="0" y="3200535"/>
              <a:ext cx="596341" cy="69882"/>
            </a:xfrm>
            <a:custGeom>
              <a:avLst/>
              <a:gdLst/>
              <a:ahLst/>
              <a:cxnLst/>
              <a:rect l="l" t="t" r="r" b="b"/>
              <a:pathLst>
                <a:path w="596341" h="69882" extrusionOk="0">
                  <a:moveTo>
                    <a:pt x="34942" y="69883"/>
                  </a:moveTo>
                  <a:lnTo>
                    <a:pt x="561400" y="69883"/>
                  </a:lnTo>
                  <a:lnTo>
                    <a:pt x="561400" y="34941"/>
                  </a:lnTo>
                  <a:lnTo>
                    <a:pt x="596342" y="34941"/>
                  </a:lnTo>
                  <a:lnTo>
                    <a:pt x="596342" y="0"/>
                  </a:lnTo>
                  <a:lnTo>
                    <a:pt x="0" y="0"/>
                  </a:lnTo>
                  <a:lnTo>
                    <a:pt x="0" y="34941"/>
                  </a:lnTo>
                  <a:lnTo>
                    <a:pt x="34942" y="34941"/>
                  </a:lnTo>
                  <a:lnTo>
                    <a:pt x="34942" y="69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67;p21">
              <a:extLst>
                <a:ext uri="{FF2B5EF4-FFF2-40B4-BE49-F238E27FC236}">
                  <a16:creationId xmlns:a16="http://schemas.microsoft.com/office/drawing/2014/main" id="{6CC1F136-D3F0-CE3E-C8DD-FCCCD5E305B2}"/>
                </a:ext>
              </a:extLst>
            </p:cNvPr>
            <p:cNvSpPr/>
            <p:nvPr/>
          </p:nvSpPr>
          <p:spPr>
            <a:xfrm>
              <a:off x="0" y="3305359"/>
              <a:ext cx="596358" cy="421634"/>
            </a:xfrm>
            <a:custGeom>
              <a:avLst/>
              <a:gdLst/>
              <a:ahLst/>
              <a:cxnLst/>
              <a:rect l="l" t="t" r="r" b="b"/>
              <a:pathLst>
                <a:path w="596358" h="421634" extrusionOk="0">
                  <a:moveTo>
                    <a:pt x="350587" y="36114"/>
                  </a:moveTo>
                  <a:lnTo>
                    <a:pt x="491517" y="36114"/>
                  </a:lnTo>
                  <a:lnTo>
                    <a:pt x="491517" y="71055"/>
                  </a:lnTo>
                  <a:lnTo>
                    <a:pt x="350587" y="71055"/>
                  </a:lnTo>
                  <a:lnTo>
                    <a:pt x="350587" y="36114"/>
                  </a:lnTo>
                  <a:close/>
                  <a:moveTo>
                    <a:pt x="350587" y="105997"/>
                  </a:moveTo>
                  <a:lnTo>
                    <a:pt x="491517" y="105997"/>
                  </a:lnTo>
                  <a:lnTo>
                    <a:pt x="491517" y="140938"/>
                  </a:lnTo>
                  <a:lnTo>
                    <a:pt x="350587" y="140938"/>
                  </a:lnTo>
                  <a:lnTo>
                    <a:pt x="350587" y="105997"/>
                  </a:lnTo>
                  <a:close/>
                  <a:moveTo>
                    <a:pt x="350587" y="175880"/>
                  </a:moveTo>
                  <a:lnTo>
                    <a:pt x="491517" y="175880"/>
                  </a:lnTo>
                  <a:lnTo>
                    <a:pt x="491517" y="210822"/>
                  </a:lnTo>
                  <a:lnTo>
                    <a:pt x="350587" y="210822"/>
                  </a:lnTo>
                  <a:lnTo>
                    <a:pt x="350587" y="175880"/>
                  </a:lnTo>
                  <a:close/>
                  <a:moveTo>
                    <a:pt x="105988" y="210822"/>
                  </a:moveTo>
                  <a:lnTo>
                    <a:pt x="105988" y="36114"/>
                  </a:lnTo>
                  <a:lnTo>
                    <a:pt x="315638" y="36114"/>
                  </a:lnTo>
                  <a:lnTo>
                    <a:pt x="315638" y="210822"/>
                  </a:lnTo>
                  <a:lnTo>
                    <a:pt x="105988" y="210822"/>
                  </a:lnTo>
                  <a:close/>
                  <a:moveTo>
                    <a:pt x="596342" y="280705"/>
                  </a:moveTo>
                  <a:lnTo>
                    <a:pt x="596342" y="245763"/>
                  </a:lnTo>
                  <a:lnTo>
                    <a:pt x="561400" y="245763"/>
                  </a:lnTo>
                  <a:lnTo>
                    <a:pt x="561400" y="0"/>
                  </a:lnTo>
                  <a:lnTo>
                    <a:pt x="34942" y="0"/>
                  </a:lnTo>
                  <a:lnTo>
                    <a:pt x="34942" y="245763"/>
                  </a:lnTo>
                  <a:lnTo>
                    <a:pt x="0" y="245763"/>
                  </a:lnTo>
                  <a:lnTo>
                    <a:pt x="0" y="280705"/>
                  </a:lnTo>
                  <a:lnTo>
                    <a:pt x="280704" y="280705"/>
                  </a:lnTo>
                  <a:lnTo>
                    <a:pt x="280704" y="318859"/>
                  </a:lnTo>
                  <a:cubicBezTo>
                    <a:pt x="260413" y="326104"/>
                    <a:pt x="245763" y="346472"/>
                    <a:pt x="245763" y="369218"/>
                  </a:cubicBezTo>
                  <a:cubicBezTo>
                    <a:pt x="245763" y="398112"/>
                    <a:pt x="269277" y="421635"/>
                    <a:pt x="298179" y="421635"/>
                  </a:cubicBezTo>
                  <a:cubicBezTo>
                    <a:pt x="327082" y="421635"/>
                    <a:pt x="350596" y="398121"/>
                    <a:pt x="350596" y="369218"/>
                  </a:cubicBezTo>
                  <a:cubicBezTo>
                    <a:pt x="350596" y="346472"/>
                    <a:pt x="335946" y="326104"/>
                    <a:pt x="315654" y="318859"/>
                  </a:cubicBezTo>
                  <a:lnTo>
                    <a:pt x="315654" y="280705"/>
                  </a:lnTo>
                  <a:lnTo>
                    <a:pt x="596359" y="280705"/>
                  </a:lnTo>
                  <a:close/>
                  <a:moveTo>
                    <a:pt x="310518" y="380410"/>
                  </a:moveTo>
                  <a:cubicBezTo>
                    <a:pt x="307364" y="383572"/>
                    <a:pt x="302995" y="385529"/>
                    <a:pt x="298171" y="385529"/>
                  </a:cubicBezTo>
                  <a:cubicBezTo>
                    <a:pt x="288523" y="385529"/>
                    <a:pt x="280696" y="377702"/>
                    <a:pt x="280696" y="368054"/>
                  </a:cubicBezTo>
                  <a:cubicBezTo>
                    <a:pt x="280696" y="363230"/>
                    <a:pt x="282653" y="358861"/>
                    <a:pt x="285815" y="355707"/>
                  </a:cubicBezTo>
                  <a:cubicBezTo>
                    <a:pt x="288970" y="352544"/>
                    <a:pt x="293338" y="350588"/>
                    <a:pt x="298163" y="350588"/>
                  </a:cubicBezTo>
                  <a:cubicBezTo>
                    <a:pt x="302987" y="350588"/>
                    <a:pt x="307355" y="352544"/>
                    <a:pt x="310510" y="355707"/>
                  </a:cubicBezTo>
                  <a:cubicBezTo>
                    <a:pt x="313672" y="358861"/>
                    <a:pt x="315629" y="363230"/>
                    <a:pt x="315629" y="368054"/>
                  </a:cubicBezTo>
                  <a:cubicBezTo>
                    <a:pt x="315629" y="372878"/>
                    <a:pt x="313672" y="377247"/>
                    <a:pt x="310510" y="380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68;p21">
              <a:extLst>
                <a:ext uri="{FF2B5EF4-FFF2-40B4-BE49-F238E27FC236}">
                  <a16:creationId xmlns:a16="http://schemas.microsoft.com/office/drawing/2014/main" id="{60DC27CA-04BE-9B29-2C38-9EDA974A2DDE}"/>
                </a:ext>
              </a:extLst>
            </p:cNvPr>
            <p:cNvSpPr/>
            <p:nvPr/>
          </p:nvSpPr>
          <p:spPr>
            <a:xfrm>
              <a:off x="140929" y="3376414"/>
              <a:ext cx="139766" cy="104824"/>
            </a:xfrm>
            <a:custGeom>
              <a:avLst/>
              <a:gdLst/>
              <a:ahLst/>
              <a:cxnLst/>
              <a:rect l="l" t="t" r="r" b="b"/>
              <a:pathLst>
                <a:path w="139766" h="104824" extrusionOk="0">
                  <a:moveTo>
                    <a:pt x="0" y="0"/>
                  </a:moveTo>
                  <a:lnTo>
                    <a:pt x="139766" y="0"/>
                  </a:lnTo>
                  <a:lnTo>
                    <a:pt x="139766" y="104825"/>
                  </a:lnTo>
                  <a:lnTo>
                    <a:pt x="0" y="104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FAD195C-9425-30C6-12E1-E2D073B52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09" b="10548"/>
          <a:stretch/>
        </p:blipFill>
        <p:spPr>
          <a:xfrm>
            <a:off x="590518" y="2225738"/>
            <a:ext cx="7711394" cy="2908282"/>
          </a:xfrm>
          <a:prstGeom prst="rect">
            <a:avLst/>
          </a:prstGeom>
        </p:spPr>
      </p:pic>
      <p:sp>
        <p:nvSpPr>
          <p:cNvPr id="1081" name="Google Shape;1081;p48"/>
          <p:cNvSpPr txBox="1">
            <a:spLocks noGrp="1"/>
          </p:cNvSpPr>
          <p:nvPr>
            <p:ph type="ctrTitle" idx="4294967295"/>
          </p:nvPr>
        </p:nvSpPr>
        <p:spPr>
          <a:xfrm>
            <a:off x="647761" y="88263"/>
            <a:ext cx="7899529" cy="9659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PE" sz="4400" dirty="0"/>
              <a:t>COMMUNICATION CLASSES</a:t>
            </a:r>
            <a:endParaRPr sz="3500" dirty="0">
              <a:solidFill>
                <a:schemeClr val="accent3"/>
              </a:solidFill>
            </a:endParaRP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1126CDDB-7A6B-89AE-ABFD-06713556FA0A}"/>
              </a:ext>
            </a:extLst>
          </p:cNvPr>
          <p:cNvGrpSpPr/>
          <p:nvPr/>
        </p:nvGrpSpPr>
        <p:grpSpPr>
          <a:xfrm>
            <a:off x="0" y="0"/>
            <a:ext cx="152400" cy="1073100"/>
            <a:chOff x="0" y="0"/>
            <a:chExt cx="152400" cy="1073100"/>
          </a:xfrm>
        </p:grpSpPr>
        <p:sp>
          <p:nvSpPr>
            <p:cNvPr id="67" name="Google Shape;179;p21">
              <a:extLst>
                <a:ext uri="{FF2B5EF4-FFF2-40B4-BE49-F238E27FC236}">
                  <a16:creationId xmlns:a16="http://schemas.microsoft.com/office/drawing/2014/main" id="{75EA2FC1-B1B0-BE55-9620-5F58021A8247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8" name="Google Shape;180;p21">
              <a:extLst>
                <a:ext uri="{FF2B5EF4-FFF2-40B4-BE49-F238E27FC236}">
                  <a16:creationId xmlns:a16="http://schemas.microsoft.com/office/drawing/2014/main" id="{BFDFA8EC-5038-B0D2-384A-189A20DCADD4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9" name="Google Shape;181;p21">
              <a:extLst>
                <a:ext uri="{FF2B5EF4-FFF2-40B4-BE49-F238E27FC236}">
                  <a16:creationId xmlns:a16="http://schemas.microsoft.com/office/drawing/2014/main" id="{47FADAB8-9F16-48B9-5C9D-2620E83FA76A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0" name="Google Shape;182;p21">
              <a:extLst>
                <a:ext uri="{FF2B5EF4-FFF2-40B4-BE49-F238E27FC236}">
                  <a16:creationId xmlns:a16="http://schemas.microsoft.com/office/drawing/2014/main" id="{A891934A-13E8-4770-2A73-60A9FA1D8F60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1" name="Google Shape;183;p21">
              <a:extLst>
                <a:ext uri="{FF2B5EF4-FFF2-40B4-BE49-F238E27FC236}">
                  <a16:creationId xmlns:a16="http://schemas.microsoft.com/office/drawing/2014/main" id="{DA6E8450-F39B-0030-4532-FBD820F055A3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2" name="Google Shape;184;p21">
              <a:extLst>
                <a:ext uri="{FF2B5EF4-FFF2-40B4-BE49-F238E27FC236}">
                  <a16:creationId xmlns:a16="http://schemas.microsoft.com/office/drawing/2014/main" id="{72F14576-4CF0-1AD4-014F-A33A9BC69026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3" name="Google Shape;185;p21">
              <a:extLst>
                <a:ext uri="{FF2B5EF4-FFF2-40B4-BE49-F238E27FC236}">
                  <a16:creationId xmlns:a16="http://schemas.microsoft.com/office/drawing/2014/main" id="{BB3505D7-EAA3-775A-480D-AB44E764C9B0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sp>
        <p:nvSpPr>
          <p:cNvPr id="74" name="Bocadillo: rectángulo con esquinas redondeadas 73">
            <a:extLst>
              <a:ext uri="{FF2B5EF4-FFF2-40B4-BE49-F238E27FC236}">
                <a16:creationId xmlns:a16="http://schemas.microsoft.com/office/drawing/2014/main" id="{B692722E-BAE6-17E2-9C93-23A0E5E7D89F}"/>
              </a:ext>
            </a:extLst>
          </p:cNvPr>
          <p:cNvSpPr/>
          <p:nvPr/>
        </p:nvSpPr>
        <p:spPr>
          <a:xfrm>
            <a:off x="198217" y="1706579"/>
            <a:ext cx="2705646" cy="824771"/>
          </a:xfrm>
          <a:prstGeom prst="wedgeRoundRectCallout">
            <a:avLst>
              <a:gd name="adj1" fmla="val -18017"/>
              <a:gd name="adj2" fmla="val 92526"/>
              <a:gd name="adj3" fmla="val 16667"/>
            </a:avLst>
          </a:prstGeom>
          <a:noFill/>
          <a:ln w="19050">
            <a:solidFill>
              <a:srgbClr val="9972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spc="600" dirty="0">
                <a:solidFill>
                  <a:srgbClr val="2B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TEMPLATE</a:t>
            </a:r>
            <a:endParaRPr lang="es-PE" sz="1400" b="1" spc="600" dirty="0">
              <a:solidFill>
                <a:srgbClr val="2B2A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Bocadillo: rectángulo con esquinas redondeadas 77">
            <a:extLst>
              <a:ext uri="{FF2B5EF4-FFF2-40B4-BE49-F238E27FC236}">
                <a16:creationId xmlns:a16="http://schemas.microsoft.com/office/drawing/2014/main" id="{06670856-5AA6-D40C-074D-968D46DB6AF8}"/>
              </a:ext>
            </a:extLst>
          </p:cNvPr>
          <p:cNvSpPr/>
          <p:nvPr/>
        </p:nvSpPr>
        <p:spPr>
          <a:xfrm>
            <a:off x="6572388" y="1174850"/>
            <a:ext cx="2285920" cy="824771"/>
          </a:xfrm>
          <a:prstGeom prst="wedgeRoundRectCallout">
            <a:avLst>
              <a:gd name="adj1" fmla="val 10317"/>
              <a:gd name="adj2" fmla="val 97145"/>
              <a:gd name="adj3" fmla="val 16667"/>
            </a:avLst>
          </a:prstGeom>
          <a:noFill/>
          <a:ln w="19050">
            <a:solidFill>
              <a:srgbClr val="9972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2B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www.plantillaspower-point.com</a:t>
            </a: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6E652FE-96C2-D261-D4F7-8D818D9ECF8E}"/>
              </a:ext>
            </a:extLst>
          </p:cNvPr>
          <p:cNvGrpSpPr/>
          <p:nvPr/>
        </p:nvGrpSpPr>
        <p:grpSpPr>
          <a:xfrm>
            <a:off x="8966451" y="19100"/>
            <a:ext cx="152400" cy="1073100"/>
            <a:chOff x="0" y="0"/>
            <a:chExt cx="152400" cy="1073100"/>
          </a:xfrm>
        </p:grpSpPr>
        <p:sp>
          <p:nvSpPr>
            <p:cNvPr id="83" name="Google Shape;179;p21">
              <a:extLst>
                <a:ext uri="{FF2B5EF4-FFF2-40B4-BE49-F238E27FC236}">
                  <a16:creationId xmlns:a16="http://schemas.microsoft.com/office/drawing/2014/main" id="{392AAC3A-8B6A-4135-04FC-5A1A4E3EBA26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4" name="Google Shape;180;p21">
              <a:extLst>
                <a:ext uri="{FF2B5EF4-FFF2-40B4-BE49-F238E27FC236}">
                  <a16:creationId xmlns:a16="http://schemas.microsoft.com/office/drawing/2014/main" id="{74706B11-742A-3471-8285-3B9E0C7DA38D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5" name="Google Shape;181;p21">
              <a:extLst>
                <a:ext uri="{FF2B5EF4-FFF2-40B4-BE49-F238E27FC236}">
                  <a16:creationId xmlns:a16="http://schemas.microsoft.com/office/drawing/2014/main" id="{FF6BECA8-E63D-2EA6-CFC6-A592D471D8E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6" name="Google Shape;182;p21">
              <a:extLst>
                <a:ext uri="{FF2B5EF4-FFF2-40B4-BE49-F238E27FC236}">
                  <a16:creationId xmlns:a16="http://schemas.microsoft.com/office/drawing/2014/main" id="{A9CCD5D9-4C28-14A4-CAD7-70C06CAB8D5E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7" name="Google Shape;183;p21">
              <a:extLst>
                <a:ext uri="{FF2B5EF4-FFF2-40B4-BE49-F238E27FC236}">
                  <a16:creationId xmlns:a16="http://schemas.microsoft.com/office/drawing/2014/main" id="{E8FB146E-360F-16C0-BE6E-303E1782DC0F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8" name="Google Shape;184;p21">
              <a:extLst>
                <a:ext uri="{FF2B5EF4-FFF2-40B4-BE49-F238E27FC236}">
                  <a16:creationId xmlns:a16="http://schemas.microsoft.com/office/drawing/2014/main" id="{6EDABFF3-E391-C6C0-AD37-26E135634A33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9" name="Google Shape;185;p21">
              <a:extLst>
                <a:ext uri="{FF2B5EF4-FFF2-40B4-BE49-F238E27FC236}">
                  <a16:creationId xmlns:a16="http://schemas.microsoft.com/office/drawing/2014/main" id="{91F030D2-40AC-DE03-373C-CE6AC85116DA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4"/>
          <p:cNvSpPr txBox="1">
            <a:spLocks noGrp="1"/>
          </p:cNvSpPr>
          <p:nvPr>
            <p:ph type="title" idx="6"/>
          </p:nvPr>
        </p:nvSpPr>
        <p:spPr>
          <a:xfrm>
            <a:off x="815612" y="3336575"/>
            <a:ext cx="2945700" cy="10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MAKE A SUMMARY?</a:t>
            </a:r>
            <a:endParaRPr dirty="0"/>
          </a:p>
        </p:txBody>
      </p:sp>
      <p:sp>
        <p:nvSpPr>
          <p:cNvPr id="1433" name="Google Shape;1433;p54"/>
          <p:cNvSpPr txBox="1">
            <a:spLocks noGrp="1"/>
          </p:cNvSpPr>
          <p:nvPr>
            <p:ph type="title"/>
          </p:nvPr>
        </p:nvSpPr>
        <p:spPr>
          <a:xfrm>
            <a:off x="4946800" y="8664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</a:t>
            </a:r>
            <a:endParaRPr/>
          </a:p>
        </p:txBody>
      </p:sp>
      <p:sp>
        <p:nvSpPr>
          <p:cNvPr id="1434" name="Google Shape;1434;p54"/>
          <p:cNvSpPr txBox="1">
            <a:spLocks noGrp="1"/>
          </p:cNvSpPr>
          <p:nvPr>
            <p:ph type="subTitle" idx="1"/>
          </p:nvPr>
        </p:nvSpPr>
        <p:spPr>
          <a:xfrm>
            <a:off x="4946800" y="1273663"/>
            <a:ext cx="34821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Mercury is the closest planet to the Sun and the smallest in the Solar System</a:t>
            </a:r>
            <a:endParaRPr/>
          </a:p>
        </p:txBody>
      </p:sp>
      <p:sp>
        <p:nvSpPr>
          <p:cNvPr id="1435" name="Google Shape;1435;p54"/>
          <p:cNvSpPr txBox="1">
            <a:spLocks noGrp="1"/>
          </p:cNvSpPr>
          <p:nvPr>
            <p:ph type="title" idx="2"/>
          </p:nvPr>
        </p:nvSpPr>
        <p:spPr>
          <a:xfrm>
            <a:off x="4946800" y="20682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Underline</a:t>
            </a:r>
            <a:endParaRPr/>
          </a:p>
        </p:txBody>
      </p:sp>
      <p:sp>
        <p:nvSpPr>
          <p:cNvPr id="1436" name="Google Shape;1436;p54"/>
          <p:cNvSpPr txBox="1">
            <a:spLocks noGrp="1"/>
          </p:cNvSpPr>
          <p:nvPr>
            <p:ph type="subTitle" idx="3"/>
          </p:nvPr>
        </p:nvSpPr>
        <p:spPr>
          <a:xfrm>
            <a:off x="4946800" y="2477138"/>
            <a:ext cx="3482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437" name="Google Shape;1437;p54"/>
          <p:cNvSpPr txBox="1">
            <a:spLocks noGrp="1"/>
          </p:cNvSpPr>
          <p:nvPr>
            <p:ph type="title" idx="4"/>
          </p:nvPr>
        </p:nvSpPr>
        <p:spPr>
          <a:xfrm>
            <a:off x="4946800" y="3274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Summary</a:t>
            </a:r>
            <a:endParaRPr dirty="0"/>
          </a:p>
        </p:txBody>
      </p:sp>
      <p:sp>
        <p:nvSpPr>
          <p:cNvPr id="1438" name="Google Shape;1438;p54"/>
          <p:cNvSpPr txBox="1">
            <a:spLocks noGrp="1"/>
          </p:cNvSpPr>
          <p:nvPr>
            <p:ph type="subTitle" idx="5"/>
          </p:nvPr>
        </p:nvSpPr>
        <p:spPr>
          <a:xfrm>
            <a:off x="4946800" y="3680404"/>
            <a:ext cx="3482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grpSp>
        <p:nvGrpSpPr>
          <p:cNvPr id="1439" name="Google Shape;1439;p54"/>
          <p:cNvGrpSpPr/>
          <p:nvPr/>
        </p:nvGrpSpPr>
        <p:grpSpPr>
          <a:xfrm>
            <a:off x="4098964" y="1048502"/>
            <a:ext cx="636807" cy="705767"/>
            <a:chOff x="1371900" y="1209050"/>
            <a:chExt cx="978348" cy="1084128"/>
          </a:xfrm>
        </p:grpSpPr>
        <p:grpSp>
          <p:nvGrpSpPr>
            <p:cNvPr id="1440" name="Google Shape;1440;p54"/>
            <p:cNvGrpSpPr/>
            <p:nvPr/>
          </p:nvGrpSpPr>
          <p:grpSpPr>
            <a:xfrm>
              <a:off x="1371900" y="1210350"/>
              <a:ext cx="978348" cy="1081517"/>
              <a:chOff x="1371900" y="1209050"/>
              <a:chExt cx="978348" cy="1081517"/>
            </a:xfrm>
          </p:grpSpPr>
          <p:sp>
            <p:nvSpPr>
              <p:cNvPr id="1441" name="Google Shape;1441;p54"/>
              <p:cNvSpPr/>
              <p:nvPr/>
            </p:nvSpPr>
            <p:spPr>
              <a:xfrm>
                <a:off x="1371900" y="1209050"/>
                <a:ext cx="694314" cy="31459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4458" extrusionOk="0">
                    <a:moveTo>
                      <a:pt x="9499" y="1"/>
                    </a:moveTo>
                    <a:cubicBezTo>
                      <a:pt x="9499" y="1"/>
                      <a:pt x="3554" y="2404"/>
                      <a:pt x="1674" y="3174"/>
                    </a:cubicBezTo>
                    <a:cubicBezTo>
                      <a:pt x="1459" y="3256"/>
                      <a:pt x="1284" y="3338"/>
                      <a:pt x="1110" y="3431"/>
                    </a:cubicBezTo>
                    <a:cubicBezTo>
                      <a:pt x="1" y="4026"/>
                      <a:pt x="391" y="4457"/>
                      <a:pt x="391" y="4457"/>
                    </a:cubicBezTo>
                    <a:lnTo>
                      <a:pt x="1500" y="4201"/>
                    </a:lnTo>
                    <a:lnTo>
                      <a:pt x="3297" y="3769"/>
                    </a:lnTo>
                    <a:lnTo>
                      <a:pt x="9838" y="863"/>
                    </a:lnTo>
                    <a:lnTo>
                      <a:pt x="94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4"/>
              <p:cNvSpPr/>
              <p:nvPr/>
            </p:nvSpPr>
            <p:spPr>
              <a:xfrm>
                <a:off x="1392929" y="1251814"/>
                <a:ext cx="957319" cy="1038754"/>
              </a:xfrm>
              <a:custGeom>
                <a:avLst/>
                <a:gdLst/>
                <a:ahLst/>
                <a:cxnLst/>
                <a:rect l="l" t="t" r="r" b="b"/>
                <a:pathLst>
                  <a:path w="13566" h="14720" extrusionOk="0">
                    <a:moveTo>
                      <a:pt x="9715" y="1"/>
                    </a:moveTo>
                    <a:cubicBezTo>
                      <a:pt x="9715" y="1"/>
                      <a:pt x="2701" y="3081"/>
                      <a:pt x="1633" y="3461"/>
                    </a:cubicBezTo>
                    <a:cubicBezTo>
                      <a:pt x="1065" y="3633"/>
                      <a:pt x="653" y="3676"/>
                      <a:pt x="385" y="3676"/>
                    </a:cubicBezTo>
                    <a:cubicBezTo>
                      <a:pt x="125" y="3676"/>
                      <a:pt x="0" y="3636"/>
                      <a:pt x="0" y="3636"/>
                    </a:cubicBezTo>
                    <a:lnTo>
                      <a:pt x="0" y="3636"/>
                    </a:lnTo>
                    <a:lnTo>
                      <a:pt x="3297" y="13946"/>
                    </a:lnTo>
                    <a:cubicBezTo>
                      <a:pt x="3439" y="14432"/>
                      <a:pt x="3862" y="14719"/>
                      <a:pt x="4337" y="14719"/>
                    </a:cubicBezTo>
                    <a:cubicBezTo>
                      <a:pt x="4444" y="14719"/>
                      <a:pt x="4553" y="14705"/>
                      <a:pt x="4662" y="14675"/>
                    </a:cubicBezTo>
                    <a:lnTo>
                      <a:pt x="13565" y="11635"/>
                    </a:lnTo>
                    <a:lnTo>
                      <a:pt x="97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3" name="Google Shape;1443;p54"/>
            <p:cNvGrpSpPr/>
            <p:nvPr/>
          </p:nvGrpSpPr>
          <p:grpSpPr>
            <a:xfrm>
              <a:off x="1371900" y="1209050"/>
              <a:ext cx="978348" cy="1084128"/>
              <a:chOff x="1371900" y="1209050"/>
              <a:chExt cx="978348" cy="1084128"/>
            </a:xfrm>
          </p:grpSpPr>
          <p:sp>
            <p:nvSpPr>
              <p:cNvPr id="1444" name="Google Shape;1444;p54"/>
              <p:cNvSpPr/>
              <p:nvPr/>
            </p:nvSpPr>
            <p:spPr>
              <a:xfrm>
                <a:off x="1371900" y="1209050"/>
                <a:ext cx="694314" cy="31459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4458" extrusionOk="0">
                    <a:moveTo>
                      <a:pt x="9499" y="1"/>
                    </a:moveTo>
                    <a:cubicBezTo>
                      <a:pt x="9499" y="1"/>
                      <a:pt x="3554" y="2404"/>
                      <a:pt x="1674" y="3174"/>
                    </a:cubicBezTo>
                    <a:cubicBezTo>
                      <a:pt x="1459" y="3256"/>
                      <a:pt x="1284" y="3338"/>
                      <a:pt x="1110" y="3431"/>
                    </a:cubicBezTo>
                    <a:cubicBezTo>
                      <a:pt x="1" y="4026"/>
                      <a:pt x="391" y="4457"/>
                      <a:pt x="391" y="4457"/>
                    </a:cubicBezTo>
                    <a:lnTo>
                      <a:pt x="1500" y="4201"/>
                    </a:lnTo>
                    <a:lnTo>
                      <a:pt x="3297" y="3769"/>
                    </a:lnTo>
                    <a:lnTo>
                      <a:pt x="9838" y="863"/>
                    </a:lnTo>
                    <a:lnTo>
                      <a:pt x="9499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4"/>
              <p:cNvSpPr/>
              <p:nvPr/>
            </p:nvSpPr>
            <p:spPr>
              <a:xfrm>
                <a:off x="1444373" y="1227186"/>
                <a:ext cx="610197" cy="329056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4663" extrusionOk="0">
                    <a:moveTo>
                      <a:pt x="8133" y="1"/>
                    </a:moveTo>
                    <a:lnTo>
                      <a:pt x="0" y="3338"/>
                    </a:lnTo>
                    <a:lnTo>
                      <a:pt x="473" y="4663"/>
                    </a:lnTo>
                    <a:lnTo>
                      <a:pt x="8647" y="1202"/>
                    </a:lnTo>
                    <a:lnTo>
                      <a:pt x="8133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4"/>
              <p:cNvSpPr/>
              <p:nvPr/>
            </p:nvSpPr>
            <p:spPr>
              <a:xfrm>
                <a:off x="1392929" y="1251814"/>
                <a:ext cx="957319" cy="1038754"/>
              </a:xfrm>
              <a:custGeom>
                <a:avLst/>
                <a:gdLst/>
                <a:ahLst/>
                <a:cxnLst/>
                <a:rect l="l" t="t" r="r" b="b"/>
                <a:pathLst>
                  <a:path w="13566" h="14720" extrusionOk="0">
                    <a:moveTo>
                      <a:pt x="9715" y="1"/>
                    </a:moveTo>
                    <a:cubicBezTo>
                      <a:pt x="9715" y="1"/>
                      <a:pt x="2701" y="3081"/>
                      <a:pt x="1633" y="3461"/>
                    </a:cubicBezTo>
                    <a:cubicBezTo>
                      <a:pt x="1065" y="3633"/>
                      <a:pt x="653" y="3676"/>
                      <a:pt x="385" y="3676"/>
                    </a:cubicBezTo>
                    <a:cubicBezTo>
                      <a:pt x="125" y="3676"/>
                      <a:pt x="0" y="3636"/>
                      <a:pt x="0" y="3636"/>
                    </a:cubicBezTo>
                    <a:lnTo>
                      <a:pt x="0" y="3636"/>
                    </a:lnTo>
                    <a:lnTo>
                      <a:pt x="3297" y="13946"/>
                    </a:lnTo>
                    <a:cubicBezTo>
                      <a:pt x="3439" y="14432"/>
                      <a:pt x="3862" y="14719"/>
                      <a:pt x="4337" y="14719"/>
                    </a:cubicBezTo>
                    <a:cubicBezTo>
                      <a:pt x="4444" y="14719"/>
                      <a:pt x="4553" y="14705"/>
                      <a:pt x="4662" y="14675"/>
                    </a:cubicBezTo>
                    <a:lnTo>
                      <a:pt x="13565" y="11635"/>
                    </a:lnTo>
                    <a:lnTo>
                      <a:pt x="9715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4"/>
              <p:cNvSpPr/>
              <p:nvPr/>
            </p:nvSpPr>
            <p:spPr>
              <a:xfrm>
                <a:off x="1447266" y="1505433"/>
                <a:ext cx="256583" cy="787745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1116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3595" y="11163"/>
                    </a:lnTo>
                    <a:lnTo>
                      <a:pt x="3636" y="11163"/>
                    </a:lnTo>
                    <a:lnTo>
                      <a:pt x="3636" y="11122"/>
                    </a:lnTo>
                    <a:lnTo>
                      <a:pt x="42" y="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4"/>
              <p:cNvSpPr/>
              <p:nvPr/>
            </p:nvSpPr>
            <p:spPr>
              <a:xfrm>
                <a:off x="1435693" y="1233678"/>
                <a:ext cx="588462" cy="241411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3421" extrusionOk="0">
                    <a:moveTo>
                      <a:pt x="8297" y="1"/>
                    </a:moveTo>
                    <a:lnTo>
                      <a:pt x="0" y="3379"/>
                    </a:lnTo>
                    <a:lnTo>
                      <a:pt x="0" y="3420"/>
                    </a:lnTo>
                    <a:lnTo>
                      <a:pt x="8339" y="42"/>
                    </a:lnTo>
                    <a:lnTo>
                      <a:pt x="833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4"/>
              <p:cNvSpPr/>
              <p:nvPr/>
            </p:nvSpPr>
            <p:spPr>
              <a:xfrm>
                <a:off x="1441480" y="1248215"/>
                <a:ext cx="588462" cy="239153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3389" extrusionOk="0">
                    <a:moveTo>
                      <a:pt x="8298" y="0"/>
                    </a:moveTo>
                    <a:lnTo>
                      <a:pt x="0" y="3389"/>
                    </a:lnTo>
                    <a:lnTo>
                      <a:pt x="0" y="3389"/>
                    </a:lnTo>
                    <a:lnTo>
                      <a:pt x="8298" y="52"/>
                    </a:lnTo>
                    <a:lnTo>
                      <a:pt x="833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4"/>
              <p:cNvSpPr/>
              <p:nvPr/>
            </p:nvSpPr>
            <p:spPr>
              <a:xfrm>
                <a:off x="1450160" y="1260494"/>
                <a:ext cx="583452" cy="241411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3421" extrusionOk="0">
                    <a:moveTo>
                      <a:pt x="8216" y="1"/>
                    </a:moveTo>
                    <a:lnTo>
                      <a:pt x="1" y="3379"/>
                    </a:lnTo>
                    <a:lnTo>
                      <a:pt x="52" y="3420"/>
                    </a:lnTo>
                    <a:lnTo>
                      <a:pt x="8267" y="42"/>
                    </a:lnTo>
                    <a:lnTo>
                      <a:pt x="826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4"/>
              <p:cNvSpPr/>
              <p:nvPr/>
            </p:nvSpPr>
            <p:spPr>
              <a:xfrm>
                <a:off x="1568290" y="1429361"/>
                <a:ext cx="525446" cy="347898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4930" extrusionOk="0">
                    <a:moveTo>
                      <a:pt x="6460" y="0"/>
                    </a:moveTo>
                    <a:lnTo>
                      <a:pt x="0" y="2270"/>
                    </a:lnTo>
                    <a:lnTo>
                      <a:pt x="853" y="4929"/>
                    </a:lnTo>
                    <a:lnTo>
                      <a:pt x="7445" y="2568"/>
                    </a:lnTo>
                    <a:lnTo>
                      <a:pt x="64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" name="Google Shape;1452;p54"/>
          <p:cNvGrpSpPr/>
          <p:nvPr/>
        </p:nvGrpSpPr>
        <p:grpSpPr>
          <a:xfrm>
            <a:off x="4052090" y="2318175"/>
            <a:ext cx="730727" cy="545021"/>
            <a:chOff x="3824810" y="1709574"/>
            <a:chExt cx="1020284" cy="760990"/>
          </a:xfrm>
        </p:grpSpPr>
        <p:grpSp>
          <p:nvGrpSpPr>
            <p:cNvPr id="1453" name="Google Shape;1453;p54"/>
            <p:cNvGrpSpPr/>
            <p:nvPr/>
          </p:nvGrpSpPr>
          <p:grpSpPr>
            <a:xfrm>
              <a:off x="3826302" y="1710502"/>
              <a:ext cx="1017298" cy="759133"/>
              <a:chOff x="2841775" y="1332850"/>
              <a:chExt cx="698550" cy="521275"/>
            </a:xfrm>
          </p:grpSpPr>
          <p:sp>
            <p:nvSpPr>
              <p:cNvPr id="1454" name="Google Shape;1454;p54"/>
              <p:cNvSpPr/>
              <p:nvPr/>
            </p:nvSpPr>
            <p:spPr>
              <a:xfrm>
                <a:off x="2845875" y="1362225"/>
                <a:ext cx="694450" cy="491900"/>
              </a:xfrm>
              <a:custGeom>
                <a:avLst/>
                <a:gdLst/>
                <a:ahLst/>
                <a:cxnLst/>
                <a:rect l="l" t="t" r="r" b="b"/>
                <a:pathLst>
                  <a:path w="27778" h="19676" extrusionOk="0">
                    <a:moveTo>
                      <a:pt x="4026" y="1"/>
                    </a:moveTo>
                    <a:lnTo>
                      <a:pt x="1" y="18187"/>
                    </a:lnTo>
                    <a:lnTo>
                      <a:pt x="12580" y="18187"/>
                    </a:lnTo>
                    <a:lnTo>
                      <a:pt x="24954" y="19676"/>
                    </a:lnTo>
                    <a:lnTo>
                      <a:pt x="27778" y="2989"/>
                    </a:lnTo>
                    <a:lnTo>
                      <a:pt x="27007" y="2866"/>
                    </a:lnTo>
                    <a:lnTo>
                      <a:pt x="27131" y="2095"/>
                    </a:lnTo>
                    <a:lnTo>
                      <a:pt x="26494" y="1839"/>
                    </a:lnTo>
                    <a:lnTo>
                      <a:pt x="15065" y="935"/>
                    </a:lnTo>
                    <a:lnTo>
                      <a:pt x="402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4"/>
              <p:cNvSpPr/>
              <p:nvPr/>
            </p:nvSpPr>
            <p:spPr>
              <a:xfrm>
                <a:off x="2841775" y="1332850"/>
                <a:ext cx="671600" cy="498950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19958" extrusionOk="0">
                    <a:moveTo>
                      <a:pt x="9221" y="0"/>
                    </a:moveTo>
                    <a:cubicBezTo>
                      <a:pt x="6225" y="0"/>
                      <a:pt x="3892" y="1001"/>
                      <a:pt x="3892" y="1001"/>
                    </a:cubicBezTo>
                    <a:lnTo>
                      <a:pt x="0" y="18715"/>
                    </a:lnTo>
                    <a:lnTo>
                      <a:pt x="12579" y="19269"/>
                    </a:lnTo>
                    <a:lnTo>
                      <a:pt x="24348" y="19957"/>
                    </a:lnTo>
                    <a:lnTo>
                      <a:pt x="26863" y="2326"/>
                    </a:lnTo>
                    <a:cubicBezTo>
                      <a:pt x="25002" y="1149"/>
                      <a:pt x="22754" y="796"/>
                      <a:pt x="20723" y="796"/>
                    </a:cubicBezTo>
                    <a:cubicBezTo>
                      <a:pt x="17667" y="796"/>
                      <a:pt x="15106" y="1597"/>
                      <a:pt x="15106" y="1597"/>
                    </a:cubicBezTo>
                    <a:cubicBezTo>
                      <a:pt x="13152" y="378"/>
                      <a:pt x="11062" y="0"/>
                      <a:pt x="9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54"/>
            <p:cNvGrpSpPr/>
            <p:nvPr/>
          </p:nvGrpSpPr>
          <p:grpSpPr>
            <a:xfrm>
              <a:off x="3824810" y="1709574"/>
              <a:ext cx="1020284" cy="760990"/>
              <a:chOff x="2840750" y="1332850"/>
              <a:chExt cx="700600" cy="522550"/>
            </a:xfrm>
          </p:grpSpPr>
          <p:sp>
            <p:nvSpPr>
              <p:cNvPr id="1457" name="Google Shape;1457;p54"/>
              <p:cNvSpPr/>
              <p:nvPr/>
            </p:nvSpPr>
            <p:spPr>
              <a:xfrm>
                <a:off x="2845875" y="1362225"/>
                <a:ext cx="694450" cy="491900"/>
              </a:xfrm>
              <a:custGeom>
                <a:avLst/>
                <a:gdLst/>
                <a:ahLst/>
                <a:cxnLst/>
                <a:rect l="l" t="t" r="r" b="b"/>
                <a:pathLst>
                  <a:path w="27778" h="19676" extrusionOk="0">
                    <a:moveTo>
                      <a:pt x="4026" y="1"/>
                    </a:moveTo>
                    <a:lnTo>
                      <a:pt x="1" y="18187"/>
                    </a:lnTo>
                    <a:lnTo>
                      <a:pt x="12580" y="18187"/>
                    </a:lnTo>
                    <a:lnTo>
                      <a:pt x="24954" y="19676"/>
                    </a:lnTo>
                    <a:lnTo>
                      <a:pt x="27778" y="2989"/>
                    </a:lnTo>
                    <a:lnTo>
                      <a:pt x="27007" y="2866"/>
                    </a:lnTo>
                    <a:lnTo>
                      <a:pt x="27131" y="2095"/>
                    </a:lnTo>
                    <a:lnTo>
                      <a:pt x="26494" y="1839"/>
                    </a:lnTo>
                    <a:lnTo>
                      <a:pt x="15065" y="935"/>
                    </a:lnTo>
                    <a:lnTo>
                      <a:pt x="40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54"/>
              <p:cNvSpPr/>
              <p:nvPr/>
            </p:nvSpPr>
            <p:spPr>
              <a:xfrm>
                <a:off x="2841775" y="1332850"/>
                <a:ext cx="671600" cy="498950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19958" extrusionOk="0">
                    <a:moveTo>
                      <a:pt x="9221" y="0"/>
                    </a:moveTo>
                    <a:cubicBezTo>
                      <a:pt x="6225" y="0"/>
                      <a:pt x="3892" y="1001"/>
                      <a:pt x="3892" y="1001"/>
                    </a:cubicBezTo>
                    <a:lnTo>
                      <a:pt x="0" y="18715"/>
                    </a:lnTo>
                    <a:lnTo>
                      <a:pt x="12579" y="19269"/>
                    </a:lnTo>
                    <a:lnTo>
                      <a:pt x="24348" y="19957"/>
                    </a:lnTo>
                    <a:lnTo>
                      <a:pt x="26863" y="2326"/>
                    </a:lnTo>
                    <a:cubicBezTo>
                      <a:pt x="25002" y="1149"/>
                      <a:pt x="22754" y="796"/>
                      <a:pt x="20723" y="796"/>
                    </a:cubicBezTo>
                    <a:cubicBezTo>
                      <a:pt x="17667" y="796"/>
                      <a:pt x="15106" y="1597"/>
                      <a:pt x="15106" y="1597"/>
                    </a:cubicBezTo>
                    <a:cubicBezTo>
                      <a:pt x="13152" y="378"/>
                      <a:pt x="11062" y="0"/>
                      <a:pt x="9221" y="0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54"/>
              <p:cNvSpPr/>
              <p:nvPr/>
            </p:nvSpPr>
            <p:spPr>
              <a:xfrm>
                <a:off x="2845875" y="1413575"/>
                <a:ext cx="678275" cy="427725"/>
              </a:xfrm>
              <a:custGeom>
                <a:avLst/>
                <a:gdLst/>
                <a:ahLst/>
                <a:cxnLst/>
                <a:rect l="l" t="t" r="r" b="b"/>
                <a:pathLst>
                  <a:path w="27131" h="17109" extrusionOk="0">
                    <a:moveTo>
                      <a:pt x="27090" y="0"/>
                    </a:moveTo>
                    <a:lnTo>
                      <a:pt x="27049" y="41"/>
                    </a:lnTo>
                    <a:lnTo>
                      <a:pt x="24389" y="17026"/>
                    </a:lnTo>
                    <a:lnTo>
                      <a:pt x="12631" y="16040"/>
                    </a:lnTo>
                    <a:lnTo>
                      <a:pt x="1" y="15701"/>
                    </a:lnTo>
                    <a:lnTo>
                      <a:pt x="1" y="15742"/>
                    </a:lnTo>
                    <a:lnTo>
                      <a:pt x="12631" y="16081"/>
                    </a:lnTo>
                    <a:lnTo>
                      <a:pt x="24389" y="17108"/>
                    </a:lnTo>
                    <a:lnTo>
                      <a:pt x="24440" y="17067"/>
                    </a:lnTo>
                    <a:lnTo>
                      <a:pt x="27131" y="41"/>
                    </a:lnTo>
                    <a:lnTo>
                      <a:pt x="27090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4"/>
              <p:cNvSpPr/>
              <p:nvPr/>
            </p:nvSpPr>
            <p:spPr>
              <a:xfrm>
                <a:off x="2841775" y="1433850"/>
                <a:ext cx="687775" cy="413850"/>
              </a:xfrm>
              <a:custGeom>
                <a:avLst/>
                <a:gdLst/>
                <a:ahLst/>
                <a:cxnLst/>
                <a:rect l="l" t="t" r="r" b="b"/>
                <a:pathLst>
                  <a:path w="27511" h="16554" extrusionOk="0">
                    <a:moveTo>
                      <a:pt x="27510" y="1"/>
                    </a:moveTo>
                    <a:lnTo>
                      <a:pt x="27469" y="42"/>
                    </a:lnTo>
                    <a:lnTo>
                      <a:pt x="24727" y="16513"/>
                    </a:lnTo>
                    <a:lnTo>
                      <a:pt x="12795" y="15229"/>
                    </a:lnTo>
                    <a:lnTo>
                      <a:pt x="41" y="15147"/>
                    </a:lnTo>
                    <a:lnTo>
                      <a:pt x="0" y="15188"/>
                    </a:lnTo>
                    <a:lnTo>
                      <a:pt x="41" y="15188"/>
                    </a:lnTo>
                    <a:lnTo>
                      <a:pt x="12795" y="15270"/>
                    </a:lnTo>
                    <a:lnTo>
                      <a:pt x="24769" y="16554"/>
                    </a:lnTo>
                    <a:lnTo>
                      <a:pt x="27510" y="42"/>
                    </a:lnTo>
                    <a:lnTo>
                      <a:pt x="27510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4"/>
              <p:cNvSpPr/>
              <p:nvPr/>
            </p:nvSpPr>
            <p:spPr>
              <a:xfrm>
                <a:off x="2840750" y="1436925"/>
                <a:ext cx="700600" cy="418475"/>
              </a:xfrm>
              <a:custGeom>
                <a:avLst/>
                <a:gdLst/>
                <a:ahLst/>
                <a:cxnLst/>
                <a:rect l="l" t="t" r="r" b="b"/>
                <a:pathLst>
                  <a:path w="28024" h="16739" extrusionOk="0">
                    <a:moveTo>
                      <a:pt x="27983" y="1"/>
                    </a:moveTo>
                    <a:lnTo>
                      <a:pt x="25159" y="16647"/>
                    </a:lnTo>
                    <a:lnTo>
                      <a:pt x="12836" y="15199"/>
                    </a:lnTo>
                    <a:lnTo>
                      <a:pt x="0" y="15322"/>
                    </a:lnTo>
                    <a:lnTo>
                      <a:pt x="0" y="15363"/>
                    </a:lnTo>
                    <a:lnTo>
                      <a:pt x="12836" y="15240"/>
                    </a:lnTo>
                    <a:lnTo>
                      <a:pt x="25159" y="16739"/>
                    </a:lnTo>
                    <a:lnTo>
                      <a:pt x="25200" y="16688"/>
                    </a:lnTo>
                    <a:lnTo>
                      <a:pt x="28024" y="52"/>
                    </a:lnTo>
                    <a:lnTo>
                      <a:pt x="28024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4"/>
              <p:cNvSpPr/>
              <p:nvPr/>
            </p:nvSpPr>
            <p:spPr>
              <a:xfrm>
                <a:off x="3159325" y="1371725"/>
                <a:ext cx="61125" cy="445175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17807" extrusionOk="0">
                    <a:moveTo>
                      <a:pt x="2404" y="1"/>
                    </a:moveTo>
                    <a:cubicBezTo>
                      <a:pt x="2352" y="1"/>
                      <a:pt x="2352" y="1"/>
                      <a:pt x="2311" y="42"/>
                    </a:cubicBezTo>
                    <a:lnTo>
                      <a:pt x="42" y="17755"/>
                    </a:lnTo>
                    <a:cubicBezTo>
                      <a:pt x="1" y="17807"/>
                      <a:pt x="42" y="17807"/>
                      <a:pt x="93" y="17807"/>
                    </a:cubicBezTo>
                    <a:cubicBezTo>
                      <a:pt x="93" y="17807"/>
                      <a:pt x="134" y="17807"/>
                      <a:pt x="134" y="17755"/>
                    </a:cubicBezTo>
                    <a:lnTo>
                      <a:pt x="2445" y="42"/>
                    </a:lnTo>
                    <a:cubicBezTo>
                      <a:pt x="2445" y="1"/>
                      <a:pt x="2445" y="1"/>
                      <a:pt x="2404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4"/>
              <p:cNvSpPr/>
              <p:nvPr/>
            </p:nvSpPr>
            <p:spPr>
              <a:xfrm>
                <a:off x="3242775" y="1411250"/>
                <a:ext cx="2344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731" extrusionOk="0">
                    <a:moveTo>
                      <a:pt x="3635" y="1"/>
                    </a:moveTo>
                    <a:cubicBezTo>
                      <a:pt x="1581" y="1"/>
                      <a:pt x="41" y="176"/>
                      <a:pt x="41" y="176"/>
                    </a:cubicBezTo>
                    <a:cubicBezTo>
                      <a:pt x="0" y="176"/>
                      <a:pt x="0" y="217"/>
                      <a:pt x="0" y="217"/>
                    </a:cubicBezTo>
                    <a:cubicBezTo>
                      <a:pt x="0" y="258"/>
                      <a:pt x="41" y="309"/>
                      <a:pt x="41" y="309"/>
                    </a:cubicBezTo>
                    <a:cubicBezTo>
                      <a:pt x="41" y="309"/>
                      <a:pt x="134" y="258"/>
                      <a:pt x="349" y="258"/>
                    </a:cubicBezTo>
                    <a:cubicBezTo>
                      <a:pt x="863" y="217"/>
                      <a:pt x="2095" y="93"/>
                      <a:pt x="3635" y="93"/>
                    </a:cubicBezTo>
                    <a:cubicBezTo>
                      <a:pt x="5391" y="93"/>
                      <a:pt x="7486" y="217"/>
                      <a:pt x="9283" y="730"/>
                    </a:cubicBezTo>
                    <a:cubicBezTo>
                      <a:pt x="9334" y="730"/>
                      <a:pt x="9376" y="689"/>
                      <a:pt x="9376" y="689"/>
                    </a:cubicBezTo>
                    <a:cubicBezTo>
                      <a:pt x="9376" y="648"/>
                      <a:pt x="9376" y="607"/>
                      <a:pt x="9334" y="607"/>
                    </a:cubicBezTo>
                    <a:cubicBezTo>
                      <a:pt x="7486" y="134"/>
                      <a:pt x="5391" y="1"/>
                      <a:pt x="3635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4"/>
              <p:cNvSpPr/>
              <p:nvPr/>
            </p:nvSpPr>
            <p:spPr>
              <a:xfrm>
                <a:off x="3237375" y="1436925"/>
                <a:ext cx="2354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747" extrusionOk="0">
                    <a:moveTo>
                      <a:pt x="3687" y="1"/>
                    </a:moveTo>
                    <a:cubicBezTo>
                      <a:pt x="1633" y="1"/>
                      <a:pt x="93" y="216"/>
                      <a:pt x="93" y="216"/>
                    </a:cubicBezTo>
                    <a:cubicBezTo>
                      <a:pt x="52" y="216"/>
                      <a:pt x="0" y="216"/>
                      <a:pt x="52" y="258"/>
                    </a:cubicBezTo>
                    <a:cubicBezTo>
                      <a:pt x="52" y="309"/>
                      <a:pt x="52" y="309"/>
                      <a:pt x="93" y="309"/>
                    </a:cubicBezTo>
                    <a:lnTo>
                      <a:pt x="350" y="309"/>
                    </a:lnTo>
                    <a:cubicBezTo>
                      <a:pt x="904" y="216"/>
                      <a:pt x="2147" y="134"/>
                      <a:pt x="3687" y="134"/>
                    </a:cubicBezTo>
                    <a:cubicBezTo>
                      <a:pt x="5443" y="134"/>
                      <a:pt x="7538" y="258"/>
                      <a:pt x="9335" y="730"/>
                    </a:cubicBezTo>
                    <a:cubicBezTo>
                      <a:pt x="9347" y="742"/>
                      <a:pt x="9355" y="747"/>
                      <a:pt x="9362" y="747"/>
                    </a:cubicBezTo>
                    <a:cubicBezTo>
                      <a:pt x="9379" y="747"/>
                      <a:pt x="9388" y="718"/>
                      <a:pt x="9417" y="689"/>
                    </a:cubicBezTo>
                    <a:lnTo>
                      <a:pt x="9376" y="648"/>
                    </a:lnTo>
                    <a:cubicBezTo>
                      <a:pt x="7538" y="134"/>
                      <a:pt x="5443" y="1"/>
                      <a:pt x="3687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4"/>
              <p:cNvSpPr/>
              <p:nvPr/>
            </p:nvSpPr>
            <p:spPr>
              <a:xfrm>
                <a:off x="3234300" y="1466975"/>
                <a:ext cx="23415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730" extrusionOk="0">
                    <a:moveTo>
                      <a:pt x="3676" y="0"/>
                    </a:moveTo>
                    <a:cubicBezTo>
                      <a:pt x="1623" y="0"/>
                      <a:pt x="41" y="216"/>
                      <a:pt x="41" y="216"/>
                    </a:cubicBezTo>
                    <a:cubicBezTo>
                      <a:pt x="41" y="216"/>
                      <a:pt x="0" y="216"/>
                      <a:pt x="0" y="257"/>
                    </a:cubicBezTo>
                    <a:cubicBezTo>
                      <a:pt x="0" y="298"/>
                      <a:pt x="41" y="298"/>
                      <a:pt x="82" y="298"/>
                    </a:cubicBezTo>
                    <a:lnTo>
                      <a:pt x="339" y="298"/>
                    </a:lnTo>
                    <a:cubicBezTo>
                      <a:pt x="894" y="216"/>
                      <a:pt x="2136" y="134"/>
                      <a:pt x="3676" y="134"/>
                    </a:cubicBezTo>
                    <a:cubicBezTo>
                      <a:pt x="5391" y="134"/>
                      <a:pt x="7486" y="257"/>
                      <a:pt x="9324" y="729"/>
                    </a:cubicBezTo>
                    <a:cubicBezTo>
                      <a:pt x="9324" y="729"/>
                      <a:pt x="9365" y="729"/>
                      <a:pt x="9365" y="688"/>
                    </a:cubicBezTo>
                    <a:cubicBezTo>
                      <a:pt x="9365" y="688"/>
                      <a:pt x="9365" y="647"/>
                      <a:pt x="9324" y="647"/>
                    </a:cubicBezTo>
                    <a:cubicBezTo>
                      <a:pt x="7527" y="134"/>
                      <a:pt x="5432" y="0"/>
                      <a:pt x="36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4"/>
              <p:cNvSpPr/>
              <p:nvPr/>
            </p:nvSpPr>
            <p:spPr>
              <a:xfrm>
                <a:off x="3228900" y="1499050"/>
                <a:ext cx="23545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730" extrusionOk="0">
                    <a:moveTo>
                      <a:pt x="3677" y="1"/>
                    </a:moveTo>
                    <a:cubicBezTo>
                      <a:pt x="1623" y="1"/>
                      <a:pt x="83" y="175"/>
                      <a:pt x="83" y="175"/>
                    </a:cubicBezTo>
                    <a:cubicBezTo>
                      <a:pt x="42" y="175"/>
                      <a:pt x="1" y="217"/>
                      <a:pt x="1" y="217"/>
                    </a:cubicBezTo>
                    <a:cubicBezTo>
                      <a:pt x="1" y="258"/>
                      <a:pt x="42" y="299"/>
                      <a:pt x="83" y="299"/>
                    </a:cubicBezTo>
                    <a:cubicBezTo>
                      <a:pt x="83" y="299"/>
                      <a:pt x="175" y="258"/>
                      <a:pt x="339" y="258"/>
                    </a:cubicBezTo>
                    <a:cubicBezTo>
                      <a:pt x="904" y="217"/>
                      <a:pt x="2136" y="83"/>
                      <a:pt x="3677" y="83"/>
                    </a:cubicBezTo>
                    <a:cubicBezTo>
                      <a:pt x="5433" y="83"/>
                      <a:pt x="7487" y="217"/>
                      <a:pt x="9325" y="730"/>
                    </a:cubicBezTo>
                    <a:lnTo>
                      <a:pt x="9376" y="689"/>
                    </a:lnTo>
                    <a:cubicBezTo>
                      <a:pt x="9417" y="648"/>
                      <a:pt x="9376" y="596"/>
                      <a:pt x="9325" y="596"/>
                    </a:cubicBezTo>
                    <a:cubicBezTo>
                      <a:pt x="7528" y="134"/>
                      <a:pt x="5433" y="1"/>
                      <a:pt x="3677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4"/>
              <p:cNvSpPr/>
              <p:nvPr/>
            </p:nvSpPr>
            <p:spPr>
              <a:xfrm>
                <a:off x="3226850" y="1532175"/>
                <a:ext cx="23415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730" extrusionOk="0">
                    <a:moveTo>
                      <a:pt x="3677" y="1"/>
                    </a:moveTo>
                    <a:cubicBezTo>
                      <a:pt x="1623" y="1"/>
                      <a:pt x="41" y="216"/>
                      <a:pt x="41" y="216"/>
                    </a:cubicBezTo>
                    <a:cubicBezTo>
                      <a:pt x="41" y="216"/>
                      <a:pt x="0" y="216"/>
                      <a:pt x="0" y="257"/>
                    </a:cubicBezTo>
                    <a:cubicBezTo>
                      <a:pt x="0" y="298"/>
                      <a:pt x="41" y="298"/>
                      <a:pt x="83" y="298"/>
                    </a:cubicBezTo>
                    <a:lnTo>
                      <a:pt x="339" y="298"/>
                    </a:lnTo>
                    <a:cubicBezTo>
                      <a:pt x="853" y="216"/>
                      <a:pt x="2136" y="134"/>
                      <a:pt x="3677" y="134"/>
                    </a:cubicBezTo>
                    <a:cubicBezTo>
                      <a:pt x="5392" y="134"/>
                      <a:pt x="7486" y="257"/>
                      <a:pt x="9283" y="730"/>
                    </a:cubicBezTo>
                    <a:cubicBezTo>
                      <a:pt x="9324" y="730"/>
                      <a:pt x="9366" y="730"/>
                      <a:pt x="9366" y="689"/>
                    </a:cubicBezTo>
                    <a:cubicBezTo>
                      <a:pt x="9366" y="689"/>
                      <a:pt x="9366" y="647"/>
                      <a:pt x="9324" y="647"/>
                    </a:cubicBezTo>
                    <a:cubicBezTo>
                      <a:pt x="7486" y="134"/>
                      <a:pt x="5392" y="1"/>
                      <a:pt x="3677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4"/>
              <p:cNvSpPr/>
              <p:nvPr/>
            </p:nvSpPr>
            <p:spPr>
              <a:xfrm>
                <a:off x="3221450" y="1568625"/>
                <a:ext cx="23545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730" extrusionOk="0">
                    <a:moveTo>
                      <a:pt x="3677" y="1"/>
                    </a:moveTo>
                    <a:cubicBezTo>
                      <a:pt x="1623" y="1"/>
                      <a:pt x="83" y="175"/>
                      <a:pt x="83" y="175"/>
                    </a:cubicBezTo>
                    <a:cubicBezTo>
                      <a:pt x="42" y="216"/>
                      <a:pt x="1" y="216"/>
                      <a:pt x="1" y="257"/>
                    </a:cubicBezTo>
                    <a:cubicBezTo>
                      <a:pt x="1" y="299"/>
                      <a:pt x="42" y="299"/>
                      <a:pt x="83" y="299"/>
                    </a:cubicBezTo>
                    <a:cubicBezTo>
                      <a:pt x="83" y="299"/>
                      <a:pt x="175" y="299"/>
                      <a:pt x="340" y="257"/>
                    </a:cubicBezTo>
                    <a:cubicBezTo>
                      <a:pt x="894" y="216"/>
                      <a:pt x="2137" y="124"/>
                      <a:pt x="3677" y="124"/>
                    </a:cubicBezTo>
                    <a:cubicBezTo>
                      <a:pt x="5433" y="124"/>
                      <a:pt x="7487" y="257"/>
                      <a:pt x="9325" y="730"/>
                    </a:cubicBezTo>
                    <a:cubicBezTo>
                      <a:pt x="9325" y="730"/>
                      <a:pt x="9366" y="730"/>
                      <a:pt x="9366" y="689"/>
                    </a:cubicBezTo>
                    <a:cubicBezTo>
                      <a:pt x="9417" y="637"/>
                      <a:pt x="9366" y="637"/>
                      <a:pt x="9325" y="637"/>
                    </a:cubicBezTo>
                    <a:cubicBezTo>
                      <a:pt x="7528" y="124"/>
                      <a:pt x="5433" y="1"/>
                      <a:pt x="3677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4"/>
              <p:cNvSpPr/>
              <p:nvPr/>
            </p:nvSpPr>
            <p:spPr>
              <a:xfrm>
                <a:off x="3216075" y="1606100"/>
                <a:ext cx="234400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731" extrusionOk="0">
                    <a:moveTo>
                      <a:pt x="3676" y="1"/>
                    </a:moveTo>
                    <a:cubicBezTo>
                      <a:pt x="1623" y="1"/>
                      <a:pt x="41" y="165"/>
                      <a:pt x="41" y="165"/>
                    </a:cubicBezTo>
                    <a:lnTo>
                      <a:pt x="0" y="217"/>
                    </a:lnTo>
                    <a:cubicBezTo>
                      <a:pt x="0" y="258"/>
                      <a:pt x="41" y="299"/>
                      <a:pt x="82" y="299"/>
                    </a:cubicBezTo>
                    <a:cubicBezTo>
                      <a:pt x="82" y="299"/>
                      <a:pt x="175" y="258"/>
                      <a:pt x="339" y="258"/>
                    </a:cubicBezTo>
                    <a:cubicBezTo>
                      <a:pt x="852" y="217"/>
                      <a:pt x="2136" y="83"/>
                      <a:pt x="3676" y="83"/>
                    </a:cubicBezTo>
                    <a:cubicBezTo>
                      <a:pt x="5391" y="83"/>
                      <a:pt x="7486" y="217"/>
                      <a:pt x="9283" y="730"/>
                    </a:cubicBezTo>
                    <a:cubicBezTo>
                      <a:pt x="9324" y="730"/>
                      <a:pt x="9376" y="679"/>
                      <a:pt x="9376" y="679"/>
                    </a:cubicBezTo>
                    <a:cubicBezTo>
                      <a:pt x="9376" y="638"/>
                      <a:pt x="9376" y="597"/>
                      <a:pt x="9324" y="597"/>
                    </a:cubicBezTo>
                    <a:cubicBezTo>
                      <a:pt x="7486" y="124"/>
                      <a:pt x="5391" y="1"/>
                      <a:pt x="36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4"/>
              <p:cNvSpPr/>
              <p:nvPr/>
            </p:nvSpPr>
            <p:spPr>
              <a:xfrm>
                <a:off x="2947525" y="1399700"/>
                <a:ext cx="2344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720" extrusionOk="0">
                    <a:moveTo>
                      <a:pt x="3687" y="1"/>
                    </a:moveTo>
                    <a:cubicBezTo>
                      <a:pt x="1634" y="1"/>
                      <a:pt x="42" y="165"/>
                      <a:pt x="42" y="165"/>
                    </a:cubicBezTo>
                    <a:cubicBezTo>
                      <a:pt x="1" y="165"/>
                      <a:pt x="1" y="206"/>
                      <a:pt x="1" y="258"/>
                    </a:cubicBezTo>
                    <a:cubicBezTo>
                      <a:pt x="1" y="299"/>
                      <a:pt x="42" y="299"/>
                      <a:pt x="42" y="299"/>
                    </a:cubicBezTo>
                    <a:cubicBezTo>
                      <a:pt x="42" y="299"/>
                      <a:pt x="176" y="299"/>
                      <a:pt x="350" y="258"/>
                    </a:cubicBezTo>
                    <a:cubicBezTo>
                      <a:pt x="864" y="206"/>
                      <a:pt x="2147" y="124"/>
                      <a:pt x="3687" y="124"/>
                    </a:cubicBezTo>
                    <a:cubicBezTo>
                      <a:pt x="5392" y="124"/>
                      <a:pt x="7487" y="258"/>
                      <a:pt x="9284" y="720"/>
                    </a:cubicBezTo>
                    <a:cubicBezTo>
                      <a:pt x="9335" y="720"/>
                      <a:pt x="9376" y="720"/>
                      <a:pt x="9376" y="679"/>
                    </a:cubicBezTo>
                    <a:cubicBezTo>
                      <a:pt x="9376" y="638"/>
                      <a:pt x="9376" y="638"/>
                      <a:pt x="9335" y="638"/>
                    </a:cubicBezTo>
                    <a:cubicBezTo>
                      <a:pt x="7487" y="124"/>
                      <a:pt x="5392" y="1"/>
                      <a:pt x="3687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4"/>
              <p:cNvSpPr/>
              <p:nvPr/>
            </p:nvSpPr>
            <p:spPr>
              <a:xfrm>
                <a:off x="2943425" y="1426400"/>
                <a:ext cx="23415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730" extrusionOk="0">
                    <a:moveTo>
                      <a:pt x="3636" y="1"/>
                    </a:moveTo>
                    <a:cubicBezTo>
                      <a:pt x="1582" y="1"/>
                      <a:pt x="42" y="165"/>
                      <a:pt x="42" y="165"/>
                    </a:cubicBezTo>
                    <a:cubicBezTo>
                      <a:pt x="1" y="165"/>
                      <a:pt x="1" y="216"/>
                      <a:pt x="1" y="258"/>
                    </a:cubicBezTo>
                    <a:cubicBezTo>
                      <a:pt x="1" y="258"/>
                      <a:pt x="1" y="299"/>
                      <a:pt x="42" y="299"/>
                    </a:cubicBezTo>
                    <a:cubicBezTo>
                      <a:pt x="42" y="299"/>
                      <a:pt x="124" y="299"/>
                      <a:pt x="340" y="258"/>
                    </a:cubicBezTo>
                    <a:cubicBezTo>
                      <a:pt x="853" y="216"/>
                      <a:pt x="2095" y="83"/>
                      <a:pt x="3636" y="83"/>
                    </a:cubicBezTo>
                    <a:cubicBezTo>
                      <a:pt x="5392" y="83"/>
                      <a:pt x="7487" y="258"/>
                      <a:pt x="9284" y="730"/>
                    </a:cubicBezTo>
                    <a:cubicBezTo>
                      <a:pt x="9325" y="730"/>
                      <a:pt x="9366" y="730"/>
                      <a:pt x="9366" y="679"/>
                    </a:cubicBezTo>
                    <a:cubicBezTo>
                      <a:pt x="9366" y="637"/>
                      <a:pt x="9366" y="596"/>
                      <a:pt x="9325" y="596"/>
                    </a:cubicBezTo>
                    <a:cubicBezTo>
                      <a:pt x="7487" y="124"/>
                      <a:pt x="5392" y="1"/>
                      <a:pt x="363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4"/>
              <p:cNvSpPr/>
              <p:nvPr/>
            </p:nvSpPr>
            <p:spPr>
              <a:xfrm>
                <a:off x="2939075" y="1456200"/>
                <a:ext cx="2354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730" extrusionOk="0">
                    <a:moveTo>
                      <a:pt x="3676" y="0"/>
                    </a:moveTo>
                    <a:cubicBezTo>
                      <a:pt x="1623" y="0"/>
                      <a:pt x="82" y="175"/>
                      <a:pt x="82" y="175"/>
                    </a:cubicBezTo>
                    <a:cubicBezTo>
                      <a:pt x="41" y="175"/>
                      <a:pt x="0" y="216"/>
                      <a:pt x="0" y="257"/>
                    </a:cubicBezTo>
                    <a:cubicBezTo>
                      <a:pt x="41" y="257"/>
                      <a:pt x="41" y="308"/>
                      <a:pt x="82" y="308"/>
                    </a:cubicBezTo>
                    <a:cubicBezTo>
                      <a:pt x="82" y="308"/>
                      <a:pt x="175" y="257"/>
                      <a:pt x="339" y="257"/>
                    </a:cubicBezTo>
                    <a:cubicBezTo>
                      <a:pt x="893" y="216"/>
                      <a:pt x="2136" y="92"/>
                      <a:pt x="3676" y="92"/>
                    </a:cubicBezTo>
                    <a:cubicBezTo>
                      <a:pt x="5432" y="92"/>
                      <a:pt x="7527" y="216"/>
                      <a:pt x="9324" y="729"/>
                    </a:cubicBezTo>
                    <a:cubicBezTo>
                      <a:pt x="9365" y="729"/>
                      <a:pt x="9365" y="688"/>
                      <a:pt x="9365" y="688"/>
                    </a:cubicBezTo>
                    <a:cubicBezTo>
                      <a:pt x="9417" y="647"/>
                      <a:pt x="9365" y="606"/>
                      <a:pt x="9365" y="606"/>
                    </a:cubicBezTo>
                    <a:cubicBezTo>
                      <a:pt x="7527" y="133"/>
                      <a:pt x="5432" y="0"/>
                      <a:pt x="36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4"/>
              <p:cNvSpPr/>
              <p:nvPr/>
            </p:nvSpPr>
            <p:spPr>
              <a:xfrm>
                <a:off x="2934700" y="1487250"/>
                <a:ext cx="2344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730" extrusionOk="0">
                    <a:moveTo>
                      <a:pt x="3636" y="1"/>
                    </a:moveTo>
                    <a:cubicBezTo>
                      <a:pt x="1582" y="1"/>
                      <a:pt x="42" y="175"/>
                      <a:pt x="42" y="175"/>
                    </a:cubicBezTo>
                    <a:cubicBezTo>
                      <a:pt x="1" y="216"/>
                      <a:pt x="1" y="216"/>
                      <a:pt x="1" y="257"/>
                    </a:cubicBezTo>
                    <a:cubicBezTo>
                      <a:pt x="1" y="298"/>
                      <a:pt x="1" y="298"/>
                      <a:pt x="42" y="298"/>
                    </a:cubicBezTo>
                    <a:cubicBezTo>
                      <a:pt x="42" y="298"/>
                      <a:pt x="134" y="298"/>
                      <a:pt x="298" y="257"/>
                    </a:cubicBezTo>
                    <a:cubicBezTo>
                      <a:pt x="863" y="216"/>
                      <a:pt x="2095" y="134"/>
                      <a:pt x="3636" y="134"/>
                    </a:cubicBezTo>
                    <a:cubicBezTo>
                      <a:pt x="5392" y="134"/>
                      <a:pt x="7486" y="257"/>
                      <a:pt x="9284" y="730"/>
                    </a:cubicBezTo>
                    <a:cubicBezTo>
                      <a:pt x="9335" y="730"/>
                      <a:pt x="9335" y="730"/>
                      <a:pt x="9376" y="689"/>
                    </a:cubicBezTo>
                    <a:cubicBezTo>
                      <a:pt x="9376" y="647"/>
                      <a:pt x="9335" y="647"/>
                      <a:pt x="9335" y="647"/>
                    </a:cubicBezTo>
                    <a:cubicBezTo>
                      <a:pt x="7486" y="134"/>
                      <a:pt x="5392" y="1"/>
                      <a:pt x="363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4"/>
              <p:cNvSpPr/>
              <p:nvPr/>
            </p:nvSpPr>
            <p:spPr>
              <a:xfrm>
                <a:off x="2931625" y="1521650"/>
                <a:ext cx="2341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9366" h="720" extrusionOk="0">
                    <a:moveTo>
                      <a:pt x="3677" y="1"/>
                    </a:moveTo>
                    <a:cubicBezTo>
                      <a:pt x="1623" y="1"/>
                      <a:pt x="41" y="165"/>
                      <a:pt x="41" y="165"/>
                    </a:cubicBezTo>
                    <a:cubicBezTo>
                      <a:pt x="41" y="165"/>
                      <a:pt x="0" y="206"/>
                      <a:pt x="0" y="257"/>
                    </a:cubicBezTo>
                    <a:cubicBezTo>
                      <a:pt x="0" y="257"/>
                      <a:pt x="41" y="298"/>
                      <a:pt x="82" y="298"/>
                    </a:cubicBezTo>
                    <a:cubicBezTo>
                      <a:pt x="82" y="298"/>
                      <a:pt x="165" y="257"/>
                      <a:pt x="339" y="257"/>
                    </a:cubicBezTo>
                    <a:cubicBezTo>
                      <a:pt x="894" y="206"/>
                      <a:pt x="2136" y="83"/>
                      <a:pt x="3677" y="83"/>
                    </a:cubicBezTo>
                    <a:cubicBezTo>
                      <a:pt x="5432" y="83"/>
                      <a:pt x="7486" y="257"/>
                      <a:pt x="9324" y="719"/>
                    </a:cubicBezTo>
                    <a:cubicBezTo>
                      <a:pt x="9324" y="719"/>
                      <a:pt x="9365" y="719"/>
                      <a:pt x="9365" y="678"/>
                    </a:cubicBezTo>
                    <a:cubicBezTo>
                      <a:pt x="9365" y="637"/>
                      <a:pt x="9365" y="596"/>
                      <a:pt x="9324" y="596"/>
                    </a:cubicBezTo>
                    <a:cubicBezTo>
                      <a:pt x="7527" y="124"/>
                      <a:pt x="5432" y="1"/>
                      <a:pt x="3677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4"/>
              <p:cNvSpPr/>
              <p:nvPr/>
            </p:nvSpPr>
            <p:spPr>
              <a:xfrm>
                <a:off x="2927250" y="1557850"/>
                <a:ext cx="2344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730" extrusionOk="0">
                    <a:moveTo>
                      <a:pt x="3636" y="0"/>
                    </a:moveTo>
                    <a:cubicBezTo>
                      <a:pt x="1582" y="0"/>
                      <a:pt x="42" y="175"/>
                      <a:pt x="42" y="175"/>
                    </a:cubicBezTo>
                    <a:cubicBezTo>
                      <a:pt x="1" y="175"/>
                      <a:pt x="1" y="216"/>
                      <a:pt x="1" y="216"/>
                    </a:cubicBezTo>
                    <a:cubicBezTo>
                      <a:pt x="1" y="257"/>
                      <a:pt x="1" y="298"/>
                      <a:pt x="42" y="298"/>
                    </a:cubicBezTo>
                    <a:cubicBezTo>
                      <a:pt x="42" y="298"/>
                      <a:pt x="134" y="257"/>
                      <a:pt x="299" y="257"/>
                    </a:cubicBezTo>
                    <a:cubicBezTo>
                      <a:pt x="853" y="216"/>
                      <a:pt x="2096" y="93"/>
                      <a:pt x="3636" y="93"/>
                    </a:cubicBezTo>
                    <a:cubicBezTo>
                      <a:pt x="5392" y="93"/>
                      <a:pt x="7487" y="216"/>
                      <a:pt x="9284" y="730"/>
                    </a:cubicBezTo>
                    <a:cubicBezTo>
                      <a:pt x="9325" y="730"/>
                      <a:pt x="9325" y="688"/>
                      <a:pt x="9376" y="688"/>
                    </a:cubicBezTo>
                    <a:cubicBezTo>
                      <a:pt x="9376" y="647"/>
                      <a:pt x="9325" y="606"/>
                      <a:pt x="9325" y="606"/>
                    </a:cubicBezTo>
                    <a:cubicBezTo>
                      <a:pt x="7487" y="134"/>
                      <a:pt x="5392" y="0"/>
                      <a:pt x="363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4"/>
              <p:cNvSpPr/>
              <p:nvPr/>
            </p:nvSpPr>
            <p:spPr>
              <a:xfrm>
                <a:off x="2920850" y="1594300"/>
                <a:ext cx="2344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730" extrusionOk="0">
                    <a:moveTo>
                      <a:pt x="3676" y="1"/>
                    </a:moveTo>
                    <a:cubicBezTo>
                      <a:pt x="1622" y="1"/>
                      <a:pt x="41" y="175"/>
                      <a:pt x="41" y="175"/>
                    </a:cubicBezTo>
                    <a:cubicBezTo>
                      <a:pt x="41" y="216"/>
                      <a:pt x="0" y="216"/>
                      <a:pt x="0" y="257"/>
                    </a:cubicBezTo>
                    <a:cubicBezTo>
                      <a:pt x="0" y="298"/>
                      <a:pt x="41" y="298"/>
                      <a:pt x="82" y="298"/>
                    </a:cubicBezTo>
                    <a:cubicBezTo>
                      <a:pt x="82" y="298"/>
                      <a:pt x="175" y="298"/>
                      <a:pt x="339" y="257"/>
                    </a:cubicBezTo>
                    <a:cubicBezTo>
                      <a:pt x="904" y="216"/>
                      <a:pt x="2136" y="124"/>
                      <a:pt x="3676" y="124"/>
                    </a:cubicBezTo>
                    <a:cubicBezTo>
                      <a:pt x="5432" y="124"/>
                      <a:pt x="7486" y="257"/>
                      <a:pt x="9324" y="730"/>
                    </a:cubicBezTo>
                    <a:cubicBezTo>
                      <a:pt x="9324" y="730"/>
                      <a:pt x="9375" y="730"/>
                      <a:pt x="9375" y="689"/>
                    </a:cubicBezTo>
                    <a:cubicBezTo>
                      <a:pt x="9375" y="637"/>
                      <a:pt x="9375" y="637"/>
                      <a:pt x="9324" y="637"/>
                    </a:cubicBezTo>
                    <a:cubicBezTo>
                      <a:pt x="7527" y="124"/>
                      <a:pt x="5432" y="1"/>
                      <a:pt x="36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4"/>
              <p:cNvSpPr/>
              <p:nvPr/>
            </p:nvSpPr>
            <p:spPr>
              <a:xfrm>
                <a:off x="2914425" y="1628450"/>
                <a:ext cx="2344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648" extrusionOk="0">
                    <a:moveTo>
                      <a:pt x="4067" y="0"/>
                    </a:moveTo>
                    <a:cubicBezTo>
                      <a:pt x="1797" y="0"/>
                      <a:pt x="41" y="216"/>
                      <a:pt x="41" y="216"/>
                    </a:cubicBezTo>
                    <a:cubicBezTo>
                      <a:pt x="0" y="216"/>
                      <a:pt x="0" y="257"/>
                      <a:pt x="0" y="298"/>
                    </a:cubicBezTo>
                    <a:cubicBezTo>
                      <a:pt x="0" y="298"/>
                      <a:pt x="0" y="349"/>
                      <a:pt x="41" y="349"/>
                    </a:cubicBezTo>
                    <a:cubicBezTo>
                      <a:pt x="41" y="349"/>
                      <a:pt x="175" y="349"/>
                      <a:pt x="339" y="298"/>
                    </a:cubicBezTo>
                    <a:cubicBezTo>
                      <a:pt x="945" y="216"/>
                      <a:pt x="2393" y="93"/>
                      <a:pt x="4067" y="93"/>
                    </a:cubicBezTo>
                    <a:cubicBezTo>
                      <a:pt x="5730" y="93"/>
                      <a:pt x="7620" y="216"/>
                      <a:pt x="9283" y="647"/>
                    </a:cubicBezTo>
                    <a:cubicBezTo>
                      <a:pt x="9324" y="647"/>
                      <a:pt x="9376" y="647"/>
                      <a:pt x="9376" y="606"/>
                    </a:cubicBezTo>
                    <a:cubicBezTo>
                      <a:pt x="9376" y="555"/>
                      <a:pt x="9324" y="555"/>
                      <a:pt x="9324" y="555"/>
                    </a:cubicBezTo>
                    <a:cubicBezTo>
                      <a:pt x="7620" y="134"/>
                      <a:pt x="5730" y="0"/>
                      <a:pt x="4067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54"/>
              <p:cNvSpPr/>
              <p:nvPr/>
            </p:nvSpPr>
            <p:spPr>
              <a:xfrm>
                <a:off x="2903625" y="1661575"/>
                <a:ext cx="23545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689" extrusionOk="0">
                    <a:moveTo>
                      <a:pt x="4109" y="0"/>
                    </a:moveTo>
                    <a:cubicBezTo>
                      <a:pt x="1849" y="0"/>
                      <a:pt x="93" y="257"/>
                      <a:pt x="93" y="257"/>
                    </a:cubicBezTo>
                    <a:cubicBezTo>
                      <a:pt x="52" y="257"/>
                      <a:pt x="1" y="308"/>
                      <a:pt x="1" y="308"/>
                    </a:cubicBezTo>
                    <a:cubicBezTo>
                      <a:pt x="37" y="337"/>
                      <a:pt x="48" y="366"/>
                      <a:pt x="66" y="366"/>
                    </a:cubicBezTo>
                    <a:cubicBezTo>
                      <a:pt x="73" y="366"/>
                      <a:pt x="81" y="361"/>
                      <a:pt x="93" y="349"/>
                    </a:cubicBezTo>
                    <a:lnTo>
                      <a:pt x="391" y="349"/>
                    </a:lnTo>
                    <a:cubicBezTo>
                      <a:pt x="987" y="257"/>
                      <a:pt x="2404" y="134"/>
                      <a:pt x="4109" y="134"/>
                    </a:cubicBezTo>
                    <a:cubicBezTo>
                      <a:pt x="5782" y="134"/>
                      <a:pt x="7662" y="257"/>
                      <a:pt x="9335" y="688"/>
                    </a:cubicBezTo>
                    <a:cubicBezTo>
                      <a:pt x="9376" y="688"/>
                      <a:pt x="9376" y="688"/>
                      <a:pt x="9417" y="647"/>
                    </a:cubicBezTo>
                    <a:cubicBezTo>
                      <a:pt x="9417" y="606"/>
                      <a:pt x="9376" y="565"/>
                      <a:pt x="9376" y="565"/>
                    </a:cubicBezTo>
                    <a:cubicBezTo>
                      <a:pt x="7662" y="134"/>
                      <a:pt x="5782" y="0"/>
                      <a:pt x="4109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4"/>
              <p:cNvSpPr/>
              <p:nvPr/>
            </p:nvSpPr>
            <p:spPr>
              <a:xfrm>
                <a:off x="2897225" y="1703400"/>
                <a:ext cx="2354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638" extrusionOk="0">
                    <a:moveTo>
                      <a:pt x="4108" y="1"/>
                    </a:moveTo>
                    <a:cubicBezTo>
                      <a:pt x="1849" y="1"/>
                      <a:pt x="93" y="216"/>
                      <a:pt x="93" y="216"/>
                    </a:cubicBezTo>
                    <a:cubicBezTo>
                      <a:pt x="52" y="216"/>
                      <a:pt x="0" y="258"/>
                      <a:pt x="0" y="299"/>
                    </a:cubicBezTo>
                    <a:cubicBezTo>
                      <a:pt x="52" y="299"/>
                      <a:pt x="52" y="340"/>
                      <a:pt x="93" y="340"/>
                    </a:cubicBezTo>
                    <a:cubicBezTo>
                      <a:pt x="93" y="340"/>
                      <a:pt x="175" y="299"/>
                      <a:pt x="390" y="299"/>
                    </a:cubicBezTo>
                    <a:cubicBezTo>
                      <a:pt x="986" y="216"/>
                      <a:pt x="2403" y="83"/>
                      <a:pt x="4108" y="83"/>
                    </a:cubicBezTo>
                    <a:cubicBezTo>
                      <a:pt x="5782" y="83"/>
                      <a:pt x="7661" y="216"/>
                      <a:pt x="9335" y="637"/>
                    </a:cubicBezTo>
                    <a:cubicBezTo>
                      <a:pt x="9376" y="637"/>
                      <a:pt x="9376" y="637"/>
                      <a:pt x="9417" y="596"/>
                    </a:cubicBezTo>
                    <a:cubicBezTo>
                      <a:pt x="9417" y="555"/>
                      <a:pt x="9376" y="555"/>
                      <a:pt x="9376" y="514"/>
                    </a:cubicBezTo>
                    <a:cubicBezTo>
                      <a:pt x="7661" y="124"/>
                      <a:pt x="5782" y="1"/>
                      <a:pt x="4108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4"/>
              <p:cNvSpPr/>
              <p:nvPr/>
            </p:nvSpPr>
            <p:spPr>
              <a:xfrm>
                <a:off x="3204250" y="1637175"/>
                <a:ext cx="2375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5515" extrusionOk="0">
                    <a:moveTo>
                      <a:pt x="4108" y="0"/>
                    </a:moveTo>
                    <a:cubicBezTo>
                      <a:pt x="2188" y="0"/>
                      <a:pt x="607" y="83"/>
                      <a:pt x="607" y="83"/>
                    </a:cubicBezTo>
                    <a:lnTo>
                      <a:pt x="1" y="5001"/>
                    </a:lnTo>
                    <a:lnTo>
                      <a:pt x="8688" y="5515"/>
                    </a:lnTo>
                    <a:lnTo>
                      <a:pt x="9499" y="555"/>
                    </a:lnTo>
                    <a:cubicBezTo>
                      <a:pt x="8216" y="83"/>
                      <a:pt x="6039" y="0"/>
                      <a:pt x="4108" y="0"/>
                    </a:cubicBezTo>
                    <a:close/>
                  </a:path>
                </a:pathLst>
              </a:custGeom>
              <a:solidFill>
                <a:srgbClr val="FFD6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1" name="Google Shape;1481;p54"/>
          <p:cNvGrpSpPr/>
          <p:nvPr/>
        </p:nvGrpSpPr>
        <p:grpSpPr>
          <a:xfrm>
            <a:off x="4099035" y="3427088"/>
            <a:ext cx="636845" cy="703967"/>
            <a:chOff x="6444217" y="1711815"/>
            <a:chExt cx="758149" cy="838056"/>
          </a:xfrm>
        </p:grpSpPr>
        <p:sp>
          <p:nvSpPr>
            <p:cNvPr id="1482" name="Google Shape;1482;p54"/>
            <p:cNvSpPr/>
            <p:nvPr/>
          </p:nvSpPr>
          <p:spPr>
            <a:xfrm>
              <a:off x="6444217" y="1711815"/>
              <a:ext cx="758149" cy="835756"/>
            </a:xfrm>
            <a:custGeom>
              <a:avLst/>
              <a:gdLst/>
              <a:ahLst/>
              <a:cxnLst/>
              <a:rect l="l" t="t" r="r" b="b"/>
              <a:pathLst>
                <a:path w="26279" h="28969" extrusionOk="0">
                  <a:moveTo>
                    <a:pt x="19809" y="0"/>
                  </a:moveTo>
                  <a:lnTo>
                    <a:pt x="4364" y="4108"/>
                  </a:lnTo>
                  <a:lnTo>
                    <a:pt x="4323" y="4108"/>
                  </a:lnTo>
                  <a:lnTo>
                    <a:pt x="0" y="5268"/>
                  </a:lnTo>
                  <a:lnTo>
                    <a:pt x="688" y="7445"/>
                  </a:lnTo>
                  <a:lnTo>
                    <a:pt x="688" y="7527"/>
                  </a:lnTo>
                  <a:lnTo>
                    <a:pt x="1417" y="9714"/>
                  </a:lnTo>
                  <a:lnTo>
                    <a:pt x="1417" y="9755"/>
                  </a:lnTo>
                  <a:lnTo>
                    <a:pt x="2187" y="12107"/>
                  </a:lnTo>
                  <a:lnTo>
                    <a:pt x="2187" y="12199"/>
                  </a:lnTo>
                  <a:lnTo>
                    <a:pt x="2958" y="14551"/>
                  </a:lnTo>
                  <a:lnTo>
                    <a:pt x="2958" y="14592"/>
                  </a:lnTo>
                  <a:lnTo>
                    <a:pt x="3728" y="16944"/>
                  </a:lnTo>
                  <a:lnTo>
                    <a:pt x="3728" y="16985"/>
                  </a:lnTo>
                  <a:lnTo>
                    <a:pt x="4498" y="19429"/>
                  </a:lnTo>
                  <a:lnTo>
                    <a:pt x="4539" y="19470"/>
                  </a:lnTo>
                  <a:lnTo>
                    <a:pt x="5268" y="21780"/>
                  </a:lnTo>
                  <a:lnTo>
                    <a:pt x="5268" y="21821"/>
                  </a:lnTo>
                  <a:lnTo>
                    <a:pt x="6079" y="24265"/>
                  </a:lnTo>
                  <a:lnTo>
                    <a:pt x="6079" y="24347"/>
                  </a:lnTo>
                  <a:lnTo>
                    <a:pt x="6808" y="26658"/>
                  </a:lnTo>
                  <a:lnTo>
                    <a:pt x="6849" y="26699"/>
                  </a:lnTo>
                  <a:lnTo>
                    <a:pt x="7579" y="28968"/>
                  </a:lnTo>
                  <a:lnTo>
                    <a:pt x="11511" y="27900"/>
                  </a:lnTo>
                  <a:lnTo>
                    <a:pt x="11553" y="27900"/>
                  </a:lnTo>
                  <a:lnTo>
                    <a:pt x="26278" y="23916"/>
                  </a:lnTo>
                  <a:lnTo>
                    <a:pt x="25549" y="21308"/>
                  </a:lnTo>
                  <a:lnTo>
                    <a:pt x="25549" y="21267"/>
                  </a:lnTo>
                  <a:lnTo>
                    <a:pt x="24902" y="18915"/>
                  </a:lnTo>
                  <a:lnTo>
                    <a:pt x="24902" y="18874"/>
                  </a:lnTo>
                  <a:lnTo>
                    <a:pt x="24224" y="16348"/>
                  </a:lnTo>
                  <a:lnTo>
                    <a:pt x="24224" y="16307"/>
                  </a:lnTo>
                  <a:lnTo>
                    <a:pt x="23577" y="13996"/>
                  </a:lnTo>
                  <a:lnTo>
                    <a:pt x="23577" y="13904"/>
                  </a:lnTo>
                  <a:lnTo>
                    <a:pt x="22889" y="11470"/>
                  </a:lnTo>
                  <a:lnTo>
                    <a:pt x="22889" y="11429"/>
                  </a:lnTo>
                  <a:lnTo>
                    <a:pt x="22253" y="9026"/>
                  </a:lnTo>
                  <a:lnTo>
                    <a:pt x="22253" y="8985"/>
                  </a:lnTo>
                  <a:lnTo>
                    <a:pt x="21606" y="6593"/>
                  </a:lnTo>
                  <a:lnTo>
                    <a:pt x="21565" y="6552"/>
                  </a:lnTo>
                  <a:lnTo>
                    <a:pt x="20928" y="4149"/>
                  </a:lnTo>
                  <a:lnTo>
                    <a:pt x="20928" y="4067"/>
                  </a:lnTo>
                  <a:lnTo>
                    <a:pt x="20322" y="1879"/>
                  </a:lnTo>
                  <a:lnTo>
                    <a:pt x="20281" y="1797"/>
                  </a:lnTo>
                  <a:lnTo>
                    <a:pt x="19809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3" name="Google Shape;1483;p54"/>
            <p:cNvGrpSpPr/>
            <p:nvPr/>
          </p:nvGrpSpPr>
          <p:grpSpPr>
            <a:xfrm>
              <a:off x="6444217" y="1714115"/>
              <a:ext cx="758149" cy="835756"/>
              <a:chOff x="5213100" y="1197425"/>
              <a:chExt cx="656975" cy="724225"/>
            </a:xfrm>
          </p:grpSpPr>
          <p:sp>
            <p:nvSpPr>
              <p:cNvPr id="1484" name="Google Shape;1484;p54"/>
              <p:cNvSpPr/>
              <p:nvPr/>
            </p:nvSpPr>
            <p:spPr>
              <a:xfrm>
                <a:off x="5213100" y="1197425"/>
                <a:ext cx="656975" cy="724225"/>
              </a:xfrm>
              <a:custGeom>
                <a:avLst/>
                <a:gdLst/>
                <a:ahLst/>
                <a:cxnLst/>
                <a:rect l="l" t="t" r="r" b="b"/>
                <a:pathLst>
                  <a:path w="26279" h="28969" extrusionOk="0">
                    <a:moveTo>
                      <a:pt x="19809" y="0"/>
                    </a:moveTo>
                    <a:lnTo>
                      <a:pt x="4364" y="4108"/>
                    </a:lnTo>
                    <a:lnTo>
                      <a:pt x="4323" y="4108"/>
                    </a:lnTo>
                    <a:lnTo>
                      <a:pt x="0" y="5268"/>
                    </a:lnTo>
                    <a:lnTo>
                      <a:pt x="688" y="7445"/>
                    </a:lnTo>
                    <a:lnTo>
                      <a:pt x="688" y="7527"/>
                    </a:lnTo>
                    <a:lnTo>
                      <a:pt x="1417" y="9714"/>
                    </a:lnTo>
                    <a:lnTo>
                      <a:pt x="1417" y="9755"/>
                    </a:lnTo>
                    <a:lnTo>
                      <a:pt x="2187" y="12107"/>
                    </a:lnTo>
                    <a:lnTo>
                      <a:pt x="2187" y="12199"/>
                    </a:lnTo>
                    <a:lnTo>
                      <a:pt x="2958" y="14551"/>
                    </a:lnTo>
                    <a:lnTo>
                      <a:pt x="2958" y="14592"/>
                    </a:lnTo>
                    <a:lnTo>
                      <a:pt x="3728" y="16944"/>
                    </a:lnTo>
                    <a:lnTo>
                      <a:pt x="3728" y="16985"/>
                    </a:lnTo>
                    <a:lnTo>
                      <a:pt x="4498" y="19429"/>
                    </a:lnTo>
                    <a:lnTo>
                      <a:pt x="4539" y="19470"/>
                    </a:lnTo>
                    <a:lnTo>
                      <a:pt x="5268" y="21780"/>
                    </a:lnTo>
                    <a:lnTo>
                      <a:pt x="5268" y="21821"/>
                    </a:lnTo>
                    <a:lnTo>
                      <a:pt x="6079" y="24265"/>
                    </a:lnTo>
                    <a:lnTo>
                      <a:pt x="6079" y="24347"/>
                    </a:lnTo>
                    <a:lnTo>
                      <a:pt x="6808" y="26658"/>
                    </a:lnTo>
                    <a:lnTo>
                      <a:pt x="6849" y="26699"/>
                    </a:lnTo>
                    <a:lnTo>
                      <a:pt x="7579" y="28968"/>
                    </a:lnTo>
                    <a:lnTo>
                      <a:pt x="11511" y="27900"/>
                    </a:lnTo>
                    <a:lnTo>
                      <a:pt x="11553" y="27900"/>
                    </a:lnTo>
                    <a:lnTo>
                      <a:pt x="26278" y="23916"/>
                    </a:lnTo>
                    <a:lnTo>
                      <a:pt x="25549" y="21308"/>
                    </a:lnTo>
                    <a:lnTo>
                      <a:pt x="25549" y="21267"/>
                    </a:lnTo>
                    <a:lnTo>
                      <a:pt x="24902" y="18915"/>
                    </a:lnTo>
                    <a:lnTo>
                      <a:pt x="24902" y="18874"/>
                    </a:lnTo>
                    <a:lnTo>
                      <a:pt x="24224" y="16348"/>
                    </a:lnTo>
                    <a:lnTo>
                      <a:pt x="24224" y="16307"/>
                    </a:lnTo>
                    <a:lnTo>
                      <a:pt x="23577" y="13996"/>
                    </a:lnTo>
                    <a:lnTo>
                      <a:pt x="23577" y="13904"/>
                    </a:lnTo>
                    <a:lnTo>
                      <a:pt x="22889" y="11470"/>
                    </a:lnTo>
                    <a:lnTo>
                      <a:pt x="22889" y="11429"/>
                    </a:lnTo>
                    <a:lnTo>
                      <a:pt x="22253" y="9026"/>
                    </a:lnTo>
                    <a:lnTo>
                      <a:pt x="22253" y="8985"/>
                    </a:lnTo>
                    <a:lnTo>
                      <a:pt x="21606" y="6593"/>
                    </a:lnTo>
                    <a:lnTo>
                      <a:pt x="21565" y="6552"/>
                    </a:lnTo>
                    <a:lnTo>
                      <a:pt x="20928" y="4149"/>
                    </a:lnTo>
                    <a:lnTo>
                      <a:pt x="20928" y="4067"/>
                    </a:lnTo>
                    <a:lnTo>
                      <a:pt x="20322" y="1879"/>
                    </a:lnTo>
                    <a:lnTo>
                      <a:pt x="20281" y="1797"/>
                    </a:lnTo>
                    <a:lnTo>
                      <a:pt x="1980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54"/>
              <p:cNvSpPr/>
              <p:nvPr/>
            </p:nvSpPr>
            <p:spPr>
              <a:xfrm>
                <a:off x="5321175" y="1300100"/>
                <a:ext cx="180750" cy="59485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23794" extrusionOk="0">
                    <a:moveTo>
                      <a:pt x="0" y="1"/>
                    </a:moveTo>
                    <a:lnTo>
                      <a:pt x="647" y="2095"/>
                    </a:lnTo>
                    <a:lnTo>
                      <a:pt x="647" y="2188"/>
                    </a:lnTo>
                    <a:lnTo>
                      <a:pt x="1325" y="4365"/>
                    </a:lnTo>
                    <a:lnTo>
                      <a:pt x="1325" y="4406"/>
                    </a:lnTo>
                    <a:lnTo>
                      <a:pt x="2054" y="6809"/>
                    </a:lnTo>
                    <a:lnTo>
                      <a:pt x="2054" y="6891"/>
                    </a:lnTo>
                    <a:lnTo>
                      <a:pt x="2783" y="9242"/>
                    </a:lnTo>
                    <a:lnTo>
                      <a:pt x="2783" y="9284"/>
                    </a:lnTo>
                    <a:lnTo>
                      <a:pt x="3512" y="11635"/>
                    </a:lnTo>
                    <a:lnTo>
                      <a:pt x="3553" y="11728"/>
                    </a:lnTo>
                    <a:lnTo>
                      <a:pt x="4282" y="14120"/>
                    </a:lnTo>
                    <a:lnTo>
                      <a:pt x="4282" y="14202"/>
                    </a:lnTo>
                    <a:lnTo>
                      <a:pt x="4960" y="16472"/>
                    </a:lnTo>
                    <a:lnTo>
                      <a:pt x="5011" y="16564"/>
                    </a:lnTo>
                    <a:lnTo>
                      <a:pt x="5730" y="19039"/>
                    </a:lnTo>
                    <a:lnTo>
                      <a:pt x="5782" y="19080"/>
                    </a:lnTo>
                    <a:lnTo>
                      <a:pt x="6459" y="21390"/>
                    </a:lnTo>
                    <a:lnTo>
                      <a:pt x="6459" y="21483"/>
                    </a:lnTo>
                    <a:lnTo>
                      <a:pt x="7188" y="23793"/>
                    </a:lnTo>
                    <a:lnTo>
                      <a:pt x="7230" y="23793"/>
                    </a:lnTo>
                    <a:lnTo>
                      <a:pt x="6552" y="21442"/>
                    </a:lnTo>
                    <a:lnTo>
                      <a:pt x="6500" y="21390"/>
                    </a:lnTo>
                    <a:lnTo>
                      <a:pt x="5823" y="19080"/>
                    </a:lnTo>
                    <a:lnTo>
                      <a:pt x="5823" y="18998"/>
                    </a:lnTo>
                    <a:lnTo>
                      <a:pt x="5053" y="16513"/>
                    </a:lnTo>
                    <a:lnTo>
                      <a:pt x="5053" y="16472"/>
                    </a:lnTo>
                    <a:lnTo>
                      <a:pt x="4365" y="14161"/>
                    </a:lnTo>
                    <a:lnTo>
                      <a:pt x="4323" y="14120"/>
                    </a:lnTo>
                    <a:lnTo>
                      <a:pt x="3594" y="11686"/>
                    </a:lnTo>
                    <a:lnTo>
                      <a:pt x="3594" y="11635"/>
                    </a:lnTo>
                    <a:lnTo>
                      <a:pt x="2865" y="9284"/>
                    </a:lnTo>
                    <a:lnTo>
                      <a:pt x="2824" y="9201"/>
                    </a:lnTo>
                    <a:lnTo>
                      <a:pt x="2136" y="6850"/>
                    </a:lnTo>
                    <a:lnTo>
                      <a:pt x="2095" y="6809"/>
                    </a:lnTo>
                    <a:lnTo>
                      <a:pt x="1417" y="4406"/>
                    </a:lnTo>
                    <a:lnTo>
                      <a:pt x="1366" y="4365"/>
                    </a:lnTo>
                    <a:lnTo>
                      <a:pt x="729" y="2188"/>
                    </a:lnTo>
                    <a:lnTo>
                      <a:pt x="688" y="2095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54"/>
              <p:cNvSpPr/>
              <p:nvPr/>
            </p:nvSpPr>
            <p:spPr>
              <a:xfrm>
                <a:off x="5230300" y="1242350"/>
                <a:ext cx="490875" cy="143275"/>
              </a:xfrm>
              <a:custGeom>
                <a:avLst/>
                <a:gdLst/>
                <a:ahLst/>
                <a:cxnLst/>
                <a:rect l="l" t="t" r="r" b="b"/>
                <a:pathLst>
                  <a:path w="19635" h="5731" extrusionOk="0">
                    <a:moveTo>
                      <a:pt x="19593" y="0"/>
                    </a:moveTo>
                    <a:lnTo>
                      <a:pt x="4323" y="4405"/>
                    </a:lnTo>
                    <a:lnTo>
                      <a:pt x="4282" y="4405"/>
                    </a:lnTo>
                    <a:lnTo>
                      <a:pt x="0" y="5648"/>
                    </a:lnTo>
                    <a:lnTo>
                      <a:pt x="0" y="5730"/>
                    </a:lnTo>
                    <a:lnTo>
                      <a:pt x="4282" y="4498"/>
                    </a:lnTo>
                    <a:lnTo>
                      <a:pt x="4364" y="4498"/>
                    </a:lnTo>
                    <a:lnTo>
                      <a:pt x="19634" y="82"/>
                    </a:lnTo>
                    <a:lnTo>
                      <a:pt x="19593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54"/>
              <p:cNvSpPr/>
              <p:nvPr/>
            </p:nvSpPr>
            <p:spPr>
              <a:xfrm>
                <a:off x="5248525" y="1299075"/>
                <a:ext cx="487775" cy="142250"/>
              </a:xfrm>
              <a:custGeom>
                <a:avLst/>
                <a:gdLst/>
                <a:ahLst/>
                <a:cxnLst/>
                <a:rect l="l" t="t" r="r" b="b"/>
                <a:pathLst>
                  <a:path w="19511" h="5690" extrusionOk="0">
                    <a:moveTo>
                      <a:pt x="19511" y="1"/>
                    </a:moveTo>
                    <a:lnTo>
                      <a:pt x="4272" y="4406"/>
                    </a:lnTo>
                    <a:lnTo>
                      <a:pt x="4231" y="4406"/>
                    </a:lnTo>
                    <a:lnTo>
                      <a:pt x="0" y="5648"/>
                    </a:lnTo>
                    <a:lnTo>
                      <a:pt x="0" y="5689"/>
                    </a:lnTo>
                    <a:lnTo>
                      <a:pt x="4231" y="4447"/>
                    </a:lnTo>
                    <a:lnTo>
                      <a:pt x="4323" y="4447"/>
                    </a:lnTo>
                    <a:lnTo>
                      <a:pt x="19511" y="83"/>
                    </a:lnTo>
                    <a:lnTo>
                      <a:pt x="19511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54"/>
              <p:cNvSpPr/>
              <p:nvPr/>
            </p:nvSpPr>
            <p:spPr>
              <a:xfrm>
                <a:off x="5267775" y="1361200"/>
                <a:ext cx="4854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9419" h="5649" extrusionOk="0">
                    <a:moveTo>
                      <a:pt x="19378" y="1"/>
                    </a:moveTo>
                    <a:lnTo>
                      <a:pt x="4231" y="4365"/>
                    </a:lnTo>
                    <a:lnTo>
                      <a:pt x="4190" y="4365"/>
                    </a:lnTo>
                    <a:lnTo>
                      <a:pt x="0" y="5556"/>
                    </a:lnTo>
                    <a:lnTo>
                      <a:pt x="0" y="5648"/>
                    </a:lnTo>
                    <a:lnTo>
                      <a:pt x="4190" y="4447"/>
                    </a:lnTo>
                    <a:lnTo>
                      <a:pt x="4272" y="4406"/>
                    </a:lnTo>
                    <a:lnTo>
                      <a:pt x="19419" y="42"/>
                    </a:lnTo>
                    <a:lnTo>
                      <a:pt x="19378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54"/>
              <p:cNvSpPr/>
              <p:nvPr/>
            </p:nvSpPr>
            <p:spPr>
              <a:xfrm>
                <a:off x="5287025" y="1422050"/>
                <a:ext cx="4824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9296" h="5607" extrusionOk="0">
                    <a:moveTo>
                      <a:pt x="19296" y="0"/>
                    </a:moveTo>
                    <a:lnTo>
                      <a:pt x="4190" y="4323"/>
                    </a:lnTo>
                    <a:lnTo>
                      <a:pt x="4149" y="4364"/>
                    </a:lnTo>
                    <a:lnTo>
                      <a:pt x="1" y="5566"/>
                    </a:lnTo>
                    <a:lnTo>
                      <a:pt x="1" y="5607"/>
                    </a:lnTo>
                    <a:lnTo>
                      <a:pt x="4149" y="4406"/>
                    </a:lnTo>
                    <a:lnTo>
                      <a:pt x="4231" y="4406"/>
                    </a:lnTo>
                    <a:lnTo>
                      <a:pt x="19296" y="41"/>
                    </a:lnTo>
                    <a:lnTo>
                      <a:pt x="19296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54"/>
              <p:cNvSpPr/>
              <p:nvPr/>
            </p:nvSpPr>
            <p:spPr>
              <a:xfrm>
                <a:off x="5306275" y="1483150"/>
                <a:ext cx="479075" cy="138900"/>
              </a:xfrm>
              <a:custGeom>
                <a:avLst/>
                <a:gdLst/>
                <a:ahLst/>
                <a:cxnLst/>
                <a:rect l="l" t="t" r="r" b="b"/>
                <a:pathLst>
                  <a:path w="19163" h="5556" extrusionOk="0">
                    <a:moveTo>
                      <a:pt x="19162" y="0"/>
                    </a:moveTo>
                    <a:lnTo>
                      <a:pt x="4190" y="4313"/>
                    </a:lnTo>
                    <a:lnTo>
                      <a:pt x="4108" y="4313"/>
                    </a:lnTo>
                    <a:lnTo>
                      <a:pt x="1" y="5515"/>
                    </a:lnTo>
                    <a:lnTo>
                      <a:pt x="1" y="5556"/>
                    </a:lnTo>
                    <a:lnTo>
                      <a:pt x="4149" y="4406"/>
                    </a:lnTo>
                    <a:lnTo>
                      <a:pt x="4190" y="4364"/>
                    </a:lnTo>
                    <a:lnTo>
                      <a:pt x="19162" y="41"/>
                    </a:lnTo>
                    <a:lnTo>
                      <a:pt x="19162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54"/>
              <p:cNvSpPr/>
              <p:nvPr/>
            </p:nvSpPr>
            <p:spPr>
              <a:xfrm>
                <a:off x="5325525" y="1545000"/>
                <a:ext cx="477025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5567" extrusionOk="0">
                    <a:moveTo>
                      <a:pt x="19080" y="1"/>
                    </a:moveTo>
                    <a:lnTo>
                      <a:pt x="4149" y="4324"/>
                    </a:lnTo>
                    <a:lnTo>
                      <a:pt x="4108" y="4324"/>
                    </a:lnTo>
                    <a:lnTo>
                      <a:pt x="1" y="5526"/>
                    </a:lnTo>
                    <a:lnTo>
                      <a:pt x="42" y="5567"/>
                    </a:lnTo>
                    <a:lnTo>
                      <a:pt x="4108" y="4406"/>
                    </a:lnTo>
                    <a:lnTo>
                      <a:pt x="4191" y="4365"/>
                    </a:lnTo>
                    <a:lnTo>
                      <a:pt x="19080" y="93"/>
                    </a:lnTo>
                    <a:lnTo>
                      <a:pt x="19080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54"/>
              <p:cNvSpPr/>
              <p:nvPr/>
            </p:nvSpPr>
            <p:spPr>
              <a:xfrm>
                <a:off x="5344800" y="1605075"/>
                <a:ext cx="473925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5516" extrusionOk="0">
                    <a:moveTo>
                      <a:pt x="18956" y="1"/>
                    </a:moveTo>
                    <a:lnTo>
                      <a:pt x="4108" y="4273"/>
                    </a:lnTo>
                    <a:lnTo>
                      <a:pt x="4015" y="4273"/>
                    </a:lnTo>
                    <a:lnTo>
                      <a:pt x="0" y="5474"/>
                    </a:lnTo>
                    <a:lnTo>
                      <a:pt x="0" y="5515"/>
                    </a:lnTo>
                    <a:lnTo>
                      <a:pt x="4066" y="4365"/>
                    </a:lnTo>
                    <a:lnTo>
                      <a:pt x="4108" y="4314"/>
                    </a:lnTo>
                    <a:lnTo>
                      <a:pt x="18956" y="42"/>
                    </a:lnTo>
                    <a:lnTo>
                      <a:pt x="18956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54"/>
              <p:cNvSpPr/>
              <p:nvPr/>
            </p:nvSpPr>
            <p:spPr>
              <a:xfrm>
                <a:off x="5365075" y="1669275"/>
                <a:ext cx="470575" cy="136850"/>
              </a:xfrm>
              <a:custGeom>
                <a:avLst/>
                <a:gdLst/>
                <a:ahLst/>
                <a:cxnLst/>
                <a:rect l="l" t="t" r="r" b="b"/>
                <a:pathLst>
                  <a:path w="18823" h="5474" extrusionOk="0">
                    <a:moveTo>
                      <a:pt x="18823" y="0"/>
                    </a:moveTo>
                    <a:lnTo>
                      <a:pt x="4067" y="4231"/>
                    </a:lnTo>
                    <a:lnTo>
                      <a:pt x="3974" y="4272"/>
                    </a:lnTo>
                    <a:lnTo>
                      <a:pt x="0" y="5391"/>
                    </a:lnTo>
                    <a:lnTo>
                      <a:pt x="0" y="5473"/>
                    </a:lnTo>
                    <a:lnTo>
                      <a:pt x="4026" y="4313"/>
                    </a:lnTo>
                    <a:lnTo>
                      <a:pt x="4067" y="4313"/>
                    </a:lnTo>
                    <a:lnTo>
                      <a:pt x="18823" y="41"/>
                    </a:lnTo>
                    <a:lnTo>
                      <a:pt x="18823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54"/>
              <p:cNvSpPr/>
              <p:nvPr/>
            </p:nvSpPr>
            <p:spPr>
              <a:xfrm>
                <a:off x="5383300" y="1729075"/>
                <a:ext cx="468525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5433" extrusionOk="0">
                    <a:moveTo>
                      <a:pt x="18741" y="1"/>
                    </a:moveTo>
                    <a:lnTo>
                      <a:pt x="4015" y="4231"/>
                    </a:lnTo>
                    <a:lnTo>
                      <a:pt x="3974" y="4231"/>
                    </a:lnTo>
                    <a:lnTo>
                      <a:pt x="0" y="5392"/>
                    </a:lnTo>
                    <a:lnTo>
                      <a:pt x="41" y="5433"/>
                    </a:lnTo>
                    <a:lnTo>
                      <a:pt x="3974" y="4324"/>
                    </a:lnTo>
                    <a:lnTo>
                      <a:pt x="4067" y="4283"/>
                    </a:lnTo>
                    <a:lnTo>
                      <a:pt x="18741" y="42"/>
                    </a:lnTo>
                    <a:lnTo>
                      <a:pt x="18741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54"/>
              <p:cNvSpPr/>
              <p:nvPr/>
            </p:nvSpPr>
            <p:spPr>
              <a:xfrm>
                <a:off x="5275225" y="1370700"/>
                <a:ext cx="4802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932" extrusionOk="0">
                    <a:moveTo>
                      <a:pt x="945" y="1"/>
                    </a:moveTo>
                    <a:cubicBezTo>
                      <a:pt x="431" y="1"/>
                      <a:pt x="0" y="432"/>
                      <a:pt x="0" y="945"/>
                    </a:cubicBezTo>
                    <a:cubicBezTo>
                      <a:pt x="0" y="1459"/>
                      <a:pt x="431" y="1931"/>
                      <a:pt x="945" y="1931"/>
                    </a:cubicBezTo>
                    <a:cubicBezTo>
                      <a:pt x="1499" y="1931"/>
                      <a:pt x="1920" y="1459"/>
                      <a:pt x="1920" y="945"/>
                    </a:cubicBezTo>
                    <a:cubicBezTo>
                      <a:pt x="1920" y="432"/>
                      <a:pt x="1499" y="1"/>
                      <a:pt x="945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54"/>
              <p:cNvSpPr/>
              <p:nvPr/>
            </p:nvSpPr>
            <p:spPr>
              <a:xfrm>
                <a:off x="5334000" y="1578125"/>
                <a:ext cx="48300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932" extrusionOk="0">
                    <a:moveTo>
                      <a:pt x="987" y="1"/>
                    </a:moveTo>
                    <a:cubicBezTo>
                      <a:pt x="432" y="1"/>
                      <a:pt x="1" y="432"/>
                      <a:pt x="1" y="945"/>
                    </a:cubicBezTo>
                    <a:cubicBezTo>
                      <a:pt x="1" y="1500"/>
                      <a:pt x="432" y="1931"/>
                      <a:pt x="987" y="1931"/>
                    </a:cubicBezTo>
                    <a:cubicBezTo>
                      <a:pt x="1500" y="1931"/>
                      <a:pt x="1931" y="1500"/>
                      <a:pt x="1931" y="945"/>
                    </a:cubicBezTo>
                    <a:cubicBezTo>
                      <a:pt x="1931" y="432"/>
                      <a:pt x="1500" y="1"/>
                      <a:pt x="987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54"/>
              <p:cNvSpPr/>
              <p:nvPr/>
            </p:nvSpPr>
            <p:spPr>
              <a:xfrm>
                <a:off x="5390750" y="1765525"/>
                <a:ext cx="4802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922" extrusionOk="0">
                    <a:moveTo>
                      <a:pt x="945" y="1"/>
                    </a:moveTo>
                    <a:cubicBezTo>
                      <a:pt x="431" y="1"/>
                      <a:pt x="0" y="422"/>
                      <a:pt x="0" y="976"/>
                    </a:cubicBezTo>
                    <a:cubicBezTo>
                      <a:pt x="0" y="1490"/>
                      <a:pt x="431" y="1921"/>
                      <a:pt x="945" y="1921"/>
                    </a:cubicBezTo>
                    <a:cubicBezTo>
                      <a:pt x="1499" y="1921"/>
                      <a:pt x="1920" y="1490"/>
                      <a:pt x="1920" y="976"/>
                    </a:cubicBezTo>
                    <a:cubicBezTo>
                      <a:pt x="1920" y="422"/>
                      <a:pt x="1499" y="1"/>
                      <a:pt x="945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8" name="Google Shape;1498;p54"/>
          <p:cNvSpPr/>
          <p:nvPr/>
        </p:nvSpPr>
        <p:spPr>
          <a:xfrm>
            <a:off x="493837" y="4639275"/>
            <a:ext cx="3281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24" y="1253300"/>
            <a:ext cx="2069926" cy="2125978"/>
          </a:xfrm>
          <a:prstGeom prst="rect">
            <a:avLst/>
          </a:prstGeom>
        </p:spPr>
      </p:pic>
      <p:sp>
        <p:nvSpPr>
          <p:cNvPr id="70" name="Google Shape;124;p6"/>
          <p:cNvSpPr/>
          <p:nvPr/>
        </p:nvSpPr>
        <p:spPr>
          <a:xfrm flipV="1">
            <a:off x="1096754" y="769226"/>
            <a:ext cx="7113994" cy="5711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rupo 70"/>
          <p:cNvGrpSpPr/>
          <p:nvPr/>
        </p:nvGrpSpPr>
        <p:grpSpPr>
          <a:xfrm flipH="1">
            <a:off x="8370897" y="139771"/>
            <a:ext cx="516490" cy="656319"/>
            <a:chOff x="8074025" y="142875"/>
            <a:chExt cx="650876" cy="827087"/>
          </a:xfrm>
        </p:grpSpPr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74" name="Freeform 5"/>
          <p:cNvSpPr>
            <a:spLocks/>
          </p:cNvSpPr>
          <p:nvPr/>
        </p:nvSpPr>
        <p:spPr bwMode="auto">
          <a:xfrm>
            <a:off x="400284" y="116485"/>
            <a:ext cx="536321" cy="652741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5" name="Freeform 6"/>
          <p:cNvSpPr>
            <a:spLocks/>
          </p:cNvSpPr>
          <p:nvPr/>
        </p:nvSpPr>
        <p:spPr bwMode="auto">
          <a:xfrm>
            <a:off x="539984" y="81561"/>
            <a:ext cx="116421" cy="116420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6" name="Google Shape;1503;p55"/>
          <p:cNvSpPr txBox="1">
            <a:spLocks/>
          </p:cNvSpPr>
          <p:nvPr/>
        </p:nvSpPr>
        <p:spPr>
          <a:xfrm>
            <a:off x="1056164" y="187119"/>
            <a:ext cx="716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0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5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5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5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5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5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5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5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2500"/>
              <a:buFont typeface="Paytone One"/>
              <a:buNone/>
              <a:defRPr sz="25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PE"/>
              <a:t>ACTIVITY 1: SUMMARIZING</a:t>
            </a:r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0D6F517-5795-3557-AD8A-9766CB434A0B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B169BD49-85A0-BD63-0558-525887798A25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2609DC48-F210-D487-ED27-77CA0B823221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69084273-FA63-8776-B56A-363F0F7A322B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53E413BD-C793-6282-A5BA-ADFBA59E911C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756B527C-2BD2-87B1-A3F3-ECF2DECB5205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656FB050-05E7-8A18-CD01-CA88CF3B8118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F8F08051-4BC2-CD52-C0EA-CE179C0520DE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6ACB176-1E48-1037-9277-11F848426509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8646185A-83FE-52A5-C487-DA7A2489DB6B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E26672D9-37C6-3A56-B6A2-C2170D4547A2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CF34C835-EB02-6F8D-E712-6104EAB88A59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B03966E6-63DD-C67A-13F6-04397D09416B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7E015CB5-288C-0E8C-60C4-C71C769A9533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ED835ED3-287C-679B-C6E0-D62DC97190A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F6CEA3A1-BB5F-70C0-A06E-A4EB6BDA1DC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55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716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1: SUMMARIZING</a:t>
            </a:r>
            <a:endParaRPr dirty="0"/>
          </a:p>
        </p:txBody>
      </p:sp>
      <p:sp>
        <p:nvSpPr>
          <p:cNvPr id="1504" name="Google Shape;1504;p55"/>
          <p:cNvSpPr txBox="1">
            <a:spLocks noGrp="1"/>
          </p:cNvSpPr>
          <p:nvPr>
            <p:ph type="subTitle" idx="4294967295"/>
          </p:nvPr>
        </p:nvSpPr>
        <p:spPr>
          <a:xfrm>
            <a:off x="715100" y="1832200"/>
            <a:ext cx="2871300" cy="2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hot, even hotter than Mercury, and its atmosphere is extremely poisonous. It’s the second-brightest natural object in the night sky after the Moon. Mercury</a:t>
            </a:r>
            <a:r>
              <a:rPr lang="en" b="1"/>
              <a:t> </a:t>
            </a:r>
            <a:r>
              <a:rPr lang="en"/>
              <a:t>is the closest planet to the Sun and the smallest one in the Solar System...</a:t>
            </a:r>
            <a:endParaRPr/>
          </a:p>
        </p:txBody>
      </p:sp>
      <p:sp>
        <p:nvSpPr>
          <p:cNvPr id="1505" name="Google Shape;1505;p55"/>
          <p:cNvSpPr txBox="1">
            <a:spLocks noGrp="1"/>
          </p:cNvSpPr>
          <p:nvPr>
            <p:ph type="subTitle" idx="4294967295"/>
          </p:nvPr>
        </p:nvSpPr>
        <p:spPr>
          <a:xfrm>
            <a:off x="715099" y="1347175"/>
            <a:ext cx="1827600" cy="37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READ: CHAPTER 3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06" name="Google Shape;1506;p55"/>
          <p:cNvSpPr txBox="1">
            <a:spLocks noGrp="1"/>
          </p:cNvSpPr>
          <p:nvPr>
            <p:ph type="subTitle" idx="4294967295"/>
          </p:nvPr>
        </p:nvSpPr>
        <p:spPr>
          <a:xfrm>
            <a:off x="4380900" y="1278425"/>
            <a:ext cx="2012400" cy="3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SUMMARY 1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07" name="Google Shape;1507;p55"/>
          <p:cNvSpPr txBox="1">
            <a:spLocks noGrp="1"/>
          </p:cNvSpPr>
          <p:nvPr>
            <p:ph type="subTitle" idx="4294967295"/>
          </p:nvPr>
        </p:nvSpPr>
        <p:spPr>
          <a:xfrm>
            <a:off x="4178875" y="1655225"/>
            <a:ext cx="4250100" cy="1178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508" name="Google Shape;1508;p55"/>
          <p:cNvSpPr txBox="1">
            <a:spLocks noGrp="1"/>
          </p:cNvSpPr>
          <p:nvPr>
            <p:ph type="subTitle" idx="4294967295"/>
          </p:nvPr>
        </p:nvSpPr>
        <p:spPr>
          <a:xfrm>
            <a:off x="4380900" y="2942200"/>
            <a:ext cx="2012400" cy="3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SUMMARY 2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09" name="Google Shape;1509;p55"/>
          <p:cNvSpPr txBox="1">
            <a:spLocks noGrp="1"/>
          </p:cNvSpPr>
          <p:nvPr>
            <p:ph type="subTitle" idx="4294967295"/>
          </p:nvPr>
        </p:nvSpPr>
        <p:spPr>
          <a:xfrm>
            <a:off x="4178875" y="3319000"/>
            <a:ext cx="4250100" cy="1178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“Write your answer here”</a:t>
            </a:r>
            <a:endParaRPr u="sng" dirty="0"/>
          </a:p>
        </p:txBody>
      </p:sp>
      <p:sp>
        <p:nvSpPr>
          <p:cNvPr id="1510" name="Google Shape;1510;p55"/>
          <p:cNvSpPr/>
          <p:nvPr/>
        </p:nvSpPr>
        <p:spPr>
          <a:xfrm>
            <a:off x="4178884" y="1347173"/>
            <a:ext cx="242457" cy="2393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5"/>
          <p:cNvSpPr/>
          <p:nvPr/>
        </p:nvSpPr>
        <p:spPr>
          <a:xfrm>
            <a:off x="4178884" y="3027848"/>
            <a:ext cx="242457" cy="2393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25" y="1521811"/>
            <a:ext cx="2705225" cy="321757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01D966A-E826-D605-4D2C-5141DDADCFD8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126ECA22-E2D6-EC4E-9D70-11F107CA11EB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01BA6F02-0543-1C19-6CFB-6417A46BAAF7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D4DD50E8-B8F4-8451-1D05-A7AC6AC9CCA7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708CAFAA-29C4-5F4F-9B2F-C009BE10E2F0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1DB3229A-7A32-B5B4-0C7F-242FEAA44544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B36533FE-C222-F241-2F8E-E9EFC181CFCC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87BF7079-D92E-E619-EAC8-5648E774A298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5622D99-F503-AA5F-7BA6-9F5C9B7BCA2F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4F4259D9-67CB-F7BE-84B4-436AF04B7F5C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1803CC7A-409C-701F-7A9F-94256FE9655B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F753B9CA-ED34-3D37-CB5E-59E608CAAC1E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46CCDD53-381C-E00E-8361-056555E50D0E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79D6B127-FECF-5B82-A9F9-59B5FEACAA94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E1757BD5-1E7B-65B3-2101-4AAA740578B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022DA61E-D652-F5F3-709B-1CF7D49A5762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56"/>
          <p:cNvSpPr txBox="1">
            <a:spLocks noGrp="1"/>
          </p:cNvSpPr>
          <p:nvPr>
            <p:ph type="title"/>
          </p:nvPr>
        </p:nvSpPr>
        <p:spPr>
          <a:xfrm>
            <a:off x="989850" y="395100"/>
            <a:ext cx="716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PARTS OF THE PLOT</a:t>
            </a:r>
            <a:endParaRPr dirty="0"/>
          </a:p>
        </p:txBody>
      </p:sp>
      <p:sp>
        <p:nvSpPr>
          <p:cNvPr id="1517" name="Google Shape;1517;p56"/>
          <p:cNvSpPr txBox="1">
            <a:spLocks noGrp="1"/>
          </p:cNvSpPr>
          <p:nvPr>
            <p:ph type="subTitle" idx="1"/>
          </p:nvPr>
        </p:nvSpPr>
        <p:spPr>
          <a:xfrm>
            <a:off x="2430425" y="1587663"/>
            <a:ext cx="29076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sp>
        <p:nvSpPr>
          <p:cNvPr id="1518" name="Google Shape;1518;p56"/>
          <p:cNvSpPr txBox="1">
            <a:spLocks noGrp="1"/>
          </p:cNvSpPr>
          <p:nvPr>
            <p:ph type="subTitle" idx="2"/>
          </p:nvPr>
        </p:nvSpPr>
        <p:spPr>
          <a:xfrm>
            <a:off x="2430425" y="3184138"/>
            <a:ext cx="2907600" cy="4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endParaRPr/>
          </a:p>
        </p:txBody>
      </p:sp>
      <p:sp>
        <p:nvSpPr>
          <p:cNvPr id="1519" name="Google Shape;1519;p56"/>
          <p:cNvSpPr txBox="1">
            <a:spLocks noGrp="1"/>
          </p:cNvSpPr>
          <p:nvPr>
            <p:ph type="subTitle" idx="3"/>
          </p:nvPr>
        </p:nvSpPr>
        <p:spPr>
          <a:xfrm>
            <a:off x="2430425" y="2003813"/>
            <a:ext cx="2907600" cy="9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1520" name="Google Shape;1520;p56"/>
          <p:cNvSpPr txBox="1">
            <a:spLocks noGrp="1"/>
          </p:cNvSpPr>
          <p:nvPr>
            <p:ph type="subTitle" idx="4"/>
          </p:nvPr>
        </p:nvSpPr>
        <p:spPr>
          <a:xfrm>
            <a:off x="2430425" y="3600563"/>
            <a:ext cx="2907600" cy="9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hot and has a very poisonous atmosphere too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25" y="1674587"/>
            <a:ext cx="1237500" cy="109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38" y="3120721"/>
            <a:ext cx="1219180" cy="13665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025" y="1876859"/>
            <a:ext cx="3347576" cy="2922392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08A5FEAF-1C0D-1515-20D7-5B9053B35C77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6" name="Google Shape;179;p21">
              <a:extLst>
                <a:ext uri="{FF2B5EF4-FFF2-40B4-BE49-F238E27FC236}">
                  <a16:creationId xmlns:a16="http://schemas.microsoft.com/office/drawing/2014/main" id="{D93BB2F6-09F0-7A90-6668-C7437ACE179E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0;p21">
              <a:extLst>
                <a:ext uri="{FF2B5EF4-FFF2-40B4-BE49-F238E27FC236}">
                  <a16:creationId xmlns:a16="http://schemas.microsoft.com/office/drawing/2014/main" id="{D4B8986B-F230-B93C-0DA4-0DCB3AA166B4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1;p21">
              <a:extLst>
                <a:ext uri="{FF2B5EF4-FFF2-40B4-BE49-F238E27FC236}">
                  <a16:creationId xmlns:a16="http://schemas.microsoft.com/office/drawing/2014/main" id="{238898AD-480C-EDA4-AA46-89A337BAC994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2;p21">
              <a:extLst>
                <a:ext uri="{FF2B5EF4-FFF2-40B4-BE49-F238E27FC236}">
                  <a16:creationId xmlns:a16="http://schemas.microsoft.com/office/drawing/2014/main" id="{BAE7995D-304D-8A06-0048-2C811070DD74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3;p21">
              <a:extLst>
                <a:ext uri="{FF2B5EF4-FFF2-40B4-BE49-F238E27FC236}">
                  <a16:creationId xmlns:a16="http://schemas.microsoft.com/office/drawing/2014/main" id="{369335A7-5511-9588-D29F-7AD1F932DD12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1" name="Google Shape;184;p21">
              <a:extLst>
                <a:ext uri="{FF2B5EF4-FFF2-40B4-BE49-F238E27FC236}">
                  <a16:creationId xmlns:a16="http://schemas.microsoft.com/office/drawing/2014/main" id="{8146F84F-6882-9233-70C3-7774C7700EC0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5;p21">
              <a:extLst>
                <a:ext uri="{FF2B5EF4-FFF2-40B4-BE49-F238E27FC236}">
                  <a16:creationId xmlns:a16="http://schemas.microsoft.com/office/drawing/2014/main" id="{C7B749BE-962C-479A-EEB4-7B9DA2BBB43D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7372CBA-8EE3-A293-A8CB-B8EA8CF65D81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4" name="Google Shape;179;p21">
              <a:extLst>
                <a:ext uri="{FF2B5EF4-FFF2-40B4-BE49-F238E27FC236}">
                  <a16:creationId xmlns:a16="http://schemas.microsoft.com/office/drawing/2014/main" id="{B41E7992-3A00-A4CB-0D9A-7EC215101987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0;p21">
              <a:extLst>
                <a:ext uri="{FF2B5EF4-FFF2-40B4-BE49-F238E27FC236}">
                  <a16:creationId xmlns:a16="http://schemas.microsoft.com/office/drawing/2014/main" id="{5B1314A2-B299-4DD1-0E87-DD0DA562BBF1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1;p21">
              <a:extLst>
                <a:ext uri="{FF2B5EF4-FFF2-40B4-BE49-F238E27FC236}">
                  <a16:creationId xmlns:a16="http://schemas.microsoft.com/office/drawing/2014/main" id="{CE29CA89-31AF-88B1-6E6D-D88CDB737A21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2;p21">
              <a:extLst>
                <a:ext uri="{FF2B5EF4-FFF2-40B4-BE49-F238E27FC236}">
                  <a16:creationId xmlns:a16="http://schemas.microsoft.com/office/drawing/2014/main" id="{0028CFE9-E16D-914F-683A-E6F0DA9F18B7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3;p21">
              <a:extLst>
                <a:ext uri="{FF2B5EF4-FFF2-40B4-BE49-F238E27FC236}">
                  <a16:creationId xmlns:a16="http://schemas.microsoft.com/office/drawing/2014/main" id="{A5D4AF69-5050-6820-1F4D-C74F29B79115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9" name="Google Shape;184;p21">
              <a:extLst>
                <a:ext uri="{FF2B5EF4-FFF2-40B4-BE49-F238E27FC236}">
                  <a16:creationId xmlns:a16="http://schemas.microsoft.com/office/drawing/2014/main" id="{78201D2E-B525-0232-0F5D-F38802F4987F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0" name="Google Shape;185;p21">
              <a:extLst>
                <a:ext uri="{FF2B5EF4-FFF2-40B4-BE49-F238E27FC236}">
                  <a16:creationId xmlns:a16="http://schemas.microsoft.com/office/drawing/2014/main" id="{B75C607C-64DC-EB8E-4D5F-CFF10E3629FB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3" y="1220270"/>
            <a:ext cx="5540910" cy="34692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6625" y="214540"/>
            <a:ext cx="6615617" cy="54318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12651"/>
                </a:solidFill>
              </a:rPr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5500724" y="1713263"/>
            <a:ext cx="492342" cy="492342"/>
          </a:xfrm>
          <a:prstGeom prst="ellipse">
            <a:avLst/>
          </a:prstGeom>
          <a:solidFill>
            <a:srgbClr val="51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5500724" y="2587510"/>
            <a:ext cx="492342" cy="492342"/>
          </a:xfrm>
          <a:prstGeom prst="ellipse">
            <a:avLst/>
          </a:prstGeom>
          <a:solidFill>
            <a:srgbClr val="51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5500724" y="3461757"/>
            <a:ext cx="492342" cy="492342"/>
          </a:xfrm>
          <a:prstGeom prst="ellipse">
            <a:avLst/>
          </a:prstGeom>
          <a:solidFill>
            <a:srgbClr val="51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6132892" y="1537301"/>
            <a:ext cx="1659350" cy="824645"/>
            <a:chOff x="910640" y="2937305"/>
            <a:chExt cx="1527408" cy="275010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512651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512651"/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3"/>
              <a:ext cx="1527408" cy="215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51265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7836229" y="1697824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99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6132892" y="2411548"/>
            <a:ext cx="1659350" cy="824644"/>
            <a:chOff x="910640" y="2937305"/>
            <a:chExt cx="1527408" cy="275009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512651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512651"/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51265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7836229" y="2572070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6132892" y="3285794"/>
            <a:ext cx="1659350" cy="824644"/>
            <a:chOff x="910640" y="2937305"/>
            <a:chExt cx="1527408" cy="275009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37305"/>
              <a:ext cx="1527408" cy="8467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512651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512651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215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51265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7836229" y="3446316"/>
            <a:ext cx="810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67</a:t>
            </a:r>
            <a:r>
              <a:rPr lang="en-US" altLang="ko-KR" b="1" dirty="0">
                <a:solidFill>
                  <a:srgbClr val="FFC00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99" y="774536"/>
            <a:ext cx="4353750" cy="3195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218798C-E753-0C64-5925-D97077BDC50D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6" name="Google Shape;179;p21">
              <a:extLst>
                <a:ext uri="{FF2B5EF4-FFF2-40B4-BE49-F238E27FC236}">
                  <a16:creationId xmlns:a16="http://schemas.microsoft.com/office/drawing/2014/main" id="{DD2C64F4-80B8-0A6C-B913-66421E22CCBE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0;p21">
              <a:extLst>
                <a:ext uri="{FF2B5EF4-FFF2-40B4-BE49-F238E27FC236}">
                  <a16:creationId xmlns:a16="http://schemas.microsoft.com/office/drawing/2014/main" id="{69A342D5-AF2F-65CD-33C1-E47A4B2D71B1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1;p21">
              <a:extLst>
                <a:ext uri="{FF2B5EF4-FFF2-40B4-BE49-F238E27FC236}">
                  <a16:creationId xmlns:a16="http://schemas.microsoft.com/office/drawing/2014/main" id="{BC85D92D-A789-9E65-D97F-8DAC63F850B3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2;p21">
              <a:extLst>
                <a:ext uri="{FF2B5EF4-FFF2-40B4-BE49-F238E27FC236}">
                  <a16:creationId xmlns:a16="http://schemas.microsoft.com/office/drawing/2014/main" id="{5F3C3F72-2B28-648B-5864-4040E7259521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3;p21">
              <a:extLst>
                <a:ext uri="{FF2B5EF4-FFF2-40B4-BE49-F238E27FC236}">
                  <a16:creationId xmlns:a16="http://schemas.microsoft.com/office/drawing/2014/main" id="{7EF08360-B7A9-18D2-6A27-5489402A1021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1" name="Google Shape;184;p21">
              <a:extLst>
                <a:ext uri="{FF2B5EF4-FFF2-40B4-BE49-F238E27FC236}">
                  <a16:creationId xmlns:a16="http://schemas.microsoft.com/office/drawing/2014/main" id="{812EC330-B179-6C79-BC97-57457BCF20F8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5;p21">
              <a:extLst>
                <a:ext uri="{FF2B5EF4-FFF2-40B4-BE49-F238E27FC236}">
                  <a16:creationId xmlns:a16="http://schemas.microsoft.com/office/drawing/2014/main" id="{0F6F9AB5-7D89-D748-3247-A0901E992A5F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16C46AD-0431-9FE0-C032-72DA5A55AF3D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4" name="Google Shape;179;p21">
              <a:extLst>
                <a:ext uri="{FF2B5EF4-FFF2-40B4-BE49-F238E27FC236}">
                  <a16:creationId xmlns:a16="http://schemas.microsoft.com/office/drawing/2014/main" id="{AF2B780C-2A72-CE4D-9A17-8973B552283D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0;p21">
              <a:extLst>
                <a:ext uri="{FF2B5EF4-FFF2-40B4-BE49-F238E27FC236}">
                  <a16:creationId xmlns:a16="http://schemas.microsoft.com/office/drawing/2014/main" id="{02B59FB3-5963-AD18-E3C2-819F5D0A0B0D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1;p21">
              <a:extLst>
                <a:ext uri="{FF2B5EF4-FFF2-40B4-BE49-F238E27FC236}">
                  <a16:creationId xmlns:a16="http://schemas.microsoft.com/office/drawing/2014/main" id="{97B20548-583E-3128-82BD-72BEC077CE20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2;p21">
              <a:extLst>
                <a:ext uri="{FF2B5EF4-FFF2-40B4-BE49-F238E27FC236}">
                  <a16:creationId xmlns:a16="http://schemas.microsoft.com/office/drawing/2014/main" id="{551FC38A-9B3E-1A78-5AEC-C7C0E9078289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3;p21">
              <a:extLst>
                <a:ext uri="{FF2B5EF4-FFF2-40B4-BE49-F238E27FC236}">
                  <a16:creationId xmlns:a16="http://schemas.microsoft.com/office/drawing/2014/main" id="{EF19E70A-DA44-03FF-EC5E-B4D770A2C0EE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9" name="Google Shape;184;p21">
              <a:extLst>
                <a:ext uri="{FF2B5EF4-FFF2-40B4-BE49-F238E27FC236}">
                  <a16:creationId xmlns:a16="http://schemas.microsoft.com/office/drawing/2014/main" id="{AAAAE082-32A0-F3DD-929B-A9C8D9145EE5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0" name="Google Shape;185;p21">
              <a:extLst>
                <a:ext uri="{FF2B5EF4-FFF2-40B4-BE49-F238E27FC236}">
                  <a16:creationId xmlns:a16="http://schemas.microsoft.com/office/drawing/2014/main" id="{9FABC763-8E2A-DB01-61A6-0B4874F4FCD6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57"/>
          <p:cNvGrpSpPr/>
          <p:nvPr/>
        </p:nvGrpSpPr>
        <p:grpSpPr>
          <a:xfrm>
            <a:off x="5218625" y="1305353"/>
            <a:ext cx="2123747" cy="734746"/>
            <a:chOff x="5048038" y="1385803"/>
            <a:chExt cx="2123747" cy="734746"/>
          </a:xfrm>
        </p:grpSpPr>
        <p:grpSp>
          <p:nvGrpSpPr>
            <p:cNvPr id="1577" name="Google Shape;1577;p57"/>
            <p:cNvGrpSpPr/>
            <p:nvPr/>
          </p:nvGrpSpPr>
          <p:grpSpPr>
            <a:xfrm>
              <a:off x="6386972" y="1385803"/>
              <a:ext cx="784812" cy="734746"/>
              <a:chOff x="1907550" y="-638278"/>
              <a:chExt cx="956505" cy="895486"/>
            </a:xfrm>
          </p:grpSpPr>
          <p:sp>
            <p:nvSpPr>
              <p:cNvPr id="1578" name="Google Shape;1578;p57"/>
              <p:cNvSpPr/>
              <p:nvPr/>
            </p:nvSpPr>
            <p:spPr>
              <a:xfrm>
                <a:off x="1978052" y="-577921"/>
                <a:ext cx="389159" cy="352517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6010" extrusionOk="0">
                    <a:moveTo>
                      <a:pt x="5662" y="1"/>
                    </a:moveTo>
                    <a:cubicBezTo>
                      <a:pt x="3808" y="1"/>
                      <a:pt x="0" y="643"/>
                      <a:pt x="555" y="6010"/>
                    </a:cubicBezTo>
                    <a:lnTo>
                      <a:pt x="6080" y="4808"/>
                    </a:lnTo>
                    <a:cubicBezTo>
                      <a:pt x="6080" y="4808"/>
                      <a:pt x="5946" y="2549"/>
                      <a:pt x="6244" y="1430"/>
                    </a:cubicBezTo>
                    <a:cubicBezTo>
                      <a:pt x="6552" y="362"/>
                      <a:pt x="6634" y="64"/>
                      <a:pt x="6634" y="64"/>
                    </a:cubicBezTo>
                    <a:cubicBezTo>
                      <a:pt x="6634" y="64"/>
                      <a:pt x="6245" y="1"/>
                      <a:pt x="56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7"/>
              <p:cNvSpPr/>
              <p:nvPr/>
            </p:nvSpPr>
            <p:spPr>
              <a:xfrm>
                <a:off x="2364698" y="-575516"/>
                <a:ext cx="303644" cy="304947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99" extrusionOk="0">
                    <a:moveTo>
                      <a:pt x="557" y="0"/>
                    </a:moveTo>
                    <a:cubicBezTo>
                      <a:pt x="215" y="0"/>
                      <a:pt x="1" y="23"/>
                      <a:pt x="1" y="23"/>
                    </a:cubicBezTo>
                    <a:lnTo>
                      <a:pt x="679" y="4767"/>
                    </a:lnTo>
                    <a:lnTo>
                      <a:pt x="5176" y="5199"/>
                    </a:lnTo>
                    <a:cubicBezTo>
                      <a:pt x="5176" y="5199"/>
                      <a:pt x="5094" y="1861"/>
                      <a:pt x="3934" y="968"/>
                    </a:cubicBezTo>
                    <a:cubicBezTo>
                      <a:pt x="2855" y="126"/>
                      <a:pt x="1357" y="0"/>
                      <a:pt x="5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7"/>
              <p:cNvSpPr/>
              <p:nvPr/>
            </p:nvSpPr>
            <p:spPr>
              <a:xfrm>
                <a:off x="1907550" y="-638278"/>
                <a:ext cx="956505" cy="895486"/>
              </a:xfrm>
              <a:custGeom>
                <a:avLst/>
                <a:gdLst/>
                <a:ahLst/>
                <a:cxnLst/>
                <a:rect l="l" t="t" r="r" b="b"/>
                <a:pathLst>
                  <a:path w="16308" h="15267" extrusionOk="0">
                    <a:moveTo>
                      <a:pt x="7977" y="0"/>
                    </a:moveTo>
                    <a:cubicBezTo>
                      <a:pt x="7469" y="0"/>
                      <a:pt x="6961" y="62"/>
                      <a:pt x="6470" y="189"/>
                    </a:cubicBezTo>
                    <a:lnTo>
                      <a:pt x="6378" y="189"/>
                    </a:lnTo>
                    <a:cubicBezTo>
                      <a:pt x="5782" y="364"/>
                      <a:pt x="5187" y="580"/>
                      <a:pt x="4581" y="877"/>
                    </a:cubicBezTo>
                    <a:cubicBezTo>
                      <a:pt x="4067" y="1175"/>
                      <a:pt x="3595" y="1565"/>
                      <a:pt x="3174" y="2038"/>
                    </a:cubicBezTo>
                    <a:cubicBezTo>
                      <a:pt x="2229" y="3065"/>
                      <a:pt x="1675" y="4513"/>
                      <a:pt x="1716" y="5930"/>
                    </a:cubicBezTo>
                    <a:cubicBezTo>
                      <a:pt x="1716" y="6351"/>
                      <a:pt x="1798" y="6782"/>
                      <a:pt x="1675" y="7172"/>
                    </a:cubicBezTo>
                    <a:cubicBezTo>
                      <a:pt x="1459" y="7891"/>
                      <a:pt x="730" y="8363"/>
                      <a:pt x="350" y="9051"/>
                    </a:cubicBezTo>
                    <a:cubicBezTo>
                      <a:pt x="134" y="9524"/>
                      <a:pt x="52" y="10037"/>
                      <a:pt x="1" y="10592"/>
                    </a:cubicBezTo>
                    <a:cubicBezTo>
                      <a:pt x="1" y="11280"/>
                      <a:pt x="93" y="11957"/>
                      <a:pt x="350" y="12604"/>
                    </a:cubicBezTo>
                    <a:cubicBezTo>
                      <a:pt x="822" y="13713"/>
                      <a:pt x="1890" y="14484"/>
                      <a:pt x="3041" y="14874"/>
                    </a:cubicBezTo>
                    <a:cubicBezTo>
                      <a:pt x="3978" y="15181"/>
                      <a:pt x="4935" y="15266"/>
                      <a:pt x="5924" y="15266"/>
                    </a:cubicBezTo>
                    <a:cubicBezTo>
                      <a:pt x="6159" y="15266"/>
                      <a:pt x="6396" y="15262"/>
                      <a:pt x="6635" y="15254"/>
                    </a:cubicBezTo>
                    <a:cubicBezTo>
                      <a:pt x="8391" y="15213"/>
                      <a:pt x="10147" y="15038"/>
                      <a:pt x="11769" y="14401"/>
                    </a:cubicBezTo>
                    <a:cubicBezTo>
                      <a:pt x="13402" y="13713"/>
                      <a:pt x="14850" y="12563"/>
                      <a:pt x="15579" y="10931"/>
                    </a:cubicBezTo>
                    <a:cubicBezTo>
                      <a:pt x="16308" y="9349"/>
                      <a:pt x="16133" y="7295"/>
                      <a:pt x="14983" y="6012"/>
                    </a:cubicBezTo>
                    <a:cubicBezTo>
                      <a:pt x="14685" y="5714"/>
                      <a:pt x="14295" y="5416"/>
                      <a:pt x="14080" y="5067"/>
                    </a:cubicBezTo>
                    <a:cubicBezTo>
                      <a:pt x="13782" y="4646"/>
                      <a:pt x="13700" y="4133"/>
                      <a:pt x="13525" y="3660"/>
                    </a:cubicBezTo>
                    <a:cubicBezTo>
                      <a:pt x="12714" y="1337"/>
                      <a:pt x="10338" y="0"/>
                      <a:pt x="7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1" name="Google Shape;1581;p57"/>
            <p:cNvSpPr/>
            <p:nvPr/>
          </p:nvSpPr>
          <p:spPr>
            <a:xfrm>
              <a:off x="5788662" y="1423656"/>
              <a:ext cx="659087" cy="659042"/>
            </a:xfrm>
            <a:custGeom>
              <a:avLst/>
              <a:gdLst/>
              <a:ahLst/>
              <a:cxnLst/>
              <a:rect l="l" t="t" r="r" b="b"/>
              <a:pathLst>
                <a:path w="17715" h="17715" extrusionOk="0">
                  <a:moveTo>
                    <a:pt x="8863" y="1"/>
                  </a:moveTo>
                  <a:cubicBezTo>
                    <a:pt x="7918" y="1"/>
                    <a:pt x="7065" y="124"/>
                    <a:pt x="6203" y="381"/>
                  </a:cubicBezTo>
                  <a:cubicBezTo>
                    <a:pt x="3677" y="1192"/>
                    <a:pt x="1674" y="3030"/>
                    <a:pt x="647" y="5474"/>
                  </a:cubicBezTo>
                  <a:cubicBezTo>
                    <a:pt x="391" y="6162"/>
                    <a:pt x="175" y="6932"/>
                    <a:pt x="42" y="7703"/>
                  </a:cubicBezTo>
                  <a:cubicBezTo>
                    <a:pt x="1" y="8082"/>
                    <a:pt x="1" y="8473"/>
                    <a:pt x="1" y="8853"/>
                  </a:cubicBezTo>
                  <a:cubicBezTo>
                    <a:pt x="1" y="9541"/>
                    <a:pt x="83" y="10218"/>
                    <a:pt x="216" y="10865"/>
                  </a:cubicBezTo>
                  <a:cubicBezTo>
                    <a:pt x="391" y="11677"/>
                    <a:pt x="689" y="12447"/>
                    <a:pt x="1069" y="13135"/>
                  </a:cubicBezTo>
                  <a:cubicBezTo>
                    <a:pt x="1418" y="13771"/>
                    <a:pt x="1839" y="14326"/>
                    <a:pt x="2352" y="14891"/>
                  </a:cubicBezTo>
                  <a:cubicBezTo>
                    <a:pt x="2568" y="15096"/>
                    <a:pt x="2783" y="15312"/>
                    <a:pt x="2999" y="15527"/>
                  </a:cubicBezTo>
                  <a:cubicBezTo>
                    <a:pt x="3636" y="16082"/>
                    <a:pt x="4406" y="16554"/>
                    <a:pt x="5176" y="16944"/>
                  </a:cubicBezTo>
                  <a:cubicBezTo>
                    <a:pt x="5823" y="17201"/>
                    <a:pt x="6460" y="17407"/>
                    <a:pt x="7148" y="17540"/>
                  </a:cubicBezTo>
                  <a:cubicBezTo>
                    <a:pt x="7702" y="17663"/>
                    <a:pt x="8257" y="17715"/>
                    <a:pt x="8863" y="17715"/>
                  </a:cubicBezTo>
                  <a:cubicBezTo>
                    <a:pt x="9284" y="17715"/>
                    <a:pt x="9756" y="17663"/>
                    <a:pt x="10187" y="17622"/>
                  </a:cubicBezTo>
                  <a:cubicBezTo>
                    <a:pt x="12539" y="17242"/>
                    <a:pt x="14593" y="16000"/>
                    <a:pt x="15917" y="14162"/>
                  </a:cubicBezTo>
                  <a:cubicBezTo>
                    <a:pt x="16728" y="13135"/>
                    <a:pt x="17283" y="11892"/>
                    <a:pt x="17540" y="10568"/>
                  </a:cubicBezTo>
                  <a:cubicBezTo>
                    <a:pt x="17632" y="10013"/>
                    <a:pt x="17714" y="9448"/>
                    <a:pt x="17714" y="8853"/>
                  </a:cubicBezTo>
                  <a:cubicBezTo>
                    <a:pt x="17714" y="8165"/>
                    <a:pt x="17632" y="7528"/>
                    <a:pt x="17458" y="6881"/>
                  </a:cubicBezTo>
                  <a:cubicBezTo>
                    <a:pt x="17160" y="5474"/>
                    <a:pt x="16513" y="4191"/>
                    <a:pt x="15619" y="3123"/>
                  </a:cubicBezTo>
                  <a:cubicBezTo>
                    <a:pt x="14418" y="1747"/>
                    <a:pt x="12837" y="720"/>
                    <a:pt x="11040" y="258"/>
                  </a:cubicBezTo>
                  <a:cubicBezTo>
                    <a:pt x="10485" y="124"/>
                    <a:pt x="9889" y="42"/>
                    <a:pt x="928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2" name="Google Shape;1582;p57"/>
            <p:cNvGrpSpPr/>
            <p:nvPr/>
          </p:nvGrpSpPr>
          <p:grpSpPr>
            <a:xfrm>
              <a:off x="5048038" y="1400569"/>
              <a:ext cx="740624" cy="705215"/>
              <a:chOff x="867500" y="-674000"/>
              <a:chExt cx="783398" cy="745943"/>
            </a:xfrm>
          </p:grpSpPr>
          <p:sp>
            <p:nvSpPr>
              <p:cNvPr id="1583" name="Google Shape;1583;p57"/>
              <p:cNvSpPr/>
              <p:nvPr/>
            </p:nvSpPr>
            <p:spPr>
              <a:xfrm>
                <a:off x="1521874" y="-246862"/>
                <a:ext cx="129024" cy="15088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595" extrusionOk="0">
                    <a:moveTo>
                      <a:pt x="1177" y="0"/>
                    </a:moveTo>
                    <a:cubicBezTo>
                      <a:pt x="1080" y="0"/>
                      <a:pt x="983" y="10"/>
                      <a:pt x="894" y="27"/>
                    </a:cubicBezTo>
                    <a:cubicBezTo>
                      <a:pt x="678" y="68"/>
                      <a:pt x="463" y="161"/>
                      <a:pt x="257" y="243"/>
                    </a:cubicBezTo>
                    <a:cubicBezTo>
                      <a:pt x="165" y="972"/>
                      <a:pt x="124" y="1660"/>
                      <a:pt x="42" y="2379"/>
                    </a:cubicBezTo>
                    <a:cubicBezTo>
                      <a:pt x="1" y="2471"/>
                      <a:pt x="83" y="2512"/>
                      <a:pt x="124" y="2594"/>
                    </a:cubicBezTo>
                    <a:cubicBezTo>
                      <a:pt x="678" y="2594"/>
                      <a:pt x="1233" y="2430"/>
                      <a:pt x="1664" y="2040"/>
                    </a:cubicBezTo>
                    <a:cubicBezTo>
                      <a:pt x="2054" y="1660"/>
                      <a:pt x="2219" y="1013"/>
                      <a:pt x="2003" y="500"/>
                    </a:cubicBezTo>
                    <a:cubicBezTo>
                      <a:pt x="1921" y="325"/>
                      <a:pt x="1746" y="161"/>
                      <a:pt x="1582" y="68"/>
                    </a:cubicBezTo>
                    <a:cubicBezTo>
                      <a:pt x="1456" y="20"/>
                      <a:pt x="1315" y="0"/>
                      <a:pt x="1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7"/>
              <p:cNvSpPr/>
              <p:nvPr/>
            </p:nvSpPr>
            <p:spPr>
              <a:xfrm>
                <a:off x="867500" y="-261806"/>
                <a:ext cx="129024" cy="15088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595" extrusionOk="0">
                    <a:moveTo>
                      <a:pt x="1044" y="0"/>
                    </a:moveTo>
                    <a:cubicBezTo>
                      <a:pt x="911" y="0"/>
                      <a:pt x="780" y="20"/>
                      <a:pt x="678" y="69"/>
                    </a:cubicBezTo>
                    <a:cubicBezTo>
                      <a:pt x="472" y="161"/>
                      <a:pt x="339" y="325"/>
                      <a:pt x="257" y="541"/>
                    </a:cubicBezTo>
                    <a:cubicBezTo>
                      <a:pt x="0" y="1013"/>
                      <a:pt x="164" y="1660"/>
                      <a:pt x="596" y="2040"/>
                    </a:cubicBezTo>
                    <a:cubicBezTo>
                      <a:pt x="986" y="2430"/>
                      <a:pt x="1581" y="2595"/>
                      <a:pt x="2136" y="2595"/>
                    </a:cubicBezTo>
                    <a:cubicBezTo>
                      <a:pt x="2136" y="2554"/>
                      <a:pt x="2218" y="2471"/>
                      <a:pt x="2218" y="2430"/>
                    </a:cubicBezTo>
                    <a:cubicBezTo>
                      <a:pt x="2136" y="1701"/>
                      <a:pt x="2054" y="1013"/>
                      <a:pt x="1961" y="284"/>
                    </a:cubicBezTo>
                    <a:cubicBezTo>
                      <a:pt x="1756" y="161"/>
                      <a:pt x="1540" y="120"/>
                      <a:pt x="1325" y="27"/>
                    </a:cubicBezTo>
                    <a:cubicBezTo>
                      <a:pt x="1235" y="10"/>
                      <a:pt x="1139" y="0"/>
                      <a:pt x="10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7"/>
              <p:cNvSpPr/>
              <p:nvPr/>
            </p:nvSpPr>
            <p:spPr>
              <a:xfrm>
                <a:off x="949253" y="-583525"/>
                <a:ext cx="652096" cy="655469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11273" extrusionOk="0">
                    <a:moveTo>
                      <a:pt x="5228" y="0"/>
                    </a:moveTo>
                    <a:cubicBezTo>
                      <a:pt x="4139" y="0"/>
                      <a:pt x="3132" y="189"/>
                      <a:pt x="2486" y="518"/>
                    </a:cubicBezTo>
                    <a:cubicBezTo>
                      <a:pt x="473" y="1494"/>
                      <a:pt x="350" y="4451"/>
                      <a:pt x="350" y="4451"/>
                    </a:cubicBezTo>
                    <a:cubicBezTo>
                      <a:pt x="350" y="4451"/>
                      <a:pt x="1" y="6331"/>
                      <a:pt x="514" y="8600"/>
                    </a:cubicBezTo>
                    <a:cubicBezTo>
                      <a:pt x="930" y="10332"/>
                      <a:pt x="3226" y="11273"/>
                      <a:pt x="5465" y="11273"/>
                    </a:cubicBezTo>
                    <a:cubicBezTo>
                      <a:pt x="6214" y="11273"/>
                      <a:pt x="6956" y="11168"/>
                      <a:pt x="7620" y="10952"/>
                    </a:cubicBezTo>
                    <a:cubicBezTo>
                      <a:pt x="10270" y="10099"/>
                      <a:pt x="11214" y="6166"/>
                      <a:pt x="10619" y="2993"/>
                    </a:cubicBezTo>
                    <a:cubicBezTo>
                      <a:pt x="10207" y="846"/>
                      <a:pt x="7533" y="0"/>
                      <a:pt x="52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7"/>
              <p:cNvSpPr/>
              <p:nvPr/>
            </p:nvSpPr>
            <p:spPr>
              <a:xfrm>
                <a:off x="921808" y="-674000"/>
                <a:ext cx="692100" cy="44603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7671" extrusionOk="0">
                    <a:moveTo>
                      <a:pt x="5887" y="0"/>
                    </a:moveTo>
                    <a:cubicBezTo>
                      <a:pt x="5526" y="0"/>
                      <a:pt x="5162" y="35"/>
                      <a:pt x="4796" y="103"/>
                    </a:cubicBezTo>
                    <a:cubicBezTo>
                      <a:pt x="3903" y="277"/>
                      <a:pt x="3040" y="657"/>
                      <a:pt x="2311" y="1253"/>
                    </a:cubicBezTo>
                    <a:cubicBezTo>
                      <a:pt x="2054" y="1469"/>
                      <a:pt x="1849" y="1684"/>
                      <a:pt x="1674" y="1982"/>
                    </a:cubicBezTo>
                    <a:cubicBezTo>
                      <a:pt x="1592" y="2157"/>
                      <a:pt x="1541" y="2372"/>
                      <a:pt x="1592" y="2537"/>
                    </a:cubicBezTo>
                    <a:cubicBezTo>
                      <a:pt x="1335" y="2537"/>
                      <a:pt x="1120" y="2588"/>
                      <a:pt x="945" y="2752"/>
                    </a:cubicBezTo>
                    <a:cubicBezTo>
                      <a:pt x="730" y="2886"/>
                      <a:pt x="647" y="3101"/>
                      <a:pt x="514" y="3307"/>
                    </a:cubicBezTo>
                    <a:cubicBezTo>
                      <a:pt x="52" y="4467"/>
                      <a:pt x="1" y="5833"/>
                      <a:pt x="134" y="7075"/>
                    </a:cubicBezTo>
                    <a:cubicBezTo>
                      <a:pt x="134" y="7055"/>
                      <a:pt x="144" y="7045"/>
                      <a:pt x="160" y="7045"/>
                    </a:cubicBezTo>
                    <a:cubicBezTo>
                      <a:pt x="175" y="7045"/>
                      <a:pt x="196" y="7055"/>
                      <a:pt x="216" y="7075"/>
                    </a:cubicBezTo>
                    <a:cubicBezTo>
                      <a:pt x="432" y="7158"/>
                      <a:pt x="647" y="7332"/>
                      <a:pt x="822" y="7507"/>
                    </a:cubicBezTo>
                    <a:cubicBezTo>
                      <a:pt x="986" y="7507"/>
                      <a:pt x="1120" y="7373"/>
                      <a:pt x="1243" y="7250"/>
                    </a:cubicBezTo>
                    <a:cubicBezTo>
                      <a:pt x="1377" y="7116"/>
                      <a:pt x="1418" y="6993"/>
                      <a:pt x="1500" y="6819"/>
                    </a:cubicBezTo>
                    <a:cubicBezTo>
                      <a:pt x="1633" y="6346"/>
                      <a:pt x="1674" y="5874"/>
                      <a:pt x="1541" y="5412"/>
                    </a:cubicBezTo>
                    <a:lnTo>
                      <a:pt x="1541" y="5412"/>
                    </a:lnTo>
                    <a:cubicBezTo>
                      <a:pt x="1570" y="5415"/>
                      <a:pt x="1599" y="5417"/>
                      <a:pt x="1628" y="5417"/>
                    </a:cubicBezTo>
                    <a:cubicBezTo>
                      <a:pt x="1958" y="5417"/>
                      <a:pt x="2329" y="5213"/>
                      <a:pt x="2527" y="4939"/>
                    </a:cubicBezTo>
                    <a:cubicBezTo>
                      <a:pt x="2742" y="4590"/>
                      <a:pt x="2783" y="4210"/>
                      <a:pt x="2742" y="3820"/>
                    </a:cubicBezTo>
                    <a:cubicBezTo>
                      <a:pt x="2742" y="3697"/>
                      <a:pt x="2701" y="3563"/>
                      <a:pt x="2660" y="3440"/>
                    </a:cubicBezTo>
                    <a:lnTo>
                      <a:pt x="2660" y="3440"/>
                    </a:lnTo>
                    <a:cubicBezTo>
                      <a:pt x="2824" y="3522"/>
                      <a:pt x="2999" y="3563"/>
                      <a:pt x="3215" y="3615"/>
                    </a:cubicBezTo>
                    <a:cubicBezTo>
                      <a:pt x="3595" y="3615"/>
                      <a:pt x="4026" y="3399"/>
                      <a:pt x="4324" y="3142"/>
                    </a:cubicBezTo>
                    <a:cubicBezTo>
                      <a:pt x="4621" y="2845"/>
                      <a:pt x="4837" y="2496"/>
                      <a:pt x="5053" y="2116"/>
                    </a:cubicBezTo>
                    <a:cubicBezTo>
                      <a:pt x="5094" y="2331"/>
                      <a:pt x="5135" y="2629"/>
                      <a:pt x="5268" y="2793"/>
                    </a:cubicBezTo>
                    <a:cubicBezTo>
                      <a:pt x="5509" y="3324"/>
                      <a:pt x="6131" y="3619"/>
                      <a:pt x="6699" y="3619"/>
                    </a:cubicBezTo>
                    <a:cubicBezTo>
                      <a:pt x="6736" y="3619"/>
                      <a:pt x="6772" y="3617"/>
                      <a:pt x="6809" y="3615"/>
                    </a:cubicBezTo>
                    <a:cubicBezTo>
                      <a:pt x="7445" y="3522"/>
                      <a:pt x="7959" y="3101"/>
                      <a:pt x="8267" y="2537"/>
                    </a:cubicBezTo>
                    <a:cubicBezTo>
                      <a:pt x="8267" y="2968"/>
                      <a:pt x="8431" y="3307"/>
                      <a:pt x="8647" y="3656"/>
                    </a:cubicBezTo>
                    <a:cubicBezTo>
                      <a:pt x="8904" y="3954"/>
                      <a:pt x="9201" y="4210"/>
                      <a:pt x="9551" y="4426"/>
                    </a:cubicBezTo>
                    <a:cubicBezTo>
                      <a:pt x="9818" y="4556"/>
                      <a:pt x="10112" y="4667"/>
                      <a:pt x="10416" y="4667"/>
                    </a:cubicBezTo>
                    <a:cubicBezTo>
                      <a:pt x="10497" y="4667"/>
                      <a:pt x="10578" y="4659"/>
                      <a:pt x="10660" y="4642"/>
                    </a:cubicBezTo>
                    <a:lnTo>
                      <a:pt x="10660" y="4642"/>
                    </a:lnTo>
                    <a:cubicBezTo>
                      <a:pt x="10526" y="5104"/>
                      <a:pt x="10618" y="5669"/>
                      <a:pt x="10875" y="6131"/>
                    </a:cubicBezTo>
                    <a:cubicBezTo>
                      <a:pt x="10660" y="6603"/>
                      <a:pt x="10742" y="7291"/>
                      <a:pt x="11132" y="7671"/>
                    </a:cubicBezTo>
                    <a:cubicBezTo>
                      <a:pt x="11512" y="7291"/>
                      <a:pt x="11727" y="6644"/>
                      <a:pt x="11810" y="6049"/>
                    </a:cubicBezTo>
                    <a:cubicBezTo>
                      <a:pt x="11902" y="5319"/>
                      <a:pt x="11810" y="4508"/>
                      <a:pt x="11512" y="3820"/>
                    </a:cubicBezTo>
                    <a:cubicBezTo>
                      <a:pt x="11553" y="3738"/>
                      <a:pt x="11604" y="3615"/>
                      <a:pt x="11645" y="3522"/>
                    </a:cubicBezTo>
                    <a:cubicBezTo>
                      <a:pt x="11727" y="3101"/>
                      <a:pt x="11686" y="2629"/>
                      <a:pt x="11553" y="2198"/>
                    </a:cubicBezTo>
                    <a:cubicBezTo>
                      <a:pt x="11430" y="1941"/>
                      <a:pt x="11296" y="1643"/>
                      <a:pt x="11091" y="1428"/>
                    </a:cubicBezTo>
                    <a:cubicBezTo>
                      <a:pt x="10742" y="1089"/>
                      <a:pt x="10228" y="873"/>
                      <a:pt x="9756" y="740"/>
                    </a:cubicBezTo>
                    <a:cubicBezTo>
                      <a:pt x="9501" y="672"/>
                      <a:pt x="9244" y="641"/>
                      <a:pt x="8985" y="641"/>
                    </a:cubicBezTo>
                    <a:cubicBezTo>
                      <a:pt x="8774" y="641"/>
                      <a:pt x="8561" y="662"/>
                      <a:pt x="8349" y="698"/>
                    </a:cubicBezTo>
                    <a:cubicBezTo>
                      <a:pt x="8092" y="616"/>
                      <a:pt x="7836" y="360"/>
                      <a:pt x="7579" y="277"/>
                    </a:cubicBezTo>
                    <a:cubicBezTo>
                      <a:pt x="7025" y="89"/>
                      <a:pt x="6459" y="0"/>
                      <a:pt x="5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7" name="Google Shape;1587;p57"/>
          <p:cNvGrpSpPr/>
          <p:nvPr/>
        </p:nvGrpSpPr>
        <p:grpSpPr>
          <a:xfrm>
            <a:off x="2137527" y="1637640"/>
            <a:ext cx="1404182" cy="1404086"/>
            <a:chOff x="4310000" y="1690850"/>
            <a:chExt cx="442875" cy="442875"/>
          </a:xfrm>
        </p:grpSpPr>
        <p:sp>
          <p:nvSpPr>
            <p:cNvPr id="1588" name="Google Shape;1588;p57"/>
            <p:cNvSpPr/>
            <p:nvPr/>
          </p:nvSpPr>
          <p:spPr>
            <a:xfrm>
              <a:off x="4310000" y="1690850"/>
              <a:ext cx="442875" cy="442875"/>
            </a:xfrm>
            <a:custGeom>
              <a:avLst/>
              <a:gdLst/>
              <a:ahLst/>
              <a:cxnLst/>
              <a:rect l="l" t="t" r="r" b="b"/>
              <a:pathLst>
                <a:path w="17715" h="17715" extrusionOk="0">
                  <a:moveTo>
                    <a:pt x="8863" y="1"/>
                  </a:moveTo>
                  <a:cubicBezTo>
                    <a:pt x="7918" y="1"/>
                    <a:pt x="7065" y="124"/>
                    <a:pt x="6203" y="381"/>
                  </a:cubicBezTo>
                  <a:cubicBezTo>
                    <a:pt x="3677" y="1192"/>
                    <a:pt x="1674" y="3030"/>
                    <a:pt x="647" y="5474"/>
                  </a:cubicBezTo>
                  <a:cubicBezTo>
                    <a:pt x="391" y="6162"/>
                    <a:pt x="175" y="6932"/>
                    <a:pt x="42" y="7703"/>
                  </a:cubicBezTo>
                  <a:cubicBezTo>
                    <a:pt x="1" y="8082"/>
                    <a:pt x="1" y="8473"/>
                    <a:pt x="1" y="8853"/>
                  </a:cubicBezTo>
                  <a:cubicBezTo>
                    <a:pt x="1" y="9541"/>
                    <a:pt x="83" y="10218"/>
                    <a:pt x="216" y="10865"/>
                  </a:cubicBezTo>
                  <a:cubicBezTo>
                    <a:pt x="391" y="11677"/>
                    <a:pt x="689" y="12447"/>
                    <a:pt x="1069" y="13135"/>
                  </a:cubicBezTo>
                  <a:cubicBezTo>
                    <a:pt x="1418" y="13771"/>
                    <a:pt x="1839" y="14326"/>
                    <a:pt x="2352" y="14891"/>
                  </a:cubicBezTo>
                  <a:cubicBezTo>
                    <a:pt x="2568" y="15096"/>
                    <a:pt x="2783" y="15312"/>
                    <a:pt x="2999" y="15527"/>
                  </a:cubicBezTo>
                  <a:cubicBezTo>
                    <a:pt x="3636" y="16082"/>
                    <a:pt x="4406" y="16554"/>
                    <a:pt x="5176" y="16944"/>
                  </a:cubicBezTo>
                  <a:cubicBezTo>
                    <a:pt x="5823" y="17201"/>
                    <a:pt x="6460" y="17407"/>
                    <a:pt x="7148" y="17540"/>
                  </a:cubicBezTo>
                  <a:cubicBezTo>
                    <a:pt x="7702" y="17663"/>
                    <a:pt x="8257" y="17715"/>
                    <a:pt x="8863" y="17715"/>
                  </a:cubicBezTo>
                  <a:cubicBezTo>
                    <a:pt x="9284" y="17715"/>
                    <a:pt x="9756" y="17663"/>
                    <a:pt x="10187" y="17622"/>
                  </a:cubicBezTo>
                  <a:cubicBezTo>
                    <a:pt x="12539" y="17242"/>
                    <a:pt x="14593" y="16000"/>
                    <a:pt x="15917" y="14162"/>
                  </a:cubicBezTo>
                  <a:cubicBezTo>
                    <a:pt x="16728" y="13135"/>
                    <a:pt x="17283" y="11892"/>
                    <a:pt x="17540" y="10568"/>
                  </a:cubicBezTo>
                  <a:cubicBezTo>
                    <a:pt x="17632" y="10013"/>
                    <a:pt x="17714" y="9448"/>
                    <a:pt x="17714" y="8853"/>
                  </a:cubicBezTo>
                  <a:cubicBezTo>
                    <a:pt x="17714" y="8165"/>
                    <a:pt x="17632" y="7528"/>
                    <a:pt x="17458" y="6881"/>
                  </a:cubicBezTo>
                  <a:cubicBezTo>
                    <a:pt x="17160" y="5474"/>
                    <a:pt x="16513" y="4191"/>
                    <a:pt x="15619" y="3123"/>
                  </a:cubicBezTo>
                  <a:cubicBezTo>
                    <a:pt x="14418" y="1747"/>
                    <a:pt x="12837" y="720"/>
                    <a:pt x="11040" y="258"/>
                  </a:cubicBezTo>
                  <a:cubicBezTo>
                    <a:pt x="10485" y="124"/>
                    <a:pt x="9889" y="42"/>
                    <a:pt x="9284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4326175" y="1690850"/>
              <a:ext cx="228750" cy="438525"/>
            </a:xfrm>
            <a:custGeom>
              <a:avLst/>
              <a:gdLst/>
              <a:ahLst/>
              <a:cxnLst/>
              <a:rect l="l" t="t" r="r" b="b"/>
              <a:pathLst>
                <a:path w="9150" h="17541" extrusionOk="0">
                  <a:moveTo>
                    <a:pt x="8216" y="1"/>
                  </a:moveTo>
                  <a:cubicBezTo>
                    <a:pt x="7271" y="1"/>
                    <a:pt x="6418" y="124"/>
                    <a:pt x="5556" y="381"/>
                  </a:cubicBezTo>
                  <a:cubicBezTo>
                    <a:pt x="3030" y="1192"/>
                    <a:pt x="1027" y="3030"/>
                    <a:pt x="0" y="5474"/>
                  </a:cubicBezTo>
                  <a:cubicBezTo>
                    <a:pt x="83" y="5731"/>
                    <a:pt x="124" y="5988"/>
                    <a:pt x="257" y="6203"/>
                  </a:cubicBezTo>
                  <a:cubicBezTo>
                    <a:pt x="719" y="6973"/>
                    <a:pt x="1705" y="7230"/>
                    <a:pt x="2568" y="7394"/>
                  </a:cubicBezTo>
                  <a:cubicBezTo>
                    <a:pt x="2475" y="7744"/>
                    <a:pt x="2219" y="8000"/>
                    <a:pt x="2095" y="8339"/>
                  </a:cubicBezTo>
                  <a:cubicBezTo>
                    <a:pt x="1921" y="8812"/>
                    <a:pt x="2095" y="9407"/>
                    <a:pt x="2434" y="9797"/>
                  </a:cubicBezTo>
                  <a:cubicBezTo>
                    <a:pt x="2732" y="10218"/>
                    <a:pt x="3204" y="10475"/>
                    <a:pt x="3636" y="10783"/>
                  </a:cubicBezTo>
                  <a:cubicBezTo>
                    <a:pt x="3379" y="11338"/>
                    <a:pt x="2691" y="11502"/>
                    <a:pt x="2219" y="11892"/>
                  </a:cubicBezTo>
                  <a:cubicBezTo>
                    <a:pt x="1664" y="12272"/>
                    <a:pt x="1325" y="12960"/>
                    <a:pt x="1325" y="13648"/>
                  </a:cubicBezTo>
                  <a:cubicBezTo>
                    <a:pt x="1325" y="13771"/>
                    <a:pt x="1325" y="13946"/>
                    <a:pt x="1366" y="14069"/>
                  </a:cubicBezTo>
                  <a:cubicBezTo>
                    <a:pt x="1407" y="14377"/>
                    <a:pt x="1541" y="14634"/>
                    <a:pt x="1705" y="14891"/>
                  </a:cubicBezTo>
                  <a:cubicBezTo>
                    <a:pt x="1880" y="15147"/>
                    <a:pt x="2095" y="15353"/>
                    <a:pt x="2352" y="15527"/>
                  </a:cubicBezTo>
                  <a:cubicBezTo>
                    <a:pt x="2568" y="15661"/>
                    <a:pt x="2732" y="15743"/>
                    <a:pt x="2948" y="15784"/>
                  </a:cubicBezTo>
                  <a:cubicBezTo>
                    <a:pt x="3379" y="15918"/>
                    <a:pt x="3892" y="15866"/>
                    <a:pt x="4190" y="16174"/>
                  </a:cubicBezTo>
                  <a:cubicBezTo>
                    <a:pt x="4406" y="16380"/>
                    <a:pt x="4488" y="16636"/>
                    <a:pt x="4529" y="16944"/>
                  </a:cubicBezTo>
                  <a:cubicBezTo>
                    <a:pt x="5176" y="17201"/>
                    <a:pt x="5813" y="17407"/>
                    <a:pt x="6501" y="17540"/>
                  </a:cubicBezTo>
                  <a:cubicBezTo>
                    <a:pt x="6583" y="17365"/>
                    <a:pt x="6583" y="17201"/>
                    <a:pt x="6583" y="17027"/>
                  </a:cubicBezTo>
                  <a:cubicBezTo>
                    <a:pt x="6542" y="16770"/>
                    <a:pt x="6460" y="16513"/>
                    <a:pt x="6501" y="16256"/>
                  </a:cubicBezTo>
                  <a:cubicBezTo>
                    <a:pt x="6542" y="15661"/>
                    <a:pt x="7096" y="15230"/>
                    <a:pt x="7528" y="14839"/>
                  </a:cubicBezTo>
                  <a:cubicBezTo>
                    <a:pt x="7569" y="14757"/>
                    <a:pt x="7651" y="14675"/>
                    <a:pt x="7702" y="14583"/>
                  </a:cubicBezTo>
                  <a:cubicBezTo>
                    <a:pt x="8000" y="14162"/>
                    <a:pt x="8123" y="13556"/>
                    <a:pt x="7743" y="13258"/>
                  </a:cubicBezTo>
                  <a:cubicBezTo>
                    <a:pt x="7394" y="13001"/>
                    <a:pt x="6840" y="13094"/>
                    <a:pt x="6675" y="12703"/>
                  </a:cubicBezTo>
                  <a:cubicBezTo>
                    <a:pt x="6583" y="12488"/>
                    <a:pt x="6624" y="12231"/>
                    <a:pt x="6583" y="12015"/>
                  </a:cubicBezTo>
                  <a:cubicBezTo>
                    <a:pt x="6501" y="11635"/>
                    <a:pt x="6110" y="11420"/>
                    <a:pt x="5730" y="11338"/>
                  </a:cubicBezTo>
                  <a:cubicBezTo>
                    <a:pt x="5340" y="11245"/>
                    <a:pt x="4960" y="11245"/>
                    <a:pt x="4621" y="11122"/>
                  </a:cubicBezTo>
                  <a:cubicBezTo>
                    <a:pt x="4272" y="10947"/>
                    <a:pt x="3975" y="10568"/>
                    <a:pt x="4108" y="10177"/>
                  </a:cubicBezTo>
                  <a:cubicBezTo>
                    <a:pt x="4272" y="9756"/>
                    <a:pt x="4960" y="9756"/>
                    <a:pt x="5340" y="9448"/>
                  </a:cubicBezTo>
                  <a:cubicBezTo>
                    <a:pt x="5689" y="9192"/>
                    <a:pt x="5772" y="8729"/>
                    <a:pt x="6110" y="8555"/>
                  </a:cubicBezTo>
                  <a:cubicBezTo>
                    <a:pt x="6285" y="8421"/>
                    <a:pt x="6501" y="8380"/>
                    <a:pt x="6716" y="8339"/>
                  </a:cubicBezTo>
                  <a:cubicBezTo>
                    <a:pt x="7702" y="8082"/>
                    <a:pt x="8298" y="6973"/>
                    <a:pt x="8000" y="5988"/>
                  </a:cubicBezTo>
                  <a:cubicBezTo>
                    <a:pt x="7907" y="5731"/>
                    <a:pt x="7784" y="5515"/>
                    <a:pt x="7743" y="5218"/>
                  </a:cubicBezTo>
                  <a:cubicBezTo>
                    <a:pt x="7651" y="4530"/>
                    <a:pt x="8216" y="3934"/>
                    <a:pt x="8554" y="3338"/>
                  </a:cubicBezTo>
                  <a:cubicBezTo>
                    <a:pt x="9027" y="2476"/>
                    <a:pt x="9150" y="1028"/>
                    <a:pt x="8637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7"/>
            <p:cNvSpPr/>
            <p:nvPr/>
          </p:nvSpPr>
          <p:spPr>
            <a:xfrm>
              <a:off x="4554900" y="1768850"/>
              <a:ext cx="197975" cy="276050"/>
            </a:xfrm>
            <a:custGeom>
              <a:avLst/>
              <a:gdLst/>
              <a:ahLst/>
              <a:cxnLst/>
              <a:rect l="l" t="t" r="r" b="b"/>
              <a:pathLst>
                <a:path w="7919" h="11042" extrusionOk="0">
                  <a:moveTo>
                    <a:pt x="5746" y="1"/>
                  </a:moveTo>
                  <a:cubicBezTo>
                    <a:pt x="5046" y="1"/>
                    <a:pt x="4381" y="528"/>
                    <a:pt x="3687" y="855"/>
                  </a:cubicBezTo>
                  <a:cubicBezTo>
                    <a:pt x="3379" y="988"/>
                    <a:pt x="3082" y="1153"/>
                    <a:pt x="2866" y="1410"/>
                  </a:cubicBezTo>
                  <a:cubicBezTo>
                    <a:pt x="2568" y="1759"/>
                    <a:pt x="2527" y="2272"/>
                    <a:pt x="2229" y="2611"/>
                  </a:cubicBezTo>
                  <a:cubicBezTo>
                    <a:pt x="1890" y="3042"/>
                    <a:pt x="1244" y="3124"/>
                    <a:pt x="864" y="3504"/>
                  </a:cubicBezTo>
                  <a:cubicBezTo>
                    <a:pt x="176" y="4151"/>
                    <a:pt x="556" y="5353"/>
                    <a:pt x="176" y="6205"/>
                  </a:cubicBezTo>
                  <a:cubicBezTo>
                    <a:pt x="93" y="6380"/>
                    <a:pt x="1" y="6544"/>
                    <a:pt x="1" y="6760"/>
                  </a:cubicBezTo>
                  <a:cubicBezTo>
                    <a:pt x="1" y="7057"/>
                    <a:pt x="258" y="7273"/>
                    <a:pt x="432" y="7571"/>
                  </a:cubicBezTo>
                  <a:cubicBezTo>
                    <a:pt x="730" y="8125"/>
                    <a:pt x="473" y="9070"/>
                    <a:pt x="1069" y="9368"/>
                  </a:cubicBezTo>
                  <a:cubicBezTo>
                    <a:pt x="1176" y="9430"/>
                    <a:pt x="1289" y="9455"/>
                    <a:pt x="1406" y="9455"/>
                  </a:cubicBezTo>
                  <a:cubicBezTo>
                    <a:pt x="1850" y="9455"/>
                    <a:pt x="2353" y="9094"/>
                    <a:pt x="2825" y="9029"/>
                  </a:cubicBezTo>
                  <a:cubicBezTo>
                    <a:pt x="2871" y="9023"/>
                    <a:pt x="2916" y="9021"/>
                    <a:pt x="2961" y="9021"/>
                  </a:cubicBezTo>
                  <a:cubicBezTo>
                    <a:pt x="3582" y="9021"/>
                    <a:pt x="4061" y="9536"/>
                    <a:pt x="4540" y="10015"/>
                  </a:cubicBezTo>
                  <a:cubicBezTo>
                    <a:pt x="5012" y="10528"/>
                    <a:pt x="5526" y="11042"/>
                    <a:pt x="6121" y="11042"/>
                  </a:cubicBezTo>
                  <a:cubicBezTo>
                    <a:pt x="6932" y="10015"/>
                    <a:pt x="7487" y="8772"/>
                    <a:pt x="7744" y="7448"/>
                  </a:cubicBezTo>
                  <a:cubicBezTo>
                    <a:pt x="7836" y="6893"/>
                    <a:pt x="7918" y="6328"/>
                    <a:pt x="7918" y="5733"/>
                  </a:cubicBezTo>
                  <a:cubicBezTo>
                    <a:pt x="7918" y="5045"/>
                    <a:pt x="7836" y="4408"/>
                    <a:pt x="7662" y="3761"/>
                  </a:cubicBezTo>
                  <a:cubicBezTo>
                    <a:pt x="7364" y="2354"/>
                    <a:pt x="6717" y="1071"/>
                    <a:pt x="5823" y="3"/>
                  </a:cubicBezTo>
                  <a:cubicBezTo>
                    <a:pt x="5798" y="1"/>
                    <a:pt x="5772" y="1"/>
                    <a:pt x="5746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57"/>
          <p:cNvSpPr txBox="1">
            <a:spLocks noGrp="1"/>
          </p:cNvSpPr>
          <p:nvPr>
            <p:ph type="subTitle" idx="4294967295"/>
          </p:nvPr>
        </p:nvSpPr>
        <p:spPr>
          <a:xfrm>
            <a:off x="4409109" y="3493888"/>
            <a:ext cx="4296900" cy="826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HOW DO THESE RELATIONSHIPS AFFECT THE CENTRAL CONFLICT LEADING TO THE CLIMAX AND RESOLUTION?</a:t>
            </a:r>
            <a:endParaRPr dirty="0">
              <a:solidFill>
                <a:schemeClr val="accent4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92" name="Google Shape;1592;p57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716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ANALYZE AND EXPLAIN</a:t>
            </a:r>
            <a:endParaRPr/>
          </a:p>
        </p:txBody>
      </p:sp>
      <p:grpSp>
        <p:nvGrpSpPr>
          <p:cNvPr id="1594" name="Google Shape;1594;p57"/>
          <p:cNvGrpSpPr/>
          <p:nvPr/>
        </p:nvGrpSpPr>
        <p:grpSpPr>
          <a:xfrm>
            <a:off x="2994509" y="1494450"/>
            <a:ext cx="1672039" cy="1565374"/>
            <a:chOff x="1755150" y="-790678"/>
            <a:chExt cx="956505" cy="895486"/>
          </a:xfrm>
        </p:grpSpPr>
        <p:sp>
          <p:nvSpPr>
            <p:cNvPr id="1595" name="Google Shape;1595;p57"/>
            <p:cNvSpPr/>
            <p:nvPr/>
          </p:nvSpPr>
          <p:spPr>
            <a:xfrm>
              <a:off x="1755150" y="-790678"/>
              <a:ext cx="956505" cy="895486"/>
            </a:xfrm>
            <a:custGeom>
              <a:avLst/>
              <a:gdLst/>
              <a:ahLst/>
              <a:cxnLst/>
              <a:rect l="l" t="t" r="r" b="b"/>
              <a:pathLst>
                <a:path w="16308" h="15267" extrusionOk="0">
                  <a:moveTo>
                    <a:pt x="7977" y="0"/>
                  </a:moveTo>
                  <a:cubicBezTo>
                    <a:pt x="7469" y="0"/>
                    <a:pt x="6961" y="62"/>
                    <a:pt x="6470" y="189"/>
                  </a:cubicBezTo>
                  <a:lnTo>
                    <a:pt x="6378" y="189"/>
                  </a:lnTo>
                  <a:cubicBezTo>
                    <a:pt x="5782" y="364"/>
                    <a:pt x="5187" y="580"/>
                    <a:pt x="4581" y="877"/>
                  </a:cubicBezTo>
                  <a:cubicBezTo>
                    <a:pt x="4067" y="1175"/>
                    <a:pt x="3595" y="1565"/>
                    <a:pt x="3174" y="2038"/>
                  </a:cubicBezTo>
                  <a:cubicBezTo>
                    <a:pt x="2229" y="3065"/>
                    <a:pt x="1675" y="4513"/>
                    <a:pt x="1716" y="5930"/>
                  </a:cubicBezTo>
                  <a:cubicBezTo>
                    <a:pt x="1716" y="6351"/>
                    <a:pt x="1798" y="6782"/>
                    <a:pt x="1675" y="7172"/>
                  </a:cubicBezTo>
                  <a:cubicBezTo>
                    <a:pt x="1459" y="7891"/>
                    <a:pt x="730" y="8363"/>
                    <a:pt x="350" y="9051"/>
                  </a:cubicBezTo>
                  <a:cubicBezTo>
                    <a:pt x="134" y="9524"/>
                    <a:pt x="52" y="10037"/>
                    <a:pt x="1" y="10592"/>
                  </a:cubicBezTo>
                  <a:cubicBezTo>
                    <a:pt x="1" y="11280"/>
                    <a:pt x="93" y="11957"/>
                    <a:pt x="350" y="12604"/>
                  </a:cubicBezTo>
                  <a:cubicBezTo>
                    <a:pt x="822" y="13713"/>
                    <a:pt x="1890" y="14484"/>
                    <a:pt x="3041" y="14874"/>
                  </a:cubicBezTo>
                  <a:cubicBezTo>
                    <a:pt x="3978" y="15181"/>
                    <a:pt x="4935" y="15266"/>
                    <a:pt x="5924" y="15266"/>
                  </a:cubicBezTo>
                  <a:cubicBezTo>
                    <a:pt x="6159" y="15266"/>
                    <a:pt x="6396" y="15262"/>
                    <a:pt x="6635" y="15254"/>
                  </a:cubicBezTo>
                  <a:cubicBezTo>
                    <a:pt x="8391" y="15213"/>
                    <a:pt x="10147" y="15038"/>
                    <a:pt x="11769" y="14401"/>
                  </a:cubicBezTo>
                  <a:cubicBezTo>
                    <a:pt x="13402" y="13713"/>
                    <a:pt x="14850" y="12563"/>
                    <a:pt x="15579" y="10931"/>
                  </a:cubicBezTo>
                  <a:cubicBezTo>
                    <a:pt x="16308" y="9349"/>
                    <a:pt x="16133" y="7295"/>
                    <a:pt x="14983" y="6012"/>
                  </a:cubicBezTo>
                  <a:cubicBezTo>
                    <a:pt x="14685" y="5714"/>
                    <a:pt x="14295" y="5416"/>
                    <a:pt x="14080" y="5067"/>
                  </a:cubicBezTo>
                  <a:cubicBezTo>
                    <a:pt x="13782" y="4646"/>
                    <a:pt x="13700" y="4133"/>
                    <a:pt x="13525" y="3660"/>
                  </a:cubicBezTo>
                  <a:cubicBezTo>
                    <a:pt x="12714" y="1337"/>
                    <a:pt x="10338" y="0"/>
                    <a:pt x="7977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7"/>
            <p:cNvSpPr/>
            <p:nvPr/>
          </p:nvSpPr>
          <p:spPr>
            <a:xfrm>
              <a:off x="2483338" y="-419213"/>
              <a:ext cx="120531" cy="159483"/>
            </a:xfrm>
            <a:custGeom>
              <a:avLst/>
              <a:gdLst/>
              <a:ahLst/>
              <a:cxnLst/>
              <a:rect l="l" t="t" r="r" b="b"/>
              <a:pathLst>
                <a:path w="2055" h="2719" extrusionOk="0">
                  <a:moveTo>
                    <a:pt x="1100" y="1"/>
                  </a:moveTo>
                  <a:cubicBezTo>
                    <a:pt x="946" y="1"/>
                    <a:pt x="792" y="32"/>
                    <a:pt x="638" y="69"/>
                  </a:cubicBezTo>
                  <a:cubicBezTo>
                    <a:pt x="422" y="151"/>
                    <a:pt x="217" y="274"/>
                    <a:pt x="1" y="408"/>
                  </a:cubicBezTo>
                  <a:cubicBezTo>
                    <a:pt x="1" y="1137"/>
                    <a:pt x="42" y="1815"/>
                    <a:pt x="42" y="2544"/>
                  </a:cubicBezTo>
                  <a:cubicBezTo>
                    <a:pt x="42" y="2585"/>
                    <a:pt x="124" y="2677"/>
                    <a:pt x="124" y="2718"/>
                  </a:cubicBezTo>
                  <a:cubicBezTo>
                    <a:pt x="679" y="2677"/>
                    <a:pt x="1243" y="2421"/>
                    <a:pt x="1582" y="1989"/>
                  </a:cubicBezTo>
                  <a:cubicBezTo>
                    <a:pt x="1962" y="1558"/>
                    <a:pt x="2055" y="921"/>
                    <a:pt x="1757" y="449"/>
                  </a:cubicBezTo>
                  <a:cubicBezTo>
                    <a:pt x="1665" y="233"/>
                    <a:pt x="1500" y="110"/>
                    <a:pt x="1285" y="18"/>
                  </a:cubicBezTo>
                  <a:cubicBezTo>
                    <a:pt x="1223" y="6"/>
                    <a:pt x="1161" y="1"/>
                    <a:pt x="1100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7"/>
            <p:cNvSpPr/>
            <p:nvPr/>
          </p:nvSpPr>
          <p:spPr>
            <a:xfrm>
              <a:off x="1860610" y="-719411"/>
              <a:ext cx="657729" cy="663681"/>
            </a:xfrm>
            <a:custGeom>
              <a:avLst/>
              <a:gdLst/>
              <a:ahLst/>
              <a:cxnLst/>
              <a:rect l="l" t="t" r="r" b="b"/>
              <a:pathLst>
                <a:path w="11214" h="11315" extrusionOk="0">
                  <a:moveTo>
                    <a:pt x="5970" y="0"/>
                  </a:moveTo>
                  <a:cubicBezTo>
                    <a:pt x="3660" y="0"/>
                    <a:pt x="971" y="858"/>
                    <a:pt x="565" y="3041"/>
                  </a:cubicBezTo>
                  <a:cubicBezTo>
                    <a:pt x="0" y="6214"/>
                    <a:pt x="945" y="10106"/>
                    <a:pt x="3594" y="10999"/>
                  </a:cubicBezTo>
                  <a:cubicBezTo>
                    <a:pt x="4240" y="11212"/>
                    <a:pt x="4964" y="11315"/>
                    <a:pt x="5696" y="11315"/>
                  </a:cubicBezTo>
                  <a:cubicBezTo>
                    <a:pt x="7930" y="11315"/>
                    <a:pt x="10241" y="10357"/>
                    <a:pt x="10659" y="8648"/>
                  </a:cubicBezTo>
                  <a:cubicBezTo>
                    <a:pt x="11214" y="6378"/>
                    <a:pt x="10834" y="4499"/>
                    <a:pt x="10834" y="4499"/>
                  </a:cubicBezTo>
                  <a:cubicBezTo>
                    <a:pt x="10834" y="4499"/>
                    <a:pt x="10700" y="1542"/>
                    <a:pt x="8687" y="515"/>
                  </a:cubicBezTo>
                  <a:cubicBezTo>
                    <a:pt x="8046" y="188"/>
                    <a:pt x="7050" y="0"/>
                    <a:pt x="5970" y="0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7"/>
            <p:cNvSpPr/>
            <p:nvPr/>
          </p:nvSpPr>
          <p:spPr>
            <a:xfrm>
              <a:off x="2282214" y="-342930"/>
              <a:ext cx="63286" cy="58538"/>
            </a:xfrm>
            <a:custGeom>
              <a:avLst/>
              <a:gdLst/>
              <a:ahLst/>
              <a:cxnLst/>
              <a:rect l="l" t="t" r="r" b="b"/>
              <a:pathLst>
                <a:path w="1079" h="998" extrusionOk="0">
                  <a:moveTo>
                    <a:pt x="547" y="0"/>
                  </a:moveTo>
                  <a:cubicBezTo>
                    <a:pt x="522" y="0"/>
                    <a:pt x="498" y="2"/>
                    <a:pt x="473" y="6"/>
                  </a:cubicBezTo>
                  <a:cubicBezTo>
                    <a:pt x="175" y="6"/>
                    <a:pt x="0" y="263"/>
                    <a:pt x="52" y="571"/>
                  </a:cubicBezTo>
                  <a:cubicBezTo>
                    <a:pt x="52" y="805"/>
                    <a:pt x="266" y="997"/>
                    <a:pt x="530" y="997"/>
                  </a:cubicBezTo>
                  <a:cubicBezTo>
                    <a:pt x="555" y="997"/>
                    <a:pt x="580" y="995"/>
                    <a:pt x="606" y="992"/>
                  </a:cubicBezTo>
                  <a:cubicBezTo>
                    <a:pt x="863" y="951"/>
                    <a:pt x="1078" y="694"/>
                    <a:pt x="1027" y="437"/>
                  </a:cubicBezTo>
                  <a:cubicBezTo>
                    <a:pt x="990" y="168"/>
                    <a:pt x="777" y="0"/>
                    <a:pt x="54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7"/>
            <p:cNvSpPr/>
            <p:nvPr/>
          </p:nvSpPr>
          <p:spPr>
            <a:xfrm>
              <a:off x="1991291" y="-304980"/>
              <a:ext cx="62700" cy="58479"/>
            </a:xfrm>
            <a:custGeom>
              <a:avLst/>
              <a:gdLst/>
              <a:ahLst/>
              <a:cxnLst/>
              <a:rect l="l" t="t" r="r" b="b"/>
              <a:pathLst>
                <a:path w="1069" h="997" extrusionOk="0">
                  <a:moveTo>
                    <a:pt x="546" y="1"/>
                  </a:moveTo>
                  <a:cubicBezTo>
                    <a:pt x="522" y="1"/>
                    <a:pt x="497" y="2"/>
                    <a:pt x="473" y="6"/>
                  </a:cubicBezTo>
                  <a:cubicBezTo>
                    <a:pt x="216" y="47"/>
                    <a:pt x="0" y="263"/>
                    <a:pt x="41" y="560"/>
                  </a:cubicBezTo>
                  <a:cubicBezTo>
                    <a:pt x="79" y="796"/>
                    <a:pt x="298" y="997"/>
                    <a:pt x="532" y="997"/>
                  </a:cubicBezTo>
                  <a:cubicBezTo>
                    <a:pt x="553" y="997"/>
                    <a:pt x="575" y="995"/>
                    <a:pt x="596" y="992"/>
                  </a:cubicBezTo>
                  <a:cubicBezTo>
                    <a:pt x="853" y="951"/>
                    <a:pt x="1068" y="735"/>
                    <a:pt x="1027" y="437"/>
                  </a:cubicBezTo>
                  <a:cubicBezTo>
                    <a:pt x="1027" y="202"/>
                    <a:pt x="811" y="1"/>
                    <a:pt x="54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7"/>
            <p:cNvSpPr/>
            <p:nvPr/>
          </p:nvSpPr>
          <p:spPr>
            <a:xfrm>
              <a:off x="2106897" y="-252573"/>
              <a:ext cx="50089" cy="63289"/>
            </a:xfrm>
            <a:custGeom>
              <a:avLst/>
              <a:gdLst/>
              <a:ahLst/>
              <a:cxnLst/>
              <a:rect l="l" t="t" r="r" b="b"/>
              <a:pathLst>
                <a:path w="854" h="1079" extrusionOk="0">
                  <a:moveTo>
                    <a:pt x="124" y="1"/>
                  </a:moveTo>
                  <a:cubicBezTo>
                    <a:pt x="124" y="1"/>
                    <a:pt x="83" y="1"/>
                    <a:pt x="83" y="52"/>
                  </a:cubicBezTo>
                  <a:cubicBezTo>
                    <a:pt x="1" y="309"/>
                    <a:pt x="42" y="606"/>
                    <a:pt x="217" y="822"/>
                  </a:cubicBezTo>
                  <a:cubicBezTo>
                    <a:pt x="299" y="945"/>
                    <a:pt x="514" y="1079"/>
                    <a:pt x="679" y="1079"/>
                  </a:cubicBezTo>
                  <a:cubicBezTo>
                    <a:pt x="730" y="1079"/>
                    <a:pt x="771" y="1079"/>
                    <a:pt x="812" y="1027"/>
                  </a:cubicBezTo>
                  <a:cubicBezTo>
                    <a:pt x="812" y="1027"/>
                    <a:pt x="853" y="1027"/>
                    <a:pt x="853" y="986"/>
                  </a:cubicBezTo>
                  <a:cubicBezTo>
                    <a:pt x="812" y="986"/>
                    <a:pt x="812" y="945"/>
                    <a:pt x="771" y="945"/>
                  </a:cubicBezTo>
                  <a:cubicBezTo>
                    <a:pt x="733" y="963"/>
                    <a:pt x="693" y="971"/>
                    <a:pt x="653" y="971"/>
                  </a:cubicBezTo>
                  <a:cubicBezTo>
                    <a:pt x="507" y="971"/>
                    <a:pt x="354" y="866"/>
                    <a:pt x="258" y="730"/>
                  </a:cubicBezTo>
                  <a:cubicBezTo>
                    <a:pt x="124" y="565"/>
                    <a:pt x="83" y="309"/>
                    <a:pt x="165" y="52"/>
                  </a:cubicBezTo>
                  <a:cubicBezTo>
                    <a:pt x="165" y="52"/>
                    <a:pt x="165" y="1"/>
                    <a:pt x="12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7"/>
            <p:cNvSpPr/>
            <p:nvPr/>
          </p:nvSpPr>
          <p:spPr>
            <a:xfrm>
              <a:off x="2174408" y="-211632"/>
              <a:ext cx="22933" cy="14546"/>
            </a:xfrm>
            <a:custGeom>
              <a:avLst/>
              <a:gdLst/>
              <a:ahLst/>
              <a:cxnLst/>
              <a:rect l="l" t="t" r="r" b="b"/>
              <a:pathLst>
                <a:path w="391" h="248" extrusionOk="0">
                  <a:moveTo>
                    <a:pt x="253" y="1"/>
                  </a:moveTo>
                  <a:cubicBezTo>
                    <a:pt x="216" y="1"/>
                    <a:pt x="175" y="11"/>
                    <a:pt x="134" y="32"/>
                  </a:cubicBezTo>
                  <a:cubicBezTo>
                    <a:pt x="41" y="73"/>
                    <a:pt x="0" y="165"/>
                    <a:pt x="41" y="206"/>
                  </a:cubicBezTo>
                  <a:cubicBezTo>
                    <a:pt x="41" y="247"/>
                    <a:pt x="41" y="247"/>
                    <a:pt x="92" y="247"/>
                  </a:cubicBezTo>
                  <a:cubicBezTo>
                    <a:pt x="92" y="247"/>
                    <a:pt x="134" y="247"/>
                    <a:pt x="134" y="206"/>
                  </a:cubicBezTo>
                  <a:cubicBezTo>
                    <a:pt x="92" y="165"/>
                    <a:pt x="134" y="124"/>
                    <a:pt x="175" y="73"/>
                  </a:cubicBezTo>
                  <a:cubicBezTo>
                    <a:pt x="216" y="73"/>
                    <a:pt x="257" y="73"/>
                    <a:pt x="298" y="124"/>
                  </a:cubicBezTo>
                  <a:lnTo>
                    <a:pt x="349" y="124"/>
                  </a:lnTo>
                  <a:cubicBezTo>
                    <a:pt x="390" y="73"/>
                    <a:pt x="390" y="73"/>
                    <a:pt x="349" y="32"/>
                  </a:cubicBezTo>
                  <a:cubicBezTo>
                    <a:pt x="324" y="11"/>
                    <a:pt x="290" y="1"/>
                    <a:pt x="2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7"/>
            <p:cNvSpPr/>
            <p:nvPr/>
          </p:nvSpPr>
          <p:spPr>
            <a:xfrm>
              <a:off x="2167135" y="-192334"/>
              <a:ext cx="60295" cy="35604"/>
            </a:xfrm>
            <a:custGeom>
              <a:avLst/>
              <a:gdLst/>
              <a:ahLst/>
              <a:cxnLst/>
              <a:rect l="l" t="t" r="r" b="b"/>
              <a:pathLst>
                <a:path w="1028" h="607" extrusionOk="0">
                  <a:moveTo>
                    <a:pt x="987" y="0"/>
                  </a:moveTo>
                  <a:cubicBezTo>
                    <a:pt x="935" y="0"/>
                    <a:pt x="935" y="0"/>
                    <a:pt x="935" y="52"/>
                  </a:cubicBezTo>
                  <a:cubicBezTo>
                    <a:pt x="894" y="216"/>
                    <a:pt x="771" y="391"/>
                    <a:pt x="596" y="432"/>
                  </a:cubicBezTo>
                  <a:cubicBezTo>
                    <a:pt x="509" y="473"/>
                    <a:pt x="424" y="493"/>
                    <a:pt x="340" y="493"/>
                  </a:cubicBezTo>
                  <a:cubicBezTo>
                    <a:pt x="255" y="493"/>
                    <a:pt x="170" y="473"/>
                    <a:pt x="83" y="432"/>
                  </a:cubicBezTo>
                  <a:lnTo>
                    <a:pt x="42" y="432"/>
                  </a:lnTo>
                  <a:cubicBezTo>
                    <a:pt x="1" y="473"/>
                    <a:pt x="42" y="473"/>
                    <a:pt x="42" y="514"/>
                  </a:cubicBezTo>
                  <a:cubicBezTo>
                    <a:pt x="124" y="565"/>
                    <a:pt x="258" y="606"/>
                    <a:pt x="381" y="606"/>
                  </a:cubicBezTo>
                  <a:cubicBezTo>
                    <a:pt x="473" y="606"/>
                    <a:pt x="555" y="565"/>
                    <a:pt x="638" y="514"/>
                  </a:cubicBezTo>
                  <a:cubicBezTo>
                    <a:pt x="853" y="432"/>
                    <a:pt x="987" y="257"/>
                    <a:pt x="1028" y="52"/>
                  </a:cubicBezTo>
                  <a:cubicBezTo>
                    <a:pt x="1028" y="0"/>
                    <a:pt x="1028" y="0"/>
                    <a:pt x="98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7"/>
            <p:cNvSpPr/>
            <p:nvPr/>
          </p:nvSpPr>
          <p:spPr>
            <a:xfrm>
              <a:off x="1949177" y="-382671"/>
              <a:ext cx="62054" cy="43053"/>
            </a:xfrm>
            <a:custGeom>
              <a:avLst/>
              <a:gdLst/>
              <a:ahLst/>
              <a:cxnLst/>
              <a:rect l="l" t="t" r="r" b="b"/>
              <a:pathLst>
                <a:path w="1058" h="734" extrusionOk="0">
                  <a:moveTo>
                    <a:pt x="636" y="1"/>
                  </a:moveTo>
                  <a:cubicBezTo>
                    <a:pt x="462" y="42"/>
                    <a:pt x="246" y="124"/>
                    <a:pt x="164" y="257"/>
                  </a:cubicBezTo>
                  <a:cubicBezTo>
                    <a:pt x="0" y="459"/>
                    <a:pt x="26" y="733"/>
                    <a:pt x="283" y="733"/>
                  </a:cubicBezTo>
                  <a:cubicBezTo>
                    <a:pt x="301" y="733"/>
                    <a:pt x="319" y="732"/>
                    <a:pt x="338" y="730"/>
                  </a:cubicBezTo>
                  <a:cubicBezTo>
                    <a:pt x="421" y="730"/>
                    <a:pt x="503" y="678"/>
                    <a:pt x="595" y="637"/>
                  </a:cubicBezTo>
                  <a:cubicBezTo>
                    <a:pt x="800" y="555"/>
                    <a:pt x="1057" y="422"/>
                    <a:pt x="975" y="165"/>
                  </a:cubicBezTo>
                  <a:cubicBezTo>
                    <a:pt x="934" y="1"/>
                    <a:pt x="759" y="1"/>
                    <a:pt x="636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7"/>
            <p:cNvSpPr/>
            <p:nvPr/>
          </p:nvSpPr>
          <p:spPr>
            <a:xfrm>
              <a:off x="2292420" y="-426369"/>
              <a:ext cx="62700" cy="35956"/>
            </a:xfrm>
            <a:custGeom>
              <a:avLst/>
              <a:gdLst/>
              <a:ahLst/>
              <a:cxnLst/>
              <a:rect l="l" t="t" r="r" b="b"/>
              <a:pathLst>
                <a:path w="1069" h="613" extrusionOk="0">
                  <a:moveTo>
                    <a:pt x="405" y="0"/>
                  </a:moveTo>
                  <a:cubicBezTo>
                    <a:pt x="354" y="0"/>
                    <a:pt x="304" y="5"/>
                    <a:pt x="257" y="16"/>
                  </a:cubicBezTo>
                  <a:cubicBezTo>
                    <a:pt x="134" y="58"/>
                    <a:pt x="1" y="140"/>
                    <a:pt x="1" y="314"/>
                  </a:cubicBezTo>
                  <a:cubicBezTo>
                    <a:pt x="1" y="571"/>
                    <a:pt x="340" y="612"/>
                    <a:pt x="555" y="612"/>
                  </a:cubicBezTo>
                  <a:lnTo>
                    <a:pt x="812" y="612"/>
                  </a:lnTo>
                  <a:cubicBezTo>
                    <a:pt x="1069" y="530"/>
                    <a:pt x="1028" y="232"/>
                    <a:pt x="812" y="99"/>
                  </a:cubicBezTo>
                  <a:cubicBezTo>
                    <a:pt x="692" y="38"/>
                    <a:pt x="544" y="0"/>
                    <a:pt x="405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7"/>
            <p:cNvSpPr/>
            <p:nvPr/>
          </p:nvSpPr>
          <p:spPr>
            <a:xfrm>
              <a:off x="1825652" y="-730321"/>
              <a:ext cx="389159" cy="352517"/>
            </a:xfrm>
            <a:custGeom>
              <a:avLst/>
              <a:gdLst/>
              <a:ahLst/>
              <a:cxnLst/>
              <a:rect l="l" t="t" r="r" b="b"/>
              <a:pathLst>
                <a:path w="6635" h="6010" extrusionOk="0">
                  <a:moveTo>
                    <a:pt x="5662" y="1"/>
                  </a:moveTo>
                  <a:cubicBezTo>
                    <a:pt x="3808" y="1"/>
                    <a:pt x="0" y="643"/>
                    <a:pt x="555" y="6010"/>
                  </a:cubicBezTo>
                  <a:lnTo>
                    <a:pt x="6080" y="4808"/>
                  </a:lnTo>
                  <a:cubicBezTo>
                    <a:pt x="6080" y="4808"/>
                    <a:pt x="5946" y="2549"/>
                    <a:pt x="6244" y="1430"/>
                  </a:cubicBezTo>
                  <a:cubicBezTo>
                    <a:pt x="6552" y="362"/>
                    <a:pt x="6634" y="64"/>
                    <a:pt x="6634" y="64"/>
                  </a:cubicBezTo>
                  <a:cubicBezTo>
                    <a:pt x="6634" y="64"/>
                    <a:pt x="6245" y="1"/>
                    <a:pt x="5662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7"/>
            <p:cNvSpPr/>
            <p:nvPr/>
          </p:nvSpPr>
          <p:spPr>
            <a:xfrm>
              <a:off x="2212298" y="-727916"/>
              <a:ext cx="303644" cy="304947"/>
            </a:xfrm>
            <a:custGeom>
              <a:avLst/>
              <a:gdLst/>
              <a:ahLst/>
              <a:cxnLst/>
              <a:rect l="l" t="t" r="r" b="b"/>
              <a:pathLst>
                <a:path w="5177" h="5199" extrusionOk="0">
                  <a:moveTo>
                    <a:pt x="557" y="0"/>
                  </a:moveTo>
                  <a:cubicBezTo>
                    <a:pt x="215" y="0"/>
                    <a:pt x="1" y="23"/>
                    <a:pt x="1" y="23"/>
                  </a:cubicBezTo>
                  <a:lnTo>
                    <a:pt x="679" y="4767"/>
                  </a:lnTo>
                  <a:lnTo>
                    <a:pt x="5176" y="5199"/>
                  </a:lnTo>
                  <a:cubicBezTo>
                    <a:pt x="5176" y="5199"/>
                    <a:pt x="5094" y="1861"/>
                    <a:pt x="3934" y="968"/>
                  </a:cubicBezTo>
                  <a:cubicBezTo>
                    <a:pt x="2855" y="126"/>
                    <a:pt x="1357" y="0"/>
                    <a:pt x="557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57"/>
          <p:cNvGrpSpPr/>
          <p:nvPr/>
        </p:nvGrpSpPr>
        <p:grpSpPr>
          <a:xfrm>
            <a:off x="998169" y="1571294"/>
            <a:ext cx="1577897" cy="1502458"/>
            <a:chOff x="715100" y="-826400"/>
            <a:chExt cx="783398" cy="745943"/>
          </a:xfrm>
        </p:grpSpPr>
        <p:sp>
          <p:nvSpPr>
            <p:cNvPr id="1608" name="Google Shape;1608;p57"/>
            <p:cNvSpPr/>
            <p:nvPr/>
          </p:nvSpPr>
          <p:spPr>
            <a:xfrm>
              <a:off x="1369474" y="-399262"/>
              <a:ext cx="129024" cy="150886"/>
            </a:xfrm>
            <a:custGeom>
              <a:avLst/>
              <a:gdLst/>
              <a:ahLst/>
              <a:cxnLst/>
              <a:rect l="l" t="t" r="r" b="b"/>
              <a:pathLst>
                <a:path w="2219" h="2595" extrusionOk="0">
                  <a:moveTo>
                    <a:pt x="1177" y="0"/>
                  </a:moveTo>
                  <a:cubicBezTo>
                    <a:pt x="1080" y="0"/>
                    <a:pt x="983" y="10"/>
                    <a:pt x="894" y="27"/>
                  </a:cubicBezTo>
                  <a:cubicBezTo>
                    <a:pt x="678" y="68"/>
                    <a:pt x="463" y="161"/>
                    <a:pt x="257" y="243"/>
                  </a:cubicBezTo>
                  <a:cubicBezTo>
                    <a:pt x="165" y="972"/>
                    <a:pt x="124" y="1660"/>
                    <a:pt x="42" y="2379"/>
                  </a:cubicBezTo>
                  <a:cubicBezTo>
                    <a:pt x="1" y="2471"/>
                    <a:pt x="83" y="2512"/>
                    <a:pt x="124" y="2594"/>
                  </a:cubicBezTo>
                  <a:cubicBezTo>
                    <a:pt x="678" y="2594"/>
                    <a:pt x="1233" y="2430"/>
                    <a:pt x="1664" y="2040"/>
                  </a:cubicBezTo>
                  <a:cubicBezTo>
                    <a:pt x="2054" y="1660"/>
                    <a:pt x="2219" y="1013"/>
                    <a:pt x="2003" y="500"/>
                  </a:cubicBezTo>
                  <a:cubicBezTo>
                    <a:pt x="1921" y="325"/>
                    <a:pt x="1746" y="161"/>
                    <a:pt x="1582" y="68"/>
                  </a:cubicBezTo>
                  <a:cubicBezTo>
                    <a:pt x="1456" y="20"/>
                    <a:pt x="1315" y="0"/>
                    <a:pt x="1177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7"/>
            <p:cNvSpPr/>
            <p:nvPr/>
          </p:nvSpPr>
          <p:spPr>
            <a:xfrm>
              <a:off x="1389186" y="-355304"/>
              <a:ext cx="64541" cy="44830"/>
            </a:xfrm>
            <a:custGeom>
              <a:avLst/>
              <a:gdLst/>
              <a:ahLst/>
              <a:cxnLst/>
              <a:rect l="l" t="t" r="r" b="b"/>
              <a:pathLst>
                <a:path w="1110" h="771" extrusionOk="0">
                  <a:moveTo>
                    <a:pt x="1027" y="0"/>
                  </a:moveTo>
                  <a:cubicBezTo>
                    <a:pt x="637" y="134"/>
                    <a:pt x="298" y="390"/>
                    <a:pt x="1" y="729"/>
                  </a:cubicBezTo>
                  <a:lnTo>
                    <a:pt x="1" y="770"/>
                  </a:lnTo>
                  <a:lnTo>
                    <a:pt x="83" y="770"/>
                  </a:lnTo>
                  <a:cubicBezTo>
                    <a:pt x="339" y="473"/>
                    <a:pt x="689" y="216"/>
                    <a:pt x="1068" y="82"/>
                  </a:cubicBezTo>
                  <a:cubicBezTo>
                    <a:pt x="1110" y="82"/>
                    <a:pt x="1110" y="41"/>
                    <a:pt x="1110" y="41"/>
                  </a:cubicBezTo>
                  <a:cubicBezTo>
                    <a:pt x="1068" y="0"/>
                    <a:pt x="1068" y="0"/>
                    <a:pt x="102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7"/>
            <p:cNvSpPr/>
            <p:nvPr/>
          </p:nvSpPr>
          <p:spPr>
            <a:xfrm>
              <a:off x="715100" y="-414206"/>
              <a:ext cx="129024" cy="150886"/>
            </a:xfrm>
            <a:custGeom>
              <a:avLst/>
              <a:gdLst/>
              <a:ahLst/>
              <a:cxnLst/>
              <a:rect l="l" t="t" r="r" b="b"/>
              <a:pathLst>
                <a:path w="2219" h="2595" extrusionOk="0">
                  <a:moveTo>
                    <a:pt x="1044" y="0"/>
                  </a:moveTo>
                  <a:cubicBezTo>
                    <a:pt x="911" y="0"/>
                    <a:pt x="780" y="20"/>
                    <a:pt x="678" y="69"/>
                  </a:cubicBezTo>
                  <a:cubicBezTo>
                    <a:pt x="472" y="161"/>
                    <a:pt x="339" y="325"/>
                    <a:pt x="257" y="541"/>
                  </a:cubicBezTo>
                  <a:cubicBezTo>
                    <a:pt x="0" y="1013"/>
                    <a:pt x="164" y="1660"/>
                    <a:pt x="596" y="2040"/>
                  </a:cubicBezTo>
                  <a:cubicBezTo>
                    <a:pt x="986" y="2430"/>
                    <a:pt x="1581" y="2595"/>
                    <a:pt x="2136" y="2595"/>
                  </a:cubicBezTo>
                  <a:cubicBezTo>
                    <a:pt x="2136" y="2554"/>
                    <a:pt x="2218" y="2471"/>
                    <a:pt x="2218" y="2430"/>
                  </a:cubicBezTo>
                  <a:cubicBezTo>
                    <a:pt x="2136" y="1701"/>
                    <a:pt x="2054" y="1013"/>
                    <a:pt x="1961" y="284"/>
                  </a:cubicBezTo>
                  <a:cubicBezTo>
                    <a:pt x="1756" y="161"/>
                    <a:pt x="1540" y="120"/>
                    <a:pt x="1325" y="27"/>
                  </a:cubicBezTo>
                  <a:cubicBezTo>
                    <a:pt x="1235" y="10"/>
                    <a:pt x="1139" y="0"/>
                    <a:pt x="1044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7"/>
            <p:cNvSpPr/>
            <p:nvPr/>
          </p:nvSpPr>
          <p:spPr>
            <a:xfrm>
              <a:off x="762256" y="-362456"/>
              <a:ext cx="64541" cy="49598"/>
            </a:xfrm>
            <a:custGeom>
              <a:avLst/>
              <a:gdLst/>
              <a:ahLst/>
              <a:cxnLst/>
              <a:rect l="l" t="t" r="r" b="b"/>
              <a:pathLst>
                <a:path w="1110" h="853" extrusionOk="0">
                  <a:moveTo>
                    <a:pt x="41" y="0"/>
                  </a:moveTo>
                  <a:cubicBezTo>
                    <a:pt x="0" y="0"/>
                    <a:pt x="0" y="41"/>
                    <a:pt x="0" y="41"/>
                  </a:cubicBezTo>
                  <a:cubicBezTo>
                    <a:pt x="0" y="82"/>
                    <a:pt x="0" y="82"/>
                    <a:pt x="41" y="82"/>
                  </a:cubicBezTo>
                  <a:cubicBezTo>
                    <a:pt x="298" y="82"/>
                    <a:pt x="473" y="205"/>
                    <a:pt x="596" y="339"/>
                  </a:cubicBezTo>
                  <a:cubicBezTo>
                    <a:pt x="770" y="462"/>
                    <a:pt x="894" y="637"/>
                    <a:pt x="1068" y="811"/>
                  </a:cubicBezTo>
                  <a:lnTo>
                    <a:pt x="1068" y="852"/>
                  </a:lnTo>
                  <a:lnTo>
                    <a:pt x="1109" y="811"/>
                  </a:lnTo>
                  <a:lnTo>
                    <a:pt x="1109" y="770"/>
                  </a:lnTo>
                  <a:cubicBezTo>
                    <a:pt x="986" y="596"/>
                    <a:pt x="853" y="421"/>
                    <a:pt x="688" y="257"/>
                  </a:cubicBezTo>
                  <a:cubicBezTo>
                    <a:pt x="514" y="164"/>
                    <a:pt x="298" y="0"/>
                    <a:pt x="41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7"/>
            <p:cNvSpPr/>
            <p:nvPr/>
          </p:nvSpPr>
          <p:spPr>
            <a:xfrm>
              <a:off x="796853" y="-735925"/>
              <a:ext cx="652096" cy="655469"/>
            </a:xfrm>
            <a:custGeom>
              <a:avLst/>
              <a:gdLst/>
              <a:ahLst/>
              <a:cxnLst/>
              <a:rect l="l" t="t" r="r" b="b"/>
              <a:pathLst>
                <a:path w="11215" h="11273" extrusionOk="0">
                  <a:moveTo>
                    <a:pt x="5228" y="0"/>
                  </a:moveTo>
                  <a:cubicBezTo>
                    <a:pt x="4139" y="0"/>
                    <a:pt x="3132" y="189"/>
                    <a:pt x="2486" y="518"/>
                  </a:cubicBezTo>
                  <a:cubicBezTo>
                    <a:pt x="473" y="1494"/>
                    <a:pt x="350" y="4451"/>
                    <a:pt x="350" y="4451"/>
                  </a:cubicBezTo>
                  <a:cubicBezTo>
                    <a:pt x="350" y="4451"/>
                    <a:pt x="1" y="6331"/>
                    <a:pt x="514" y="8600"/>
                  </a:cubicBezTo>
                  <a:cubicBezTo>
                    <a:pt x="930" y="10332"/>
                    <a:pt x="3226" y="11273"/>
                    <a:pt x="5465" y="11273"/>
                  </a:cubicBezTo>
                  <a:cubicBezTo>
                    <a:pt x="6214" y="11273"/>
                    <a:pt x="6956" y="11168"/>
                    <a:pt x="7620" y="10952"/>
                  </a:cubicBezTo>
                  <a:cubicBezTo>
                    <a:pt x="10270" y="10099"/>
                    <a:pt x="11214" y="6166"/>
                    <a:pt x="10619" y="2993"/>
                  </a:cubicBezTo>
                  <a:cubicBezTo>
                    <a:pt x="10207" y="846"/>
                    <a:pt x="7533" y="0"/>
                    <a:pt x="5228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7"/>
            <p:cNvSpPr/>
            <p:nvPr/>
          </p:nvSpPr>
          <p:spPr>
            <a:xfrm>
              <a:off x="936578" y="-367869"/>
              <a:ext cx="56808" cy="59773"/>
            </a:xfrm>
            <a:custGeom>
              <a:avLst/>
              <a:gdLst/>
              <a:ahLst/>
              <a:cxnLst/>
              <a:rect l="l" t="t" r="r" b="b"/>
              <a:pathLst>
                <a:path w="977" h="1028" extrusionOk="0">
                  <a:moveTo>
                    <a:pt x="514" y="1"/>
                  </a:moveTo>
                  <a:cubicBezTo>
                    <a:pt x="206" y="1"/>
                    <a:pt x="1" y="258"/>
                    <a:pt x="1" y="514"/>
                  </a:cubicBezTo>
                  <a:cubicBezTo>
                    <a:pt x="1" y="812"/>
                    <a:pt x="206" y="1028"/>
                    <a:pt x="514" y="1028"/>
                  </a:cubicBezTo>
                  <a:cubicBezTo>
                    <a:pt x="771" y="1028"/>
                    <a:pt x="976" y="812"/>
                    <a:pt x="976" y="514"/>
                  </a:cubicBezTo>
                  <a:cubicBezTo>
                    <a:pt x="976" y="258"/>
                    <a:pt x="771" y="1"/>
                    <a:pt x="51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7"/>
            <p:cNvSpPr/>
            <p:nvPr/>
          </p:nvSpPr>
          <p:spPr>
            <a:xfrm>
              <a:off x="1227366" y="-365427"/>
              <a:ext cx="57389" cy="57331"/>
            </a:xfrm>
            <a:custGeom>
              <a:avLst/>
              <a:gdLst/>
              <a:ahLst/>
              <a:cxnLst/>
              <a:rect l="l" t="t" r="r" b="b"/>
              <a:pathLst>
                <a:path w="987" h="986" extrusionOk="0">
                  <a:moveTo>
                    <a:pt x="514" y="0"/>
                  </a:moveTo>
                  <a:cubicBezTo>
                    <a:pt x="216" y="0"/>
                    <a:pt x="1" y="216"/>
                    <a:pt x="1" y="513"/>
                  </a:cubicBezTo>
                  <a:cubicBezTo>
                    <a:pt x="1" y="770"/>
                    <a:pt x="216" y="986"/>
                    <a:pt x="514" y="986"/>
                  </a:cubicBezTo>
                  <a:cubicBezTo>
                    <a:pt x="771" y="986"/>
                    <a:pt x="986" y="770"/>
                    <a:pt x="986" y="513"/>
                  </a:cubicBezTo>
                  <a:cubicBezTo>
                    <a:pt x="98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7"/>
            <p:cNvSpPr/>
            <p:nvPr/>
          </p:nvSpPr>
          <p:spPr>
            <a:xfrm>
              <a:off x="1133053" y="-300415"/>
              <a:ext cx="44830" cy="64599"/>
            </a:xfrm>
            <a:custGeom>
              <a:avLst/>
              <a:gdLst/>
              <a:ahLst/>
              <a:cxnLst/>
              <a:rect l="l" t="t" r="r" b="b"/>
              <a:pathLst>
                <a:path w="771" h="1111" extrusionOk="0">
                  <a:moveTo>
                    <a:pt x="596" y="1"/>
                  </a:moveTo>
                  <a:cubicBezTo>
                    <a:pt x="555" y="1"/>
                    <a:pt x="555" y="42"/>
                    <a:pt x="555" y="42"/>
                  </a:cubicBezTo>
                  <a:cubicBezTo>
                    <a:pt x="678" y="258"/>
                    <a:pt x="678" y="555"/>
                    <a:pt x="555" y="771"/>
                  </a:cubicBezTo>
                  <a:cubicBezTo>
                    <a:pt x="481" y="882"/>
                    <a:pt x="299" y="1034"/>
                    <a:pt x="107" y="1034"/>
                  </a:cubicBezTo>
                  <a:cubicBezTo>
                    <a:pt x="85" y="1034"/>
                    <a:pt x="63" y="1032"/>
                    <a:pt x="41" y="1028"/>
                  </a:cubicBezTo>
                  <a:cubicBezTo>
                    <a:pt x="41" y="1028"/>
                    <a:pt x="0" y="1028"/>
                    <a:pt x="0" y="1069"/>
                  </a:cubicBezTo>
                  <a:lnTo>
                    <a:pt x="41" y="1110"/>
                  </a:lnTo>
                  <a:lnTo>
                    <a:pt x="123" y="1110"/>
                  </a:lnTo>
                  <a:cubicBezTo>
                    <a:pt x="339" y="1110"/>
                    <a:pt x="514" y="987"/>
                    <a:pt x="596" y="812"/>
                  </a:cubicBezTo>
                  <a:cubicBezTo>
                    <a:pt x="770" y="555"/>
                    <a:pt x="770" y="258"/>
                    <a:pt x="63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7"/>
            <p:cNvSpPr/>
            <p:nvPr/>
          </p:nvSpPr>
          <p:spPr>
            <a:xfrm>
              <a:off x="1093048" y="-252387"/>
              <a:ext cx="19769" cy="14129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130" y="0"/>
                  </a:moveTo>
                  <a:cubicBezTo>
                    <a:pt x="80" y="0"/>
                    <a:pt x="24" y="20"/>
                    <a:pt x="0" y="68"/>
                  </a:cubicBezTo>
                  <a:lnTo>
                    <a:pt x="0" y="109"/>
                  </a:lnTo>
                  <a:cubicBezTo>
                    <a:pt x="21" y="135"/>
                    <a:pt x="31" y="148"/>
                    <a:pt x="41" y="148"/>
                  </a:cubicBezTo>
                  <a:cubicBezTo>
                    <a:pt x="52" y="148"/>
                    <a:pt x="62" y="135"/>
                    <a:pt x="82" y="109"/>
                  </a:cubicBezTo>
                  <a:cubicBezTo>
                    <a:pt x="82" y="89"/>
                    <a:pt x="105" y="79"/>
                    <a:pt x="134" y="79"/>
                  </a:cubicBezTo>
                  <a:cubicBezTo>
                    <a:pt x="162" y="79"/>
                    <a:pt x="195" y="89"/>
                    <a:pt x="216" y="109"/>
                  </a:cubicBezTo>
                  <a:cubicBezTo>
                    <a:pt x="216" y="109"/>
                    <a:pt x="257" y="161"/>
                    <a:pt x="257" y="202"/>
                  </a:cubicBezTo>
                  <a:cubicBezTo>
                    <a:pt x="257" y="243"/>
                    <a:pt x="257" y="243"/>
                    <a:pt x="298" y="243"/>
                  </a:cubicBezTo>
                  <a:cubicBezTo>
                    <a:pt x="339" y="243"/>
                    <a:pt x="339" y="243"/>
                    <a:pt x="339" y="202"/>
                  </a:cubicBezTo>
                  <a:cubicBezTo>
                    <a:pt x="339" y="109"/>
                    <a:pt x="298" y="27"/>
                    <a:pt x="216" y="27"/>
                  </a:cubicBezTo>
                  <a:cubicBezTo>
                    <a:pt x="199" y="10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7"/>
            <p:cNvSpPr/>
            <p:nvPr/>
          </p:nvSpPr>
          <p:spPr>
            <a:xfrm>
              <a:off x="1082873" y="-228140"/>
              <a:ext cx="80066" cy="19769"/>
            </a:xfrm>
            <a:custGeom>
              <a:avLst/>
              <a:gdLst/>
              <a:ahLst/>
              <a:cxnLst/>
              <a:rect l="l" t="t" r="r" b="b"/>
              <a:pathLst>
                <a:path w="1377" h="340" extrusionOk="0">
                  <a:moveTo>
                    <a:pt x="1" y="1"/>
                  </a:moveTo>
                  <a:lnTo>
                    <a:pt x="1" y="83"/>
                  </a:lnTo>
                  <a:cubicBezTo>
                    <a:pt x="216" y="257"/>
                    <a:pt x="514" y="339"/>
                    <a:pt x="771" y="339"/>
                  </a:cubicBezTo>
                  <a:cubicBezTo>
                    <a:pt x="986" y="339"/>
                    <a:pt x="1161" y="298"/>
                    <a:pt x="1336" y="206"/>
                  </a:cubicBezTo>
                  <a:cubicBezTo>
                    <a:pt x="1377" y="206"/>
                    <a:pt x="1377" y="165"/>
                    <a:pt x="1336" y="165"/>
                  </a:cubicBezTo>
                  <a:cubicBezTo>
                    <a:pt x="1336" y="124"/>
                    <a:pt x="1336" y="124"/>
                    <a:pt x="1284" y="124"/>
                  </a:cubicBezTo>
                  <a:cubicBezTo>
                    <a:pt x="1125" y="214"/>
                    <a:pt x="942" y="260"/>
                    <a:pt x="758" y="260"/>
                  </a:cubicBezTo>
                  <a:cubicBezTo>
                    <a:pt x="504" y="260"/>
                    <a:pt x="249" y="173"/>
                    <a:pt x="5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7"/>
            <p:cNvSpPr/>
            <p:nvPr/>
          </p:nvSpPr>
          <p:spPr>
            <a:xfrm>
              <a:off x="911517" y="-475962"/>
              <a:ext cx="57389" cy="46109"/>
            </a:xfrm>
            <a:custGeom>
              <a:avLst/>
              <a:gdLst/>
              <a:ahLst/>
              <a:cxnLst/>
              <a:rect l="l" t="t" r="r" b="b"/>
              <a:pathLst>
                <a:path w="987" h="793" extrusionOk="0">
                  <a:moveTo>
                    <a:pt x="671" y="0"/>
                  </a:moveTo>
                  <a:cubicBezTo>
                    <a:pt x="466" y="0"/>
                    <a:pt x="203" y="199"/>
                    <a:pt x="83" y="320"/>
                  </a:cubicBezTo>
                  <a:cubicBezTo>
                    <a:pt x="42" y="361"/>
                    <a:pt x="0" y="453"/>
                    <a:pt x="0" y="535"/>
                  </a:cubicBezTo>
                  <a:cubicBezTo>
                    <a:pt x="0" y="659"/>
                    <a:pt x="83" y="751"/>
                    <a:pt x="216" y="792"/>
                  </a:cubicBezTo>
                  <a:cubicBezTo>
                    <a:pt x="339" y="792"/>
                    <a:pt x="473" y="751"/>
                    <a:pt x="555" y="710"/>
                  </a:cubicBezTo>
                  <a:cubicBezTo>
                    <a:pt x="689" y="659"/>
                    <a:pt x="812" y="576"/>
                    <a:pt x="853" y="494"/>
                  </a:cubicBezTo>
                  <a:cubicBezTo>
                    <a:pt x="945" y="402"/>
                    <a:pt x="986" y="279"/>
                    <a:pt x="894" y="145"/>
                  </a:cubicBezTo>
                  <a:cubicBezTo>
                    <a:pt x="843" y="40"/>
                    <a:pt x="763" y="0"/>
                    <a:pt x="671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7"/>
            <p:cNvSpPr/>
            <p:nvPr/>
          </p:nvSpPr>
          <p:spPr>
            <a:xfrm>
              <a:off x="1252426" y="-470787"/>
              <a:ext cx="59773" cy="44306"/>
            </a:xfrm>
            <a:custGeom>
              <a:avLst/>
              <a:gdLst/>
              <a:ahLst/>
              <a:cxnLst/>
              <a:rect l="l" t="t" r="r" b="b"/>
              <a:pathLst>
                <a:path w="1028" h="762" extrusionOk="0">
                  <a:moveTo>
                    <a:pt x="303" y="0"/>
                  </a:moveTo>
                  <a:cubicBezTo>
                    <a:pt x="186" y="0"/>
                    <a:pt x="86" y="51"/>
                    <a:pt x="42" y="190"/>
                  </a:cubicBezTo>
                  <a:cubicBezTo>
                    <a:pt x="1" y="313"/>
                    <a:pt x="42" y="446"/>
                    <a:pt x="124" y="528"/>
                  </a:cubicBezTo>
                  <a:cubicBezTo>
                    <a:pt x="217" y="621"/>
                    <a:pt x="340" y="662"/>
                    <a:pt x="422" y="703"/>
                  </a:cubicBezTo>
                  <a:cubicBezTo>
                    <a:pt x="516" y="732"/>
                    <a:pt x="606" y="761"/>
                    <a:pt x="697" y="761"/>
                  </a:cubicBezTo>
                  <a:cubicBezTo>
                    <a:pt x="735" y="761"/>
                    <a:pt x="773" y="756"/>
                    <a:pt x="812" y="744"/>
                  </a:cubicBezTo>
                  <a:cubicBezTo>
                    <a:pt x="935" y="703"/>
                    <a:pt x="1028" y="570"/>
                    <a:pt x="987" y="446"/>
                  </a:cubicBezTo>
                  <a:cubicBezTo>
                    <a:pt x="987" y="405"/>
                    <a:pt x="935" y="313"/>
                    <a:pt x="894" y="272"/>
                  </a:cubicBezTo>
                  <a:cubicBezTo>
                    <a:pt x="789" y="166"/>
                    <a:pt x="516" y="0"/>
                    <a:pt x="303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7"/>
            <p:cNvSpPr/>
            <p:nvPr/>
          </p:nvSpPr>
          <p:spPr>
            <a:xfrm>
              <a:off x="769408" y="-826400"/>
              <a:ext cx="692100" cy="446030"/>
            </a:xfrm>
            <a:custGeom>
              <a:avLst/>
              <a:gdLst/>
              <a:ahLst/>
              <a:cxnLst/>
              <a:rect l="l" t="t" r="r" b="b"/>
              <a:pathLst>
                <a:path w="11903" h="7671" extrusionOk="0">
                  <a:moveTo>
                    <a:pt x="5887" y="0"/>
                  </a:moveTo>
                  <a:cubicBezTo>
                    <a:pt x="5526" y="0"/>
                    <a:pt x="5162" y="35"/>
                    <a:pt x="4796" y="103"/>
                  </a:cubicBezTo>
                  <a:cubicBezTo>
                    <a:pt x="3903" y="277"/>
                    <a:pt x="3040" y="657"/>
                    <a:pt x="2311" y="1253"/>
                  </a:cubicBezTo>
                  <a:cubicBezTo>
                    <a:pt x="2054" y="1469"/>
                    <a:pt x="1849" y="1684"/>
                    <a:pt x="1674" y="1982"/>
                  </a:cubicBezTo>
                  <a:cubicBezTo>
                    <a:pt x="1592" y="2157"/>
                    <a:pt x="1541" y="2372"/>
                    <a:pt x="1592" y="2537"/>
                  </a:cubicBezTo>
                  <a:cubicBezTo>
                    <a:pt x="1335" y="2537"/>
                    <a:pt x="1120" y="2588"/>
                    <a:pt x="945" y="2752"/>
                  </a:cubicBezTo>
                  <a:cubicBezTo>
                    <a:pt x="730" y="2886"/>
                    <a:pt x="647" y="3101"/>
                    <a:pt x="514" y="3307"/>
                  </a:cubicBezTo>
                  <a:cubicBezTo>
                    <a:pt x="52" y="4467"/>
                    <a:pt x="1" y="5833"/>
                    <a:pt x="134" y="7075"/>
                  </a:cubicBezTo>
                  <a:cubicBezTo>
                    <a:pt x="134" y="7055"/>
                    <a:pt x="144" y="7045"/>
                    <a:pt x="160" y="7045"/>
                  </a:cubicBezTo>
                  <a:cubicBezTo>
                    <a:pt x="175" y="7045"/>
                    <a:pt x="196" y="7055"/>
                    <a:pt x="216" y="7075"/>
                  </a:cubicBezTo>
                  <a:cubicBezTo>
                    <a:pt x="432" y="7158"/>
                    <a:pt x="647" y="7332"/>
                    <a:pt x="822" y="7507"/>
                  </a:cubicBezTo>
                  <a:cubicBezTo>
                    <a:pt x="986" y="7507"/>
                    <a:pt x="1120" y="7373"/>
                    <a:pt x="1243" y="7250"/>
                  </a:cubicBezTo>
                  <a:cubicBezTo>
                    <a:pt x="1377" y="7116"/>
                    <a:pt x="1418" y="6993"/>
                    <a:pt x="1500" y="6819"/>
                  </a:cubicBezTo>
                  <a:cubicBezTo>
                    <a:pt x="1633" y="6346"/>
                    <a:pt x="1674" y="5874"/>
                    <a:pt x="1541" y="5412"/>
                  </a:cubicBezTo>
                  <a:lnTo>
                    <a:pt x="1541" y="5412"/>
                  </a:lnTo>
                  <a:cubicBezTo>
                    <a:pt x="1570" y="5415"/>
                    <a:pt x="1599" y="5417"/>
                    <a:pt x="1628" y="5417"/>
                  </a:cubicBezTo>
                  <a:cubicBezTo>
                    <a:pt x="1958" y="5417"/>
                    <a:pt x="2329" y="5213"/>
                    <a:pt x="2527" y="4939"/>
                  </a:cubicBezTo>
                  <a:cubicBezTo>
                    <a:pt x="2742" y="4590"/>
                    <a:pt x="2783" y="4210"/>
                    <a:pt x="2742" y="3820"/>
                  </a:cubicBezTo>
                  <a:cubicBezTo>
                    <a:pt x="2742" y="3697"/>
                    <a:pt x="2701" y="3563"/>
                    <a:pt x="2660" y="3440"/>
                  </a:cubicBezTo>
                  <a:lnTo>
                    <a:pt x="2660" y="3440"/>
                  </a:lnTo>
                  <a:cubicBezTo>
                    <a:pt x="2824" y="3522"/>
                    <a:pt x="2999" y="3563"/>
                    <a:pt x="3215" y="3615"/>
                  </a:cubicBezTo>
                  <a:cubicBezTo>
                    <a:pt x="3595" y="3615"/>
                    <a:pt x="4026" y="3399"/>
                    <a:pt x="4324" y="3142"/>
                  </a:cubicBezTo>
                  <a:cubicBezTo>
                    <a:pt x="4621" y="2845"/>
                    <a:pt x="4837" y="2496"/>
                    <a:pt x="5053" y="2116"/>
                  </a:cubicBezTo>
                  <a:cubicBezTo>
                    <a:pt x="5094" y="2331"/>
                    <a:pt x="5135" y="2629"/>
                    <a:pt x="5268" y="2793"/>
                  </a:cubicBezTo>
                  <a:cubicBezTo>
                    <a:pt x="5509" y="3324"/>
                    <a:pt x="6131" y="3619"/>
                    <a:pt x="6699" y="3619"/>
                  </a:cubicBezTo>
                  <a:cubicBezTo>
                    <a:pt x="6736" y="3619"/>
                    <a:pt x="6772" y="3617"/>
                    <a:pt x="6809" y="3615"/>
                  </a:cubicBezTo>
                  <a:cubicBezTo>
                    <a:pt x="7445" y="3522"/>
                    <a:pt x="7959" y="3101"/>
                    <a:pt x="8267" y="2537"/>
                  </a:cubicBezTo>
                  <a:cubicBezTo>
                    <a:pt x="8267" y="2968"/>
                    <a:pt x="8431" y="3307"/>
                    <a:pt x="8647" y="3656"/>
                  </a:cubicBezTo>
                  <a:cubicBezTo>
                    <a:pt x="8904" y="3954"/>
                    <a:pt x="9201" y="4210"/>
                    <a:pt x="9551" y="4426"/>
                  </a:cubicBezTo>
                  <a:cubicBezTo>
                    <a:pt x="9818" y="4556"/>
                    <a:pt x="10112" y="4667"/>
                    <a:pt x="10416" y="4667"/>
                  </a:cubicBezTo>
                  <a:cubicBezTo>
                    <a:pt x="10497" y="4667"/>
                    <a:pt x="10578" y="4659"/>
                    <a:pt x="10660" y="4642"/>
                  </a:cubicBezTo>
                  <a:lnTo>
                    <a:pt x="10660" y="4642"/>
                  </a:lnTo>
                  <a:cubicBezTo>
                    <a:pt x="10526" y="5104"/>
                    <a:pt x="10618" y="5669"/>
                    <a:pt x="10875" y="6131"/>
                  </a:cubicBezTo>
                  <a:cubicBezTo>
                    <a:pt x="10660" y="6603"/>
                    <a:pt x="10742" y="7291"/>
                    <a:pt x="11132" y="7671"/>
                  </a:cubicBezTo>
                  <a:cubicBezTo>
                    <a:pt x="11512" y="7291"/>
                    <a:pt x="11727" y="6644"/>
                    <a:pt x="11810" y="6049"/>
                  </a:cubicBezTo>
                  <a:cubicBezTo>
                    <a:pt x="11902" y="5319"/>
                    <a:pt x="11810" y="4508"/>
                    <a:pt x="11512" y="3820"/>
                  </a:cubicBezTo>
                  <a:cubicBezTo>
                    <a:pt x="11553" y="3738"/>
                    <a:pt x="11604" y="3615"/>
                    <a:pt x="11645" y="3522"/>
                  </a:cubicBezTo>
                  <a:cubicBezTo>
                    <a:pt x="11727" y="3101"/>
                    <a:pt x="11686" y="2629"/>
                    <a:pt x="11553" y="2198"/>
                  </a:cubicBezTo>
                  <a:cubicBezTo>
                    <a:pt x="11430" y="1941"/>
                    <a:pt x="11296" y="1643"/>
                    <a:pt x="11091" y="1428"/>
                  </a:cubicBezTo>
                  <a:cubicBezTo>
                    <a:pt x="10742" y="1089"/>
                    <a:pt x="10228" y="873"/>
                    <a:pt x="9756" y="740"/>
                  </a:cubicBezTo>
                  <a:cubicBezTo>
                    <a:pt x="9501" y="672"/>
                    <a:pt x="9244" y="641"/>
                    <a:pt x="8985" y="641"/>
                  </a:cubicBezTo>
                  <a:cubicBezTo>
                    <a:pt x="8774" y="641"/>
                    <a:pt x="8561" y="662"/>
                    <a:pt x="8349" y="698"/>
                  </a:cubicBezTo>
                  <a:cubicBezTo>
                    <a:pt x="8092" y="616"/>
                    <a:pt x="7836" y="360"/>
                    <a:pt x="7579" y="277"/>
                  </a:cubicBezTo>
                  <a:cubicBezTo>
                    <a:pt x="7025" y="89"/>
                    <a:pt x="6459" y="0"/>
                    <a:pt x="588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1" name="Google Shape;1621;p57"/>
          <p:cNvSpPr txBox="1">
            <a:spLocks noGrp="1"/>
          </p:cNvSpPr>
          <p:nvPr>
            <p:ph type="subTitle" idx="4294967295"/>
          </p:nvPr>
        </p:nvSpPr>
        <p:spPr>
          <a:xfrm>
            <a:off x="715100" y="3498216"/>
            <a:ext cx="3009000" cy="82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WHAT IS THE IMPACT OF THE CHARACTERS AND SETTINGS WITHIN THE PLOT?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622" name="Google Shape;1622;p57"/>
          <p:cNvSpPr txBox="1">
            <a:spLocks noGrp="1"/>
          </p:cNvSpPr>
          <p:nvPr>
            <p:ph type="subTitle" idx="4294967295"/>
          </p:nvPr>
        </p:nvSpPr>
        <p:spPr>
          <a:xfrm>
            <a:off x="715100" y="4457166"/>
            <a:ext cx="3009000" cy="385767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7182FF"/>
                </a:solidFill>
              </a:rPr>
              <a:t>“Write your answer here”</a:t>
            </a:r>
            <a:endParaRPr u="sng">
              <a:solidFill>
                <a:srgbClr val="7182FF"/>
              </a:solidFill>
            </a:endParaRPr>
          </a:p>
        </p:txBody>
      </p:sp>
      <p:sp>
        <p:nvSpPr>
          <p:cNvPr id="1623" name="Google Shape;1623;p57"/>
          <p:cNvSpPr txBox="1">
            <a:spLocks noGrp="1"/>
          </p:cNvSpPr>
          <p:nvPr>
            <p:ph type="subTitle" idx="4294967295"/>
          </p:nvPr>
        </p:nvSpPr>
        <p:spPr>
          <a:xfrm>
            <a:off x="4409109" y="4456613"/>
            <a:ext cx="4296900" cy="1163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188" y="1369710"/>
            <a:ext cx="1962741" cy="199939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B6E1059-6177-9215-5973-928CF6B106A4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1D0563B1-C9B6-A297-0409-4F39C10253B7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EA8A2590-22D9-AF05-7B4F-985C084A8DA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DE999F6A-DD11-CB73-3CB9-D2FE8BE9BC55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4926A86B-6CD8-288A-55FC-FE31EDE2C4B5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E8107BEB-3114-838F-064E-E92F7788B811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792F17A0-061D-8EA8-81C2-6C84D9D4A928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14400254-764E-EBB3-975D-170ACBA32A80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72E551-8EEC-0F1E-BCB4-F6785DDDD741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94A9FFB0-BE7F-F944-6ED9-86153BEC32F8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30315229-5C83-8BCE-5B36-C1BD31C99B28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430A85E3-0E48-339F-FA29-42C1A12B50AD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EAD6469E-8684-179A-1BAD-0D28E8CDB26A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34B7D14B-F9E2-4611-A6E6-08DFDCF1B328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2C000814-EC6D-89A3-29F4-1A20F3F85AD0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D10942C5-C7B7-98FF-EFC1-F80C9C22A3A7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8"/>
          <p:cNvSpPr txBox="1">
            <a:spLocks noGrp="1"/>
          </p:cNvSpPr>
          <p:nvPr>
            <p:ph type="title"/>
          </p:nvPr>
        </p:nvSpPr>
        <p:spPr>
          <a:xfrm>
            <a:off x="852175" y="2802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</a:t>
            </a:r>
            <a:endParaRPr/>
          </a:p>
        </p:txBody>
      </p:sp>
      <p:sp>
        <p:nvSpPr>
          <p:cNvPr id="1630" name="Google Shape;1630;p58"/>
          <p:cNvSpPr txBox="1">
            <a:spLocks noGrp="1"/>
          </p:cNvSpPr>
          <p:nvPr>
            <p:ph type="subTitle" idx="1"/>
          </p:nvPr>
        </p:nvSpPr>
        <p:spPr>
          <a:xfrm>
            <a:off x="852175" y="3209524"/>
            <a:ext cx="23364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of them all</a:t>
            </a:r>
            <a:endParaRPr/>
          </a:p>
        </p:txBody>
      </p:sp>
      <p:sp>
        <p:nvSpPr>
          <p:cNvPr id="1631" name="Google Shape;1631;p58"/>
          <p:cNvSpPr txBox="1">
            <a:spLocks noGrp="1"/>
          </p:cNvSpPr>
          <p:nvPr>
            <p:ph type="title" idx="2"/>
          </p:nvPr>
        </p:nvSpPr>
        <p:spPr>
          <a:xfrm>
            <a:off x="3403800" y="2802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</a:t>
            </a:r>
            <a:endParaRPr/>
          </a:p>
        </p:txBody>
      </p:sp>
      <p:sp>
        <p:nvSpPr>
          <p:cNvPr id="1632" name="Google Shape;1632;p58"/>
          <p:cNvSpPr txBox="1">
            <a:spLocks noGrp="1"/>
          </p:cNvSpPr>
          <p:nvPr>
            <p:ph type="subTitle" idx="3"/>
          </p:nvPr>
        </p:nvSpPr>
        <p:spPr>
          <a:xfrm>
            <a:off x="3403800" y="3209524"/>
            <a:ext cx="23364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633" name="Google Shape;1633;p58"/>
          <p:cNvSpPr txBox="1">
            <a:spLocks noGrp="1"/>
          </p:cNvSpPr>
          <p:nvPr>
            <p:ph type="title" idx="4"/>
          </p:nvPr>
        </p:nvSpPr>
        <p:spPr>
          <a:xfrm>
            <a:off x="5955425" y="2802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</a:t>
            </a:r>
            <a:endParaRPr/>
          </a:p>
        </p:txBody>
      </p:sp>
      <p:sp>
        <p:nvSpPr>
          <p:cNvPr id="1634" name="Google Shape;1634;p58"/>
          <p:cNvSpPr txBox="1">
            <a:spLocks noGrp="1"/>
          </p:cNvSpPr>
          <p:nvPr>
            <p:ph type="subTitle" idx="5"/>
          </p:nvPr>
        </p:nvSpPr>
        <p:spPr>
          <a:xfrm>
            <a:off x="5955425" y="3209524"/>
            <a:ext cx="23364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1635" name="Google Shape;1635;p58"/>
          <p:cNvSpPr txBox="1">
            <a:spLocks noGrp="1"/>
          </p:cNvSpPr>
          <p:nvPr>
            <p:ph type="title" idx="6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PLOT, CHARACTERS AND SETTING</a:t>
            </a:r>
            <a:endParaRPr/>
          </a:p>
        </p:txBody>
      </p:sp>
      <p:grpSp>
        <p:nvGrpSpPr>
          <p:cNvPr id="1636" name="Google Shape;1636;p58"/>
          <p:cNvGrpSpPr/>
          <p:nvPr/>
        </p:nvGrpSpPr>
        <p:grpSpPr>
          <a:xfrm>
            <a:off x="4121780" y="1749870"/>
            <a:ext cx="900452" cy="821117"/>
            <a:chOff x="4016162" y="1623052"/>
            <a:chExt cx="1173839" cy="1070417"/>
          </a:xfrm>
        </p:grpSpPr>
        <p:grpSp>
          <p:nvGrpSpPr>
            <p:cNvPr id="1637" name="Google Shape;1637;p58"/>
            <p:cNvGrpSpPr/>
            <p:nvPr/>
          </p:nvGrpSpPr>
          <p:grpSpPr>
            <a:xfrm>
              <a:off x="4016162" y="1623052"/>
              <a:ext cx="1173839" cy="1070417"/>
              <a:chOff x="4168562" y="1781777"/>
              <a:chExt cx="1173839" cy="1070417"/>
            </a:xfrm>
          </p:grpSpPr>
          <p:sp>
            <p:nvSpPr>
              <p:cNvPr id="1638" name="Google Shape;1638;p58"/>
              <p:cNvSpPr/>
              <p:nvPr/>
            </p:nvSpPr>
            <p:spPr>
              <a:xfrm rot="970101">
                <a:off x="4247091" y="1842707"/>
                <a:ext cx="528391" cy="639076"/>
              </a:xfrm>
              <a:custGeom>
                <a:avLst/>
                <a:gdLst/>
                <a:ahLst/>
                <a:cxnLst/>
                <a:rect l="l" t="t" r="r" b="b"/>
                <a:pathLst>
                  <a:path w="8421" h="10185" extrusionOk="0">
                    <a:moveTo>
                      <a:pt x="5314" y="0"/>
                    </a:moveTo>
                    <a:cubicBezTo>
                      <a:pt x="4765" y="0"/>
                      <a:pt x="4211" y="106"/>
                      <a:pt x="3677" y="293"/>
                    </a:cubicBezTo>
                    <a:cubicBezTo>
                      <a:pt x="2568" y="724"/>
                      <a:pt x="1541" y="1535"/>
                      <a:pt x="1027" y="2644"/>
                    </a:cubicBezTo>
                    <a:cubicBezTo>
                      <a:pt x="555" y="3754"/>
                      <a:pt x="637" y="5130"/>
                      <a:pt x="1448" y="6064"/>
                    </a:cubicBezTo>
                    <a:cubicBezTo>
                      <a:pt x="771" y="6321"/>
                      <a:pt x="206" y="6968"/>
                      <a:pt x="124" y="7697"/>
                    </a:cubicBezTo>
                    <a:cubicBezTo>
                      <a:pt x="0" y="8426"/>
                      <a:pt x="298" y="9145"/>
                      <a:pt x="894" y="9576"/>
                    </a:cubicBezTo>
                    <a:cubicBezTo>
                      <a:pt x="1233" y="9874"/>
                      <a:pt x="1623" y="10007"/>
                      <a:pt x="2054" y="10089"/>
                    </a:cubicBezTo>
                    <a:cubicBezTo>
                      <a:pt x="2294" y="10152"/>
                      <a:pt x="2542" y="10185"/>
                      <a:pt x="2795" y="10185"/>
                    </a:cubicBezTo>
                    <a:cubicBezTo>
                      <a:pt x="3085" y="10185"/>
                      <a:pt x="3381" y="10141"/>
                      <a:pt x="3677" y="10048"/>
                    </a:cubicBezTo>
                    <a:cubicBezTo>
                      <a:pt x="4662" y="9750"/>
                      <a:pt x="5391" y="8847"/>
                      <a:pt x="5905" y="7953"/>
                    </a:cubicBezTo>
                    <a:cubicBezTo>
                      <a:pt x="7096" y="5725"/>
                      <a:pt x="8421" y="2521"/>
                      <a:pt x="6932" y="509"/>
                    </a:cubicBezTo>
                    <a:cubicBezTo>
                      <a:pt x="6798" y="293"/>
                      <a:pt x="6542" y="159"/>
                      <a:pt x="6285" y="118"/>
                    </a:cubicBezTo>
                    <a:cubicBezTo>
                      <a:pt x="5967" y="38"/>
                      <a:pt x="5642" y="0"/>
                      <a:pt x="5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58"/>
              <p:cNvSpPr/>
              <p:nvPr/>
            </p:nvSpPr>
            <p:spPr>
              <a:xfrm rot="970101">
                <a:off x="4287662" y="1981364"/>
                <a:ext cx="741039" cy="783143"/>
              </a:xfrm>
              <a:custGeom>
                <a:avLst/>
                <a:gdLst/>
                <a:ahLst/>
                <a:cxnLst/>
                <a:rect l="l" t="t" r="r" b="b"/>
                <a:pathLst>
                  <a:path w="11810" h="12481" extrusionOk="0">
                    <a:moveTo>
                      <a:pt x="6433" y="0"/>
                    </a:moveTo>
                    <a:cubicBezTo>
                      <a:pt x="5602" y="0"/>
                      <a:pt x="4970" y="110"/>
                      <a:pt x="4970" y="110"/>
                    </a:cubicBezTo>
                    <a:cubicBezTo>
                      <a:pt x="4970" y="110"/>
                      <a:pt x="0" y="1353"/>
                      <a:pt x="688" y="5717"/>
                    </a:cubicBezTo>
                    <a:cubicBezTo>
                      <a:pt x="729" y="6138"/>
                      <a:pt x="822" y="6528"/>
                      <a:pt x="904" y="6949"/>
                    </a:cubicBezTo>
                    <a:cubicBezTo>
                      <a:pt x="986" y="7258"/>
                      <a:pt x="1079" y="7555"/>
                      <a:pt x="1120" y="7812"/>
                    </a:cubicBezTo>
                    <a:cubicBezTo>
                      <a:pt x="1944" y="10751"/>
                      <a:pt x="3334" y="12480"/>
                      <a:pt x="5087" y="12480"/>
                    </a:cubicBezTo>
                    <a:cubicBezTo>
                      <a:pt x="5147" y="12480"/>
                      <a:pt x="5207" y="12478"/>
                      <a:pt x="5268" y="12474"/>
                    </a:cubicBezTo>
                    <a:cubicBezTo>
                      <a:pt x="7538" y="12299"/>
                      <a:pt x="11388" y="10718"/>
                      <a:pt x="11604" y="8192"/>
                    </a:cubicBezTo>
                    <a:cubicBezTo>
                      <a:pt x="11809" y="5666"/>
                      <a:pt x="10998" y="1990"/>
                      <a:pt x="9458" y="788"/>
                    </a:cubicBezTo>
                    <a:cubicBezTo>
                      <a:pt x="8631" y="149"/>
                      <a:pt x="7398" y="0"/>
                      <a:pt x="64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58"/>
              <p:cNvSpPr/>
              <p:nvPr/>
            </p:nvSpPr>
            <p:spPr>
              <a:xfrm rot="970101">
                <a:off x="4524815" y="1884545"/>
                <a:ext cx="719768" cy="804790"/>
              </a:xfrm>
              <a:custGeom>
                <a:avLst/>
                <a:gdLst/>
                <a:ahLst/>
                <a:cxnLst/>
                <a:rect l="l" t="t" r="r" b="b"/>
                <a:pathLst>
                  <a:path w="11471" h="12826" extrusionOk="0">
                    <a:moveTo>
                      <a:pt x="5667" y="1"/>
                    </a:moveTo>
                    <a:cubicBezTo>
                      <a:pt x="5263" y="1"/>
                      <a:pt x="4858" y="82"/>
                      <a:pt x="4447" y="202"/>
                    </a:cubicBezTo>
                    <a:cubicBezTo>
                      <a:pt x="3040" y="592"/>
                      <a:pt x="1582" y="1578"/>
                      <a:pt x="689" y="2728"/>
                    </a:cubicBezTo>
                    <a:cubicBezTo>
                      <a:pt x="257" y="3241"/>
                      <a:pt x="1" y="3929"/>
                      <a:pt x="1" y="4617"/>
                    </a:cubicBezTo>
                    <a:cubicBezTo>
                      <a:pt x="42" y="5295"/>
                      <a:pt x="339" y="5983"/>
                      <a:pt x="853" y="6363"/>
                    </a:cubicBezTo>
                    <a:cubicBezTo>
                      <a:pt x="1191" y="6597"/>
                      <a:pt x="1604" y="6735"/>
                      <a:pt x="2008" y="6735"/>
                    </a:cubicBezTo>
                    <a:cubicBezTo>
                      <a:pt x="2278" y="6735"/>
                      <a:pt x="2545" y="6673"/>
                      <a:pt x="2783" y="6537"/>
                    </a:cubicBezTo>
                    <a:lnTo>
                      <a:pt x="2783" y="6537"/>
                    </a:lnTo>
                    <a:cubicBezTo>
                      <a:pt x="2650" y="7051"/>
                      <a:pt x="2527" y="7564"/>
                      <a:pt x="2701" y="8078"/>
                    </a:cubicBezTo>
                    <a:cubicBezTo>
                      <a:pt x="2783" y="8376"/>
                      <a:pt x="2999" y="8632"/>
                      <a:pt x="3256" y="8848"/>
                    </a:cubicBezTo>
                    <a:cubicBezTo>
                      <a:pt x="3636" y="9146"/>
                      <a:pt x="4108" y="9320"/>
                      <a:pt x="4580" y="9320"/>
                    </a:cubicBezTo>
                    <a:cubicBezTo>
                      <a:pt x="5053" y="9320"/>
                      <a:pt x="5474" y="9105"/>
                      <a:pt x="5823" y="8766"/>
                    </a:cubicBezTo>
                    <a:lnTo>
                      <a:pt x="5823" y="8766"/>
                    </a:lnTo>
                    <a:cubicBezTo>
                      <a:pt x="5782" y="9577"/>
                      <a:pt x="5905" y="10265"/>
                      <a:pt x="6162" y="11076"/>
                    </a:cubicBezTo>
                    <a:cubicBezTo>
                      <a:pt x="6295" y="11549"/>
                      <a:pt x="6552" y="12011"/>
                      <a:pt x="6891" y="12401"/>
                    </a:cubicBezTo>
                    <a:cubicBezTo>
                      <a:pt x="7184" y="12662"/>
                      <a:pt x="7587" y="12826"/>
                      <a:pt x="7991" y="12826"/>
                    </a:cubicBezTo>
                    <a:cubicBezTo>
                      <a:pt x="8111" y="12826"/>
                      <a:pt x="8232" y="12811"/>
                      <a:pt x="8349" y="12781"/>
                    </a:cubicBezTo>
                    <a:cubicBezTo>
                      <a:pt x="8729" y="12658"/>
                      <a:pt x="8986" y="12319"/>
                      <a:pt x="9201" y="11970"/>
                    </a:cubicBezTo>
                    <a:cubicBezTo>
                      <a:pt x="9376" y="11631"/>
                      <a:pt x="9417" y="11199"/>
                      <a:pt x="9458" y="10819"/>
                    </a:cubicBezTo>
                    <a:cubicBezTo>
                      <a:pt x="10783" y="10008"/>
                      <a:pt x="11471" y="8293"/>
                      <a:pt x="11173" y="6753"/>
                    </a:cubicBezTo>
                    <a:cubicBezTo>
                      <a:pt x="10916" y="5254"/>
                      <a:pt x="9838" y="3970"/>
                      <a:pt x="8513" y="3200"/>
                    </a:cubicBezTo>
                    <a:cubicBezTo>
                      <a:pt x="8606" y="2471"/>
                      <a:pt x="8390" y="1742"/>
                      <a:pt x="7959" y="1146"/>
                    </a:cubicBezTo>
                    <a:cubicBezTo>
                      <a:pt x="7528" y="551"/>
                      <a:pt x="6850" y="161"/>
                      <a:pt x="6121" y="37"/>
                    </a:cubicBezTo>
                    <a:cubicBezTo>
                      <a:pt x="5970" y="12"/>
                      <a:pt x="5818" y="1"/>
                      <a:pt x="56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58"/>
              <p:cNvSpPr/>
              <p:nvPr/>
            </p:nvSpPr>
            <p:spPr>
              <a:xfrm rot="970101">
                <a:off x="4690500" y="1811073"/>
                <a:ext cx="133462" cy="151408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2413" extrusionOk="0">
                    <a:moveTo>
                      <a:pt x="514" y="0"/>
                    </a:moveTo>
                    <a:cubicBezTo>
                      <a:pt x="421" y="0"/>
                      <a:pt x="339" y="41"/>
                      <a:pt x="298" y="92"/>
                    </a:cubicBezTo>
                    <a:cubicBezTo>
                      <a:pt x="257" y="134"/>
                      <a:pt x="216" y="216"/>
                      <a:pt x="216" y="298"/>
                    </a:cubicBezTo>
                    <a:cubicBezTo>
                      <a:pt x="0" y="945"/>
                      <a:pt x="123" y="1674"/>
                      <a:pt x="514" y="2228"/>
                    </a:cubicBezTo>
                    <a:cubicBezTo>
                      <a:pt x="582" y="2331"/>
                      <a:pt x="687" y="2413"/>
                      <a:pt x="791" y="2413"/>
                    </a:cubicBezTo>
                    <a:cubicBezTo>
                      <a:pt x="812" y="2413"/>
                      <a:pt x="832" y="2410"/>
                      <a:pt x="853" y="2403"/>
                    </a:cubicBezTo>
                    <a:cubicBezTo>
                      <a:pt x="1027" y="2352"/>
                      <a:pt x="1109" y="2269"/>
                      <a:pt x="1191" y="2146"/>
                    </a:cubicBezTo>
                    <a:cubicBezTo>
                      <a:pt x="1582" y="1715"/>
                      <a:pt x="1838" y="1243"/>
                      <a:pt x="2013" y="688"/>
                    </a:cubicBezTo>
                    <a:cubicBezTo>
                      <a:pt x="2126" y="419"/>
                      <a:pt x="1917" y="213"/>
                      <a:pt x="1691" y="213"/>
                    </a:cubicBezTo>
                    <a:cubicBezTo>
                      <a:pt x="1590" y="213"/>
                      <a:pt x="1486" y="254"/>
                      <a:pt x="1407" y="349"/>
                    </a:cubicBezTo>
                    <a:cubicBezTo>
                      <a:pt x="1366" y="390"/>
                      <a:pt x="1325" y="431"/>
                      <a:pt x="1284" y="472"/>
                    </a:cubicBezTo>
                    <a:cubicBezTo>
                      <a:pt x="1109" y="729"/>
                      <a:pt x="986" y="1027"/>
                      <a:pt x="894" y="1376"/>
                    </a:cubicBezTo>
                    <a:cubicBezTo>
                      <a:pt x="894" y="986"/>
                      <a:pt x="853" y="606"/>
                      <a:pt x="729" y="216"/>
                    </a:cubicBezTo>
                    <a:cubicBezTo>
                      <a:pt x="678" y="134"/>
                      <a:pt x="637" y="41"/>
                      <a:pt x="5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2" name="Google Shape;1642;p58"/>
            <p:cNvGrpSpPr/>
            <p:nvPr/>
          </p:nvGrpSpPr>
          <p:grpSpPr>
            <a:xfrm>
              <a:off x="4016162" y="1623052"/>
              <a:ext cx="1173839" cy="1070417"/>
              <a:chOff x="4016162" y="1629377"/>
              <a:chExt cx="1173839" cy="1070417"/>
            </a:xfrm>
          </p:grpSpPr>
          <p:sp>
            <p:nvSpPr>
              <p:cNvPr id="1643" name="Google Shape;1643;p58"/>
              <p:cNvSpPr/>
              <p:nvPr/>
            </p:nvSpPr>
            <p:spPr>
              <a:xfrm rot="970101">
                <a:off x="4094691" y="1690307"/>
                <a:ext cx="528391" cy="639076"/>
              </a:xfrm>
              <a:custGeom>
                <a:avLst/>
                <a:gdLst/>
                <a:ahLst/>
                <a:cxnLst/>
                <a:rect l="l" t="t" r="r" b="b"/>
                <a:pathLst>
                  <a:path w="8421" h="10185" extrusionOk="0">
                    <a:moveTo>
                      <a:pt x="5314" y="0"/>
                    </a:moveTo>
                    <a:cubicBezTo>
                      <a:pt x="4765" y="0"/>
                      <a:pt x="4211" y="106"/>
                      <a:pt x="3677" y="293"/>
                    </a:cubicBezTo>
                    <a:cubicBezTo>
                      <a:pt x="2568" y="724"/>
                      <a:pt x="1541" y="1535"/>
                      <a:pt x="1027" y="2644"/>
                    </a:cubicBezTo>
                    <a:cubicBezTo>
                      <a:pt x="555" y="3754"/>
                      <a:pt x="637" y="5130"/>
                      <a:pt x="1448" y="6064"/>
                    </a:cubicBezTo>
                    <a:cubicBezTo>
                      <a:pt x="771" y="6321"/>
                      <a:pt x="206" y="6968"/>
                      <a:pt x="124" y="7697"/>
                    </a:cubicBezTo>
                    <a:cubicBezTo>
                      <a:pt x="0" y="8426"/>
                      <a:pt x="298" y="9145"/>
                      <a:pt x="894" y="9576"/>
                    </a:cubicBezTo>
                    <a:cubicBezTo>
                      <a:pt x="1233" y="9874"/>
                      <a:pt x="1623" y="10007"/>
                      <a:pt x="2054" y="10089"/>
                    </a:cubicBezTo>
                    <a:cubicBezTo>
                      <a:pt x="2294" y="10152"/>
                      <a:pt x="2542" y="10185"/>
                      <a:pt x="2795" y="10185"/>
                    </a:cubicBezTo>
                    <a:cubicBezTo>
                      <a:pt x="3085" y="10185"/>
                      <a:pt x="3381" y="10141"/>
                      <a:pt x="3677" y="10048"/>
                    </a:cubicBezTo>
                    <a:cubicBezTo>
                      <a:pt x="4662" y="9750"/>
                      <a:pt x="5391" y="8847"/>
                      <a:pt x="5905" y="7953"/>
                    </a:cubicBezTo>
                    <a:cubicBezTo>
                      <a:pt x="7096" y="5725"/>
                      <a:pt x="8421" y="2521"/>
                      <a:pt x="6932" y="509"/>
                    </a:cubicBezTo>
                    <a:cubicBezTo>
                      <a:pt x="6798" y="293"/>
                      <a:pt x="6542" y="159"/>
                      <a:pt x="6285" y="118"/>
                    </a:cubicBezTo>
                    <a:cubicBezTo>
                      <a:pt x="5967" y="38"/>
                      <a:pt x="5642" y="0"/>
                      <a:pt x="5314" y="0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8"/>
              <p:cNvSpPr/>
              <p:nvPr/>
            </p:nvSpPr>
            <p:spPr>
              <a:xfrm rot="970101">
                <a:off x="4135262" y="1828964"/>
                <a:ext cx="741039" cy="783143"/>
              </a:xfrm>
              <a:custGeom>
                <a:avLst/>
                <a:gdLst/>
                <a:ahLst/>
                <a:cxnLst/>
                <a:rect l="l" t="t" r="r" b="b"/>
                <a:pathLst>
                  <a:path w="11810" h="12481" extrusionOk="0">
                    <a:moveTo>
                      <a:pt x="6433" y="0"/>
                    </a:moveTo>
                    <a:cubicBezTo>
                      <a:pt x="5602" y="0"/>
                      <a:pt x="4970" y="110"/>
                      <a:pt x="4970" y="110"/>
                    </a:cubicBezTo>
                    <a:cubicBezTo>
                      <a:pt x="4970" y="110"/>
                      <a:pt x="0" y="1353"/>
                      <a:pt x="688" y="5717"/>
                    </a:cubicBezTo>
                    <a:cubicBezTo>
                      <a:pt x="729" y="6138"/>
                      <a:pt x="822" y="6528"/>
                      <a:pt x="904" y="6949"/>
                    </a:cubicBezTo>
                    <a:cubicBezTo>
                      <a:pt x="986" y="7258"/>
                      <a:pt x="1079" y="7555"/>
                      <a:pt x="1120" y="7812"/>
                    </a:cubicBezTo>
                    <a:cubicBezTo>
                      <a:pt x="1944" y="10751"/>
                      <a:pt x="3334" y="12480"/>
                      <a:pt x="5087" y="12480"/>
                    </a:cubicBezTo>
                    <a:cubicBezTo>
                      <a:pt x="5147" y="12480"/>
                      <a:pt x="5207" y="12478"/>
                      <a:pt x="5268" y="12474"/>
                    </a:cubicBezTo>
                    <a:cubicBezTo>
                      <a:pt x="7538" y="12299"/>
                      <a:pt x="11388" y="10718"/>
                      <a:pt x="11604" y="8192"/>
                    </a:cubicBezTo>
                    <a:cubicBezTo>
                      <a:pt x="11809" y="5666"/>
                      <a:pt x="10998" y="1990"/>
                      <a:pt x="9458" y="788"/>
                    </a:cubicBezTo>
                    <a:cubicBezTo>
                      <a:pt x="8631" y="149"/>
                      <a:pt x="7398" y="0"/>
                      <a:pt x="6433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8"/>
              <p:cNvSpPr/>
              <p:nvPr/>
            </p:nvSpPr>
            <p:spPr>
              <a:xfrm rot="970101">
                <a:off x="4372415" y="1732145"/>
                <a:ext cx="719768" cy="804790"/>
              </a:xfrm>
              <a:custGeom>
                <a:avLst/>
                <a:gdLst/>
                <a:ahLst/>
                <a:cxnLst/>
                <a:rect l="l" t="t" r="r" b="b"/>
                <a:pathLst>
                  <a:path w="11471" h="12826" extrusionOk="0">
                    <a:moveTo>
                      <a:pt x="5667" y="1"/>
                    </a:moveTo>
                    <a:cubicBezTo>
                      <a:pt x="5263" y="1"/>
                      <a:pt x="4858" y="82"/>
                      <a:pt x="4447" y="202"/>
                    </a:cubicBezTo>
                    <a:cubicBezTo>
                      <a:pt x="3040" y="592"/>
                      <a:pt x="1582" y="1578"/>
                      <a:pt x="689" y="2728"/>
                    </a:cubicBezTo>
                    <a:cubicBezTo>
                      <a:pt x="257" y="3241"/>
                      <a:pt x="1" y="3929"/>
                      <a:pt x="1" y="4617"/>
                    </a:cubicBezTo>
                    <a:cubicBezTo>
                      <a:pt x="42" y="5295"/>
                      <a:pt x="339" y="5983"/>
                      <a:pt x="853" y="6363"/>
                    </a:cubicBezTo>
                    <a:cubicBezTo>
                      <a:pt x="1191" y="6597"/>
                      <a:pt x="1604" y="6735"/>
                      <a:pt x="2008" y="6735"/>
                    </a:cubicBezTo>
                    <a:cubicBezTo>
                      <a:pt x="2278" y="6735"/>
                      <a:pt x="2545" y="6673"/>
                      <a:pt x="2783" y="6537"/>
                    </a:cubicBezTo>
                    <a:lnTo>
                      <a:pt x="2783" y="6537"/>
                    </a:lnTo>
                    <a:cubicBezTo>
                      <a:pt x="2650" y="7051"/>
                      <a:pt x="2527" y="7564"/>
                      <a:pt x="2701" y="8078"/>
                    </a:cubicBezTo>
                    <a:cubicBezTo>
                      <a:pt x="2783" y="8376"/>
                      <a:pt x="2999" y="8632"/>
                      <a:pt x="3256" y="8848"/>
                    </a:cubicBezTo>
                    <a:cubicBezTo>
                      <a:pt x="3636" y="9146"/>
                      <a:pt x="4108" y="9320"/>
                      <a:pt x="4580" y="9320"/>
                    </a:cubicBezTo>
                    <a:cubicBezTo>
                      <a:pt x="5053" y="9320"/>
                      <a:pt x="5474" y="9105"/>
                      <a:pt x="5823" y="8766"/>
                    </a:cubicBezTo>
                    <a:lnTo>
                      <a:pt x="5823" y="8766"/>
                    </a:lnTo>
                    <a:cubicBezTo>
                      <a:pt x="5782" y="9577"/>
                      <a:pt x="5905" y="10265"/>
                      <a:pt x="6162" y="11076"/>
                    </a:cubicBezTo>
                    <a:cubicBezTo>
                      <a:pt x="6295" y="11549"/>
                      <a:pt x="6552" y="12011"/>
                      <a:pt x="6891" y="12401"/>
                    </a:cubicBezTo>
                    <a:cubicBezTo>
                      <a:pt x="7184" y="12662"/>
                      <a:pt x="7587" y="12826"/>
                      <a:pt x="7991" y="12826"/>
                    </a:cubicBezTo>
                    <a:cubicBezTo>
                      <a:pt x="8111" y="12826"/>
                      <a:pt x="8232" y="12811"/>
                      <a:pt x="8349" y="12781"/>
                    </a:cubicBezTo>
                    <a:cubicBezTo>
                      <a:pt x="8729" y="12658"/>
                      <a:pt x="8986" y="12319"/>
                      <a:pt x="9201" y="11970"/>
                    </a:cubicBezTo>
                    <a:cubicBezTo>
                      <a:pt x="9376" y="11631"/>
                      <a:pt x="9417" y="11199"/>
                      <a:pt x="9458" y="10819"/>
                    </a:cubicBezTo>
                    <a:cubicBezTo>
                      <a:pt x="10783" y="10008"/>
                      <a:pt x="11471" y="8293"/>
                      <a:pt x="11173" y="6753"/>
                    </a:cubicBezTo>
                    <a:cubicBezTo>
                      <a:pt x="10916" y="5254"/>
                      <a:pt x="9838" y="3970"/>
                      <a:pt x="8513" y="3200"/>
                    </a:cubicBezTo>
                    <a:cubicBezTo>
                      <a:pt x="8606" y="2471"/>
                      <a:pt x="8390" y="1742"/>
                      <a:pt x="7959" y="1146"/>
                    </a:cubicBezTo>
                    <a:cubicBezTo>
                      <a:pt x="7528" y="551"/>
                      <a:pt x="6850" y="161"/>
                      <a:pt x="6121" y="37"/>
                    </a:cubicBezTo>
                    <a:cubicBezTo>
                      <a:pt x="5970" y="12"/>
                      <a:pt x="5818" y="1"/>
                      <a:pt x="5667" y="1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8"/>
              <p:cNvSpPr/>
              <p:nvPr/>
            </p:nvSpPr>
            <p:spPr>
              <a:xfrm rot="970101">
                <a:off x="4538100" y="1658673"/>
                <a:ext cx="133462" cy="151408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2413" extrusionOk="0">
                    <a:moveTo>
                      <a:pt x="514" y="0"/>
                    </a:moveTo>
                    <a:cubicBezTo>
                      <a:pt x="421" y="0"/>
                      <a:pt x="339" y="41"/>
                      <a:pt x="298" y="92"/>
                    </a:cubicBezTo>
                    <a:cubicBezTo>
                      <a:pt x="257" y="134"/>
                      <a:pt x="216" y="216"/>
                      <a:pt x="216" y="298"/>
                    </a:cubicBezTo>
                    <a:cubicBezTo>
                      <a:pt x="0" y="945"/>
                      <a:pt x="123" y="1674"/>
                      <a:pt x="514" y="2228"/>
                    </a:cubicBezTo>
                    <a:cubicBezTo>
                      <a:pt x="582" y="2331"/>
                      <a:pt x="687" y="2413"/>
                      <a:pt x="791" y="2413"/>
                    </a:cubicBezTo>
                    <a:cubicBezTo>
                      <a:pt x="812" y="2413"/>
                      <a:pt x="832" y="2410"/>
                      <a:pt x="853" y="2403"/>
                    </a:cubicBezTo>
                    <a:cubicBezTo>
                      <a:pt x="1027" y="2352"/>
                      <a:pt x="1109" y="2269"/>
                      <a:pt x="1191" y="2146"/>
                    </a:cubicBezTo>
                    <a:cubicBezTo>
                      <a:pt x="1582" y="1715"/>
                      <a:pt x="1838" y="1243"/>
                      <a:pt x="2013" y="688"/>
                    </a:cubicBezTo>
                    <a:cubicBezTo>
                      <a:pt x="2126" y="419"/>
                      <a:pt x="1917" y="213"/>
                      <a:pt x="1691" y="213"/>
                    </a:cubicBezTo>
                    <a:cubicBezTo>
                      <a:pt x="1590" y="213"/>
                      <a:pt x="1486" y="254"/>
                      <a:pt x="1407" y="349"/>
                    </a:cubicBezTo>
                    <a:cubicBezTo>
                      <a:pt x="1366" y="390"/>
                      <a:pt x="1325" y="431"/>
                      <a:pt x="1284" y="472"/>
                    </a:cubicBezTo>
                    <a:cubicBezTo>
                      <a:pt x="1109" y="729"/>
                      <a:pt x="986" y="1027"/>
                      <a:pt x="894" y="1376"/>
                    </a:cubicBezTo>
                    <a:cubicBezTo>
                      <a:pt x="894" y="986"/>
                      <a:pt x="853" y="606"/>
                      <a:pt x="729" y="216"/>
                    </a:cubicBezTo>
                    <a:cubicBezTo>
                      <a:pt x="678" y="134"/>
                      <a:pt x="637" y="41"/>
                      <a:pt x="514" y="0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8"/>
              <p:cNvSpPr/>
              <p:nvPr/>
            </p:nvSpPr>
            <p:spPr>
              <a:xfrm rot="970101">
                <a:off x="4377085" y="2258142"/>
                <a:ext cx="56096" cy="52143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31" extrusionOk="0">
                    <a:moveTo>
                      <a:pt x="432" y="1"/>
                    </a:moveTo>
                    <a:cubicBezTo>
                      <a:pt x="402" y="1"/>
                      <a:pt x="370" y="4"/>
                      <a:pt x="339" y="12"/>
                    </a:cubicBezTo>
                    <a:cubicBezTo>
                      <a:pt x="123" y="94"/>
                      <a:pt x="0" y="309"/>
                      <a:pt x="82" y="525"/>
                    </a:cubicBezTo>
                    <a:cubicBezTo>
                      <a:pt x="118" y="705"/>
                      <a:pt x="289" y="830"/>
                      <a:pt x="476" y="830"/>
                    </a:cubicBezTo>
                    <a:cubicBezTo>
                      <a:pt x="502" y="830"/>
                      <a:pt x="528" y="828"/>
                      <a:pt x="555" y="823"/>
                    </a:cubicBezTo>
                    <a:cubicBezTo>
                      <a:pt x="770" y="730"/>
                      <a:pt x="894" y="525"/>
                      <a:pt x="853" y="309"/>
                    </a:cubicBezTo>
                    <a:cubicBezTo>
                      <a:pt x="782" y="125"/>
                      <a:pt x="614" y="1"/>
                      <a:pt x="432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58"/>
              <p:cNvSpPr/>
              <p:nvPr/>
            </p:nvSpPr>
            <p:spPr>
              <a:xfrm rot="970101">
                <a:off x="4193332" y="2264964"/>
                <a:ext cx="56096" cy="51829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26" extrusionOk="0">
                    <a:moveTo>
                      <a:pt x="475" y="0"/>
                    </a:moveTo>
                    <a:cubicBezTo>
                      <a:pt x="431" y="0"/>
                      <a:pt x="385" y="9"/>
                      <a:pt x="339" y="26"/>
                    </a:cubicBezTo>
                    <a:cubicBezTo>
                      <a:pt x="124" y="67"/>
                      <a:pt x="0" y="324"/>
                      <a:pt x="41" y="539"/>
                    </a:cubicBezTo>
                    <a:cubicBezTo>
                      <a:pt x="106" y="708"/>
                      <a:pt x="251" y="826"/>
                      <a:pt x="414" y="826"/>
                    </a:cubicBezTo>
                    <a:cubicBezTo>
                      <a:pt x="460" y="826"/>
                      <a:pt x="507" y="816"/>
                      <a:pt x="555" y="796"/>
                    </a:cubicBezTo>
                    <a:cubicBezTo>
                      <a:pt x="771" y="755"/>
                      <a:pt x="894" y="498"/>
                      <a:pt x="853" y="283"/>
                    </a:cubicBezTo>
                    <a:cubicBezTo>
                      <a:pt x="788" y="113"/>
                      <a:pt x="641" y="0"/>
                      <a:pt x="47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8"/>
              <p:cNvSpPr/>
              <p:nvPr/>
            </p:nvSpPr>
            <p:spPr>
              <a:xfrm rot="970101">
                <a:off x="4332137" y="2379252"/>
                <a:ext cx="18761" cy="1731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76" extrusionOk="0">
                    <a:moveTo>
                      <a:pt x="175" y="0"/>
                    </a:moveTo>
                    <a:cubicBezTo>
                      <a:pt x="124" y="0"/>
                      <a:pt x="83" y="0"/>
                      <a:pt x="42" y="41"/>
                    </a:cubicBezTo>
                    <a:cubicBezTo>
                      <a:pt x="1" y="83"/>
                      <a:pt x="1" y="124"/>
                      <a:pt x="1" y="175"/>
                    </a:cubicBezTo>
                    <a:lnTo>
                      <a:pt x="1" y="257"/>
                    </a:lnTo>
                    <a:cubicBezTo>
                      <a:pt x="1" y="257"/>
                      <a:pt x="19" y="275"/>
                      <a:pt x="31" y="275"/>
                    </a:cubicBezTo>
                    <a:cubicBezTo>
                      <a:pt x="37" y="275"/>
                      <a:pt x="42" y="271"/>
                      <a:pt x="42" y="257"/>
                    </a:cubicBezTo>
                    <a:cubicBezTo>
                      <a:pt x="83" y="257"/>
                      <a:pt x="83" y="257"/>
                      <a:pt x="83" y="216"/>
                    </a:cubicBezTo>
                    <a:lnTo>
                      <a:pt x="83" y="175"/>
                    </a:lnTo>
                    <a:cubicBezTo>
                      <a:pt x="83" y="175"/>
                      <a:pt x="83" y="124"/>
                      <a:pt x="124" y="124"/>
                    </a:cubicBezTo>
                    <a:cubicBezTo>
                      <a:pt x="124" y="83"/>
                      <a:pt x="124" y="83"/>
                      <a:pt x="175" y="83"/>
                    </a:cubicBezTo>
                    <a:lnTo>
                      <a:pt x="216" y="83"/>
                    </a:lnTo>
                    <a:cubicBezTo>
                      <a:pt x="237" y="103"/>
                      <a:pt x="247" y="113"/>
                      <a:pt x="257" y="113"/>
                    </a:cubicBezTo>
                    <a:cubicBezTo>
                      <a:pt x="268" y="113"/>
                      <a:pt x="278" y="103"/>
                      <a:pt x="298" y="83"/>
                    </a:cubicBezTo>
                    <a:cubicBezTo>
                      <a:pt x="298" y="83"/>
                      <a:pt x="298" y="41"/>
                      <a:pt x="257" y="41"/>
                    </a:cubicBezTo>
                    <a:cubicBezTo>
                      <a:pt x="257" y="0"/>
                      <a:pt x="216" y="0"/>
                      <a:pt x="17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8"/>
              <p:cNvSpPr/>
              <p:nvPr/>
            </p:nvSpPr>
            <p:spPr>
              <a:xfrm rot="970101">
                <a:off x="4258113" y="2282034"/>
                <a:ext cx="61304" cy="11281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798" extrusionOk="0">
                    <a:moveTo>
                      <a:pt x="42" y="1"/>
                    </a:moveTo>
                    <a:cubicBezTo>
                      <a:pt x="1" y="1"/>
                      <a:pt x="1" y="42"/>
                      <a:pt x="1" y="42"/>
                    </a:cubicBezTo>
                    <a:cubicBezTo>
                      <a:pt x="1" y="216"/>
                      <a:pt x="1" y="340"/>
                      <a:pt x="42" y="514"/>
                    </a:cubicBezTo>
                    <a:cubicBezTo>
                      <a:pt x="42" y="812"/>
                      <a:pt x="83" y="1110"/>
                      <a:pt x="206" y="1367"/>
                    </a:cubicBezTo>
                    <a:cubicBezTo>
                      <a:pt x="340" y="1582"/>
                      <a:pt x="596" y="1798"/>
                      <a:pt x="853" y="1798"/>
                    </a:cubicBezTo>
                    <a:lnTo>
                      <a:pt x="935" y="1798"/>
                    </a:lnTo>
                    <a:lnTo>
                      <a:pt x="976" y="1757"/>
                    </a:lnTo>
                    <a:cubicBezTo>
                      <a:pt x="976" y="1716"/>
                      <a:pt x="935" y="1716"/>
                      <a:pt x="935" y="1716"/>
                    </a:cubicBezTo>
                    <a:lnTo>
                      <a:pt x="853" y="1716"/>
                    </a:lnTo>
                    <a:cubicBezTo>
                      <a:pt x="638" y="1716"/>
                      <a:pt x="381" y="1541"/>
                      <a:pt x="299" y="1325"/>
                    </a:cubicBezTo>
                    <a:cubicBezTo>
                      <a:pt x="165" y="1069"/>
                      <a:pt x="124" y="771"/>
                      <a:pt x="83" y="514"/>
                    </a:cubicBezTo>
                    <a:lnTo>
                      <a:pt x="83" y="42"/>
                    </a:lnTo>
                    <a:cubicBezTo>
                      <a:pt x="83" y="1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8"/>
              <p:cNvSpPr/>
              <p:nvPr/>
            </p:nvSpPr>
            <p:spPr>
              <a:xfrm rot="970101">
                <a:off x="4311983" y="2399660"/>
                <a:ext cx="61868" cy="43233"/>
              </a:xfrm>
              <a:custGeom>
                <a:avLst/>
                <a:gdLst/>
                <a:ahLst/>
                <a:cxnLst/>
                <a:rect l="l" t="t" r="r" b="b"/>
                <a:pathLst>
                  <a:path w="986" h="689" extrusionOk="0">
                    <a:moveTo>
                      <a:pt x="945" y="0"/>
                    </a:moveTo>
                    <a:cubicBezTo>
                      <a:pt x="945" y="0"/>
                      <a:pt x="945" y="41"/>
                      <a:pt x="904" y="41"/>
                    </a:cubicBezTo>
                    <a:cubicBezTo>
                      <a:pt x="904" y="257"/>
                      <a:pt x="770" y="432"/>
                      <a:pt x="606" y="514"/>
                    </a:cubicBezTo>
                    <a:cubicBezTo>
                      <a:pt x="513" y="555"/>
                      <a:pt x="390" y="596"/>
                      <a:pt x="257" y="596"/>
                    </a:cubicBezTo>
                    <a:cubicBezTo>
                      <a:pt x="175" y="596"/>
                      <a:pt x="134" y="596"/>
                      <a:pt x="41" y="555"/>
                    </a:cubicBezTo>
                    <a:cubicBezTo>
                      <a:pt x="41" y="555"/>
                      <a:pt x="0" y="555"/>
                      <a:pt x="0" y="596"/>
                    </a:cubicBezTo>
                    <a:cubicBezTo>
                      <a:pt x="0" y="596"/>
                      <a:pt x="0" y="647"/>
                      <a:pt x="41" y="647"/>
                    </a:cubicBezTo>
                    <a:cubicBezTo>
                      <a:pt x="92" y="688"/>
                      <a:pt x="175" y="688"/>
                      <a:pt x="257" y="688"/>
                    </a:cubicBezTo>
                    <a:cubicBezTo>
                      <a:pt x="390" y="688"/>
                      <a:pt x="513" y="647"/>
                      <a:pt x="647" y="596"/>
                    </a:cubicBezTo>
                    <a:cubicBezTo>
                      <a:pt x="811" y="473"/>
                      <a:pt x="945" y="257"/>
                      <a:pt x="986" y="41"/>
                    </a:cubicBezTo>
                    <a:cubicBezTo>
                      <a:pt x="986" y="41"/>
                      <a:pt x="986" y="0"/>
                      <a:pt x="94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8"/>
              <p:cNvSpPr/>
              <p:nvPr/>
            </p:nvSpPr>
            <p:spPr>
              <a:xfrm rot="970101">
                <a:off x="4374927" y="2158014"/>
                <a:ext cx="91610" cy="5917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43" extrusionOk="0">
                    <a:moveTo>
                      <a:pt x="948" y="0"/>
                    </a:moveTo>
                    <a:cubicBezTo>
                      <a:pt x="637" y="0"/>
                      <a:pt x="224" y="133"/>
                      <a:pt x="83" y="373"/>
                    </a:cubicBezTo>
                    <a:cubicBezTo>
                      <a:pt x="1" y="537"/>
                      <a:pt x="42" y="794"/>
                      <a:pt x="217" y="886"/>
                    </a:cubicBezTo>
                    <a:cubicBezTo>
                      <a:pt x="258" y="928"/>
                      <a:pt x="340" y="928"/>
                      <a:pt x="381" y="928"/>
                    </a:cubicBezTo>
                    <a:cubicBezTo>
                      <a:pt x="444" y="938"/>
                      <a:pt x="507" y="943"/>
                      <a:pt x="570" y="943"/>
                    </a:cubicBezTo>
                    <a:cubicBezTo>
                      <a:pt x="761" y="943"/>
                      <a:pt x="947" y="895"/>
                      <a:pt x="1110" y="794"/>
                    </a:cubicBezTo>
                    <a:cubicBezTo>
                      <a:pt x="1243" y="712"/>
                      <a:pt x="1367" y="630"/>
                      <a:pt x="1408" y="455"/>
                    </a:cubicBezTo>
                    <a:cubicBezTo>
                      <a:pt x="1459" y="281"/>
                      <a:pt x="1284" y="116"/>
                      <a:pt x="1151" y="24"/>
                    </a:cubicBezTo>
                    <a:cubicBezTo>
                      <a:pt x="1093" y="8"/>
                      <a:pt x="1024" y="0"/>
                      <a:pt x="948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8"/>
              <p:cNvSpPr/>
              <p:nvPr/>
            </p:nvSpPr>
            <p:spPr>
              <a:xfrm rot="970101">
                <a:off x="4184772" y="2172154"/>
                <a:ext cx="53586" cy="64504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28" extrusionOk="0">
                    <a:moveTo>
                      <a:pt x="432" y="0"/>
                    </a:moveTo>
                    <a:cubicBezTo>
                      <a:pt x="299" y="0"/>
                      <a:pt x="176" y="82"/>
                      <a:pt x="1" y="164"/>
                    </a:cubicBezTo>
                    <a:cubicBezTo>
                      <a:pt x="83" y="473"/>
                      <a:pt x="176" y="770"/>
                      <a:pt x="217" y="1027"/>
                    </a:cubicBezTo>
                    <a:cubicBezTo>
                      <a:pt x="381" y="986"/>
                      <a:pt x="555" y="852"/>
                      <a:pt x="689" y="729"/>
                    </a:cubicBezTo>
                    <a:cubicBezTo>
                      <a:pt x="771" y="596"/>
                      <a:pt x="853" y="473"/>
                      <a:pt x="812" y="298"/>
                    </a:cubicBezTo>
                    <a:cubicBezTo>
                      <a:pt x="771" y="123"/>
                      <a:pt x="597" y="0"/>
                      <a:pt x="43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8"/>
              <p:cNvSpPr/>
              <p:nvPr/>
            </p:nvSpPr>
            <p:spPr>
              <a:xfrm rot="970101">
                <a:off x="4615016" y="2233602"/>
                <a:ext cx="177260" cy="193762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3088" extrusionOk="0">
                    <a:moveTo>
                      <a:pt x="1473" y="1"/>
                    </a:moveTo>
                    <a:cubicBezTo>
                      <a:pt x="1303" y="1"/>
                      <a:pt x="1131" y="42"/>
                      <a:pt x="977" y="124"/>
                    </a:cubicBezTo>
                    <a:cubicBezTo>
                      <a:pt x="597" y="298"/>
                      <a:pt x="463" y="771"/>
                      <a:pt x="299" y="1151"/>
                    </a:cubicBezTo>
                    <a:cubicBezTo>
                      <a:pt x="165" y="1448"/>
                      <a:pt x="1" y="1705"/>
                      <a:pt x="83" y="2054"/>
                    </a:cubicBezTo>
                    <a:cubicBezTo>
                      <a:pt x="165" y="2434"/>
                      <a:pt x="422" y="2907"/>
                      <a:pt x="812" y="3040"/>
                    </a:cubicBezTo>
                    <a:cubicBezTo>
                      <a:pt x="903" y="3075"/>
                      <a:pt x="993" y="3088"/>
                      <a:pt x="1082" y="3088"/>
                    </a:cubicBezTo>
                    <a:cubicBezTo>
                      <a:pt x="1203" y="3088"/>
                      <a:pt x="1324" y="3064"/>
                      <a:pt x="1449" y="3040"/>
                    </a:cubicBezTo>
                    <a:cubicBezTo>
                      <a:pt x="2055" y="2824"/>
                      <a:pt x="2517" y="2352"/>
                      <a:pt x="2691" y="1705"/>
                    </a:cubicBezTo>
                    <a:cubicBezTo>
                      <a:pt x="2825" y="1110"/>
                      <a:pt x="2517" y="422"/>
                      <a:pt x="1962" y="124"/>
                    </a:cubicBezTo>
                    <a:cubicBezTo>
                      <a:pt x="1813" y="42"/>
                      <a:pt x="1644" y="1"/>
                      <a:pt x="1473" y="1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8"/>
              <p:cNvSpPr/>
              <p:nvPr/>
            </p:nvSpPr>
            <p:spPr>
              <a:xfrm rot="970101">
                <a:off x="4681818" y="2279228"/>
                <a:ext cx="45178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367" extrusionOk="0">
                    <a:moveTo>
                      <a:pt x="638" y="1"/>
                    </a:moveTo>
                    <a:cubicBezTo>
                      <a:pt x="258" y="340"/>
                      <a:pt x="42" y="812"/>
                      <a:pt x="1" y="1325"/>
                    </a:cubicBezTo>
                    <a:cubicBezTo>
                      <a:pt x="1" y="1366"/>
                      <a:pt x="1" y="1366"/>
                      <a:pt x="42" y="1366"/>
                    </a:cubicBezTo>
                    <a:cubicBezTo>
                      <a:pt x="42" y="1366"/>
                      <a:pt x="83" y="1366"/>
                      <a:pt x="83" y="1325"/>
                    </a:cubicBezTo>
                    <a:cubicBezTo>
                      <a:pt x="83" y="853"/>
                      <a:pt x="340" y="381"/>
                      <a:pt x="679" y="42"/>
                    </a:cubicBezTo>
                    <a:cubicBezTo>
                      <a:pt x="720" y="42"/>
                      <a:pt x="720" y="1"/>
                      <a:pt x="67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6" name="Google Shape;1656;p58"/>
          <p:cNvGrpSpPr/>
          <p:nvPr/>
        </p:nvGrpSpPr>
        <p:grpSpPr>
          <a:xfrm rot="-899754">
            <a:off x="1754930" y="1835444"/>
            <a:ext cx="545392" cy="649969"/>
            <a:chOff x="1440025" y="1611775"/>
            <a:chExt cx="762400" cy="908587"/>
          </a:xfrm>
        </p:grpSpPr>
        <p:sp>
          <p:nvSpPr>
            <p:cNvPr id="1657" name="Google Shape;1657;p58"/>
            <p:cNvSpPr/>
            <p:nvPr/>
          </p:nvSpPr>
          <p:spPr>
            <a:xfrm>
              <a:off x="1440025" y="1611775"/>
              <a:ext cx="762400" cy="908587"/>
            </a:xfrm>
            <a:custGeom>
              <a:avLst/>
              <a:gdLst/>
              <a:ahLst/>
              <a:cxnLst/>
              <a:rect l="l" t="t" r="r" b="b"/>
              <a:pathLst>
                <a:path w="19604" h="23363" extrusionOk="0">
                  <a:moveTo>
                    <a:pt x="0" y="1"/>
                  </a:moveTo>
                  <a:lnTo>
                    <a:pt x="0" y="23362"/>
                  </a:lnTo>
                  <a:lnTo>
                    <a:pt x="19603" y="23362"/>
                  </a:lnTo>
                  <a:lnTo>
                    <a:pt x="19603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8" name="Google Shape;1658;p58"/>
            <p:cNvGrpSpPr/>
            <p:nvPr/>
          </p:nvGrpSpPr>
          <p:grpSpPr>
            <a:xfrm>
              <a:off x="1440025" y="1611775"/>
              <a:ext cx="762400" cy="908587"/>
              <a:chOff x="1440025" y="1611775"/>
              <a:chExt cx="762400" cy="908587"/>
            </a:xfrm>
          </p:grpSpPr>
          <p:sp>
            <p:nvSpPr>
              <p:cNvPr id="1659" name="Google Shape;1659;p58"/>
              <p:cNvSpPr/>
              <p:nvPr/>
            </p:nvSpPr>
            <p:spPr>
              <a:xfrm>
                <a:off x="1440025" y="1611775"/>
                <a:ext cx="762400" cy="908587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8"/>
              <p:cNvSpPr/>
              <p:nvPr/>
            </p:nvSpPr>
            <p:spPr>
              <a:xfrm>
                <a:off x="1473548" y="1664899"/>
                <a:ext cx="73113" cy="75135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2" extrusionOk="0">
                    <a:moveTo>
                      <a:pt x="935" y="1"/>
                    </a:moveTo>
                    <a:cubicBezTo>
                      <a:pt x="422" y="1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8"/>
              <p:cNvSpPr/>
              <p:nvPr/>
            </p:nvSpPr>
            <p:spPr>
              <a:xfrm>
                <a:off x="1473548" y="1813069"/>
                <a:ext cx="73113" cy="7509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8"/>
              <p:cNvSpPr/>
              <p:nvPr/>
            </p:nvSpPr>
            <p:spPr>
              <a:xfrm>
                <a:off x="1473548" y="1961240"/>
                <a:ext cx="73113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45"/>
                    </a:cubicBezTo>
                    <a:cubicBezTo>
                      <a:pt x="1" y="1499"/>
                      <a:pt x="422" y="1920"/>
                      <a:pt x="935" y="1920"/>
                    </a:cubicBezTo>
                    <a:cubicBezTo>
                      <a:pt x="1449" y="1920"/>
                      <a:pt x="1880" y="1499"/>
                      <a:pt x="1880" y="945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8"/>
              <p:cNvSpPr/>
              <p:nvPr/>
            </p:nvSpPr>
            <p:spPr>
              <a:xfrm>
                <a:off x="1473548" y="2109372"/>
                <a:ext cx="73113" cy="7474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2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500"/>
                      <a:pt x="422" y="1921"/>
                      <a:pt x="935" y="1921"/>
                    </a:cubicBezTo>
                    <a:cubicBezTo>
                      <a:pt x="1449" y="1921"/>
                      <a:pt x="1880" y="1500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8"/>
              <p:cNvSpPr/>
              <p:nvPr/>
            </p:nvSpPr>
            <p:spPr>
              <a:xfrm>
                <a:off x="1473548" y="2257542"/>
                <a:ext cx="73113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489"/>
                      <a:pt x="422" y="1921"/>
                      <a:pt x="935" y="1921"/>
                    </a:cubicBezTo>
                    <a:cubicBezTo>
                      <a:pt x="1449" y="1921"/>
                      <a:pt x="1880" y="1489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58"/>
              <p:cNvSpPr/>
              <p:nvPr/>
            </p:nvSpPr>
            <p:spPr>
              <a:xfrm>
                <a:off x="1473548" y="2393735"/>
                <a:ext cx="73113" cy="7509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86"/>
                    </a:cubicBezTo>
                    <a:cubicBezTo>
                      <a:pt x="1" y="1499"/>
                      <a:pt x="422" y="1931"/>
                      <a:pt x="935" y="1931"/>
                    </a:cubicBezTo>
                    <a:cubicBezTo>
                      <a:pt x="1449" y="1931"/>
                      <a:pt x="1880" y="1499"/>
                      <a:pt x="1880" y="986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8"/>
              <p:cNvSpPr/>
              <p:nvPr/>
            </p:nvSpPr>
            <p:spPr>
              <a:xfrm>
                <a:off x="1583372" y="1684888"/>
                <a:ext cx="567133" cy="6806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8"/>
              <p:cNvSpPr/>
              <p:nvPr/>
            </p:nvSpPr>
            <p:spPr>
              <a:xfrm>
                <a:off x="1583372" y="1753179"/>
                <a:ext cx="567133" cy="6806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8"/>
              <p:cNvSpPr/>
              <p:nvPr/>
            </p:nvSpPr>
            <p:spPr>
              <a:xfrm>
                <a:off x="1583372" y="1821469"/>
                <a:ext cx="567133" cy="6806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23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3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8"/>
              <p:cNvSpPr/>
              <p:nvPr/>
            </p:nvSpPr>
            <p:spPr>
              <a:xfrm>
                <a:off x="1583372" y="1889721"/>
                <a:ext cx="567133" cy="6456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8"/>
              <p:cNvSpPr/>
              <p:nvPr/>
            </p:nvSpPr>
            <p:spPr>
              <a:xfrm>
                <a:off x="1583372" y="1958012"/>
                <a:ext cx="567133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7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58"/>
              <p:cNvSpPr/>
              <p:nvPr/>
            </p:nvSpPr>
            <p:spPr>
              <a:xfrm>
                <a:off x="1583372" y="2025914"/>
                <a:ext cx="567133" cy="843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17" extrusionOk="0">
                    <a:moveTo>
                      <a:pt x="83" y="1"/>
                    </a:moveTo>
                    <a:cubicBezTo>
                      <a:pt x="42" y="1"/>
                      <a:pt x="1" y="52"/>
                      <a:pt x="1" y="134"/>
                    </a:cubicBezTo>
                    <a:cubicBezTo>
                      <a:pt x="1" y="175"/>
                      <a:pt x="42" y="216"/>
                      <a:pt x="83" y="216"/>
                    </a:cubicBezTo>
                    <a:lnTo>
                      <a:pt x="14500" y="216"/>
                    </a:lnTo>
                    <a:cubicBezTo>
                      <a:pt x="14541" y="216"/>
                      <a:pt x="14582" y="175"/>
                      <a:pt x="14582" y="134"/>
                    </a:cubicBezTo>
                    <a:cubicBezTo>
                      <a:pt x="14582" y="5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58"/>
              <p:cNvSpPr/>
              <p:nvPr/>
            </p:nvSpPr>
            <p:spPr>
              <a:xfrm>
                <a:off x="1583372" y="2095799"/>
                <a:ext cx="567133" cy="6845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1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8"/>
              <p:cNvSpPr/>
              <p:nvPr/>
            </p:nvSpPr>
            <p:spPr>
              <a:xfrm>
                <a:off x="1583372" y="2164090"/>
                <a:ext cx="567133" cy="6845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8"/>
              <p:cNvSpPr/>
              <p:nvPr/>
            </p:nvSpPr>
            <p:spPr>
              <a:xfrm>
                <a:off x="1583372" y="2232380"/>
                <a:ext cx="567133" cy="6845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8"/>
              <p:cNvSpPr/>
              <p:nvPr/>
            </p:nvSpPr>
            <p:spPr>
              <a:xfrm>
                <a:off x="1583372" y="2300671"/>
                <a:ext cx="567133" cy="6845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8"/>
              <p:cNvSpPr/>
              <p:nvPr/>
            </p:nvSpPr>
            <p:spPr>
              <a:xfrm>
                <a:off x="1583372" y="2368962"/>
                <a:ext cx="567133" cy="6417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5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8"/>
              <p:cNvSpPr/>
              <p:nvPr/>
            </p:nvSpPr>
            <p:spPr>
              <a:xfrm>
                <a:off x="1583372" y="2437253"/>
                <a:ext cx="567133" cy="8011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6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8" name="Google Shape;1678;p58"/>
          <p:cNvGrpSpPr/>
          <p:nvPr/>
        </p:nvGrpSpPr>
        <p:grpSpPr>
          <a:xfrm>
            <a:off x="6712980" y="1749868"/>
            <a:ext cx="821294" cy="821120"/>
            <a:chOff x="2384792" y="3356878"/>
            <a:chExt cx="778551" cy="778386"/>
          </a:xfrm>
        </p:grpSpPr>
        <p:sp>
          <p:nvSpPr>
            <p:cNvPr id="1679" name="Google Shape;1679;p58"/>
            <p:cNvSpPr/>
            <p:nvPr/>
          </p:nvSpPr>
          <p:spPr>
            <a:xfrm>
              <a:off x="2384792" y="3356956"/>
              <a:ext cx="778397" cy="778309"/>
            </a:xfrm>
            <a:custGeom>
              <a:avLst/>
              <a:gdLst/>
              <a:ahLst/>
              <a:cxnLst/>
              <a:rect l="l" t="t" r="r" b="b"/>
              <a:pathLst>
                <a:path w="17715" h="17715" extrusionOk="0">
                  <a:moveTo>
                    <a:pt x="8863" y="1"/>
                  </a:moveTo>
                  <a:cubicBezTo>
                    <a:pt x="7918" y="1"/>
                    <a:pt x="7065" y="124"/>
                    <a:pt x="6203" y="381"/>
                  </a:cubicBezTo>
                  <a:cubicBezTo>
                    <a:pt x="3677" y="1192"/>
                    <a:pt x="1674" y="3030"/>
                    <a:pt x="647" y="5474"/>
                  </a:cubicBezTo>
                  <a:cubicBezTo>
                    <a:pt x="391" y="6162"/>
                    <a:pt x="175" y="6932"/>
                    <a:pt x="42" y="7703"/>
                  </a:cubicBezTo>
                  <a:cubicBezTo>
                    <a:pt x="1" y="8082"/>
                    <a:pt x="1" y="8473"/>
                    <a:pt x="1" y="8853"/>
                  </a:cubicBezTo>
                  <a:cubicBezTo>
                    <a:pt x="1" y="9541"/>
                    <a:pt x="83" y="10218"/>
                    <a:pt x="216" y="10865"/>
                  </a:cubicBezTo>
                  <a:cubicBezTo>
                    <a:pt x="391" y="11677"/>
                    <a:pt x="689" y="12447"/>
                    <a:pt x="1069" y="13135"/>
                  </a:cubicBezTo>
                  <a:cubicBezTo>
                    <a:pt x="1418" y="13771"/>
                    <a:pt x="1839" y="14326"/>
                    <a:pt x="2352" y="14891"/>
                  </a:cubicBezTo>
                  <a:cubicBezTo>
                    <a:pt x="2568" y="15096"/>
                    <a:pt x="2783" y="15312"/>
                    <a:pt x="2999" y="15527"/>
                  </a:cubicBezTo>
                  <a:cubicBezTo>
                    <a:pt x="3636" y="16082"/>
                    <a:pt x="4406" y="16554"/>
                    <a:pt x="5176" y="16944"/>
                  </a:cubicBezTo>
                  <a:cubicBezTo>
                    <a:pt x="5823" y="17201"/>
                    <a:pt x="6460" y="17407"/>
                    <a:pt x="7148" y="17540"/>
                  </a:cubicBezTo>
                  <a:cubicBezTo>
                    <a:pt x="7702" y="17663"/>
                    <a:pt x="8257" y="17715"/>
                    <a:pt x="8863" y="17715"/>
                  </a:cubicBezTo>
                  <a:cubicBezTo>
                    <a:pt x="9284" y="17715"/>
                    <a:pt x="9756" y="17663"/>
                    <a:pt x="10187" y="17622"/>
                  </a:cubicBezTo>
                  <a:cubicBezTo>
                    <a:pt x="12539" y="17242"/>
                    <a:pt x="14593" y="16000"/>
                    <a:pt x="15917" y="14162"/>
                  </a:cubicBezTo>
                  <a:cubicBezTo>
                    <a:pt x="16728" y="13135"/>
                    <a:pt x="17283" y="11892"/>
                    <a:pt x="17540" y="10568"/>
                  </a:cubicBezTo>
                  <a:cubicBezTo>
                    <a:pt x="17632" y="10013"/>
                    <a:pt x="17714" y="9448"/>
                    <a:pt x="17714" y="8853"/>
                  </a:cubicBezTo>
                  <a:cubicBezTo>
                    <a:pt x="17714" y="8165"/>
                    <a:pt x="17632" y="7528"/>
                    <a:pt x="17458" y="6881"/>
                  </a:cubicBezTo>
                  <a:cubicBezTo>
                    <a:pt x="17160" y="5474"/>
                    <a:pt x="16513" y="4191"/>
                    <a:pt x="15619" y="3123"/>
                  </a:cubicBezTo>
                  <a:cubicBezTo>
                    <a:pt x="14418" y="1747"/>
                    <a:pt x="12837" y="720"/>
                    <a:pt x="11040" y="258"/>
                  </a:cubicBezTo>
                  <a:cubicBezTo>
                    <a:pt x="10485" y="124"/>
                    <a:pt x="9889" y="42"/>
                    <a:pt x="928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0" name="Google Shape;1680;p58"/>
            <p:cNvGrpSpPr/>
            <p:nvPr/>
          </p:nvGrpSpPr>
          <p:grpSpPr>
            <a:xfrm>
              <a:off x="2384946" y="3356878"/>
              <a:ext cx="778397" cy="778309"/>
              <a:chOff x="4310000" y="1690850"/>
              <a:chExt cx="442875" cy="442875"/>
            </a:xfrm>
          </p:grpSpPr>
          <p:sp>
            <p:nvSpPr>
              <p:cNvPr id="1681" name="Google Shape;1681;p58"/>
              <p:cNvSpPr/>
              <p:nvPr/>
            </p:nvSpPr>
            <p:spPr>
              <a:xfrm>
                <a:off x="4310000" y="1690850"/>
                <a:ext cx="442875" cy="442875"/>
              </a:xfrm>
              <a:custGeom>
                <a:avLst/>
                <a:gdLst/>
                <a:ahLst/>
                <a:cxnLst/>
                <a:rect l="l" t="t" r="r" b="b"/>
                <a:pathLst>
                  <a:path w="17715" h="17715" extrusionOk="0">
                    <a:moveTo>
                      <a:pt x="8863" y="1"/>
                    </a:moveTo>
                    <a:cubicBezTo>
                      <a:pt x="7918" y="1"/>
                      <a:pt x="7065" y="124"/>
                      <a:pt x="6203" y="381"/>
                    </a:cubicBezTo>
                    <a:cubicBezTo>
                      <a:pt x="3677" y="1192"/>
                      <a:pt x="1674" y="3030"/>
                      <a:pt x="647" y="5474"/>
                    </a:cubicBezTo>
                    <a:cubicBezTo>
                      <a:pt x="391" y="6162"/>
                      <a:pt x="175" y="6932"/>
                      <a:pt x="42" y="7703"/>
                    </a:cubicBezTo>
                    <a:cubicBezTo>
                      <a:pt x="1" y="8082"/>
                      <a:pt x="1" y="8473"/>
                      <a:pt x="1" y="8853"/>
                    </a:cubicBezTo>
                    <a:cubicBezTo>
                      <a:pt x="1" y="9541"/>
                      <a:pt x="83" y="10218"/>
                      <a:pt x="216" y="10865"/>
                    </a:cubicBezTo>
                    <a:cubicBezTo>
                      <a:pt x="391" y="11677"/>
                      <a:pt x="689" y="12447"/>
                      <a:pt x="1069" y="13135"/>
                    </a:cubicBezTo>
                    <a:cubicBezTo>
                      <a:pt x="1418" y="13771"/>
                      <a:pt x="1839" y="14326"/>
                      <a:pt x="2352" y="14891"/>
                    </a:cubicBezTo>
                    <a:cubicBezTo>
                      <a:pt x="2568" y="15096"/>
                      <a:pt x="2783" y="15312"/>
                      <a:pt x="2999" y="15527"/>
                    </a:cubicBezTo>
                    <a:cubicBezTo>
                      <a:pt x="3636" y="16082"/>
                      <a:pt x="4406" y="16554"/>
                      <a:pt x="5176" y="16944"/>
                    </a:cubicBezTo>
                    <a:cubicBezTo>
                      <a:pt x="5823" y="17201"/>
                      <a:pt x="6460" y="17407"/>
                      <a:pt x="7148" y="17540"/>
                    </a:cubicBezTo>
                    <a:cubicBezTo>
                      <a:pt x="7702" y="17663"/>
                      <a:pt x="8257" y="17715"/>
                      <a:pt x="8863" y="17715"/>
                    </a:cubicBezTo>
                    <a:cubicBezTo>
                      <a:pt x="9284" y="17715"/>
                      <a:pt x="9756" y="17663"/>
                      <a:pt x="10187" y="17622"/>
                    </a:cubicBezTo>
                    <a:cubicBezTo>
                      <a:pt x="12539" y="17242"/>
                      <a:pt x="14593" y="16000"/>
                      <a:pt x="15917" y="14162"/>
                    </a:cubicBezTo>
                    <a:cubicBezTo>
                      <a:pt x="16728" y="13135"/>
                      <a:pt x="17283" y="11892"/>
                      <a:pt x="17540" y="10568"/>
                    </a:cubicBezTo>
                    <a:cubicBezTo>
                      <a:pt x="17632" y="10013"/>
                      <a:pt x="17714" y="9448"/>
                      <a:pt x="17714" y="8853"/>
                    </a:cubicBezTo>
                    <a:cubicBezTo>
                      <a:pt x="17714" y="8165"/>
                      <a:pt x="17632" y="7528"/>
                      <a:pt x="17458" y="6881"/>
                    </a:cubicBezTo>
                    <a:cubicBezTo>
                      <a:pt x="17160" y="5474"/>
                      <a:pt x="16513" y="4191"/>
                      <a:pt x="15619" y="3123"/>
                    </a:cubicBezTo>
                    <a:cubicBezTo>
                      <a:pt x="14418" y="1747"/>
                      <a:pt x="12837" y="720"/>
                      <a:pt x="11040" y="258"/>
                    </a:cubicBezTo>
                    <a:cubicBezTo>
                      <a:pt x="10485" y="124"/>
                      <a:pt x="9889" y="42"/>
                      <a:pt x="9284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58"/>
              <p:cNvSpPr/>
              <p:nvPr/>
            </p:nvSpPr>
            <p:spPr>
              <a:xfrm>
                <a:off x="4326175" y="1690850"/>
                <a:ext cx="228750" cy="438525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17541" extrusionOk="0">
                    <a:moveTo>
                      <a:pt x="8216" y="1"/>
                    </a:moveTo>
                    <a:cubicBezTo>
                      <a:pt x="7271" y="1"/>
                      <a:pt x="6418" y="124"/>
                      <a:pt x="5556" y="381"/>
                    </a:cubicBezTo>
                    <a:cubicBezTo>
                      <a:pt x="3030" y="1192"/>
                      <a:pt x="1027" y="3030"/>
                      <a:pt x="0" y="5474"/>
                    </a:cubicBezTo>
                    <a:cubicBezTo>
                      <a:pt x="83" y="5731"/>
                      <a:pt x="124" y="5988"/>
                      <a:pt x="257" y="6203"/>
                    </a:cubicBezTo>
                    <a:cubicBezTo>
                      <a:pt x="719" y="6973"/>
                      <a:pt x="1705" y="7230"/>
                      <a:pt x="2568" y="7394"/>
                    </a:cubicBezTo>
                    <a:cubicBezTo>
                      <a:pt x="2475" y="7744"/>
                      <a:pt x="2219" y="8000"/>
                      <a:pt x="2095" y="8339"/>
                    </a:cubicBezTo>
                    <a:cubicBezTo>
                      <a:pt x="1921" y="8812"/>
                      <a:pt x="2095" y="9407"/>
                      <a:pt x="2434" y="9797"/>
                    </a:cubicBezTo>
                    <a:cubicBezTo>
                      <a:pt x="2732" y="10218"/>
                      <a:pt x="3204" y="10475"/>
                      <a:pt x="3636" y="10783"/>
                    </a:cubicBezTo>
                    <a:cubicBezTo>
                      <a:pt x="3379" y="11338"/>
                      <a:pt x="2691" y="11502"/>
                      <a:pt x="2219" y="11892"/>
                    </a:cubicBezTo>
                    <a:cubicBezTo>
                      <a:pt x="1664" y="12272"/>
                      <a:pt x="1325" y="12960"/>
                      <a:pt x="1325" y="13648"/>
                    </a:cubicBezTo>
                    <a:cubicBezTo>
                      <a:pt x="1325" y="13771"/>
                      <a:pt x="1325" y="13946"/>
                      <a:pt x="1366" y="14069"/>
                    </a:cubicBezTo>
                    <a:cubicBezTo>
                      <a:pt x="1407" y="14377"/>
                      <a:pt x="1541" y="14634"/>
                      <a:pt x="1705" y="14891"/>
                    </a:cubicBezTo>
                    <a:cubicBezTo>
                      <a:pt x="1880" y="15147"/>
                      <a:pt x="2095" y="15353"/>
                      <a:pt x="2352" y="15527"/>
                    </a:cubicBezTo>
                    <a:cubicBezTo>
                      <a:pt x="2568" y="15661"/>
                      <a:pt x="2732" y="15743"/>
                      <a:pt x="2948" y="15784"/>
                    </a:cubicBezTo>
                    <a:cubicBezTo>
                      <a:pt x="3379" y="15918"/>
                      <a:pt x="3892" y="15866"/>
                      <a:pt x="4190" y="16174"/>
                    </a:cubicBezTo>
                    <a:cubicBezTo>
                      <a:pt x="4406" y="16380"/>
                      <a:pt x="4488" y="16636"/>
                      <a:pt x="4529" y="16944"/>
                    </a:cubicBezTo>
                    <a:cubicBezTo>
                      <a:pt x="5176" y="17201"/>
                      <a:pt x="5813" y="17407"/>
                      <a:pt x="6501" y="17540"/>
                    </a:cubicBezTo>
                    <a:cubicBezTo>
                      <a:pt x="6583" y="17365"/>
                      <a:pt x="6583" y="17201"/>
                      <a:pt x="6583" y="17027"/>
                    </a:cubicBezTo>
                    <a:cubicBezTo>
                      <a:pt x="6542" y="16770"/>
                      <a:pt x="6460" y="16513"/>
                      <a:pt x="6501" y="16256"/>
                    </a:cubicBezTo>
                    <a:cubicBezTo>
                      <a:pt x="6542" y="15661"/>
                      <a:pt x="7096" y="15230"/>
                      <a:pt x="7528" y="14839"/>
                    </a:cubicBezTo>
                    <a:cubicBezTo>
                      <a:pt x="7569" y="14757"/>
                      <a:pt x="7651" y="14675"/>
                      <a:pt x="7702" y="14583"/>
                    </a:cubicBezTo>
                    <a:cubicBezTo>
                      <a:pt x="8000" y="14162"/>
                      <a:pt x="8123" y="13556"/>
                      <a:pt x="7743" y="13258"/>
                    </a:cubicBezTo>
                    <a:cubicBezTo>
                      <a:pt x="7394" y="13001"/>
                      <a:pt x="6840" y="13094"/>
                      <a:pt x="6675" y="12703"/>
                    </a:cubicBezTo>
                    <a:cubicBezTo>
                      <a:pt x="6583" y="12488"/>
                      <a:pt x="6624" y="12231"/>
                      <a:pt x="6583" y="12015"/>
                    </a:cubicBezTo>
                    <a:cubicBezTo>
                      <a:pt x="6501" y="11635"/>
                      <a:pt x="6110" y="11420"/>
                      <a:pt x="5730" y="11338"/>
                    </a:cubicBezTo>
                    <a:cubicBezTo>
                      <a:pt x="5340" y="11245"/>
                      <a:pt x="4960" y="11245"/>
                      <a:pt x="4621" y="11122"/>
                    </a:cubicBezTo>
                    <a:cubicBezTo>
                      <a:pt x="4272" y="10947"/>
                      <a:pt x="3975" y="10568"/>
                      <a:pt x="4108" y="10177"/>
                    </a:cubicBezTo>
                    <a:cubicBezTo>
                      <a:pt x="4272" y="9756"/>
                      <a:pt x="4960" y="9756"/>
                      <a:pt x="5340" y="9448"/>
                    </a:cubicBezTo>
                    <a:cubicBezTo>
                      <a:pt x="5689" y="9192"/>
                      <a:pt x="5772" y="8729"/>
                      <a:pt x="6110" y="8555"/>
                    </a:cubicBezTo>
                    <a:cubicBezTo>
                      <a:pt x="6285" y="8421"/>
                      <a:pt x="6501" y="8380"/>
                      <a:pt x="6716" y="8339"/>
                    </a:cubicBezTo>
                    <a:cubicBezTo>
                      <a:pt x="7702" y="8082"/>
                      <a:pt x="8298" y="6973"/>
                      <a:pt x="8000" y="5988"/>
                    </a:cubicBezTo>
                    <a:cubicBezTo>
                      <a:pt x="7907" y="5731"/>
                      <a:pt x="7784" y="5515"/>
                      <a:pt x="7743" y="5218"/>
                    </a:cubicBezTo>
                    <a:cubicBezTo>
                      <a:pt x="7651" y="4530"/>
                      <a:pt x="8216" y="3934"/>
                      <a:pt x="8554" y="3338"/>
                    </a:cubicBezTo>
                    <a:cubicBezTo>
                      <a:pt x="9027" y="2476"/>
                      <a:pt x="9150" y="1028"/>
                      <a:pt x="8637" y="1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8"/>
              <p:cNvSpPr/>
              <p:nvPr/>
            </p:nvSpPr>
            <p:spPr>
              <a:xfrm>
                <a:off x="4554900" y="1768850"/>
                <a:ext cx="197975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1042" extrusionOk="0">
                    <a:moveTo>
                      <a:pt x="5746" y="1"/>
                    </a:moveTo>
                    <a:cubicBezTo>
                      <a:pt x="5046" y="1"/>
                      <a:pt x="4381" y="528"/>
                      <a:pt x="3687" y="855"/>
                    </a:cubicBezTo>
                    <a:cubicBezTo>
                      <a:pt x="3379" y="988"/>
                      <a:pt x="3082" y="1153"/>
                      <a:pt x="2866" y="1410"/>
                    </a:cubicBezTo>
                    <a:cubicBezTo>
                      <a:pt x="2568" y="1759"/>
                      <a:pt x="2527" y="2272"/>
                      <a:pt x="2229" y="2611"/>
                    </a:cubicBezTo>
                    <a:cubicBezTo>
                      <a:pt x="1890" y="3042"/>
                      <a:pt x="1244" y="3124"/>
                      <a:pt x="864" y="3504"/>
                    </a:cubicBezTo>
                    <a:cubicBezTo>
                      <a:pt x="176" y="4151"/>
                      <a:pt x="556" y="5353"/>
                      <a:pt x="176" y="6205"/>
                    </a:cubicBezTo>
                    <a:cubicBezTo>
                      <a:pt x="93" y="6380"/>
                      <a:pt x="1" y="6544"/>
                      <a:pt x="1" y="6760"/>
                    </a:cubicBezTo>
                    <a:cubicBezTo>
                      <a:pt x="1" y="7057"/>
                      <a:pt x="258" y="7273"/>
                      <a:pt x="432" y="7571"/>
                    </a:cubicBezTo>
                    <a:cubicBezTo>
                      <a:pt x="730" y="8125"/>
                      <a:pt x="473" y="9070"/>
                      <a:pt x="1069" y="9368"/>
                    </a:cubicBezTo>
                    <a:cubicBezTo>
                      <a:pt x="1176" y="9430"/>
                      <a:pt x="1289" y="9455"/>
                      <a:pt x="1406" y="9455"/>
                    </a:cubicBezTo>
                    <a:cubicBezTo>
                      <a:pt x="1850" y="9455"/>
                      <a:pt x="2353" y="9094"/>
                      <a:pt x="2825" y="9029"/>
                    </a:cubicBezTo>
                    <a:cubicBezTo>
                      <a:pt x="2871" y="9023"/>
                      <a:pt x="2916" y="9021"/>
                      <a:pt x="2961" y="9021"/>
                    </a:cubicBezTo>
                    <a:cubicBezTo>
                      <a:pt x="3582" y="9021"/>
                      <a:pt x="4061" y="9536"/>
                      <a:pt x="4540" y="10015"/>
                    </a:cubicBezTo>
                    <a:cubicBezTo>
                      <a:pt x="5012" y="10528"/>
                      <a:pt x="5526" y="11042"/>
                      <a:pt x="6121" y="11042"/>
                    </a:cubicBezTo>
                    <a:cubicBezTo>
                      <a:pt x="6932" y="10015"/>
                      <a:pt x="7487" y="8772"/>
                      <a:pt x="7744" y="7448"/>
                    </a:cubicBezTo>
                    <a:cubicBezTo>
                      <a:pt x="7836" y="6893"/>
                      <a:pt x="7918" y="6328"/>
                      <a:pt x="7918" y="5733"/>
                    </a:cubicBezTo>
                    <a:cubicBezTo>
                      <a:pt x="7918" y="5045"/>
                      <a:pt x="7836" y="4408"/>
                      <a:pt x="7662" y="3761"/>
                    </a:cubicBezTo>
                    <a:cubicBezTo>
                      <a:pt x="7364" y="2354"/>
                      <a:pt x="6717" y="1071"/>
                      <a:pt x="5823" y="3"/>
                    </a:cubicBezTo>
                    <a:cubicBezTo>
                      <a:pt x="5798" y="1"/>
                      <a:pt x="5772" y="1"/>
                      <a:pt x="5746" y="1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4" name="Google Shape;1684;p58"/>
          <p:cNvSpPr/>
          <p:nvPr/>
        </p:nvSpPr>
        <p:spPr>
          <a:xfrm>
            <a:off x="5694641" y="193542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58"/>
          <p:cNvSpPr/>
          <p:nvPr/>
        </p:nvSpPr>
        <p:spPr>
          <a:xfrm>
            <a:off x="2959391" y="19726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E213A52-7252-2BD1-4B79-E964FD003C67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69079B7F-5DF8-71BC-588E-EEFC864E6A34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540DE4CA-02CF-A0D1-B118-A96AF84AFC6A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73B0272A-B939-75B5-F68C-A716ECDD80FE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9AFC5929-EDAF-4302-5431-93E0317E0E00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0A3C0E72-68B0-234F-B181-F21798259F29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96A43A4B-729A-C781-FBC8-55878DA2BB6B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05B3A229-0AED-854F-5B8F-71EC3BF01C1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A2348A7-1C1A-9BBC-1A96-130FB41412CF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04039101-4F74-BBC3-BF16-09029E7A583C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785AD9E6-0849-5580-D7E6-0289A67FCD9B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8EA71A52-BE17-44F8-B7B4-B061395CA764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05F29580-E7CC-AAF4-7BD1-2263B8661A53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D8AC84DC-F7D7-46C5-FDF4-8A585131089D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BB252FF4-4E96-B31E-3249-42A7FB926CAE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120630DC-3240-A53E-0450-4A4D3594F0D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59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3: IDENTIFY</a:t>
            </a:r>
            <a:endParaRPr/>
          </a:p>
        </p:txBody>
      </p:sp>
      <p:sp>
        <p:nvSpPr>
          <p:cNvPr id="1691" name="Google Shape;1691;p59"/>
          <p:cNvSpPr txBox="1">
            <a:spLocks noGrp="1"/>
          </p:cNvSpPr>
          <p:nvPr>
            <p:ph type="subTitle" idx="4294967295"/>
          </p:nvPr>
        </p:nvSpPr>
        <p:spPr>
          <a:xfrm>
            <a:off x="3701750" y="1288100"/>
            <a:ext cx="2251200" cy="376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MAJOR CONFLICT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692" name="Google Shape;1692;p59"/>
          <p:cNvSpPr txBox="1">
            <a:spLocks noGrp="1"/>
          </p:cNvSpPr>
          <p:nvPr>
            <p:ph type="subTitle" idx="4294967295"/>
          </p:nvPr>
        </p:nvSpPr>
        <p:spPr>
          <a:xfrm>
            <a:off x="3701750" y="1796900"/>
            <a:ext cx="2251200" cy="1165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693" name="Google Shape;1693;p59"/>
          <p:cNvSpPr txBox="1">
            <a:spLocks noGrp="1"/>
          </p:cNvSpPr>
          <p:nvPr>
            <p:ph type="subTitle" idx="4294967295"/>
          </p:nvPr>
        </p:nvSpPr>
        <p:spPr>
          <a:xfrm>
            <a:off x="6177799" y="1288100"/>
            <a:ext cx="2251200" cy="376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MINOR CONFLICT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694" name="Google Shape;1694;p59"/>
          <p:cNvSpPr txBox="1">
            <a:spLocks noGrp="1"/>
          </p:cNvSpPr>
          <p:nvPr>
            <p:ph type="subTitle" idx="4294967295"/>
          </p:nvPr>
        </p:nvSpPr>
        <p:spPr>
          <a:xfrm>
            <a:off x="6177800" y="1796900"/>
            <a:ext cx="2251200" cy="1165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695" name="Google Shape;1695;p59"/>
          <p:cNvSpPr txBox="1">
            <a:spLocks noGrp="1"/>
          </p:cNvSpPr>
          <p:nvPr>
            <p:ph type="subTitle" idx="4294967295"/>
          </p:nvPr>
        </p:nvSpPr>
        <p:spPr>
          <a:xfrm>
            <a:off x="715100" y="1288100"/>
            <a:ext cx="2761800" cy="167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the ways major and minor conflicts affect character’s actions by comparing actions, setting(s), symbolism, and plot from various literary texts</a:t>
            </a:r>
            <a:endParaRPr/>
          </a:p>
        </p:txBody>
      </p:sp>
      <p:sp>
        <p:nvSpPr>
          <p:cNvPr id="1696" name="Google Shape;1696;p59"/>
          <p:cNvSpPr txBox="1">
            <a:spLocks noGrp="1"/>
          </p:cNvSpPr>
          <p:nvPr>
            <p:ph type="subTitle" idx="4294967295"/>
          </p:nvPr>
        </p:nvSpPr>
        <p:spPr>
          <a:xfrm>
            <a:off x="715100" y="3273800"/>
            <a:ext cx="1676700" cy="376800"/>
          </a:xfrm>
          <a:prstGeom prst="rect">
            <a:avLst/>
          </a:prstGeom>
          <a:solidFill>
            <a:srgbClr val="FFA9D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ACTIONS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697" name="Google Shape;1697;p59"/>
          <p:cNvSpPr txBox="1">
            <a:spLocks noGrp="1"/>
          </p:cNvSpPr>
          <p:nvPr>
            <p:ph type="subTitle" idx="4294967295"/>
          </p:nvPr>
        </p:nvSpPr>
        <p:spPr>
          <a:xfrm>
            <a:off x="715100" y="3782600"/>
            <a:ext cx="1676700" cy="825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698" name="Google Shape;1698;p59"/>
          <p:cNvSpPr txBox="1">
            <a:spLocks noGrp="1"/>
          </p:cNvSpPr>
          <p:nvPr>
            <p:ph type="subTitle" idx="4294967295"/>
          </p:nvPr>
        </p:nvSpPr>
        <p:spPr>
          <a:xfrm>
            <a:off x="2745250" y="3273800"/>
            <a:ext cx="1676700" cy="37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SETTING(S)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699" name="Google Shape;1699;p59"/>
          <p:cNvSpPr txBox="1">
            <a:spLocks noGrp="1"/>
          </p:cNvSpPr>
          <p:nvPr>
            <p:ph type="subTitle" idx="4294967295"/>
          </p:nvPr>
        </p:nvSpPr>
        <p:spPr>
          <a:xfrm>
            <a:off x="2745250" y="3782600"/>
            <a:ext cx="1676700" cy="825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700" name="Google Shape;1700;p59"/>
          <p:cNvSpPr txBox="1">
            <a:spLocks noGrp="1"/>
          </p:cNvSpPr>
          <p:nvPr>
            <p:ph type="subTitle" idx="4294967295"/>
          </p:nvPr>
        </p:nvSpPr>
        <p:spPr>
          <a:xfrm>
            <a:off x="4775412" y="3273800"/>
            <a:ext cx="1660500" cy="376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SYMBOLISM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701" name="Google Shape;1701;p59"/>
          <p:cNvSpPr txBox="1">
            <a:spLocks noGrp="1"/>
          </p:cNvSpPr>
          <p:nvPr>
            <p:ph type="subTitle" idx="4294967295"/>
          </p:nvPr>
        </p:nvSpPr>
        <p:spPr>
          <a:xfrm>
            <a:off x="4775411" y="3782600"/>
            <a:ext cx="1660500" cy="825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702" name="Google Shape;1702;p59"/>
          <p:cNvSpPr txBox="1">
            <a:spLocks noGrp="1"/>
          </p:cNvSpPr>
          <p:nvPr>
            <p:ph type="subTitle" idx="4294967295"/>
          </p:nvPr>
        </p:nvSpPr>
        <p:spPr>
          <a:xfrm>
            <a:off x="6768501" y="3273800"/>
            <a:ext cx="1660500" cy="376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PLOT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703" name="Google Shape;1703;p59"/>
          <p:cNvSpPr txBox="1">
            <a:spLocks noGrp="1"/>
          </p:cNvSpPr>
          <p:nvPr>
            <p:ph type="subTitle" idx="4294967295"/>
          </p:nvPr>
        </p:nvSpPr>
        <p:spPr>
          <a:xfrm>
            <a:off x="6768500" y="3782600"/>
            <a:ext cx="1660500" cy="825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37E4AD5-CDD1-5AFC-6A88-5BC94C029343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FD2A0020-7E36-4650-2873-1D763C16986D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831065F3-B65B-34D3-1AF1-E0B54D956E5D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C2442F6D-3A1F-AB87-6A9A-6C8953A8E5C4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66AE827A-2221-BF2A-EDA9-8178AF2324AA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C28AA9A5-A858-3D13-F67B-BDBBA348EA76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5F5BEF4F-CD0D-923D-2B7A-CC4C4064291E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B9CA0511-5C2C-DBC5-CA71-B3A99E8F7CC0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7F00F6AA-B14E-F80B-A772-63151C353C8E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3014A888-D20B-78B4-638A-62A56A20B537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A6057F27-A88E-64F1-FB26-379039AE85B8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41DB1EA6-177B-6F46-F47A-918AD5DE677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567484D5-06E3-C117-924D-F0F4E983EB2C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A10FE14F-5B83-F5C7-8506-F4A36617F149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E420980A-E288-DC72-598E-4CB9E282E484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433619B2-51E6-0DD7-80F3-98CA2FA30BF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0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35" name="Google Shape;2135;p43"/>
          <p:cNvSpPr txBox="1">
            <a:spLocks noGrp="1"/>
          </p:cNvSpPr>
          <p:nvPr>
            <p:ph type="title" idx="4294967295"/>
          </p:nvPr>
        </p:nvSpPr>
        <p:spPr>
          <a:xfrm>
            <a:off x="384776" y="274444"/>
            <a:ext cx="7704138" cy="5730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b="1" dirty="0"/>
              <a:t>PHYSICAL EXAMINATION</a:t>
            </a:r>
            <a:endParaRPr b="1" dirty="0"/>
          </a:p>
        </p:txBody>
      </p:sp>
      <p:sp>
        <p:nvSpPr>
          <p:cNvPr id="2136" name="Google Shape;2136;p43"/>
          <p:cNvSpPr/>
          <p:nvPr/>
        </p:nvSpPr>
        <p:spPr>
          <a:xfrm>
            <a:off x="1773645" y="1762449"/>
            <a:ext cx="2468100" cy="2468100"/>
          </a:xfrm>
          <a:prstGeom prst="arc">
            <a:avLst>
              <a:gd name="adj1" fmla="val 16824718"/>
              <a:gd name="adj2" fmla="val 4799796"/>
            </a:avLst>
          </a:pr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37" name="Google Shape;2137;p43"/>
          <p:cNvSpPr txBox="1"/>
          <p:nvPr/>
        </p:nvSpPr>
        <p:spPr>
          <a:xfrm>
            <a:off x="6328969" y="1553799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dirty="0">
                <a:solidFill>
                  <a:srgbClr val="512651"/>
                </a:solidFill>
                <a:latin typeface="Changa One"/>
                <a:ea typeface="Changa One"/>
                <a:cs typeface="Changa One"/>
                <a:sym typeface="Changa One"/>
              </a:rPr>
              <a:t>MERCURY</a:t>
            </a:r>
            <a:endParaRPr sz="1800" dirty="0">
              <a:solidFill>
                <a:srgbClr val="51265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38" name="Google Shape;2138;p43"/>
          <p:cNvSpPr txBox="1"/>
          <p:nvPr/>
        </p:nvSpPr>
        <p:spPr>
          <a:xfrm>
            <a:off x="6328970" y="20058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dirty="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Mercury is very small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39" name="Google Shape;2139;p43"/>
          <p:cNvSpPr txBox="1"/>
          <p:nvPr/>
        </p:nvSpPr>
        <p:spPr>
          <a:xfrm>
            <a:off x="6328969" y="3506512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 dirty="0">
                <a:solidFill>
                  <a:srgbClr val="512651"/>
                </a:solidFill>
                <a:latin typeface="Changa One"/>
                <a:ea typeface="Changa One"/>
                <a:cs typeface="Changa One"/>
                <a:sym typeface="Changa One"/>
              </a:rPr>
              <a:t>JUPITER</a:t>
            </a:r>
            <a:endParaRPr sz="1800" dirty="0">
              <a:solidFill>
                <a:srgbClr val="51265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40" name="Google Shape;2140;p43"/>
          <p:cNvSpPr txBox="1"/>
          <p:nvPr/>
        </p:nvSpPr>
        <p:spPr>
          <a:xfrm>
            <a:off x="6328970" y="39634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Jupiter is the biggest planet</a:t>
            </a:r>
            <a:endParaRPr sz="180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41" name="Google Shape;2141;p43"/>
          <p:cNvSpPr txBox="1"/>
          <p:nvPr/>
        </p:nvSpPr>
        <p:spPr>
          <a:xfrm>
            <a:off x="6328970" y="2642949"/>
            <a:ext cx="2343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>
                <a:solidFill>
                  <a:srgbClr val="512651"/>
                </a:solidFill>
                <a:latin typeface="Changa One"/>
                <a:ea typeface="Changa One"/>
                <a:cs typeface="Changa One"/>
                <a:sym typeface="Changa One"/>
              </a:rPr>
              <a:t>VENUS</a:t>
            </a:r>
            <a:endParaRPr sz="1800">
              <a:solidFill>
                <a:srgbClr val="51265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sp>
        <p:nvSpPr>
          <p:cNvPr id="2142" name="Google Shape;2142;p43"/>
          <p:cNvSpPr txBox="1"/>
          <p:nvPr/>
        </p:nvSpPr>
        <p:spPr>
          <a:xfrm>
            <a:off x="6328970" y="2984624"/>
            <a:ext cx="234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800">
                <a:solidFill>
                  <a:schemeClr val="accent5">
                    <a:lumMod val="50000"/>
                  </a:schemeClr>
                </a:solidFill>
                <a:latin typeface="Cairo"/>
                <a:ea typeface="Cairo"/>
                <a:cs typeface="Cairo"/>
                <a:sym typeface="Cairo"/>
              </a:rPr>
              <a:t>Venus is a hot planet</a:t>
            </a:r>
            <a:endParaRPr sz="1800">
              <a:solidFill>
                <a:schemeClr val="accent5">
                  <a:lumMod val="50000"/>
                </a:schemeClr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4939757" y="1679499"/>
            <a:ext cx="691200" cy="691200"/>
          </a:xfrm>
          <a:prstGeom prst="ellipse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4" name="Google Shape;2144;p43"/>
          <p:cNvSpPr/>
          <p:nvPr/>
        </p:nvSpPr>
        <p:spPr>
          <a:xfrm>
            <a:off x="4939757" y="2662599"/>
            <a:ext cx="691200" cy="691200"/>
          </a:xfrm>
          <a:prstGeom prst="ellipse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5" name="Google Shape;2145;p43"/>
          <p:cNvSpPr/>
          <p:nvPr/>
        </p:nvSpPr>
        <p:spPr>
          <a:xfrm>
            <a:off x="4939757" y="3645724"/>
            <a:ext cx="691200" cy="691200"/>
          </a:xfrm>
          <a:prstGeom prst="ellipse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2146" name="Google Shape;2146;p43"/>
          <p:cNvSpPr/>
          <p:nvPr/>
        </p:nvSpPr>
        <p:spPr>
          <a:xfrm>
            <a:off x="3615270" y="1881349"/>
            <a:ext cx="287400" cy="287400"/>
          </a:xfrm>
          <a:prstGeom prst="ellipse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4093145" y="2864499"/>
            <a:ext cx="287400" cy="287400"/>
          </a:xfrm>
          <a:prstGeom prst="ellipse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3615270" y="3847624"/>
            <a:ext cx="287400" cy="287400"/>
          </a:xfrm>
          <a:prstGeom prst="ellipse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70C0"/>
              </a:solidFill>
            </a:endParaRPr>
          </a:p>
        </p:txBody>
      </p:sp>
      <p:cxnSp>
        <p:nvCxnSpPr>
          <p:cNvPr id="2149" name="Google Shape;2149;p43"/>
          <p:cNvCxnSpPr>
            <a:stCxn id="2146" idx="6"/>
            <a:endCxn id="2143" idx="2"/>
          </p:cNvCxnSpPr>
          <p:nvPr/>
        </p:nvCxnSpPr>
        <p:spPr>
          <a:xfrm>
            <a:off x="3902670" y="2025049"/>
            <a:ext cx="103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" name="Google Shape;2150;p43"/>
          <p:cNvCxnSpPr>
            <a:stCxn id="2147" idx="6"/>
            <a:endCxn id="2144" idx="2"/>
          </p:cNvCxnSpPr>
          <p:nvPr/>
        </p:nvCxnSpPr>
        <p:spPr>
          <a:xfrm>
            <a:off x="4380545" y="3008199"/>
            <a:ext cx="559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" name="Google Shape;2151;p43"/>
          <p:cNvCxnSpPr>
            <a:stCxn id="2148" idx="6"/>
            <a:endCxn id="2145" idx="2"/>
          </p:cNvCxnSpPr>
          <p:nvPr/>
        </p:nvCxnSpPr>
        <p:spPr>
          <a:xfrm>
            <a:off x="3902670" y="3991324"/>
            <a:ext cx="103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2" name="Google Shape;2152;p43"/>
          <p:cNvCxnSpPr>
            <a:stCxn id="2143" idx="6"/>
          </p:cNvCxnSpPr>
          <p:nvPr/>
        </p:nvCxnSpPr>
        <p:spPr>
          <a:xfrm>
            <a:off x="5630957" y="2025099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3" name="Google Shape;2153;p43"/>
          <p:cNvCxnSpPr>
            <a:stCxn id="2144" idx="6"/>
          </p:cNvCxnSpPr>
          <p:nvPr/>
        </p:nvCxnSpPr>
        <p:spPr>
          <a:xfrm>
            <a:off x="5630957" y="3008199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54" name="Google Shape;2154;p43"/>
          <p:cNvCxnSpPr>
            <a:stCxn id="2145" idx="6"/>
          </p:cNvCxnSpPr>
          <p:nvPr/>
        </p:nvCxnSpPr>
        <p:spPr>
          <a:xfrm>
            <a:off x="5630957" y="3991324"/>
            <a:ext cx="5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84" y="1865390"/>
            <a:ext cx="2105901" cy="263100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60"/>
          <p:cNvSpPr txBox="1">
            <a:spLocks noGrp="1"/>
          </p:cNvSpPr>
          <p:nvPr>
            <p:ph type="title"/>
          </p:nvPr>
        </p:nvSpPr>
        <p:spPr>
          <a:xfrm>
            <a:off x="1384937" y="2021662"/>
            <a:ext cx="20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</a:t>
            </a:r>
            <a:endParaRPr/>
          </a:p>
        </p:txBody>
      </p:sp>
      <p:sp>
        <p:nvSpPr>
          <p:cNvPr id="1709" name="Google Shape;1709;p60"/>
          <p:cNvSpPr txBox="1">
            <a:spLocks noGrp="1"/>
          </p:cNvSpPr>
          <p:nvPr>
            <p:ph type="subTitle" idx="1"/>
          </p:nvPr>
        </p:nvSpPr>
        <p:spPr>
          <a:xfrm>
            <a:off x="1384939" y="2486162"/>
            <a:ext cx="186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710" name="Google Shape;1710;p60"/>
          <p:cNvSpPr txBox="1">
            <a:spLocks noGrp="1"/>
          </p:cNvSpPr>
          <p:nvPr>
            <p:ph type="title" idx="2"/>
          </p:nvPr>
        </p:nvSpPr>
        <p:spPr>
          <a:xfrm>
            <a:off x="4575537" y="2021662"/>
            <a:ext cx="20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Summarize</a:t>
            </a:r>
            <a:endParaRPr/>
          </a:p>
        </p:txBody>
      </p:sp>
      <p:sp>
        <p:nvSpPr>
          <p:cNvPr id="1711" name="Google Shape;1711;p60"/>
          <p:cNvSpPr txBox="1">
            <a:spLocks noGrp="1"/>
          </p:cNvSpPr>
          <p:nvPr>
            <p:ph type="subTitle" idx="3"/>
          </p:nvPr>
        </p:nvSpPr>
        <p:spPr>
          <a:xfrm>
            <a:off x="4575536" y="2486162"/>
            <a:ext cx="186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very far from the Sun</a:t>
            </a:r>
            <a:endParaRPr/>
          </a:p>
        </p:txBody>
      </p:sp>
      <p:sp>
        <p:nvSpPr>
          <p:cNvPr id="1712" name="Google Shape;1712;p60"/>
          <p:cNvSpPr txBox="1">
            <a:spLocks noGrp="1"/>
          </p:cNvSpPr>
          <p:nvPr>
            <p:ph type="title" idx="4"/>
          </p:nvPr>
        </p:nvSpPr>
        <p:spPr>
          <a:xfrm>
            <a:off x="1384937" y="3455062"/>
            <a:ext cx="20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</a:t>
            </a:r>
            <a:endParaRPr/>
          </a:p>
        </p:txBody>
      </p:sp>
      <p:sp>
        <p:nvSpPr>
          <p:cNvPr id="1713" name="Google Shape;1713;p60"/>
          <p:cNvSpPr txBox="1">
            <a:spLocks noGrp="1"/>
          </p:cNvSpPr>
          <p:nvPr>
            <p:ph type="subTitle" idx="5"/>
          </p:nvPr>
        </p:nvSpPr>
        <p:spPr>
          <a:xfrm>
            <a:off x="1384937" y="3915937"/>
            <a:ext cx="186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714" name="Google Shape;1714;p60"/>
          <p:cNvSpPr txBox="1">
            <a:spLocks noGrp="1"/>
          </p:cNvSpPr>
          <p:nvPr>
            <p:ph type="title" idx="6"/>
          </p:nvPr>
        </p:nvSpPr>
        <p:spPr>
          <a:xfrm>
            <a:off x="4575537" y="3455062"/>
            <a:ext cx="2056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</a:t>
            </a:r>
            <a:endParaRPr/>
          </a:p>
        </p:txBody>
      </p:sp>
      <p:sp>
        <p:nvSpPr>
          <p:cNvPr id="1715" name="Google Shape;1715;p60"/>
          <p:cNvSpPr txBox="1">
            <a:spLocks noGrp="1"/>
          </p:cNvSpPr>
          <p:nvPr>
            <p:ph type="subTitle" idx="7"/>
          </p:nvPr>
        </p:nvSpPr>
        <p:spPr>
          <a:xfrm>
            <a:off x="4575541" y="3915937"/>
            <a:ext cx="186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only planet with rings</a:t>
            </a:r>
            <a:endParaRPr/>
          </a:p>
        </p:txBody>
      </p:sp>
      <p:sp>
        <p:nvSpPr>
          <p:cNvPr id="1716" name="Google Shape;1716;p60"/>
          <p:cNvSpPr txBox="1">
            <a:spLocks noGrp="1"/>
          </p:cNvSpPr>
          <p:nvPr>
            <p:ph type="title" idx="8"/>
          </p:nvPr>
        </p:nvSpPr>
        <p:spPr>
          <a:xfrm>
            <a:off x="1133100" y="519675"/>
            <a:ext cx="6877800" cy="7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IDEA &amp; SUPPORTING DETAILS - NON FICTION</a:t>
            </a:r>
            <a:endParaRPr/>
          </a:p>
        </p:txBody>
      </p:sp>
      <p:grpSp>
        <p:nvGrpSpPr>
          <p:cNvPr id="1717" name="Google Shape;1717;p60"/>
          <p:cNvGrpSpPr/>
          <p:nvPr/>
        </p:nvGrpSpPr>
        <p:grpSpPr>
          <a:xfrm>
            <a:off x="542791" y="2221219"/>
            <a:ext cx="778064" cy="777941"/>
            <a:chOff x="7597790" y="384954"/>
            <a:chExt cx="1226843" cy="1226843"/>
          </a:xfrm>
        </p:grpSpPr>
        <p:grpSp>
          <p:nvGrpSpPr>
            <p:cNvPr id="1718" name="Google Shape;1718;p60"/>
            <p:cNvGrpSpPr/>
            <p:nvPr/>
          </p:nvGrpSpPr>
          <p:grpSpPr>
            <a:xfrm rot="-2700000">
              <a:off x="7887919" y="454158"/>
              <a:ext cx="646584" cy="1088434"/>
              <a:chOff x="-599025" y="1372675"/>
              <a:chExt cx="785169" cy="1321723"/>
            </a:xfrm>
          </p:grpSpPr>
          <p:sp>
            <p:nvSpPr>
              <p:cNvPr id="1719" name="Google Shape;1719;p60"/>
              <p:cNvSpPr/>
              <p:nvPr/>
            </p:nvSpPr>
            <p:spPr>
              <a:xfrm>
                <a:off x="-553644" y="2036308"/>
                <a:ext cx="288457" cy="658089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8788" extrusionOk="0">
                    <a:moveTo>
                      <a:pt x="3297" y="1"/>
                    </a:moveTo>
                    <a:cubicBezTo>
                      <a:pt x="3297" y="1"/>
                      <a:pt x="3163" y="257"/>
                      <a:pt x="2988" y="720"/>
                    </a:cubicBezTo>
                    <a:cubicBezTo>
                      <a:pt x="2136" y="2732"/>
                      <a:pt x="0" y="8380"/>
                      <a:pt x="1664" y="8770"/>
                    </a:cubicBezTo>
                    <a:cubicBezTo>
                      <a:pt x="1714" y="8782"/>
                      <a:pt x="1764" y="8788"/>
                      <a:pt x="1812" y="8788"/>
                    </a:cubicBezTo>
                    <a:cubicBezTo>
                      <a:pt x="3480" y="8788"/>
                      <a:pt x="3811" y="1919"/>
                      <a:pt x="3851" y="422"/>
                    </a:cubicBezTo>
                    <a:lnTo>
                      <a:pt x="3851" y="12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0"/>
              <p:cNvSpPr/>
              <p:nvPr/>
            </p:nvSpPr>
            <p:spPr>
              <a:xfrm>
                <a:off x="-599025" y="1372675"/>
                <a:ext cx="785169" cy="690739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9224" extrusionOk="0">
                    <a:moveTo>
                      <a:pt x="5242" y="1"/>
                    </a:moveTo>
                    <a:cubicBezTo>
                      <a:pt x="4625" y="1"/>
                      <a:pt x="3996" y="126"/>
                      <a:pt x="3389" y="391"/>
                    </a:cubicBezTo>
                    <a:cubicBezTo>
                      <a:pt x="1079" y="1367"/>
                      <a:pt x="0" y="4108"/>
                      <a:pt x="986" y="6460"/>
                    </a:cubicBezTo>
                    <a:cubicBezTo>
                      <a:pt x="1755" y="8190"/>
                      <a:pt x="3463" y="9224"/>
                      <a:pt x="5260" y="9224"/>
                    </a:cubicBezTo>
                    <a:cubicBezTo>
                      <a:pt x="5863" y="9224"/>
                      <a:pt x="6475" y="9108"/>
                      <a:pt x="7065" y="8863"/>
                    </a:cubicBezTo>
                    <a:cubicBezTo>
                      <a:pt x="9376" y="7836"/>
                      <a:pt x="10485" y="5135"/>
                      <a:pt x="9458" y="2784"/>
                    </a:cubicBezTo>
                    <a:cubicBezTo>
                      <a:pt x="8696" y="1039"/>
                      <a:pt x="7018" y="1"/>
                      <a:pt x="52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1" name="Google Shape;1721;p60"/>
            <p:cNvGrpSpPr/>
            <p:nvPr/>
          </p:nvGrpSpPr>
          <p:grpSpPr>
            <a:xfrm>
              <a:off x="7597790" y="384959"/>
              <a:ext cx="964026" cy="1200408"/>
              <a:chOff x="7597790" y="384959"/>
              <a:chExt cx="964026" cy="1200408"/>
            </a:xfrm>
          </p:grpSpPr>
          <p:sp>
            <p:nvSpPr>
              <p:cNvPr id="1722" name="Google Shape;1722;p60"/>
              <p:cNvSpPr/>
              <p:nvPr/>
            </p:nvSpPr>
            <p:spPr>
              <a:xfrm rot="-2700000">
                <a:off x="8167462" y="1038820"/>
                <a:ext cx="237540" cy="541928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8788" extrusionOk="0">
                    <a:moveTo>
                      <a:pt x="3297" y="1"/>
                    </a:moveTo>
                    <a:cubicBezTo>
                      <a:pt x="3297" y="1"/>
                      <a:pt x="3163" y="257"/>
                      <a:pt x="2988" y="720"/>
                    </a:cubicBezTo>
                    <a:cubicBezTo>
                      <a:pt x="2136" y="2732"/>
                      <a:pt x="0" y="8380"/>
                      <a:pt x="1664" y="8770"/>
                    </a:cubicBezTo>
                    <a:cubicBezTo>
                      <a:pt x="1714" y="8782"/>
                      <a:pt x="1764" y="8788"/>
                      <a:pt x="1812" y="8788"/>
                    </a:cubicBezTo>
                    <a:cubicBezTo>
                      <a:pt x="3480" y="8788"/>
                      <a:pt x="3811" y="1919"/>
                      <a:pt x="3851" y="422"/>
                    </a:cubicBezTo>
                    <a:lnTo>
                      <a:pt x="3851" y="124"/>
                    </a:lnTo>
                    <a:lnTo>
                      <a:pt x="32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0"/>
              <p:cNvSpPr/>
              <p:nvPr/>
            </p:nvSpPr>
            <p:spPr>
              <a:xfrm rot="-2700000">
                <a:off x="8148838" y="1046532"/>
                <a:ext cx="53280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720" extrusionOk="0">
                    <a:moveTo>
                      <a:pt x="309" y="1"/>
                    </a:moveTo>
                    <a:cubicBezTo>
                      <a:pt x="309" y="1"/>
                      <a:pt x="175" y="257"/>
                      <a:pt x="0" y="720"/>
                    </a:cubicBezTo>
                    <a:cubicBezTo>
                      <a:pt x="309" y="637"/>
                      <a:pt x="565" y="555"/>
                      <a:pt x="863" y="422"/>
                    </a:cubicBezTo>
                    <a:lnTo>
                      <a:pt x="863" y="124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60"/>
              <p:cNvSpPr/>
              <p:nvPr/>
            </p:nvSpPr>
            <p:spPr>
              <a:xfrm rot="-2700000">
                <a:off x="7704207" y="530258"/>
                <a:ext cx="646576" cy="568814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9224" extrusionOk="0">
                    <a:moveTo>
                      <a:pt x="5242" y="1"/>
                    </a:moveTo>
                    <a:cubicBezTo>
                      <a:pt x="4625" y="1"/>
                      <a:pt x="3996" y="126"/>
                      <a:pt x="3389" y="391"/>
                    </a:cubicBezTo>
                    <a:cubicBezTo>
                      <a:pt x="1079" y="1367"/>
                      <a:pt x="0" y="4108"/>
                      <a:pt x="986" y="6460"/>
                    </a:cubicBezTo>
                    <a:cubicBezTo>
                      <a:pt x="1755" y="8190"/>
                      <a:pt x="3463" y="9224"/>
                      <a:pt x="5260" y="9224"/>
                    </a:cubicBezTo>
                    <a:cubicBezTo>
                      <a:pt x="5863" y="9224"/>
                      <a:pt x="6475" y="9108"/>
                      <a:pt x="7065" y="8863"/>
                    </a:cubicBezTo>
                    <a:cubicBezTo>
                      <a:pt x="9376" y="7836"/>
                      <a:pt x="10485" y="5135"/>
                      <a:pt x="9458" y="2784"/>
                    </a:cubicBezTo>
                    <a:cubicBezTo>
                      <a:pt x="8696" y="1039"/>
                      <a:pt x="7018" y="1"/>
                      <a:pt x="5242" y="1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60"/>
              <p:cNvSpPr/>
              <p:nvPr/>
            </p:nvSpPr>
            <p:spPr>
              <a:xfrm rot="-2700000">
                <a:off x="7733816" y="558169"/>
                <a:ext cx="585834" cy="515041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8352" extrusionOk="0">
                    <a:moveTo>
                      <a:pt x="4727" y="1"/>
                    </a:moveTo>
                    <a:cubicBezTo>
                      <a:pt x="4179" y="1"/>
                      <a:pt x="3621" y="107"/>
                      <a:pt x="3081" y="332"/>
                    </a:cubicBezTo>
                    <a:cubicBezTo>
                      <a:pt x="987" y="1277"/>
                      <a:pt x="1" y="3710"/>
                      <a:pt x="945" y="5805"/>
                    </a:cubicBezTo>
                    <a:cubicBezTo>
                      <a:pt x="1608" y="7398"/>
                      <a:pt x="3125" y="8351"/>
                      <a:pt x="4736" y="8351"/>
                    </a:cubicBezTo>
                    <a:cubicBezTo>
                      <a:pt x="5296" y="8351"/>
                      <a:pt x="5868" y="8236"/>
                      <a:pt x="6419" y="7992"/>
                    </a:cubicBezTo>
                    <a:cubicBezTo>
                      <a:pt x="8514" y="7089"/>
                      <a:pt x="9499" y="4655"/>
                      <a:pt x="8606" y="2519"/>
                    </a:cubicBezTo>
                    <a:cubicBezTo>
                      <a:pt x="7899" y="944"/>
                      <a:pt x="6358" y="1"/>
                      <a:pt x="4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60"/>
              <p:cNvSpPr/>
              <p:nvPr/>
            </p:nvSpPr>
            <p:spPr>
              <a:xfrm rot="-2700000">
                <a:off x="8116539" y="598078"/>
                <a:ext cx="74185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733" extrusionOk="0">
                    <a:moveTo>
                      <a:pt x="645" y="1"/>
                    </a:moveTo>
                    <a:cubicBezTo>
                      <a:pt x="605" y="1"/>
                      <a:pt x="561" y="6"/>
                      <a:pt x="514" y="17"/>
                    </a:cubicBezTo>
                    <a:cubicBezTo>
                      <a:pt x="1" y="151"/>
                      <a:pt x="1" y="746"/>
                      <a:pt x="134" y="1177"/>
                    </a:cubicBezTo>
                    <a:cubicBezTo>
                      <a:pt x="175" y="1301"/>
                      <a:pt x="216" y="1434"/>
                      <a:pt x="350" y="1516"/>
                    </a:cubicBezTo>
                    <a:cubicBezTo>
                      <a:pt x="432" y="1640"/>
                      <a:pt x="565" y="1732"/>
                      <a:pt x="689" y="1732"/>
                    </a:cubicBezTo>
                    <a:cubicBezTo>
                      <a:pt x="904" y="1732"/>
                      <a:pt x="1028" y="1557"/>
                      <a:pt x="1120" y="1383"/>
                    </a:cubicBezTo>
                    <a:cubicBezTo>
                      <a:pt x="1202" y="1260"/>
                      <a:pt x="1202" y="1044"/>
                      <a:pt x="1202" y="869"/>
                    </a:cubicBezTo>
                    <a:cubicBezTo>
                      <a:pt x="1165" y="524"/>
                      <a:pt x="1051" y="1"/>
                      <a:pt x="6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60"/>
              <p:cNvSpPr/>
              <p:nvPr/>
            </p:nvSpPr>
            <p:spPr>
              <a:xfrm rot="-2700000">
                <a:off x="8188913" y="705397"/>
                <a:ext cx="55808" cy="58892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55" extrusionOk="0">
                    <a:moveTo>
                      <a:pt x="511" y="1"/>
                    </a:moveTo>
                    <a:cubicBezTo>
                      <a:pt x="447" y="1"/>
                      <a:pt x="386" y="14"/>
                      <a:pt x="339" y="43"/>
                    </a:cubicBezTo>
                    <a:lnTo>
                      <a:pt x="134" y="218"/>
                    </a:lnTo>
                    <a:cubicBezTo>
                      <a:pt x="42" y="341"/>
                      <a:pt x="1" y="515"/>
                      <a:pt x="42" y="690"/>
                    </a:cubicBezTo>
                    <a:cubicBezTo>
                      <a:pt x="123" y="834"/>
                      <a:pt x="227" y="954"/>
                      <a:pt x="369" y="954"/>
                    </a:cubicBezTo>
                    <a:cubicBezTo>
                      <a:pt x="389" y="954"/>
                      <a:pt x="410" y="952"/>
                      <a:pt x="432" y="947"/>
                    </a:cubicBezTo>
                    <a:cubicBezTo>
                      <a:pt x="596" y="947"/>
                      <a:pt x="730" y="813"/>
                      <a:pt x="812" y="649"/>
                    </a:cubicBezTo>
                    <a:cubicBezTo>
                      <a:pt x="853" y="474"/>
                      <a:pt x="904" y="300"/>
                      <a:pt x="812" y="135"/>
                    </a:cubicBezTo>
                    <a:cubicBezTo>
                      <a:pt x="758" y="48"/>
                      <a:pt x="631" y="1"/>
                      <a:pt x="5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8" name="Google Shape;1728;p60"/>
          <p:cNvGrpSpPr/>
          <p:nvPr/>
        </p:nvGrpSpPr>
        <p:grpSpPr>
          <a:xfrm>
            <a:off x="3683220" y="2221237"/>
            <a:ext cx="636845" cy="703967"/>
            <a:chOff x="6444217" y="1711815"/>
            <a:chExt cx="758149" cy="838056"/>
          </a:xfrm>
        </p:grpSpPr>
        <p:sp>
          <p:nvSpPr>
            <p:cNvPr id="1729" name="Google Shape;1729;p60"/>
            <p:cNvSpPr/>
            <p:nvPr/>
          </p:nvSpPr>
          <p:spPr>
            <a:xfrm>
              <a:off x="6444217" y="1711815"/>
              <a:ext cx="758149" cy="835756"/>
            </a:xfrm>
            <a:custGeom>
              <a:avLst/>
              <a:gdLst/>
              <a:ahLst/>
              <a:cxnLst/>
              <a:rect l="l" t="t" r="r" b="b"/>
              <a:pathLst>
                <a:path w="26279" h="28969" extrusionOk="0">
                  <a:moveTo>
                    <a:pt x="19809" y="0"/>
                  </a:moveTo>
                  <a:lnTo>
                    <a:pt x="4364" y="4108"/>
                  </a:lnTo>
                  <a:lnTo>
                    <a:pt x="4323" y="4108"/>
                  </a:lnTo>
                  <a:lnTo>
                    <a:pt x="0" y="5268"/>
                  </a:lnTo>
                  <a:lnTo>
                    <a:pt x="688" y="7445"/>
                  </a:lnTo>
                  <a:lnTo>
                    <a:pt x="688" y="7527"/>
                  </a:lnTo>
                  <a:lnTo>
                    <a:pt x="1417" y="9714"/>
                  </a:lnTo>
                  <a:lnTo>
                    <a:pt x="1417" y="9755"/>
                  </a:lnTo>
                  <a:lnTo>
                    <a:pt x="2187" y="12107"/>
                  </a:lnTo>
                  <a:lnTo>
                    <a:pt x="2187" y="12199"/>
                  </a:lnTo>
                  <a:lnTo>
                    <a:pt x="2958" y="14551"/>
                  </a:lnTo>
                  <a:lnTo>
                    <a:pt x="2958" y="14592"/>
                  </a:lnTo>
                  <a:lnTo>
                    <a:pt x="3728" y="16944"/>
                  </a:lnTo>
                  <a:lnTo>
                    <a:pt x="3728" y="16985"/>
                  </a:lnTo>
                  <a:lnTo>
                    <a:pt x="4498" y="19429"/>
                  </a:lnTo>
                  <a:lnTo>
                    <a:pt x="4539" y="19470"/>
                  </a:lnTo>
                  <a:lnTo>
                    <a:pt x="5268" y="21780"/>
                  </a:lnTo>
                  <a:lnTo>
                    <a:pt x="5268" y="21821"/>
                  </a:lnTo>
                  <a:lnTo>
                    <a:pt x="6079" y="24265"/>
                  </a:lnTo>
                  <a:lnTo>
                    <a:pt x="6079" y="24347"/>
                  </a:lnTo>
                  <a:lnTo>
                    <a:pt x="6808" y="26658"/>
                  </a:lnTo>
                  <a:lnTo>
                    <a:pt x="6849" y="26699"/>
                  </a:lnTo>
                  <a:lnTo>
                    <a:pt x="7579" y="28968"/>
                  </a:lnTo>
                  <a:lnTo>
                    <a:pt x="11511" y="27900"/>
                  </a:lnTo>
                  <a:lnTo>
                    <a:pt x="11553" y="27900"/>
                  </a:lnTo>
                  <a:lnTo>
                    <a:pt x="26278" y="23916"/>
                  </a:lnTo>
                  <a:lnTo>
                    <a:pt x="25549" y="21308"/>
                  </a:lnTo>
                  <a:lnTo>
                    <a:pt x="25549" y="21267"/>
                  </a:lnTo>
                  <a:lnTo>
                    <a:pt x="24902" y="18915"/>
                  </a:lnTo>
                  <a:lnTo>
                    <a:pt x="24902" y="18874"/>
                  </a:lnTo>
                  <a:lnTo>
                    <a:pt x="24224" y="16348"/>
                  </a:lnTo>
                  <a:lnTo>
                    <a:pt x="24224" y="16307"/>
                  </a:lnTo>
                  <a:lnTo>
                    <a:pt x="23577" y="13996"/>
                  </a:lnTo>
                  <a:lnTo>
                    <a:pt x="23577" y="13904"/>
                  </a:lnTo>
                  <a:lnTo>
                    <a:pt x="22889" y="11470"/>
                  </a:lnTo>
                  <a:lnTo>
                    <a:pt x="22889" y="11429"/>
                  </a:lnTo>
                  <a:lnTo>
                    <a:pt x="22253" y="9026"/>
                  </a:lnTo>
                  <a:lnTo>
                    <a:pt x="22253" y="8985"/>
                  </a:lnTo>
                  <a:lnTo>
                    <a:pt x="21606" y="6593"/>
                  </a:lnTo>
                  <a:lnTo>
                    <a:pt x="21565" y="6552"/>
                  </a:lnTo>
                  <a:lnTo>
                    <a:pt x="20928" y="4149"/>
                  </a:lnTo>
                  <a:lnTo>
                    <a:pt x="20928" y="4067"/>
                  </a:lnTo>
                  <a:lnTo>
                    <a:pt x="20322" y="1879"/>
                  </a:lnTo>
                  <a:lnTo>
                    <a:pt x="20281" y="1797"/>
                  </a:lnTo>
                  <a:lnTo>
                    <a:pt x="19809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0" name="Google Shape;1730;p60"/>
            <p:cNvGrpSpPr/>
            <p:nvPr/>
          </p:nvGrpSpPr>
          <p:grpSpPr>
            <a:xfrm>
              <a:off x="6444217" y="1714115"/>
              <a:ext cx="758149" cy="835756"/>
              <a:chOff x="5213100" y="1197425"/>
              <a:chExt cx="656975" cy="724225"/>
            </a:xfrm>
          </p:grpSpPr>
          <p:sp>
            <p:nvSpPr>
              <p:cNvPr id="1731" name="Google Shape;1731;p60"/>
              <p:cNvSpPr/>
              <p:nvPr/>
            </p:nvSpPr>
            <p:spPr>
              <a:xfrm>
                <a:off x="5213100" y="1197425"/>
                <a:ext cx="656975" cy="724225"/>
              </a:xfrm>
              <a:custGeom>
                <a:avLst/>
                <a:gdLst/>
                <a:ahLst/>
                <a:cxnLst/>
                <a:rect l="l" t="t" r="r" b="b"/>
                <a:pathLst>
                  <a:path w="26279" h="28969" extrusionOk="0">
                    <a:moveTo>
                      <a:pt x="19809" y="0"/>
                    </a:moveTo>
                    <a:lnTo>
                      <a:pt x="4364" y="4108"/>
                    </a:lnTo>
                    <a:lnTo>
                      <a:pt x="4323" y="4108"/>
                    </a:lnTo>
                    <a:lnTo>
                      <a:pt x="0" y="5268"/>
                    </a:lnTo>
                    <a:lnTo>
                      <a:pt x="688" y="7445"/>
                    </a:lnTo>
                    <a:lnTo>
                      <a:pt x="688" y="7527"/>
                    </a:lnTo>
                    <a:lnTo>
                      <a:pt x="1417" y="9714"/>
                    </a:lnTo>
                    <a:lnTo>
                      <a:pt x="1417" y="9755"/>
                    </a:lnTo>
                    <a:lnTo>
                      <a:pt x="2187" y="12107"/>
                    </a:lnTo>
                    <a:lnTo>
                      <a:pt x="2187" y="12199"/>
                    </a:lnTo>
                    <a:lnTo>
                      <a:pt x="2958" y="14551"/>
                    </a:lnTo>
                    <a:lnTo>
                      <a:pt x="2958" y="14592"/>
                    </a:lnTo>
                    <a:lnTo>
                      <a:pt x="3728" y="16944"/>
                    </a:lnTo>
                    <a:lnTo>
                      <a:pt x="3728" y="16985"/>
                    </a:lnTo>
                    <a:lnTo>
                      <a:pt x="4498" y="19429"/>
                    </a:lnTo>
                    <a:lnTo>
                      <a:pt x="4539" y="19470"/>
                    </a:lnTo>
                    <a:lnTo>
                      <a:pt x="5268" y="21780"/>
                    </a:lnTo>
                    <a:lnTo>
                      <a:pt x="5268" y="21821"/>
                    </a:lnTo>
                    <a:lnTo>
                      <a:pt x="6079" y="24265"/>
                    </a:lnTo>
                    <a:lnTo>
                      <a:pt x="6079" y="24347"/>
                    </a:lnTo>
                    <a:lnTo>
                      <a:pt x="6808" y="26658"/>
                    </a:lnTo>
                    <a:lnTo>
                      <a:pt x="6849" y="26699"/>
                    </a:lnTo>
                    <a:lnTo>
                      <a:pt x="7579" y="28968"/>
                    </a:lnTo>
                    <a:lnTo>
                      <a:pt x="11511" y="27900"/>
                    </a:lnTo>
                    <a:lnTo>
                      <a:pt x="11553" y="27900"/>
                    </a:lnTo>
                    <a:lnTo>
                      <a:pt x="26278" y="23916"/>
                    </a:lnTo>
                    <a:lnTo>
                      <a:pt x="25549" y="21308"/>
                    </a:lnTo>
                    <a:lnTo>
                      <a:pt x="25549" y="21267"/>
                    </a:lnTo>
                    <a:lnTo>
                      <a:pt x="24902" y="18915"/>
                    </a:lnTo>
                    <a:lnTo>
                      <a:pt x="24902" y="18874"/>
                    </a:lnTo>
                    <a:lnTo>
                      <a:pt x="24224" y="16348"/>
                    </a:lnTo>
                    <a:lnTo>
                      <a:pt x="24224" y="16307"/>
                    </a:lnTo>
                    <a:lnTo>
                      <a:pt x="23577" y="13996"/>
                    </a:lnTo>
                    <a:lnTo>
                      <a:pt x="23577" y="13904"/>
                    </a:lnTo>
                    <a:lnTo>
                      <a:pt x="22889" y="11470"/>
                    </a:lnTo>
                    <a:lnTo>
                      <a:pt x="22889" y="11429"/>
                    </a:lnTo>
                    <a:lnTo>
                      <a:pt x="22253" y="9026"/>
                    </a:lnTo>
                    <a:lnTo>
                      <a:pt x="22253" y="8985"/>
                    </a:lnTo>
                    <a:lnTo>
                      <a:pt x="21606" y="6593"/>
                    </a:lnTo>
                    <a:lnTo>
                      <a:pt x="21565" y="6552"/>
                    </a:lnTo>
                    <a:lnTo>
                      <a:pt x="20928" y="4149"/>
                    </a:lnTo>
                    <a:lnTo>
                      <a:pt x="20928" y="4067"/>
                    </a:lnTo>
                    <a:lnTo>
                      <a:pt x="20322" y="1879"/>
                    </a:lnTo>
                    <a:lnTo>
                      <a:pt x="20281" y="1797"/>
                    </a:lnTo>
                    <a:lnTo>
                      <a:pt x="1980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60"/>
              <p:cNvSpPr/>
              <p:nvPr/>
            </p:nvSpPr>
            <p:spPr>
              <a:xfrm>
                <a:off x="5321175" y="1300100"/>
                <a:ext cx="180750" cy="594850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23794" extrusionOk="0">
                    <a:moveTo>
                      <a:pt x="0" y="1"/>
                    </a:moveTo>
                    <a:lnTo>
                      <a:pt x="647" y="2095"/>
                    </a:lnTo>
                    <a:lnTo>
                      <a:pt x="647" y="2188"/>
                    </a:lnTo>
                    <a:lnTo>
                      <a:pt x="1325" y="4365"/>
                    </a:lnTo>
                    <a:lnTo>
                      <a:pt x="1325" y="4406"/>
                    </a:lnTo>
                    <a:lnTo>
                      <a:pt x="2054" y="6809"/>
                    </a:lnTo>
                    <a:lnTo>
                      <a:pt x="2054" y="6891"/>
                    </a:lnTo>
                    <a:lnTo>
                      <a:pt x="2783" y="9242"/>
                    </a:lnTo>
                    <a:lnTo>
                      <a:pt x="2783" y="9284"/>
                    </a:lnTo>
                    <a:lnTo>
                      <a:pt x="3512" y="11635"/>
                    </a:lnTo>
                    <a:lnTo>
                      <a:pt x="3553" y="11728"/>
                    </a:lnTo>
                    <a:lnTo>
                      <a:pt x="4282" y="14120"/>
                    </a:lnTo>
                    <a:lnTo>
                      <a:pt x="4282" y="14202"/>
                    </a:lnTo>
                    <a:lnTo>
                      <a:pt x="4960" y="16472"/>
                    </a:lnTo>
                    <a:lnTo>
                      <a:pt x="5011" y="16564"/>
                    </a:lnTo>
                    <a:lnTo>
                      <a:pt x="5730" y="19039"/>
                    </a:lnTo>
                    <a:lnTo>
                      <a:pt x="5782" y="19080"/>
                    </a:lnTo>
                    <a:lnTo>
                      <a:pt x="6459" y="21390"/>
                    </a:lnTo>
                    <a:lnTo>
                      <a:pt x="6459" y="21483"/>
                    </a:lnTo>
                    <a:lnTo>
                      <a:pt x="7188" y="23793"/>
                    </a:lnTo>
                    <a:lnTo>
                      <a:pt x="7230" y="23793"/>
                    </a:lnTo>
                    <a:lnTo>
                      <a:pt x="6552" y="21442"/>
                    </a:lnTo>
                    <a:lnTo>
                      <a:pt x="6500" y="21390"/>
                    </a:lnTo>
                    <a:lnTo>
                      <a:pt x="5823" y="19080"/>
                    </a:lnTo>
                    <a:lnTo>
                      <a:pt x="5823" y="18998"/>
                    </a:lnTo>
                    <a:lnTo>
                      <a:pt x="5053" y="16513"/>
                    </a:lnTo>
                    <a:lnTo>
                      <a:pt x="5053" y="16472"/>
                    </a:lnTo>
                    <a:lnTo>
                      <a:pt x="4365" y="14161"/>
                    </a:lnTo>
                    <a:lnTo>
                      <a:pt x="4323" y="14120"/>
                    </a:lnTo>
                    <a:lnTo>
                      <a:pt x="3594" y="11686"/>
                    </a:lnTo>
                    <a:lnTo>
                      <a:pt x="3594" y="11635"/>
                    </a:lnTo>
                    <a:lnTo>
                      <a:pt x="2865" y="9284"/>
                    </a:lnTo>
                    <a:lnTo>
                      <a:pt x="2824" y="9201"/>
                    </a:lnTo>
                    <a:lnTo>
                      <a:pt x="2136" y="6850"/>
                    </a:lnTo>
                    <a:lnTo>
                      <a:pt x="2095" y="6809"/>
                    </a:lnTo>
                    <a:lnTo>
                      <a:pt x="1417" y="4406"/>
                    </a:lnTo>
                    <a:lnTo>
                      <a:pt x="1366" y="4365"/>
                    </a:lnTo>
                    <a:lnTo>
                      <a:pt x="729" y="2188"/>
                    </a:lnTo>
                    <a:lnTo>
                      <a:pt x="688" y="2095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60"/>
              <p:cNvSpPr/>
              <p:nvPr/>
            </p:nvSpPr>
            <p:spPr>
              <a:xfrm>
                <a:off x="5230300" y="1242350"/>
                <a:ext cx="490875" cy="143275"/>
              </a:xfrm>
              <a:custGeom>
                <a:avLst/>
                <a:gdLst/>
                <a:ahLst/>
                <a:cxnLst/>
                <a:rect l="l" t="t" r="r" b="b"/>
                <a:pathLst>
                  <a:path w="19635" h="5731" extrusionOk="0">
                    <a:moveTo>
                      <a:pt x="19593" y="0"/>
                    </a:moveTo>
                    <a:lnTo>
                      <a:pt x="4323" y="4405"/>
                    </a:lnTo>
                    <a:lnTo>
                      <a:pt x="4282" y="4405"/>
                    </a:lnTo>
                    <a:lnTo>
                      <a:pt x="0" y="5648"/>
                    </a:lnTo>
                    <a:lnTo>
                      <a:pt x="0" y="5730"/>
                    </a:lnTo>
                    <a:lnTo>
                      <a:pt x="4282" y="4498"/>
                    </a:lnTo>
                    <a:lnTo>
                      <a:pt x="4364" y="4498"/>
                    </a:lnTo>
                    <a:lnTo>
                      <a:pt x="19634" y="82"/>
                    </a:lnTo>
                    <a:lnTo>
                      <a:pt x="19593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60"/>
              <p:cNvSpPr/>
              <p:nvPr/>
            </p:nvSpPr>
            <p:spPr>
              <a:xfrm>
                <a:off x="5248525" y="1299075"/>
                <a:ext cx="487775" cy="142250"/>
              </a:xfrm>
              <a:custGeom>
                <a:avLst/>
                <a:gdLst/>
                <a:ahLst/>
                <a:cxnLst/>
                <a:rect l="l" t="t" r="r" b="b"/>
                <a:pathLst>
                  <a:path w="19511" h="5690" extrusionOk="0">
                    <a:moveTo>
                      <a:pt x="19511" y="1"/>
                    </a:moveTo>
                    <a:lnTo>
                      <a:pt x="4272" y="4406"/>
                    </a:lnTo>
                    <a:lnTo>
                      <a:pt x="4231" y="4406"/>
                    </a:lnTo>
                    <a:lnTo>
                      <a:pt x="0" y="5648"/>
                    </a:lnTo>
                    <a:lnTo>
                      <a:pt x="0" y="5689"/>
                    </a:lnTo>
                    <a:lnTo>
                      <a:pt x="4231" y="4447"/>
                    </a:lnTo>
                    <a:lnTo>
                      <a:pt x="4323" y="4447"/>
                    </a:lnTo>
                    <a:lnTo>
                      <a:pt x="19511" y="83"/>
                    </a:lnTo>
                    <a:lnTo>
                      <a:pt x="19511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60"/>
              <p:cNvSpPr/>
              <p:nvPr/>
            </p:nvSpPr>
            <p:spPr>
              <a:xfrm>
                <a:off x="5267775" y="1361200"/>
                <a:ext cx="4854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9419" h="5649" extrusionOk="0">
                    <a:moveTo>
                      <a:pt x="19378" y="1"/>
                    </a:moveTo>
                    <a:lnTo>
                      <a:pt x="4231" y="4365"/>
                    </a:lnTo>
                    <a:lnTo>
                      <a:pt x="4190" y="4365"/>
                    </a:lnTo>
                    <a:lnTo>
                      <a:pt x="0" y="5556"/>
                    </a:lnTo>
                    <a:lnTo>
                      <a:pt x="0" y="5648"/>
                    </a:lnTo>
                    <a:lnTo>
                      <a:pt x="4190" y="4447"/>
                    </a:lnTo>
                    <a:lnTo>
                      <a:pt x="4272" y="4406"/>
                    </a:lnTo>
                    <a:lnTo>
                      <a:pt x="19419" y="42"/>
                    </a:lnTo>
                    <a:lnTo>
                      <a:pt x="19378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60"/>
              <p:cNvSpPr/>
              <p:nvPr/>
            </p:nvSpPr>
            <p:spPr>
              <a:xfrm>
                <a:off x="5287025" y="1422050"/>
                <a:ext cx="4824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9296" h="5607" extrusionOk="0">
                    <a:moveTo>
                      <a:pt x="19296" y="0"/>
                    </a:moveTo>
                    <a:lnTo>
                      <a:pt x="4190" y="4323"/>
                    </a:lnTo>
                    <a:lnTo>
                      <a:pt x="4149" y="4364"/>
                    </a:lnTo>
                    <a:lnTo>
                      <a:pt x="1" y="5566"/>
                    </a:lnTo>
                    <a:lnTo>
                      <a:pt x="1" y="5607"/>
                    </a:lnTo>
                    <a:lnTo>
                      <a:pt x="4149" y="4406"/>
                    </a:lnTo>
                    <a:lnTo>
                      <a:pt x="4231" y="4406"/>
                    </a:lnTo>
                    <a:lnTo>
                      <a:pt x="19296" y="41"/>
                    </a:lnTo>
                    <a:lnTo>
                      <a:pt x="19296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0"/>
              <p:cNvSpPr/>
              <p:nvPr/>
            </p:nvSpPr>
            <p:spPr>
              <a:xfrm>
                <a:off x="5306275" y="1483150"/>
                <a:ext cx="479075" cy="138900"/>
              </a:xfrm>
              <a:custGeom>
                <a:avLst/>
                <a:gdLst/>
                <a:ahLst/>
                <a:cxnLst/>
                <a:rect l="l" t="t" r="r" b="b"/>
                <a:pathLst>
                  <a:path w="19163" h="5556" extrusionOk="0">
                    <a:moveTo>
                      <a:pt x="19162" y="0"/>
                    </a:moveTo>
                    <a:lnTo>
                      <a:pt x="4190" y="4313"/>
                    </a:lnTo>
                    <a:lnTo>
                      <a:pt x="4108" y="4313"/>
                    </a:lnTo>
                    <a:lnTo>
                      <a:pt x="1" y="5515"/>
                    </a:lnTo>
                    <a:lnTo>
                      <a:pt x="1" y="5556"/>
                    </a:lnTo>
                    <a:lnTo>
                      <a:pt x="4149" y="4406"/>
                    </a:lnTo>
                    <a:lnTo>
                      <a:pt x="4190" y="4364"/>
                    </a:lnTo>
                    <a:lnTo>
                      <a:pt x="19162" y="41"/>
                    </a:lnTo>
                    <a:lnTo>
                      <a:pt x="19162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0"/>
              <p:cNvSpPr/>
              <p:nvPr/>
            </p:nvSpPr>
            <p:spPr>
              <a:xfrm>
                <a:off x="5325525" y="1545000"/>
                <a:ext cx="477025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5567" extrusionOk="0">
                    <a:moveTo>
                      <a:pt x="19080" y="1"/>
                    </a:moveTo>
                    <a:lnTo>
                      <a:pt x="4149" y="4324"/>
                    </a:lnTo>
                    <a:lnTo>
                      <a:pt x="4108" y="4324"/>
                    </a:lnTo>
                    <a:lnTo>
                      <a:pt x="1" y="5526"/>
                    </a:lnTo>
                    <a:lnTo>
                      <a:pt x="42" y="5567"/>
                    </a:lnTo>
                    <a:lnTo>
                      <a:pt x="4108" y="4406"/>
                    </a:lnTo>
                    <a:lnTo>
                      <a:pt x="4191" y="4365"/>
                    </a:lnTo>
                    <a:lnTo>
                      <a:pt x="19080" y="93"/>
                    </a:lnTo>
                    <a:lnTo>
                      <a:pt x="19080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0"/>
              <p:cNvSpPr/>
              <p:nvPr/>
            </p:nvSpPr>
            <p:spPr>
              <a:xfrm>
                <a:off x="5344800" y="1605075"/>
                <a:ext cx="473925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5516" extrusionOk="0">
                    <a:moveTo>
                      <a:pt x="18956" y="1"/>
                    </a:moveTo>
                    <a:lnTo>
                      <a:pt x="4108" y="4273"/>
                    </a:lnTo>
                    <a:lnTo>
                      <a:pt x="4015" y="4273"/>
                    </a:lnTo>
                    <a:lnTo>
                      <a:pt x="0" y="5474"/>
                    </a:lnTo>
                    <a:lnTo>
                      <a:pt x="0" y="5515"/>
                    </a:lnTo>
                    <a:lnTo>
                      <a:pt x="4066" y="4365"/>
                    </a:lnTo>
                    <a:lnTo>
                      <a:pt x="4108" y="4314"/>
                    </a:lnTo>
                    <a:lnTo>
                      <a:pt x="18956" y="42"/>
                    </a:lnTo>
                    <a:lnTo>
                      <a:pt x="18956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60"/>
              <p:cNvSpPr/>
              <p:nvPr/>
            </p:nvSpPr>
            <p:spPr>
              <a:xfrm>
                <a:off x="5365075" y="1669275"/>
                <a:ext cx="470575" cy="136850"/>
              </a:xfrm>
              <a:custGeom>
                <a:avLst/>
                <a:gdLst/>
                <a:ahLst/>
                <a:cxnLst/>
                <a:rect l="l" t="t" r="r" b="b"/>
                <a:pathLst>
                  <a:path w="18823" h="5474" extrusionOk="0">
                    <a:moveTo>
                      <a:pt x="18823" y="0"/>
                    </a:moveTo>
                    <a:lnTo>
                      <a:pt x="4067" y="4231"/>
                    </a:lnTo>
                    <a:lnTo>
                      <a:pt x="3974" y="4272"/>
                    </a:lnTo>
                    <a:lnTo>
                      <a:pt x="0" y="5391"/>
                    </a:lnTo>
                    <a:lnTo>
                      <a:pt x="0" y="5473"/>
                    </a:lnTo>
                    <a:lnTo>
                      <a:pt x="4026" y="4313"/>
                    </a:lnTo>
                    <a:lnTo>
                      <a:pt x="4067" y="4313"/>
                    </a:lnTo>
                    <a:lnTo>
                      <a:pt x="18823" y="41"/>
                    </a:lnTo>
                    <a:lnTo>
                      <a:pt x="18823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60"/>
              <p:cNvSpPr/>
              <p:nvPr/>
            </p:nvSpPr>
            <p:spPr>
              <a:xfrm>
                <a:off x="5383300" y="1729075"/>
                <a:ext cx="468525" cy="13582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5433" extrusionOk="0">
                    <a:moveTo>
                      <a:pt x="18741" y="1"/>
                    </a:moveTo>
                    <a:lnTo>
                      <a:pt x="4015" y="4231"/>
                    </a:lnTo>
                    <a:lnTo>
                      <a:pt x="3974" y="4231"/>
                    </a:lnTo>
                    <a:lnTo>
                      <a:pt x="0" y="5392"/>
                    </a:lnTo>
                    <a:lnTo>
                      <a:pt x="41" y="5433"/>
                    </a:lnTo>
                    <a:lnTo>
                      <a:pt x="3974" y="4324"/>
                    </a:lnTo>
                    <a:lnTo>
                      <a:pt x="4067" y="4283"/>
                    </a:lnTo>
                    <a:lnTo>
                      <a:pt x="18741" y="42"/>
                    </a:lnTo>
                    <a:lnTo>
                      <a:pt x="18741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0"/>
              <p:cNvSpPr/>
              <p:nvPr/>
            </p:nvSpPr>
            <p:spPr>
              <a:xfrm>
                <a:off x="5275225" y="1370700"/>
                <a:ext cx="4802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932" extrusionOk="0">
                    <a:moveTo>
                      <a:pt x="945" y="1"/>
                    </a:moveTo>
                    <a:cubicBezTo>
                      <a:pt x="431" y="1"/>
                      <a:pt x="0" y="432"/>
                      <a:pt x="0" y="945"/>
                    </a:cubicBezTo>
                    <a:cubicBezTo>
                      <a:pt x="0" y="1459"/>
                      <a:pt x="431" y="1931"/>
                      <a:pt x="945" y="1931"/>
                    </a:cubicBezTo>
                    <a:cubicBezTo>
                      <a:pt x="1499" y="1931"/>
                      <a:pt x="1920" y="1459"/>
                      <a:pt x="1920" y="945"/>
                    </a:cubicBezTo>
                    <a:cubicBezTo>
                      <a:pt x="1920" y="432"/>
                      <a:pt x="1499" y="1"/>
                      <a:pt x="945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0"/>
              <p:cNvSpPr/>
              <p:nvPr/>
            </p:nvSpPr>
            <p:spPr>
              <a:xfrm>
                <a:off x="5334000" y="1578125"/>
                <a:ext cx="48300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932" extrusionOk="0">
                    <a:moveTo>
                      <a:pt x="987" y="1"/>
                    </a:moveTo>
                    <a:cubicBezTo>
                      <a:pt x="432" y="1"/>
                      <a:pt x="1" y="432"/>
                      <a:pt x="1" y="945"/>
                    </a:cubicBezTo>
                    <a:cubicBezTo>
                      <a:pt x="1" y="1500"/>
                      <a:pt x="432" y="1931"/>
                      <a:pt x="987" y="1931"/>
                    </a:cubicBezTo>
                    <a:cubicBezTo>
                      <a:pt x="1500" y="1931"/>
                      <a:pt x="1931" y="1500"/>
                      <a:pt x="1931" y="945"/>
                    </a:cubicBezTo>
                    <a:cubicBezTo>
                      <a:pt x="1931" y="432"/>
                      <a:pt x="1500" y="1"/>
                      <a:pt x="987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0"/>
              <p:cNvSpPr/>
              <p:nvPr/>
            </p:nvSpPr>
            <p:spPr>
              <a:xfrm>
                <a:off x="5390750" y="1765525"/>
                <a:ext cx="4802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922" extrusionOk="0">
                    <a:moveTo>
                      <a:pt x="945" y="1"/>
                    </a:moveTo>
                    <a:cubicBezTo>
                      <a:pt x="431" y="1"/>
                      <a:pt x="0" y="422"/>
                      <a:pt x="0" y="976"/>
                    </a:cubicBezTo>
                    <a:cubicBezTo>
                      <a:pt x="0" y="1490"/>
                      <a:pt x="431" y="1921"/>
                      <a:pt x="945" y="1921"/>
                    </a:cubicBezTo>
                    <a:cubicBezTo>
                      <a:pt x="1499" y="1921"/>
                      <a:pt x="1920" y="1490"/>
                      <a:pt x="1920" y="976"/>
                    </a:cubicBezTo>
                    <a:cubicBezTo>
                      <a:pt x="1920" y="422"/>
                      <a:pt x="1499" y="1"/>
                      <a:pt x="945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5" name="Google Shape;1745;p60"/>
          <p:cNvGrpSpPr/>
          <p:nvPr/>
        </p:nvGrpSpPr>
        <p:grpSpPr>
          <a:xfrm>
            <a:off x="637061" y="3641140"/>
            <a:ext cx="589525" cy="703943"/>
            <a:chOff x="1758333" y="3146920"/>
            <a:chExt cx="585136" cy="698702"/>
          </a:xfrm>
        </p:grpSpPr>
        <p:grpSp>
          <p:nvGrpSpPr>
            <p:cNvPr id="1746" name="Google Shape;1746;p60"/>
            <p:cNvGrpSpPr/>
            <p:nvPr/>
          </p:nvGrpSpPr>
          <p:grpSpPr>
            <a:xfrm>
              <a:off x="1758333" y="3146920"/>
              <a:ext cx="585136" cy="698702"/>
              <a:chOff x="1200850" y="3186375"/>
              <a:chExt cx="461464" cy="551026"/>
            </a:xfrm>
          </p:grpSpPr>
          <p:sp>
            <p:nvSpPr>
              <p:cNvPr id="1747" name="Google Shape;1747;p60"/>
              <p:cNvSpPr/>
              <p:nvPr/>
            </p:nvSpPr>
            <p:spPr>
              <a:xfrm>
                <a:off x="1200850" y="3186375"/>
                <a:ext cx="461464" cy="461155"/>
              </a:xfrm>
              <a:custGeom>
                <a:avLst/>
                <a:gdLst/>
                <a:ahLst/>
                <a:cxnLst/>
                <a:rect l="l" t="t" r="r" b="b"/>
                <a:pathLst>
                  <a:path w="13442" h="13433" extrusionOk="0">
                    <a:moveTo>
                      <a:pt x="6726" y="1"/>
                    </a:moveTo>
                    <a:cubicBezTo>
                      <a:pt x="2999" y="1"/>
                      <a:pt x="0" y="2999"/>
                      <a:pt x="0" y="6717"/>
                    </a:cubicBezTo>
                    <a:cubicBezTo>
                      <a:pt x="0" y="10403"/>
                      <a:pt x="2999" y="13432"/>
                      <a:pt x="6726" y="13432"/>
                    </a:cubicBezTo>
                    <a:cubicBezTo>
                      <a:pt x="10444" y="13432"/>
                      <a:pt x="13442" y="10403"/>
                      <a:pt x="13442" y="6717"/>
                    </a:cubicBezTo>
                    <a:cubicBezTo>
                      <a:pt x="13442" y="2999"/>
                      <a:pt x="10444" y="1"/>
                      <a:pt x="67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0"/>
              <p:cNvSpPr/>
              <p:nvPr/>
            </p:nvSpPr>
            <p:spPr>
              <a:xfrm>
                <a:off x="1375687" y="3600596"/>
                <a:ext cx="116001" cy="13680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985" extrusionOk="0">
                    <a:moveTo>
                      <a:pt x="0" y="1"/>
                    </a:moveTo>
                    <a:lnTo>
                      <a:pt x="0" y="2393"/>
                    </a:lnTo>
                    <a:cubicBezTo>
                      <a:pt x="0" y="3256"/>
                      <a:pt x="688" y="3985"/>
                      <a:pt x="1582" y="3985"/>
                    </a:cubicBezTo>
                    <a:lnTo>
                      <a:pt x="1798" y="3985"/>
                    </a:lnTo>
                    <a:cubicBezTo>
                      <a:pt x="2660" y="3985"/>
                      <a:pt x="3379" y="3256"/>
                      <a:pt x="3379" y="2393"/>
                    </a:cubicBez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0"/>
              <p:cNvSpPr/>
              <p:nvPr/>
            </p:nvSpPr>
            <p:spPr>
              <a:xfrm>
                <a:off x="1375687" y="3663694"/>
                <a:ext cx="116001" cy="73707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147" extrusionOk="0">
                    <a:moveTo>
                      <a:pt x="0" y="1"/>
                    </a:moveTo>
                    <a:lnTo>
                      <a:pt x="0" y="555"/>
                    </a:lnTo>
                    <a:cubicBezTo>
                      <a:pt x="0" y="1418"/>
                      <a:pt x="688" y="2147"/>
                      <a:pt x="1582" y="2147"/>
                    </a:cubicBezTo>
                    <a:lnTo>
                      <a:pt x="1798" y="2147"/>
                    </a:lnTo>
                    <a:cubicBezTo>
                      <a:pt x="2660" y="2147"/>
                      <a:pt x="3379" y="1418"/>
                      <a:pt x="3379" y="555"/>
                    </a:cubicBez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0" name="Google Shape;1750;p60"/>
            <p:cNvGrpSpPr/>
            <p:nvPr/>
          </p:nvGrpSpPr>
          <p:grpSpPr>
            <a:xfrm>
              <a:off x="1758333" y="3146921"/>
              <a:ext cx="585136" cy="698702"/>
              <a:chOff x="1048450" y="3033975"/>
              <a:chExt cx="461464" cy="551026"/>
            </a:xfrm>
          </p:grpSpPr>
          <p:sp>
            <p:nvSpPr>
              <p:cNvPr id="1751" name="Google Shape;1751;p60"/>
              <p:cNvSpPr/>
              <p:nvPr/>
            </p:nvSpPr>
            <p:spPr>
              <a:xfrm>
                <a:off x="1048450" y="3033975"/>
                <a:ext cx="461464" cy="461155"/>
              </a:xfrm>
              <a:custGeom>
                <a:avLst/>
                <a:gdLst/>
                <a:ahLst/>
                <a:cxnLst/>
                <a:rect l="l" t="t" r="r" b="b"/>
                <a:pathLst>
                  <a:path w="13442" h="13433" extrusionOk="0">
                    <a:moveTo>
                      <a:pt x="6726" y="1"/>
                    </a:moveTo>
                    <a:cubicBezTo>
                      <a:pt x="2999" y="1"/>
                      <a:pt x="0" y="2999"/>
                      <a:pt x="0" y="6717"/>
                    </a:cubicBezTo>
                    <a:cubicBezTo>
                      <a:pt x="0" y="10403"/>
                      <a:pt x="2999" y="13432"/>
                      <a:pt x="6726" y="13432"/>
                    </a:cubicBezTo>
                    <a:cubicBezTo>
                      <a:pt x="10444" y="13432"/>
                      <a:pt x="13442" y="10403"/>
                      <a:pt x="13442" y="6717"/>
                    </a:cubicBezTo>
                    <a:cubicBezTo>
                      <a:pt x="13442" y="2999"/>
                      <a:pt x="10444" y="1"/>
                      <a:pt x="6726" y="1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0"/>
              <p:cNvSpPr/>
              <p:nvPr/>
            </p:nvSpPr>
            <p:spPr>
              <a:xfrm>
                <a:off x="1223287" y="3448196"/>
                <a:ext cx="116001" cy="136805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985" extrusionOk="0">
                    <a:moveTo>
                      <a:pt x="0" y="1"/>
                    </a:moveTo>
                    <a:lnTo>
                      <a:pt x="0" y="2393"/>
                    </a:lnTo>
                    <a:cubicBezTo>
                      <a:pt x="0" y="3256"/>
                      <a:pt x="688" y="3985"/>
                      <a:pt x="1582" y="3985"/>
                    </a:cubicBezTo>
                    <a:lnTo>
                      <a:pt x="1798" y="3985"/>
                    </a:lnTo>
                    <a:cubicBezTo>
                      <a:pt x="2660" y="3985"/>
                      <a:pt x="3379" y="3256"/>
                      <a:pt x="3379" y="2393"/>
                    </a:cubicBez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0"/>
              <p:cNvSpPr/>
              <p:nvPr/>
            </p:nvSpPr>
            <p:spPr>
              <a:xfrm>
                <a:off x="1139731" y="3181318"/>
                <a:ext cx="289471" cy="344845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10045" extrusionOk="0">
                    <a:moveTo>
                      <a:pt x="5690" y="2856"/>
                    </a:moveTo>
                    <a:cubicBezTo>
                      <a:pt x="5690" y="3287"/>
                      <a:pt x="5608" y="3626"/>
                      <a:pt x="5474" y="3965"/>
                    </a:cubicBezTo>
                    <a:cubicBezTo>
                      <a:pt x="5443" y="4066"/>
                      <a:pt x="5360" y="4114"/>
                      <a:pt x="5285" y="4114"/>
                    </a:cubicBezTo>
                    <a:cubicBezTo>
                      <a:pt x="5261" y="4114"/>
                      <a:pt x="5238" y="4109"/>
                      <a:pt x="5217" y="4098"/>
                    </a:cubicBezTo>
                    <a:cubicBezTo>
                      <a:pt x="5135" y="4057"/>
                      <a:pt x="5094" y="4006"/>
                      <a:pt x="5094" y="3883"/>
                    </a:cubicBezTo>
                    <a:cubicBezTo>
                      <a:pt x="5135" y="3708"/>
                      <a:pt x="5217" y="3544"/>
                      <a:pt x="5299" y="3369"/>
                    </a:cubicBezTo>
                    <a:cubicBezTo>
                      <a:pt x="5433" y="3195"/>
                      <a:pt x="5556" y="2979"/>
                      <a:pt x="5690" y="2856"/>
                    </a:cubicBezTo>
                    <a:close/>
                    <a:moveTo>
                      <a:pt x="2650" y="3328"/>
                    </a:moveTo>
                    <a:lnTo>
                      <a:pt x="2650" y="3328"/>
                    </a:lnTo>
                    <a:cubicBezTo>
                      <a:pt x="2825" y="3801"/>
                      <a:pt x="2948" y="4263"/>
                      <a:pt x="2948" y="4735"/>
                    </a:cubicBezTo>
                    <a:cubicBezTo>
                      <a:pt x="2989" y="4828"/>
                      <a:pt x="2948" y="4869"/>
                      <a:pt x="2948" y="4869"/>
                    </a:cubicBezTo>
                    <a:lnTo>
                      <a:pt x="2907" y="4869"/>
                    </a:lnTo>
                    <a:cubicBezTo>
                      <a:pt x="2866" y="4869"/>
                      <a:pt x="2825" y="4828"/>
                      <a:pt x="2784" y="4735"/>
                    </a:cubicBezTo>
                    <a:cubicBezTo>
                      <a:pt x="2650" y="4263"/>
                      <a:pt x="2609" y="3801"/>
                      <a:pt x="2650" y="3328"/>
                    </a:cubicBezTo>
                    <a:close/>
                    <a:moveTo>
                      <a:pt x="4510" y="1"/>
                    </a:moveTo>
                    <a:cubicBezTo>
                      <a:pt x="4279" y="1"/>
                      <a:pt x="4043" y="87"/>
                      <a:pt x="3852" y="248"/>
                    </a:cubicBezTo>
                    <a:cubicBezTo>
                      <a:pt x="3595" y="371"/>
                      <a:pt x="3420" y="628"/>
                      <a:pt x="3205" y="925"/>
                    </a:cubicBezTo>
                    <a:cubicBezTo>
                      <a:pt x="2948" y="1357"/>
                      <a:pt x="2784" y="1829"/>
                      <a:pt x="2650" y="2384"/>
                    </a:cubicBezTo>
                    <a:cubicBezTo>
                      <a:pt x="2609" y="2517"/>
                      <a:pt x="2609" y="2640"/>
                      <a:pt x="2568" y="2722"/>
                    </a:cubicBezTo>
                    <a:cubicBezTo>
                      <a:pt x="2393" y="2384"/>
                      <a:pt x="2137" y="2045"/>
                      <a:pt x="1839" y="1747"/>
                    </a:cubicBezTo>
                    <a:cubicBezTo>
                      <a:pt x="1512" y="1391"/>
                      <a:pt x="1165" y="1198"/>
                      <a:pt x="857" y="1198"/>
                    </a:cubicBezTo>
                    <a:cubicBezTo>
                      <a:pt x="720" y="1198"/>
                      <a:pt x="590" y="1237"/>
                      <a:pt x="473" y="1316"/>
                    </a:cubicBezTo>
                    <a:cubicBezTo>
                      <a:pt x="340" y="1398"/>
                      <a:pt x="257" y="1531"/>
                      <a:pt x="165" y="1654"/>
                    </a:cubicBezTo>
                    <a:cubicBezTo>
                      <a:pt x="1" y="2004"/>
                      <a:pt x="42" y="2425"/>
                      <a:pt x="83" y="2815"/>
                    </a:cubicBezTo>
                    <a:cubicBezTo>
                      <a:pt x="381" y="4140"/>
                      <a:pt x="1028" y="5341"/>
                      <a:pt x="1664" y="6491"/>
                    </a:cubicBezTo>
                    <a:cubicBezTo>
                      <a:pt x="2055" y="7138"/>
                      <a:pt x="2434" y="7775"/>
                      <a:pt x="2732" y="8463"/>
                    </a:cubicBezTo>
                    <a:cubicBezTo>
                      <a:pt x="2907" y="8884"/>
                      <a:pt x="3081" y="9356"/>
                      <a:pt x="2948" y="9787"/>
                    </a:cubicBezTo>
                    <a:cubicBezTo>
                      <a:pt x="2948" y="9828"/>
                      <a:pt x="2989" y="9869"/>
                      <a:pt x="3040" y="9911"/>
                    </a:cubicBezTo>
                    <a:cubicBezTo>
                      <a:pt x="3081" y="9911"/>
                      <a:pt x="3122" y="9869"/>
                      <a:pt x="3122" y="9828"/>
                    </a:cubicBezTo>
                    <a:cubicBezTo>
                      <a:pt x="3246" y="9356"/>
                      <a:pt x="3081" y="8843"/>
                      <a:pt x="2866" y="8422"/>
                    </a:cubicBezTo>
                    <a:cubicBezTo>
                      <a:pt x="2568" y="7734"/>
                      <a:pt x="2178" y="7046"/>
                      <a:pt x="1839" y="6409"/>
                    </a:cubicBezTo>
                    <a:cubicBezTo>
                      <a:pt x="1192" y="5249"/>
                      <a:pt x="514" y="4057"/>
                      <a:pt x="257" y="2774"/>
                    </a:cubicBezTo>
                    <a:cubicBezTo>
                      <a:pt x="216" y="2425"/>
                      <a:pt x="165" y="2045"/>
                      <a:pt x="340" y="1747"/>
                    </a:cubicBezTo>
                    <a:cubicBezTo>
                      <a:pt x="381" y="1613"/>
                      <a:pt x="473" y="1531"/>
                      <a:pt x="555" y="1490"/>
                    </a:cubicBezTo>
                    <a:cubicBezTo>
                      <a:pt x="668" y="1410"/>
                      <a:pt x="786" y="1377"/>
                      <a:pt x="903" y="1377"/>
                    </a:cubicBezTo>
                    <a:cubicBezTo>
                      <a:pt x="1234" y="1377"/>
                      <a:pt x="1554" y="1639"/>
                      <a:pt x="1705" y="1829"/>
                    </a:cubicBezTo>
                    <a:cubicBezTo>
                      <a:pt x="2055" y="2168"/>
                      <a:pt x="2311" y="2599"/>
                      <a:pt x="2527" y="3030"/>
                    </a:cubicBezTo>
                    <a:cubicBezTo>
                      <a:pt x="2434" y="3585"/>
                      <a:pt x="2434" y="4222"/>
                      <a:pt x="2650" y="4776"/>
                    </a:cubicBezTo>
                    <a:cubicBezTo>
                      <a:pt x="2650" y="4869"/>
                      <a:pt x="2732" y="4992"/>
                      <a:pt x="2825" y="5033"/>
                    </a:cubicBezTo>
                    <a:cubicBezTo>
                      <a:pt x="2866" y="5059"/>
                      <a:pt x="2897" y="5071"/>
                      <a:pt x="2922" y="5071"/>
                    </a:cubicBezTo>
                    <a:cubicBezTo>
                      <a:pt x="2948" y="5071"/>
                      <a:pt x="2968" y="5059"/>
                      <a:pt x="2989" y="5033"/>
                    </a:cubicBezTo>
                    <a:cubicBezTo>
                      <a:pt x="3122" y="4992"/>
                      <a:pt x="3164" y="4869"/>
                      <a:pt x="3122" y="4735"/>
                    </a:cubicBezTo>
                    <a:cubicBezTo>
                      <a:pt x="3122" y="4140"/>
                      <a:pt x="2948" y="3544"/>
                      <a:pt x="2691" y="2979"/>
                    </a:cubicBezTo>
                    <a:cubicBezTo>
                      <a:pt x="2732" y="2815"/>
                      <a:pt x="2784" y="2599"/>
                      <a:pt x="2825" y="2425"/>
                    </a:cubicBezTo>
                    <a:cubicBezTo>
                      <a:pt x="2948" y="1911"/>
                      <a:pt x="3122" y="1439"/>
                      <a:pt x="3379" y="1018"/>
                    </a:cubicBezTo>
                    <a:cubicBezTo>
                      <a:pt x="3554" y="720"/>
                      <a:pt x="3718" y="504"/>
                      <a:pt x="3934" y="371"/>
                    </a:cubicBezTo>
                    <a:cubicBezTo>
                      <a:pt x="4127" y="247"/>
                      <a:pt x="4320" y="187"/>
                      <a:pt x="4514" y="187"/>
                    </a:cubicBezTo>
                    <a:cubicBezTo>
                      <a:pt x="4577" y="187"/>
                      <a:pt x="4640" y="194"/>
                      <a:pt x="4704" y="207"/>
                    </a:cubicBezTo>
                    <a:cubicBezTo>
                      <a:pt x="4961" y="248"/>
                      <a:pt x="5217" y="463"/>
                      <a:pt x="5351" y="761"/>
                    </a:cubicBezTo>
                    <a:cubicBezTo>
                      <a:pt x="5515" y="1018"/>
                      <a:pt x="5556" y="1316"/>
                      <a:pt x="5608" y="1654"/>
                    </a:cubicBezTo>
                    <a:cubicBezTo>
                      <a:pt x="5690" y="2004"/>
                      <a:pt x="5690" y="2301"/>
                      <a:pt x="5690" y="2599"/>
                    </a:cubicBezTo>
                    <a:cubicBezTo>
                      <a:pt x="5474" y="2815"/>
                      <a:pt x="5299" y="3030"/>
                      <a:pt x="5135" y="3287"/>
                    </a:cubicBezTo>
                    <a:cubicBezTo>
                      <a:pt x="5043" y="3493"/>
                      <a:pt x="4961" y="3667"/>
                      <a:pt x="4920" y="3842"/>
                    </a:cubicBezTo>
                    <a:cubicBezTo>
                      <a:pt x="4878" y="4057"/>
                      <a:pt x="5002" y="4222"/>
                      <a:pt x="5176" y="4263"/>
                    </a:cubicBezTo>
                    <a:cubicBezTo>
                      <a:pt x="5217" y="4275"/>
                      <a:pt x="5260" y="4281"/>
                      <a:pt x="5303" y="4281"/>
                    </a:cubicBezTo>
                    <a:cubicBezTo>
                      <a:pt x="5441" y="4281"/>
                      <a:pt x="5578" y="4214"/>
                      <a:pt x="5649" y="4057"/>
                    </a:cubicBezTo>
                    <a:cubicBezTo>
                      <a:pt x="5813" y="3626"/>
                      <a:pt x="5864" y="3195"/>
                      <a:pt x="5864" y="2640"/>
                    </a:cubicBezTo>
                    <a:cubicBezTo>
                      <a:pt x="6121" y="2425"/>
                      <a:pt x="6419" y="2260"/>
                      <a:pt x="6717" y="2127"/>
                    </a:cubicBezTo>
                    <a:cubicBezTo>
                      <a:pt x="6850" y="2076"/>
                      <a:pt x="7113" y="1974"/>
                      <a:pt x="7384" y="1974"/>
                    </a:cubicBezTo>
                    <a:cubicBezTo>
                      <a:pt x="7551" y="1974"/>
                      <a:pt x="7722" y="2013"/>
                      <a:pt x="7867" y="2127"/>
                    </a:cubicBezTo>
                    <a:cubicBezTo>
                      <a:pt x="8175" y="2342"/>
                      <a:pt x="8216" y="2722"/>
                      <a:pt x="8216" y="2979"/>
                    </a:cubicBezTo>
                    <a:cubicBezTo>
                      <a:pt x="8175" y="3328"/>
                      <a:pt x="8000" y="3626"/>
                      <a:pt x="7867" y="3924"/>
                    </a:cubicBezTo>
                    <a:cubicBezTo>
                      <a:pt x="7610" y="4355"/>
                      <a:pt x="7405" y="4828"/>
                      <a:pt x="7148" y="5207"/>
                    </a:cubicBezTo>
                    <a:cubicBezTo>
                      <a:pt x="6326" y="6707"/>
                      <a:pt x="5474" y="8247"/>
                      <a:pt x="5258" y="9962"/>
                    </a:cubicBezTo>
                    <a:cubicBezTo>
                      <a:pt x="5258" y="10003"/>
                      <a:pt x="5258" y="10044"/>
                      <a:pt x="5351" y="10044"/>
                    </a:cubicBezTo>
                    <a:cubicBezTo>
                      <a:pt x="5392" y="10044"/>
                      <a:pt x="5433" y="10003"/>
                      <a:pt x="5433" y="9962"/>
                    </a:cubicBezTo>
                    <a:cubicBezTo>
                      <a:pt x="5649" y="8288"/>
                      <a:pt x="6501" y="6789"/>
                      <a:pt x="7312" y="5290"/>
                    </a:cubicBezTo>
                    <a:cubicBezTo>
                      <a:pt x="7528" y="4910"/>
                      <a:pt x="7785" y="4437"/>
                      <a:pt x="8000" y="4006"/>
                    </a:cubicBezTo>
                    <a:cubicBezTo>
                      <a:pt x="8175" y="3708"/>
                      <a:pt x="8339" y="3369"/>
                      <a:pt x="8380" y="3030"/>
                    </a:cubicBezTo>
                    <a:cubicBezTo>
                      <a:pt x="8431" y="2599"/>
                      <a:pt x="8257" y="2209"/>
                      <a:pt x="8000" y="2004"/>
                    </a:cubicBezTo>
                    <a:cubicBezTo>
                      <a:pt x="7804" y="1858"/>
                      <a:pt x="7579" y="1811"/>
                      <a:pt x="7367" y="1811"/>
                    </a:cubicBezTo>
                    <a:cubicBezTo>
                      <a:pt x="7071" y="1811"/>
                      <a:pt x="6801" y="1904"/>
                      <a:pt x="6675" y="1952"/>
                    </a:cubicBezTo>
                    <a:cubicBezTo>
                      <a:pt x="6378" y="2086"/>
                      <a:pt x="6121" y="2260"/>
                      <a:pt x="5864" y="2425"/>
                    </a:cubicBezTo>
                    <a:cubicBezTo>
                      <a:pt x="5864" y="2168"/>
                      <a:pt x="5813" y="1911"/>
                      <a:pt x="5772" y="1613"/>
                    </a:cubicBezTo>
                    <a:cubicBezTo>
                      <a:pt x="5731" y="1275"/>
                      <a:pt x="5690" y="977"/>
                      <a:pt x="5515" y="669"/>
                    </a:cubicBezTo>
                    <a:cubicBezTo>
                      <a:pt x="5351" y="330"/>
                      <a:pt x="5043" y="73"/>
                      <a:pt x="4745" y="32"/>
                    </a:cubicBezTo>
                    <a:cubicBezTo>
                      <a:pt x="4669" y="11"/>
                      <a:pt x="4590" y="1"/>
                      <a:pt x="4510" y="1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0"/>
              <p:cNvSpPr/>
              <p:nvPr/>
            </p:nvSpPr>
            <p:spPr>
              <a:xfrm>
                <a:off x="1221880" y="3528940"/>
                <a:ext cx="117409" cy="1442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3420" y="41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0"/>
              <p:cNvSpPr/>
              <p:nvPr/>
            </p:nvSpPr>
            <p:spPr>
              <a:xfrm>
                <a:off x="1223287" y="3511294"/>
                <a:ext cx="116001" cy="73707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147" extrusionOk="0">
                    <a:moveTo>
                      <a:pt x="0" y="1"/>
                    </a:moveTo>
                    <a:lnTo>
                      <a:pt x="0" y="555"/>
                    </a:lnTo>
                    <a:cubicBezTo>
                      <a:pt x="0" y="1418"/>
                      <a:pt x="688" y="2147"/>
                      <a:pt x="1582" y="2147"/>
                    </a:cubicBezTo>
                    <a:lnTo>
                      <a:pt x="1798" y="2147"/>
                    </a:lnTo>
                    <a:cubicBezTo>
                      <a:pt x="2660" y="2147"/>
                      <a:pt x="3379" y="1418"/>
                      <a:pt x="3379" y="555"/>
                    </a:cubicBez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0"/>
              <p:cNvSpPr/>
              <p:nvPr/>
            </p:nvSpPr>
            <p:spPr>
              <a:xfrm>
                <a:off x="1221880" y="3520117"/>
                <a:ext cx="117409" cy="1442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42" extrusionOk="0">
                    <a:moveTo>
                      <a:pt x="0" y="0"/>
                    </a:moveTo>
                    <a:lnTo>
                      <a:pt x="0" y="42"/>
                    </a:lnTo>
                    <a:lnTo>
                      <a:pt x="3420" y="42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0"/>
              <p:cNvSpPr/>
              <p:nvPr/>
            </p:nvSpPr>
            <p:spPr>
              <a:xfrm>
                <a:off x="1221880" y="3528940"/>
                <a:ext cx="117409" cy="1442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3420" y="41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0"/>
              <p:cNvSpPr/>
              <p:nvPr/>
            </p:nvSpPr>
            <p:spPr>
              <a:xfrm>
                <a:off x="1221880" y="3539170"/>
                <a:ext cx="117409" cy="178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52" extrusionOk="0">
                    <a:moveTo>
                      <a:pt x="0" y="0"/>
                    </a:moveTo>
                    <a:lnTo>
                      <a:pt x="0" y="51"/>
                    </a:lnTo>
                    <a:lnTo>
                      <a:pt x="3420" y="51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0"/>
              <p:cNvSpPr/>
              <p:nvPr/>
            </p:nvSpPr>
            <p:spPr>
              <a:xfrm>
                <a:off x="1111890" y="3128107"/>
                <a:ext cx="334923" cy="324727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9459" extrusionOk="0">
                    <a:moveTo>
                      <a:pt x="6501" y="4406"/>
                    </a:moveTo>
                    <a:cubicBezTo>
                      <a:pt x="6367" y="4529"/>
                      <a:pt x="6244" y="4745"/>
                      <a:pt x="6110" y="4919"/>
                    </a:cubicBezTo>
                    <a:cubicBezTo>
                      <a:pt x="6028" y="5094"/>
                      <a:pt x="5946" y="5258"/>
                      <a:pt x="5905" y="5433"/>
                    </a:cubicBezTo>
                    <a:cubicBezTo>
                      <a:pt x="5905" y="5556"/>
                      <a:pt x="5946" y="5607"/>
                      <a:pt x="6028" y="5648"/>
                    </a:cubicBezTo>
                    <a:lnTo>
                      <a:pt x="6110" y="5648"/>
                    </a:lnTo>
                    <a:cubicBezTo>
                      <a:pt x="6162" y="5648"/>
                      <a:pt x="6244" y="5648"/>
                      <a:pt x="6285" y="5515"/>
                    </a:cubicBezTo>
                    <a:cubicBezTo>
                      <a:pt x="6419" y="5176"/>
                      <a:pt x="6501" y="4837"/>
                      <a:pt x="6501" y="4406"/>
                    </a:cubicBezTo>
                    <a:close/>
                    <a:moveTo>
                      <a:pt x="3461" y="4878"/>
                    </a:moveTo>
                    <a:lnTo>
                      <a:pt x="3461" y="4878"/>
                    </a:lnTo>
                    <a:cubicBezTo>
                      <a:pt x="3420" y="5351"/>
                      <a:pt x="3461" y="5813"/>
                      <a:pt x="3595" y="6285"/>
                    </a:cubicBezTo>
                    <a:cubicBezTo>
                      <a:pt x="3636" y="6378"/>
                      <a:pt x="3677" y="6419"/>
                      <a:pt x="3718" y="6419"/>
                    </a:cubicBezTo>
                    <a:lnTo>
                      <a:pt x="3759" y="6419"/>
                    </a:lnTo>
                    <a:cubicBezTo>
                      <a:pt x="3759" y="6419"/>
                      <a:pt x="3800" y="6378"/>
                      <a:pt x="3759" y="6285"/>
                    </a:cubicBezTo>
                    <a:cubicBezTo>
                      <a:pt x="3759" y="5813"/>
                      <a:pt x="3636" y="5351"/>
                      <a:pt x="3461" y="4878"/>
                    </a:cubicBezTo>
                    <a:close/>
                    <a:moveTo>
                      <a:pt x="5340" y="1705"/>
                    </a:moveTo>
                    <a:cubicBezTo>
                      <a:pt x="5135" y="1705"/>
                      <a:pt x="4919" y="1798"/>
                      <a:pt x="4745" y="1921"/>
                    </a:cubicBezTo>
                    <a:cubicBezTo>
                      <a:pt x="4529" y="2054"/>
                      <a:pt x="4365" y="2270"/>
                      <a:pt x="4190" y="2568"/>
                    </a:cubicBezTo>
                    <a:cubicBezTo>
                      <a:pt x="3933" y="2989"/>
                      <a:pt x="3759" y="3461"/>
                      <a:pt x="3636" y="3975"/>
                    </a:cubicBezTo>
                    <a:cubicBezTo>
                      <a:pt x="3595" y="4149"/>
                      <a:pt x="3543" y="4365"/>
                      <a:pt x="3502" y="4529"/>
                    </a:cubicBezTo>
                    <a:cubicBezTo>
                      <a:pt x="3759" y="5094"/>
                      <a:pt x="3933" y="5690"/>
                      <a:pt x="3933" y="6285"/>
                    </a:cubicBezTo>
                    <a:cubicBezTo>
                      <a:pt x="3975" y="6419"/>
                      <a:pt x="3933" y="6542"/>
                      <a:pt x="3800" y="6583"/>
                    </a:cubicBezTo>
                    <a:cubicBezTo>
                      <a:pt x="3800" y="6583"/>
                      <a:pt x="3759" y="6634"/>
                      <a:pt x="3718" y="6634"/>
                    </a:cubicBezTo>
                    <a:cubicBezTo>
                      <a:pt x="3718" y="6634"/>
                      <a:pt x="3677" y="6583"/>
                      <a:pt x="3636" y="6583"/>
                    </a:cubicBezTo>
                    <a:cubicBezTo>
                      <a:pt x="3543" y="6542"/>
                      <a:pt x="3461" y="6419"/>
                      <a:pt x="3461" y="6326"/>
                    </a:cubicBezTo>
                    <a:cubicBezTo>
                      <a:pt x="3245" y="5772"/>
                      <a:pt x="3245" y="5135"/>
                      <a:pt x="3338" y="4580"/>
                    </a:cubicBezTo>
                    <a:cubicBezTo>
                      <a:pt x="3122" y="4149"/>
                      <a:pt x="2866" y="3718"/>
                      <a:pt x="2516" y="3379"/>
                    </a:cubicBezTo>
                    <a:cubicBezTo>
                      <a:pt x="2352" y="3204"/>
                      <a:pt x="2054" y="2907"/>
                      <a:pt x="1705" y="2907"/>
                    </a:cubicBezTo>
                    <a:cubicBezTo>
                      <a:pt x="1582" y="2907"/>
                      <a:pt x="1489" y="2948"/>
                      <a:pt x="1366" y="3040"/>
                    </a:cubicBezTo>
                    <a:cubicBezTo>
                      <a:pt x="1284" y="3081"/>
                      <a:pt x="1192" y="3163"/>
                      <a:pt x="1151" y="3297"/>
                    </a:cubicBezTo>
                    <a:cubicBezTo>
                      <a:pt x="976" y="3595"/>
                      <a:pt x="1027" y="3975"/>
                      <a:pt x="1068" y="4324"/>
                    </a:cubicBezTo>
                    <a:cubicBezTo>
                      <a:pt x="1325" y="5607"/>
                      <a:pt x="2003" y="6799"/>
                      <a:pt x="2650" y="7959"/>
                    </a:cubicBezTo>
                    <a:cubicBezTo>
                      <a:pt x="2907" y="8380"/>
                      <a:pt x="3163" y="8852"/>
                      <a:pt x="3379" y="9325"/>
                    </a:cubicBezTo>
                    <a:lnTo>
                      <a:pt x="6624" y="9325"/>
                    </a:lnTo>
                    <a:lnTo>
                      <a:pt x="6624" y="9407"/>
                    </a:lnTo>
                    <a:cubicBezTo>
                      <a:pt x="7014" y="8513"/>
                      <a:pt x="7486" y="7610"/>
                      <a:pt x="7959" y="6757"/>
                    </a:cubicBezTo>
                    <a:cubicBezTo>
                      <a:pt x="8216" y="6378"/>
                      <a:pt x="8421" y="5905"/>
                      <a:pt x="8678" y="5474"/>
                    </a:cubicBezTo>
                    <a:cubicBezTo>
                      <a:pt x="8811" y="5176"/>
                      <a:pt x="8986" y="4878"/>
                      <a:pt x="9027" y="4529"/>
                    </a:cubicBezTo>
                    <a:cubicBezTo>
                      <a:pt x="9027" y="4272"/>
                      <a:pt x="8986" y="3892"/>
                      <a:pt x="8678" y="3677"/>
                    </a:cubicBezTo>
                    <a:cubicBezTo>
                      <a:pt x="8554" y="3554"/>
                      <a:pt x="8380" y="3502"/>
                      <a:pt x="8164" y="3502"/>
                    </a:cubicBezTo>
                    <a:cubicBezTo>
                      <a:pt x="7907" y="3502"/>
                      <a:pt x="7651" y="3595"/>
                      <a:pt x="7528" y="3677"/>
                    </a:cubicBezTo>
                    <a:cubicBezTo>
                      <a:pt x="7230" y="3810"/>
                      <a:pt x="6932" y="3975"/>
                      <a:pt x="6675" y="4190"/>
                    </a:cubicBezTo>
                    <a:cubicBezTo>
                      <a:pt x="6675" y="4745"/>
                      <a:pt x="6624" y="5176"/>
                      <a:pt x="6460" y="5607"/>
                    </a:cubicBezTo>
                    <a:cubicBezTo>
                      <a:pt x="6367" y="5772"/>
                      <a:pt x="6244" y="5813"/>
                      <a:pt x="6110" y="5813"/>
                    </a:cubicBezTo>
                    <a:lnTo>
                      <a:pt x="5987" y="5813"/>
                    </a:lnTo>
                    <a:cubicBezTo>
                      <a:pt x="5813" y="5772"/>
                      <a:pt x="5689" y="5607"/>
                      <a:pt x="5731" y="5392"/>
                    </a:cubicBezTo>
                    <a:cubicBezTo>
                      <a:pt x="5772" y="5217"/>
                      <a:pt x="5854" y="5043"/>
                      <a:pt x="5946" y="4837"/>
                    </a:cubicBezTo>
                    <a:cubicBezTo>
                      <a:pt x="6110" y="4580"/>
                      <a:pt x="6285" y="4365"/>
                      <a:pt x="6501" y="4149"/>
                    </a:cubicBezTo>
                    <a:cubicBezTo>
                      <a:pt x="6501" y="3851"/>
                      <a:pt x="6501" y="3554"/>
                      <a:pt x="6419" y="3204"/>
                    </a:cubicBezTo>
                    <a:cubicBezTo>
                      <a:pt x="6367" y="2866"/>
                      <a:pt x="6326" y="2568"/>
                      <a:pt x="6162" y="2311"/>
                    </a:cubicBezTo>
                    <a:cubicBezTo>
                      <a:pt x="6028" y="2013"/>
                      <a:pt x="5772" y="1798"/>
                      <a:pt x="5515" y="1757"/>
                    </a:cubicBezTo>
                    <a:cubicBezTo>
                      <a:pt x="5433" y="1757"/>
                      <a:pt x="5392" y="1705"/>
                      <a:pt x="5340" y="1705"/>
                    </a:cubicBezTo>
                    <a:close/>
                    <a:moveTo>
                      <a:pt x="4878" y="1"/>
                    </a:moveTo>
                    <a:cubicBezTo>
                      <a:pt x="2178" y="1"/>
                      <a:pt x="1" y="2178"/>
                      <a:pt x="1" y="4878"/>
                    </a:cubicBezTo>
                    <a:cubicBezTo>
                      <a:pt x="1" y="6973"/>
                      <a:pt x="1366" y="8770"/>
                      <a:pt x="3245" y="9458"/>
                    </a:cubicBezTo>
                    <a:lnTo>
                      <a:pt x="3245" y="9407"/>
                    </a:lnTo>
                    <a:cubicBezTo>
                      <a:pt x="2989" y="8945"/>
                      <a:pt x="2732" y="8472"/>
                      <a:pt x="2475" y="8041"/>
                    </a:cubicBezTo>
                    <a:cubicBezTo>
                      <a:pt x="1839" y="6891"/>
                      <a:pt x="1192" y="5690"/>
                      <a:pt x="894" y="4365"/>
                    </a:cubicBezTo>
                    <a:cubicBezTo>
                      <a:pt x="853" y="3975"/>
                      <a:pt x="812" y="3554"/>
                      <a:pt x="976" y="3204"/>
                    </a:cubicBezTo>
                    <a:cubicBezTo>
                      <a:pt x="1068" y="3081"/>
                      <a:pt x="1151" y="2948"/>
                      <a:pt x="1284" y="2866"/>
                    </a:cubicBezTo>
                    <a:cubicBezTo>
                      <a:pt x="1407" y="2783"/>
                      <a:pt x="1541" y="2783"/>
                      <a:pt x="1705" y="2783"/>
                    </a:cubicBezTo>
                    <a:cubicBezTo>
                      <a:pt x="2003" y="2783"/>
                      <a:pt x="2352" y="2948"/>
                      <a:pt x="2650" y="3297"/>
                    </a:cubicBezTo>
                    <a:cubicBezTo>
                      <a:pt x="2948" y="3595"/>
                      <a:pt x="3204" y="3934"/>
                      <a:pt x="3379" y="4272"/>
                    </a:cubicBezTo>
                    <a:cubicBezTo>
                      <a:pt x="3420" y="4190"/>
                      <a:pt x="3420" y="4067"/>
                      <a:pt x="3461" y="3934"/>
                    </a:cubicBezTo>
                    <a:cubicBezTo>
                      <a:pt x="3595" y="3379"/>
                      <a:pt x="3759" y="2907"/>
                      <a:pt x="4016" y="2475"/>
                    </a:cubicBezTo>
                    <a:cubicBezTo>
                      <a:pt x="4231" y="2178"/>
                      <a:pt x="4406" y="1921"/>
                      <a:pt x="4663" y="1798"/>
                    </a:cubicBezTo>
                    <a:cubicBezTo>
                      <a:pt x="4878" y="1623"/>
                      <a:pt x="5084" y="1541"/>
                      <a:pt x="5340" y="1541"/>
                    </a:cubicBezTo>
                    <a:cubicBezTo>
                      <a:pt x="5392" y="1541"/>
                      <a:pt x="5474" y="1582"/>
                      <a:pt x="5556" y="1582"/>
                    </a:cubicBezTo>
                    <a:cubicBezTo>
                      <a:pt x="5854" y="1623"/>
                      <a:pt x="6162" y="1880"/>
                      <a:pt x="6326" y="2219"/>
                    </a:cubicBezTo>
                    <a:cubicBezTo>
                      <a:pt x="6501" y="2527"/>
                      <a:pt x="6542" y="2825"/>
                      <a:pt x="6583" y="3163"/>
                    </a:cubicBezTo>
                    <a:cubicBezTo>
                      <a:pt x="6624" y="3461"/>
                      <a:pt x="6675" y="3718"/>
                      <a:pt x="6675" y="3975"/>
                    </a:cubicBezTo>
                    <a:cubicBezTo>
                      <a:pt x="6932" y="3810"/>
                      <a:pt x="7189" y="3636"/>
                      <a:pt x="7486" y="3502"/>
                    </a:cubicBezTo>
                    <a:cubicBezTo>
                      <a:pt x="7610" y="3461"/>
                      <a:pt x="7907" y="3338"/>
                      <a:pt x="8164" y="3338"/>
                    </a:cubicBezTo>
                    <a:cubicBezTo>
                      <a:pt x="8380" y="3338"/>
                      <a:pt x="8596" y="3379"/>
                      <a:pt x="8811" y="3554"/>
                    </a:cubicBezTo>
                    <a:cubicBezTo>
                      <a:pt x="9068" y="3759"/>
                      <a:pt x="9242" y="4149"/>
                      <a:pt x="9191" y="4580"/>
                    </a:cubicBezTo>
                    <a:cubicBezTo>
                      <a:pt x="9150" y="4919"/>
                      <a:pt x="8986" y="5258"/>
                      <a:pt x="8811" y="5556"/>
                    </a:cubicBezTo>
                    <a:cubicBezTo>
                      <a:pt x="8596" y="5987"/>
                      <a:pt x="8339" y="6460"/>
                      <a:pt x="8123" y="6840"/>
                    </a:cubicBezTo>
                    <a:cubicBezTo>
                      <a:pt x="7651" y="7661"/>
                      <a:pt x="7230" y="8472"/>
                      <a:pt x="6881" y="9325"/>
                    </a:cubicBezTo>
                    <a:cubicBezTo>
                      <a:pt x="8554" y="8555"/>
                      <a:pt x="9756" y="6840"/>
                      <a:pt x="9756" y="4878"/>
                    </a:cubicBezTo>
                    <a:cubicBezTo>
                      <a:pt x="9756" y="2178"/>
                      <a:pt x="7569" y="1"/>
                      <a:pt x="4878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0"/>
              <p:cNvSpPr/>
              <p:nvPr/>
            </p:nvSpPr>
            <p:spPr>
              <a:xfrm>
                <a:off x="1227853" y="3448196"/>
                <a:ext cx="111435" cy="1483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432" extrusionOk="0">
                    <a:moveTo>
                      <a:pt x="1" y="1"/>
                    </a:moveTo>
                    <a:cubicBezTo>
                      <a:pt x="42" y="83"/>
                      <a:pt x="83" y="134"/>
                      <a:pt x="124" y="216"/>
                    </a:cubicBezTo>
                    <a:cubicBezTo>
                      <a:pt x="555" y="340"/>
                      <a:pt x="1028" y="432"/>
                      <a:pt x="1500" y="432"/>
                    </a:cubicBezTo>
                    <a:cubicBezTo>
                      <a:pt x="2137" y="432"/>
                      <a:pt x="2691" y="298"/>
                      <a:pt x="3246" y="83"/>
                    </a:cubicBezTo>
                    <a:lnTo>
                      <a:pt x="3246" y="1"/>
                    </a:ln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0"/>
              <p:cNvSpPr/>
              <p:nvPr/>
            </p:nvSpPr>
            <p:spPr>
              <a:xfrm>
                <a:off x="1139731" y="3180975"/>
                <a:ext cx="289471" cy="274674"/>
              </a:xfrm>
              <a:custGeom>
                <a:avLst/>
                <a:gdLst/>
                <a:ahLst/>
                <a:cxnLst/>
                <a:rect l="l" t="t" r="r" b="b"/>
                <a:pathLst>
                  <a:path w="8432" h="8001" extrusionOk="0">
                    <a:moveTo>
                      <a:pt x="5690" y="2866"/>
                    </a:moveTo>
                    <a:cubicBezTo>
                      <a:pt x="5690" y="3297"/>
                      <a:pt x="5608" y="3636"/>
                      <a:pt x="5474" y="3975"/>
                    </a:cubicBezTo>
                    <a:cubicBezTo>
                      <a:pt x="5433" y="4108"/>
                      <a:pt x="5351" y="4108"/>
                      <a:pt x="5299" y="4108"/>
                    </a:cubicBezTo>
                    <a:lnTo>
                      <a:pt x="5217" y="4108"/>
                    </a:lnTo>
                    <a:cubicBezTo>
                      <a:pt x="5135" y="4067"/>
                      <a:pt x="5094" y="4016"/>
                      <a:pt x="5094" y="3893"/>
                    </a:cubicBezTo>
                    <a:cubicBezTo>
                      <a:pt x="5135" y="3718"/>
                      <a:pt x="5217" y="3554"/>
                      <a:pt x="5299" y="3379"/>
                    </a:cubicBezTo>
                    <a:cubicBezTo>
                      <a:pt x="5433" y="3205"/>
                      <a:pt x="5556" y="2989"/>
                      <a:pt x="5690" y="2866"/>
                    </a:cubicBezTo>
                    <a:close/>
                    <a:moveTo>
                      <a:pt x="2650" y="3338"/>
                    </a:moveTo>
                    <a:lnTo>
                      <a:pt x="2650" y="3338"/>
                    </a:lnTo>
                    <a:cubicBezTo>
                      <a:pt x="2825" y="3811"/>
                      <a:pt x="2948" y="4273"/>
                      <a:pt x="2948" y="4745"/>
                    </a:cubicBezTo>
                    <a:cubicBezTo>
                      <a:pt x="2989" y="4838"/>
                      <a:pt x="2948" y="4879"/>
                      <a:pt x="2948" y="4879"/>
                    </a:cubicBezTo>
                    <a:lnTo>
                      <a:pt x="2907" y="4879"/>
                    </a:lnTo>
                    <a:cubicBezTo>
                      <a:pt x="2866" y="4879"/>
                      <a:pt x="2825" y="4838"/>
                      <a:pt x="2784" y="4745"/>
                    </a:cubicBezTo>
                    <a:cubicBezTo>
                      <a:pt x="2650" y="4273"/>
                      <a:pt x="2609" y="3811"/>
                      <a:pt x="2650" y="3338"/>
                    </a:cubicBezTo>
                    <a:close/>
                    <a:moveTo>
                      <a:pt x="4529" y="1"/>
                    </a:moveTo>
                    <a:cubicBezTo>
                      <a:pt x="4273" y="1"/>
                      <a:pt x="4067" y="83"/>
                      <a:pt x="3852" y="258"/>
                    </a:cubicBezTo>
                    <a:cubicBezTo>
                      <a:pt x="3595" y="381"/>
                      <a:pt x="3420" y="638"/>
                      <a:pt x="3205" y="935"/>
                    </a:cubicBezTo>
                    <a:cubicBezTo>
                      <a:pt x="2948" y="1367"/>
                      <a:pt x="2784" y="1839"/>
                      <a:pt x="2650" y="2394"/>
                    </a:cubicBezTo>
                    <a:cubicBezTo>
                      <a:pt x="2609" y="2527"/>
                      <a:pt x="2609" y="2650"/>
                      <a:pt x="2568" y="2732"/>
                    </a:cubicBezTo>
                    <a:cubicBezTo>
                      <a:pt x="2393" y="2394"/>
                      <a:pt x="2137" y="2055"/>
                      <a:pt x="1839" y="1757"/>
                    </a:cubicBezTo>
                    <a:cubicBezTo>
                      <a:pt x="1541" y="1408"/>
                      <a:pt x="1192" y="1243"/>
                      <a:pt x="894" y="1243"/>
                    </a:cubicBezTo>
                    <a:cubicBezTo>
                      <a:pt x="730" y="1243"/>
                      <a:pt x="596" y="1243"/>
                      <a:pt x="473" y="1326"/>
                    </a:cubicBezTo>
                    <a:cubicBezTo>
                      <a:pt x="340" y="1408"/>
                      <a:pt x="257" y="1541"/>
                      <a:pt x="165" y="1664"/>
                    </a:cubicBezTo>
                    <a:cubicBezTo>
                      <a:pt x="1" y="2014"/>
                      <a:pt x="42" y="2435"/>
                      <a:pt x="83" y="2825"/>
                    </a:cubicBezTo>
                    <a:cubicBezTo>
                      <a:pt x="381" y="4150"/>
                      <a:pt x="1028" y="5351"/>
                      <a:pt x="1664" y="6501"/>
                    </a:cubicBezTo>
                    <a:cubicBezTo>
                      <a:pt x="1921" y="6932"/>
                      <a:pt x="2178" y="7405"/>
                      <a:pt x="2434" y="7867"/>
                    </a:cubicBezTo>
                    <a:lnTo>
                      <a:pt x="2434" y="7918"/>
                    </a:lnTo>
                    <a:cubicBezTo>
                      <a:pt x="2527" y="7959"/>
                      <a:pt x="2609" y="7959"/>
                      <a:pt x="2691" y="8000"/>
                    </a:cubicBezTo>
                    <a:cubicBezTo>
                      <a:pt x="2650" y="7918"/>
                      <a:pt x="2609" y="7867"/>
                      <a:pt x="2568" y="7785"/>
                    </a:cubicBezTo>
                    <a:cubicBezTo>
                      <a:pt x="2352" y="7312"/>
                      <a:pt x="2096" y="6840"/>
                      <a:pt x="1839" y="6419"/>
                    </a:cubicBezTo>
                    <a:cubicBezTo>
                      <a:pt x="1192" y="5259"/>
                      <a:pt x="514" y="4067"/>
                      <a:pt x="257" y="2784"/>
                    </a:cubicBezTo>
                    <a:cubicBezTo>
                      <a:pt x="216" y="2435"/>
                      <a:pt x="165" y="2055"/>
                      <a:pt x="340" y="1757"/>
                    </a:cubicBezTo>
                    <a:cubicBezTo>
                      <a:pt x="381" y="1623"/>
                      <a:pt x="473" y="1541"/>
                      <a:pt x="555" y="1500"/>
                    </a:cubicBezTo>
                    <a:cubicBezTo>
                      <a:pt x="678" y="1408"/>
                      <a:pt x="771" y="1367"/>
                      <a:pt x="894" y="1367"/>
                    </a:cubicBezTo>
                    <a:cubicBezTo>
                      <a:pt x="1243" y="1367"/>
                      <a:pt x="1541" y="1664"/>
                      <a:pt x="1705" y="1839"/>
                    </a:cubicBezTo>
                    <a:cubicBezTo>
                      <a:pt x="2055" y="2178"/>
                      <a:pt x="2311" y="2609"/>
                      <a:pt x="2527" y="3040"/>
                    </a:cubicBezTo>
                    <a:cubicBezTo>
                      <a:pt x="2434" y="3595"/>
                      <a:pt x="2434" y="4232"/>
                      <a:pt x="2650" y="4786"/>
                    </a:cubicBezTo>
                    <a:cubicBezTo>
                      <a:pt x="2650" y="4879"/>
                      <a:pt x="2732" y="5002"/>
                      <a:pt x="2825" y="5043"/>
                    </a:cubicBezTo>
                    <a:cubicBezTo>
                      <a:pt x="2866" y="5043"/>
                      <a:pt x="2907" y="5094"/>
                      <a:pt x="2907" y="5094"/>
                    </a:cubicBezTo>
                    <a:cubicBezTo>
                      <a:pt x="2948" y="5094"/>
                      <a:pt x="2989" y="5043"/>
                      <a:pt x="2989" y="5043"/>
                    </a:cubicBezTo>
                    <a:cubicBezTo>
                      <a:pt x="3122" y="5002"/>
                      <a:pt x="3164" y="4879"/>
                      <a:pt x="3122" y="4745"/>
                    </a:cubicBezTo>
                    <a:cubicBezTo>
                      <a:pt x="3122" y="4150"/>
                      <a:pt x="2948" y="3554"/>
                      <a:pt x="2691" y="2989"/>
                    </a:cubicBezTo>
                    <a:cubicBezTo>
                      <a:pt x="2732" y="2825"/>
                      <a:pt x="2784" y="2609"/>
                      <a:pt x="2825" y="2435"/>
                    </a:cubicBezTo>
                    <a:cubicBezTo>
                      <a:pt x="2948" y="1921"/>
                      <a:pt x="3122" y="1449"/>
                      <a:pt x="3379" y="1028"/>
                    </a:cubicBezTo>
                    <a:cubicBezTo>
                      <a:pt x="3554" y="730"/>
                      <a:pt x="3718" y="514"/>
                      <a:pt x="3934" y="381"/>
                    </a:cubicBezTo>
                    <a:cubicBezTo>
                      <a:pt x="4108" y="258"/>
                      <a:pt x="4324" y="165"/>
                      <a:pt x="4529" y="165"/>
                    </a:cubicBezTo>
                    <a:cubicBezTo>
                      <a:pt x="4581" y="165"/>
                      <a:pt x="4622" y="217"/>
                      <a:pt x="4704" y="217"/>
                    </a:cubicBezTo>
                    <a:cubicBezTo>
                      <a:pt x="4961" y="258"/>
                      <a:pt x="5217" y="473"/>
                      <a:pt x="5351" y="771"/>
                    </a:cubicBezTo>
                    <a:cubicBezTo>
                      <a:pt x="5515" y="1028"/>
                      <a:pt x="5556" y="1326"/>
                      <a:pt x="5608" y="1664"/>
                    </a:cubicBezTo>
                    <a:cubicBezTo>
                      <a:pt x="5690" y="2014"/>
                      <a:pt x="5690" y="2311"/>
                      <a:pt x="5690" y="2609"/>
                    </a:cubicBezTo>
                    <a:cubicBezTo>
                      <a:pt x="5474" y="2825"/>
                      <a:pt x="5299" y="3040"/>
                      <a:pt x="5135" y="3297"/>
                    </a:cubicBezTo>
                    <a:cubicBezTo>
                      <a:pt x="5043" y="3503"/>
                      <a:pt x="4961" y="3677"/>
                      <a:pt x="4920" y="3852"/>
                    </a:cubicBezTo>
                    <a:cubicBezTo>
                      <a:pt x="4878" y="4067"/>
                      <a:pt x="5002" y="4232"/>
                      <a:pt x="5176" y="4273"/>
                    </a:cubicBezTo>
                    <a:lnTo>
                      <a:pt x="5299" y="4273"/>
                    </a:lnTo>
                    <a:cubicBezTo>
                      <a:pt x="5433" y="4273"/>
                      <a:pt x="5556" y="4232"/>
                      <a:pt x="5649" y="4067"/>
                    </a:cubicBezTo>
                    <a:cubicBezTo>
                      <a:pt x="5813" y="3636"/>
                      <a:pt x="5864" y="3205"/>
                      <a:pt x="5864" y="2650"/>
                    </a:cubicBezTo>
                    <a:cubicBezTo>
                      <a:pt x="6121" y="2435"/>
                      <a:pt x="6419" y="2270"/>
                      <a:pt x="6717" y="2137"/>
                    </a:cubicBezTo>
                    <a:cubicBezTo>
                      <a:pt x="6840" y="2055"/>
                      <a:pt x="7096" y="1962"/>
                      <a:pt x="7353" y="1962"/>
                    </a:cubicBezTo>
                    <a:cubicBezTo>
                      <a:pt x="7569" y="1962"/>
                      <a:pt x="7743" y="2014"/>
                      <a:pt x="7867" y="2137"/>
                    </a:cubicBezTo>
                    <a:cubicBezTo>
                      <a:pt x="8175" y="2352"/>
                      <a:pt x="8216" y="2732"/>
                      <a:pt x="8216" y="2989"/>
                    </a:cubicBezTo>
                    <a:cubicBezTo>
                      <a:pt x="8175" y="3338"/>
                      <a:pt x="8000" y="3636"/>
                      <a:pt x="7867" y="3934"/>
                    </a:cubicBezTo>
                    <a:cubicBezTo>
                      <a:pt x="7610" y="4365"/>
                      <a:pt x="7405" y="4838"/>
                      <a:pt x="7148" y="5217"/>
                    </a:cubicBezTo>
                    <a:cubicBezTo>
                      <a:pt x="6675" y="6070"/>
                      <a:pt x="6203" y="6973"/>
                      <a:pt x="5813" y="7867"/>
                    </a:cubicBezTo>
                    <a:cubicBezTo>
                      <a:pt x="5905" y="7826"/>
                      <a:pt x="5987" y="7826"/>
                      <a:pt x="6070" y="7785"/>
                    </a:cubicBezTo>
                    <a:cubicBezTo>
                      <a:pt x="6419" y="6932"/>
                      <a:pt x="6840" y="6121"/>
                      <a:pt x="7312" y="5300"/>
                    </a:cubicBezTo>
                    <a:cubicBezTo>
                      <a:pt x="7528" y="4920"/>
                      <a:pt x="7785" y="4447"/>
                      <a:pt x="8000" y="4016"/>
                    </a:cubicBezTo>
                    <a:cubicBezTo>
                      <a:pt x="8175" y="3718"/>
                      <a:pt x="8339" y="3379"/>
                      <a:pt x="8380" y="3040"/>
                    </a:cubicBezTo>
                    <a:cubicBezTo>
                      <a:pt x="8431" y="2609"/>
                      <a:pt x="8257" y="2219"/>
                      <a:pt x="8000" y="2014"/>
                    </a:cubicBezTo>
                    <a:cubicBezTo>
                      <a:pt x="7785" y="1839"/>
                      <a:pt x="7569" y="1798"/>
                      <a:pt x="7353" y="1798"/>
                    </a:cubicBezTo>
                    <a:cubicBezTo>
                      <a:pt x="7096" y="1798"/>
                      <a:pt x="6799" y="1921"/>
                      <a:pt x="6675" y="1962"/>
                    </a:cubicBezTo>
                    <a:cubicBezTo>
                      <a:pt x="6378" y="2096"/>
                      <a:pt x="6121" y="2270"/>
                      <a:pt x="5864" y="2435"/>
                    </a:cubicBezTo>
                    <a:cubicBezTo>
                      <a:pt x="5864" y="2178"/>
                      <a:pt x="5813" y="1921"/>
                      <a:pt x="5772" y="1623"/>
                    </a:cubicBezTo>
                    <a:cubicBezTo>
                      <a:pt x="5731" y="1285"/>
                      <a:pt x="5690" y="987"/>
                      <a:pt x="5515" y="679"/>
                    </a:cubicBezTo>
                    <a:cubicBezTo>
                      <a:pt x="5351" y="340"/>
                      <a:pt x="5043" y="83"/>
                      <a:pt x="4745" y="42"/>
                    </a:cubicBezTo>
                    <a:cubicBezTo>
                      <a:pt x="4663" y="42"/>
                      <a:pt x="4581" y="1"/>
                      <a:pt x="4529" y="1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0"/>
              <p:cNvSpPr/>
              <p:nvPr/>
            </p:nvSpPr>
            <p:spPr>
              <a:xfrm>
                <a:off x="1379107" y="3090447"/>
                <a:ext cx="74771" cy="9938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895" extrusionOk="0">
                    <a:moveTo>
                      <a:pt x="756" y="0"/>
                    </a:moveTo>
                    <a:cubicBezTo>
                      <a:pt x="416" y="0"/>
                      <a:pt x="155" y="294"/>
                      <a:pt x="41" y="625"/>
                    </a:cubicBezTo>
                    <a:cubicBezTo>
                      <a:pt x="0" y="841"/>
                      <a:pt x="0" y="1057"/>
                      <a:pt x="41" y="1262"/>
                    </a:cubicBezTo>
                    <a:cubicBezTo>
                      <a:pt x="123" y="1693"/>
                      <a:pt x="339" y="2083"/>
                      <a:pt x="596" y="2381"/>
                    </a:cubicBezTo>
                    <a:cubicBezTo>
                      <a:pt x="853" y="2679"/>
                      <a:pt x="1202" y="2895"/>
                      <a:pt x="1582" y="2895"/>
                    </a:cubicBezTo>
                    <a:cubicBezTo>
                      <a:pt x="1664" y="2895"/>
                      <a:pt x="1756" y="2895"/>
                      <a:pt x="1838" y="2802"/>
                    </a:cubicBezTo>
                    <a:cubicBezTo>
                      <a:pt x="2095" y="2679"/>
                      <a:pt x="2177" y="2381"/>
                      <a:pt x="2177" y="2083"/>
                    </a:cubicBezTo>
                    <a:cubicBezTo>
                      <a:pt x="2136" y="1395"/>
                      <a:pt x="1838" y="748"/>
                      <a:pt x="1325" y="286"/>
                    </a:cubicBezTo>
                    <a:cubicBezTo>
                      <a:pt x="1243" y="194"/>
                      <a:pt x="1068" y="71"/>
                      <a:pt x="945" y="30"/>
                    </a:cubicBezTo>
                    <a:cubicBezTo>
                      <a:pt x="880" y="9"/>
                      <a:pt x="816" y="0"/>
                      <a:pt x="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3" name="Google Shape;1763;p60"/>
          <p:cNvGrpSpPr/>
          <p:nvPr/>
        </p:nvGrpSpPr>
        <p:grpSpPr>
          <a:xfrm>
            <a:off x="3593023" y="3688339"/>
            <a:ext cx="817240" cy="609547"/>
            <a:chOff x="3049450" y="5262775"/>
            <a:chExt cx="936772" cy="698701"/>
          </a:xfrm>
        </p:grpSpPr>
        <p:grpSp>
          <p:nvGrpSpPr>
            <p:cNvPr id="1764" name="Google Shape;1764;p60"/>
            <p:cNvGrpSpPr/>
            <p:nvPr/>
          </p:nvGrpSpPr>
          <p:grpSpPr>
            <a:xfrm>
              <a:off x="3050821" y="5263875"/>
              <a:ext cx="934031" cy="696997"/>
              <a:chOff x="3203221" y="5415175"/>
              <a:chExt cx="934031" cy="696997"/>
            </a:xfrm>
          </p:grpSpPr>
          <p:sp>
            <p:nvSpPr>
              <p:cNvPr id="1765" name="Google Shape;1765;p60"/>
              <p:cNvSpPr/>
              <p:nvPr/>
            </p:nvSpPr>
            <p:spPr>
              <a:xfrm>
                <a:off x="3208703" y="5454452"/>
                <a:ext cx="928549" cy="657719"/>
              </a:xfrm>
              <a:custGeom>
                <a:avLst/>
                <a:gdLst/>
                <a:ahLst/>
                <a:cxnLst/>
                <a:rect l="l" t="t" r="r" b="b"/>
                <a:pathLst>
                  <a:path w="27778" h="19676" extrusionOk="0">
                    <a:moveTo>
                      <a:pt x="4026" y="1"/>
                    </a:moveTo>
                    <a:lnTo>
                      <a:pt x="1" y="18187"/>
                    </a:lnTo>
                    <a:lnTo>
                      <a:pt x="12580" y="18187"/>
                    </a:lnTo>
                    <a:lnTo>
                      <a:pt x="24954" y="19676"/>
                    </a:lnTo>
                    <a:lnTo>
                      <a:pt x="27778" y="2989"/>
                    </a:lnTo>
                    <a:lnTo>
                      <a:pt x="27007" y="2866"/>
                    </a:lnTo>
                    <a:lnTo>
                      <a:pt x="27131" y="2095"/>
                    </a:lnTo>
                    <a:lnTo>
                      <a:pt x="26494" y="1839"/>
                    </a:lnTo>
                    <a:lnTo>
                      <a:pt x="15065" y="935"/>
                    </a:lnTo>
                    <a:lnTo>
                      <a:pt x="402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0"/>
              <p:cNvSpPr/>
              <p:nvPr/>
            </p:nvSpPr>
            <p:spPr>
              <a:xfrm>
                <a:off x="3203221" y="5415175"/>
                <a:ext cx="897996" cy="667146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19958" extrusionOk="0">
                    <a:moveTo>
                      <a:pt x="9221" y="0"/>
                    </a:moveTo>
                    <a:cubicBezTo>
                      <a:pt x="6225" y="0"/>
                      <a:pt x="3892" y="1001"/>
                      <a:pt x="3892" y="1001"/>
                    </a:cubicBezTo>
                    <a:lnTo>
                      <a:pt x="0" y="18715"/>
                    </a:lnTo>
                    <a:lnTo>
                      <a:pt x="12579" y="19269"/>
                    </a:lnTo>
                    <a:lnTo>
                      <a:pt x="24348" y="19957"/>
                    </a:lnTo>
                    <a:lnTo>
                      <a:pt x="26863" y="2326"/>
                    </a:lnTo>
                    <a:cubicBezTo>
                      <a:pt x="25002" y="1149"/>
                      <a:pt x="22754" y="796"/>
                      <a:pt x="20723" y="796"/>
                    </a:cubicBezTo>
                    <a:cubicBezTo>
                      <a:pt x="17667" y="796"/>
                      <a:pt x="15106" y="1597"/>
                      <a:pt x="15106" y="1597"/>
                    </a:cubicBezTo>
                    <a:cubicBezTo>
                      <a:pt x="13152" y="378"/>
                      <a:pt x="11062" y="0"/>
                      <a:pt x="9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1767;p60"/>
            <p:cNvSpPr/>
            <p:nvPr/>
          </p:nvSpPr>
          <p:spPr>
            <a:xfrm>
              <a:off x="3056303" y="5302052"/>
              <a:ext cx="928549" cy="657719"/>
            </a:xfrm>
            <a:custGeom>
              <a:avLst/>
              <a:gdLst/>
              <a:ahLst/>
              <a:cxnLst/>
              <a:rect l="l" t="t" r="r" b="b"/>
              <a:pathLst>
                <a:path w="27778" h="19676" extrusionOk="0">
                  <a:moveTo>
                    <a:pt x="4026" y="1"/>
                  </a:moveTo>
                  <a:lnTo>
                    <a:pt x="1" y="18187"/>
                  </a:lnTo>
                  <a:lnTo>
                    <a:pt x="12580" y="18187"/>
                  </a:lnTo>
                  <a:lnTo>
                    <a:pt x="24954" y="19676"/>
                  </a:lnTo>
                  <a:lnTo>
                    <a:pt x="27778" y="2989"/>
                  </a:lnTo>
                  <a:lnTo>
                    <a:pt x="27007" y="2866"/>
                  </a:lnTo>
                  <a:lnTo>
                    <a:pt x="27131" y="2095"/>
                  </a:lnTo>
                  <a:lnTo>
                    <a:pt x="26494" y="1839"/>
                  </a:lnTo>
                  <a:lnTo>
                    <a:pt x="15065" y="935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0"/>
            <p:cNvSpPr/>
            <p:nvPr/>
          </p:nvSpPr>
          <p:spPr>
            <a:xfrm>
              <a:off x="3050821" y="5262775"/>
              <a:ext cx="897996" cy="667146"/>
            </a:xfrm>
            <a:custGeom>
              <a:avLst/>
              <a:gdLst/>
              <a:ahLst/>
              <a:cxnLst/>
              <a:rect l="l" t="t" r="r" b="b"/>
              <a:pathLst>
                <a:path w="26864" h="19958" extrusionOk="0">
                  <a:moveTo>
                    <a:pt x="9221" y="0"/>
                  </a:moveTo>
                  <a:cubicBezTo>
                    <a:pt x="6225" y="0"/>
                    <a:pt x="3892" y="1001"/>
                    <a:pt x="3892" y="1001"/>
                  </a:cubicBezTo>
                  <a:lnTo>
                    <a:pt x="0" y="18715"/>
                  </a:lnTo>
                  <a:lnTo>
                    <a:pt x="12579" y="19269"/>
                  </a:lnTo>
                  <a:lnTo>
                    <a:pt x="24348" y="19957"/>
                  </a:lnTo>
                  <a:lnTo>
                    <a:pt x="26863" y="2326"/>
                  </a:lnTo>
                  <a:cubicBezTo>
                    <a:pt x="25002" y="1149"/>
                    <a:pt x="22754" y="796"/>
                    <a:pt x="20723" y="796"/>
                  </a:cubicBezTo>
                  <a:cubicBezTo>
                    <a:pt x="17667" y="796"/>
                    <a:pt x="15106" y="1597"/>
                    <a:pt x="15106" y="1597"/>
                  </a:cubicBezTo>
                  <a:cubicBezTo>
                    <a:pt x="13152" y="378"/>
                    <a:pt x="11062" y="0"/>
                    <a:pt x="9221" y="0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0"/>
            <p:cNvSpPr/>
            <p:nvPr/>
          </p:nvSpPr>
          <p:spPr>
            <a:xfrm>
              <a:off x="3056303" y="5370712"/>
              <a:ext cx="906922" cy="571911"/>
            </a:xfrm>
            <a:custGeom>
              <a:avLst/>
              <a:gdLst/>
              <a:ahLst/>
              <a:cxnLst/>
              <a:rect l="l" t="t" r="r" b="b"/>
              <a:pathLst>
                <a:path w="27131" h="17109" extrusionOk="0">
                  <a:moveTo>
                    <a:pt x="27090" y="0"/>
                  </a:moveTo>
                  <a:lnTo>
                    <a:pt x="27049" y="41"/>
                  </a:lnTo>
                  <a:lnTo>
                    <a:pt x="24389" y="17026"/>
                  </a:lnTo>
                  <a:lnTo>
                    <a:pt x="12631" y="16040"/>
                  </a:lnTo>
                  <a:lnTo>
                    <a:pt x="1" y="15701"/>
                  </a:lnTo>
                  <a:lnTo>
                    <a:pt x="1" y="15742"/>
                  </a:lnTo>
                  <a:lnTo>
                    <a:pt x="12631" y="16081"/>
                  </a:lnTo>
                  <a:lnTo>
                    <a:pt x="24389" y="17108"/>
                  </a:lnTo>
                  <a:lnTo>
                    <a:pt x="24440" y="17067"/>
                  </a:lnTo>
                  <a:lnTo>
                    <a:pt x="27131" y="41"/>
                  </a:lnTo>
                  <a:lnTo>
                    <a:pt x="27090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0"/>
            <p:cNvSpPr/>
            <p:nvPr/>
          </p:nvSpPr>
          <p:spPr>
            <a:xfrm>
              <a:off x="3050821" y="5397822"/>
              <a:ext cx="919624" cy="553359"/>
            </a:xfrm>
            <a:custGeom>
              <a:avLst/>
              <a:gdLst/>
              <a:ahLst/>
              <a:cxnLst/>
              <a:rect l="l" t="t" r="r" b="b"/>
              <a:pathLst>
                <a:path w="27511" h="16554" extrusionOk="0">
                  <a:moveTo>
                    <a:pt x="27510" y="1"/>
                  </a:moveTo>
                  <a:lnTo>
                    <a:pt x="27469" y="42"/>
                  </a:lnTo>
                  <a:lnTo>
                    <a:pt x="24727" y="16513"/>
                  </a:lnTo>
                  <a:lnTo>
                    <a:pt x="12795" y="15229"/>
                  </a:lnTo>
                  <a:lnTo>
                    <a:pt x="41" y="15147"/>
                  </a:lnTo>
                  <a:lnTo>
                    <a:pt x="0" y="15188"/>
                  </a:lnTo>
                  <a:lnTo>
                    <a:pt x="41" y="15188"/>
                  </a:lnTo>
                  <a:lnTo>
                    <a:pt x="12795" y="15270"/>
                  </a:lnTo>
                  <a:lnTo>
                    <a:pt x="24769" y="16554"/>
                  </a:lnTo>
                  <a:lnTo>
                    <a:pt x="27510" y="42"/>
                  </a:lnTo>
                  <a:lnTo>
                    <a:pt x="27510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0"/>
            <p:cNvSpPr/>
            <p:nvPr/>
          </p:nvSpPr>
          <p:spPr>
            <a:xfrm>
              <a:off x="3049450" y="5401933"/>
              <a:ext cx="936772" cy="559543"/>
            </a:xfrm>
            <a:custGeom>
              <a:avLst/>
              <a:gdLst/>
              <a:ahLst/>
              <a:cxnLst/>
              <a:rect l="l" t="t" r="r" b="b"/>
              <a:pathLst>
                <a:path w="28024" h="16739" extrusionOk="0">
                  <a:moveTo>
                    <a:pt x="27983" y="1"/>
                  </a:moveTo>
                  <a:lnTo>
                    <a:pt x="25159" y="16647"/>
                  </a:lnTo>
                  <a:lnTo>
                    <a:pt x="12836" y="15199"/>
                  </a:lnTo>
                  <a:lnTo>
                    <a:pt x="0" y="15322"/>
                  </a:lnTo>
                  <a:lnTo>
                    <a:pt x="0" y="15363"/>
                  </a:lnTo>
                  <a:lnTo>
                    <a:pt x="12836" y="15240"/>
                  </a:lnTo>
                  <a:lnTo>
                    <a:pt x="25159" y="16739"/>
                  </a:lnTo>
                  <a:lnTo>
                    <a:pt x="25200" y="16688"/>
                  </a:lnTo>
                  <a:lnTo>
                    <a:pt x="28024" y="52"/>
                  </a:lnTo>
                  <a:lnTo>
                    <a:pt x="28024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0"/>
            <p:cNvSpPr/>
            <p:nvPr/>
          </p:nvSpPr>
          <p:spPr>
            <a:xfrm>
              <a:off x="3475416" y="5314755"/>
              <a:ext cx="81730" cy="595243"/>
            </a:xfrm>
            <a:custGeom>
              <a:avLst/>
              <a:gdLst/>
              <a:ahLst/>
              <a:cxnLst/>
              <a:rect l="l" t="t" r="r" b="b"/>
              <a:pathLst>
                <a:path w="2445" h="17807" extrusionOk="0">
                  <a:moveTo>
                    <a:pt x="2404" y="1"/>
                  </a:moveTo>
                  <a:cubicBezTo>
                    <a:pt x="2352" y="1"/>
                    <a:pt x="2352" y="1"/>
                    <a:pt x="2311" y="42"/>
                  </a:cubicBezTo>
                  <a:lnTo>
                    <a:pt x="42" y="17755"/>
                  </a:lnTo>
                  <a:cubicBezTo>
                    <a:pt x="1" y="17807"/>
                    <a:pt x="42" y="17807"/>
                    <a:pt x="93" y="17807"/>
                  </a:cubicBezTo>
                  <a:cubicBezTo>
                    <a:pt x="93" y="17807"/>
                    <a:pt x="134" y="17807"/>
                    <a:pt x="134" y="17755"/>
                  </a:cubicBezTo>
                  <a:lnTo>
                    <a:pt x="2445" y="42"/>
                  </a:lnTo>
                  <a:cubicBezTo>
                    <a:pt x="2445" y="1"/>
                    <a:pt x="2445" y="1"/>
                    <a:pt x="240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0"/>
            <p:cNvSpPr/>
            <p:nvPr/>
          </p:nvSpPr>
          <p:spPr>
            <a:xfrm>
              <a:off x="3586996" y="5367603"/>
              <a:ext cx="313416" cy="24436"/>
            </a:xfrm>
            <a:custGeom>
              <a:avLst/>
              <a:gdLst/>
              <a:ahLst/>
              <a:cxnLst/>
              <a:rect l="l" t="t" r="r" b="b"/>
              <a:pathLst>
                <a:path w="9376" h="731" extrusionOk="0">
                  <a:moveTo>
                    <a:pt x="3635" y="1"/>
                  </a:moveTo>
                  <a:cubicBezTo>
                    <a:pt x="1581" y="1"/>
                    <a:pt x="41" y="176"/>
                    <a:pt x="41" y="176"/>
                  </a:cubicBezTo>
                  <a:cubicBezTo>
                    <a:pt x="0" y="176"/>
                    <a:pt x="0" y="217"/>
                    <a:pt x="0" y="217"/>
                  </a:cubicBezTo>
                  <a:cubicBezTo>
                    <a:pt x="0" y="258"/>
                    <a:pt x="41" y="309"/>
                    <a:pt x="41" y="309"/>
                  </a:cubicBezTo>
                  <a:cubicBezTo>
                    <a:pt x="41" y="309"/>
                    <a:pt x="134" y="258"/>
                    <a:pt x="349" y="258"/>
                  </a:cubicBezTo>
                  <a:cubicBezTo>
                    <a:pt x="863" y="217"/>
                    <a:pt x="2095" y="93"/>
                    <a:pt x="3635" y="93"/>
                  </a:cubicBezTo>
                  <a:cubicBezTo>
                    <a:pt x="5391" y="93"/>
                    <a:pt x="7486" y="217"/>
                    <a:pt x="9283" y="730"/>
                  </a:cubicBezTo>
                  <a:cubicBezTo>
                    <a:pt x="9334" y="730"/>
                    <a:pt x="9376" y="689"/>
                    <a:pt x="9376" y="689"/>
                  </a:cubicBezTo>
                  <a:cubicBezTo>
                    <a:pt x="9376" y="648"/>
                    <a:pt x="9376" y="607"/>
                    <a:pt x="9334" y="607"/>
                  </a:cubicBezTo>
                  <a:cubicBezTo>
                    <a:pt x="7486" y="134"/>
                    <a:pt x="5391" y="1"/>
                    <a:pt x="3635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0"/>
            <p:cNvSpPr/>
            <p:nvPr/>
          </p:nvSpPr>
          <p:spPr>
            <a:xfrm>
              <a:off x="3579776" y="5401933"/>
              <a:ext cx="314787" cy="24970"/>
            </a:xfrm>
            <a:custGeom>
              <a:avLst/>
              <a:gdLst/>
              <a:ahLst/>
              <a:cxnLst/>
              <a:rect l="l" t="t" r="r" b="b"/>
              <a:pathLst>
                <a:path w="9417" h="747" extrusionOk="0">
                  <a:moveTo>
                    <a:pt x="3687" y="1"/>
                  </a:moveTo>
                  <a:cubicBezTo>
                    <a:pt x="1633" y="1"/>
                    <a:pt x="93" y="216"/>
                    <a:pt x="93" y="216"/>
                  </a:cubicBezTo>
                  <a:cubicBezTo>
                    <a:pt x="52" y="216"/>
                    <a:pt x="0" y="216"/>
                    <a:pt x="52" y="258"/>
                  </a:cubicBezTo>
                  <a:cubicBezTo>
                    <a:pt x="52" y="309"/>
                    <a:pt x="52" y="309"/>
                    <a:pt x="93" y="309"/>
                  </a:cubicBezTo>
                  <a:lnTo>
                    <a:pt x="350" y="309"/>
                  </a:lnTo>
                  <a:cubicBezTo>
                    <a:pt x="904" y="216"/>
                    <a:pt x="2147" y="134"/>
                    <a:pt x="3687" y="134"/>
                  </a:cubicBezTo>
                  <a:cubicBezTo>
                    <a:pt x="5443" y="134"/>
                    <a:pt x="7538" y="258"/>
                    <a:pt x="9335" y="730"/>
                  </a:cubicBezTo>
                  <a:cubicBezTo>
                    <a:pt x="9347" y="742"/>
                    <a:pt x="9355" y="747"/>
                    <a:pt x="9362" y="747"/>
                  </a:cubicBezTo>
                  <a:cubicBezTo>
                    <a:pt x="9379" y="747"/>
                    <a:pt x="9388" y="718"/>
                    <a:pt x="9417" y="689"/>
                  </a:cubicBezTo>
                  <a:lnTo>
                    <a:pt x="9376" y="648"/>
                  </a:lnTo>
                  <a:cubicBezTo>
                    <a:pt x="7538" y="134"/>
                    <a:pt x="5443" y="1"/>
                    <a:pt x="368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0"/>
            <p:cNvSpPr/>
            <p:nvPr/>
          </p:nvSpPr>
          <p:spPr>
            <a:xfrm>
              <a:off x="3575664" y="5442113"/>
              <a:ext cx="313082" cy="24402"/>
            </a:xfrm>
            <a:custGeom>
              <a:avLst/>
              <a:gdLst/>
              <a:ahLst/>
              <a:cxnLst/>
              <a:rect l="l" t="t" r="r" b="b"/>
              <a:pathLst>
                <a:path w="9366" h="730" extrusionOk="0">
                  <a:moveTo>
                    <a:pt x="3676" y="0"/>
                  </a:moveTo>
                  <a:cubicBezTo>
                    <a:pt x="1623" y="0"/>
                    <a:pt x="41" y="216"/>
                    <a:pt x="41" y="216"/>
                  </a:cubicBezTo>
                  <a:cubicBezTo>
                    <a:pt x="41" y="216"/>
                    <a:pt x="0" y="216"/>
                    <a:pt x="0" y="257"/>
                  </a:cubicBezTo>
                  <a:cubicBezTo>
                    <a:pt x="0" y="298"/>
                    <a:pt x="41" y="298"/>
                    <a:pt x="82" y="298"/>
                  </a:cubicBezTo>
                  <a:lnTo>
                    <a:pt x="339" y="298"/>
                  </a:lnTo>
                  <a:cubicBezTo>
                    <a:pt x="894" y="216"/>
                    <a:pt x="2136" y="134"/>
                    <a:pt x="3676" y="134"/>
                  </a:cubicBezTo>
                  <a:cubicBezTo>
                    <a:pt x="5391" y="134"/>
                    <a:pt x="7486" y="257"/>
                    <a:pt x="9324" y="729"/>
                  </a:cubicBezTo>
                  <a:cubicBezTo>
                    <a:pt x="9324" y="729"/>
                    <a:pt x="9365" y="729"/>
                    <a:pt x="9365" y="688"/>
                  </a:cubicBezTo>
                  <a:cubicBezTo>
                    <a:pt x="9365" y="688"/>
                    <a:pt x="9365" y="647"/>
                    <a:pt x="9324" y="647"/>
                  </a:cubicBezTo>
                  <a:cubicBezTo>
                    <a:pt x="7527" y="134"/>
                    <a:pt x="5432" y="0"/>
                    <a:pt x="36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0"/>
            <p:cNvSpPr/>
            <p:nvPr/>
          </p:nvSpPr>
          <p:spPr>
            <a:xfrm>
              <a:off x="3568444" y="5485001"/>
              <a:ext cx="314820" cy="24402"/>
            </a:xfrm>
            <a:custGeom>
              <a:avLst/>
              <a:gdLst/>
              <a:ahLst/>
              <a:cxnLst/>
              <a:rect l="l" t="t" r="r" b="b"/>
              <a:pathLst>
                <a:path w="9418" h="730" extrusionOk="0">
                  <a:moveTo>
                    <a:pt x="3677" y="1"/>
                  </a:moveTo>
                  <a:cubicBezTo>
                    <a:pt x="1623" y="1"/>
                    <a:pt x="83" y="175"/>
                    <a:pt x="83" y="175"/>
                  </a:cubicBezTo>
                  <a:cubicBezTo>
                    <a:pt x="42" y="175"/>
                    <a:pt x="1" y="217"/>
                    <a:pt x="1" y="217"/>
                  </a:cubicBezTo>
                  <a:cubicBezTo>
                    <a:pt x="1" y="258"/>
                    <a:pt x="42" y="299"/>
                    <a:pt x="83" y="299"/>
                  </a:cubicBezTo>
                  <a:cubicBezTo>
                    <a:pt x="83" y="299"/>
                    <a:pt x="175" y="258"/>
                    <a:pt x="339" y="258"/>
                  </a:cubicBezTo>
                  <a:cubicBezTo>
                    <a:pt x="904" y="217"/>
                    <a:pt x="2136" y="83"/>
                    <a:pt x="3677" y="83"/>
                  </a:cubicBezTo>
                  <a:cubicBezTo>
                    <a:pt x="5433" y="83"/>
                    <a:pt x="7487" y="217"/>
                    <a:pt x="9325" y="730"/>
                  </a:cubicBezTo>
                  <a:lnTo>
                    <a:pt x="9376" y="689"/>
                  </a:lnTo>
                  <a:cubicBezTo>
                    <a:pt x="9417" y="648"/>
                    <a:pt x="9376" y="596"/>
                    <a:pt x="9325" y="596"/>
                  </a:cubicBezTo>
                  <a:cubicBezTo>
                    <a:pt x="7528" y="134"/>
                    <a:pt x="5433" y="1"/>
                    <a:pt x="367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0"/>
            <p:cNvSpPr/>
            <p:nvPr/>
          </p:nvSpPr>
          <p:spPr>
            <a:xfrm>
              <a:off x="3565703" y="5529292"/>
              <a:ext cx="313082" cy="24402"/>
            </a:xfrm>
            <a:custGeom>
              <a:avLst/>
              <a:gdLst/>
              <a:ahLst/>
              <a:cxnLst/>
              <a:rect l="l" t="t" r="r" b="b"/>
              <a:pathLst>
                <a:path w="9366" h="730" extrusionOk="0">
                  <a:moveTo>
                    <a:pt x="3677" y="1"/>
                  </a:moveTo>
                  <a:cubicBezTo>
                    <a:pt x="1623" y="1"/>
                    <a:pt x="41" y="216"/>
                    <a:pt x="41" y="216"/>
                  </a:cubicBezTo>
                  <a:cubicBezTo>
                    <a:pt x="41" y="216"/>
                    <a:pt x="0" y="216"/>
                    <a:pt x="0" y="257"/>
                  </a:cubicBezTo>
                  <a:cubicBezTo>
                    <a:pt x="0" y="298"/>
                    <a:pt x="41" y="298"/>
                    <a:pt x="83" y="298"/>
                  </a:cubicBezTo>
                  <a:lnTo>
                    <a:pt x="339" y="298"/>
                  </a:lnTo>
                  <a:cubicBezTo>
                    <a:pt x="853" y="216"/>
                    <a:pt x="2136" y="134"/>
                    <a:pt x="3677" y="134"/>
                  </a:cubicBezTo>
                  <a:cubicBezTo>
                    <a:pt x="5392" y="134"/>
                    <a:pt x="7486" y="257"/>
                    <a:pt x="9283" y="730"/>
                  </a:cubicBezTo>
                  <a:cubicBezTo>
                    <a:pt x="9324" y="730"/>
                    <a:pt x="9366" y="730"/>
                    <a:pt x="9366" y="689"/>
                  </a:cubicBezTo>
                  <a:cubicBezTo>
                    <a:pt x="9366" y="689"/>
                    <a:pt x="9366" y="647"/>
                    <a:pt x="9324" y="647"/>
                  </a:cubicBezTo>
                  <a:cubicBezTo>
                    <a:pt x="7486" y="134"/>
                    <a:pt x="5392" y="1"/>
                    <a:pt x="367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0"/>
            <p:cNvSpPr/>
            <p:nvPr/>
          </p:nvSpPr>
          <p:spPr>
            <a:xfrm>
              <a:off x="3558483" y="5578029"/>
              <a:ext cx="314820" cy="24402"/>
            </a:xfrm>
            <a:custGeom>
              <a:avLst/>
              <a:gdLst/>
              <a:ahLst/>
              <a:cxnLst/>
              <a:rect l="l" t="t" r="r" b="b"/>
              <a:pathLst>
                <a:path w="9418" h="730" extrusionOk="0">
                  <a:moveTo>
                    <a:pt x="3677" y="1"/>
                  </a:moveTo>
                  <a:cubicBezTo>
                    <a:pt x="1623" y="1"/>
                    <a:pt x="83" y="175"/>
                    <a:pt x="83" y="175"/>
                  </a:cubicBezTo>
                  <a:cubicBezTo>
                    <a:pt x="42" y="216"/>
                    <a:pt x="1" y="216"/>
                    <a:pt x="1" y="257"/>
                  </a:cubicBezTo>
                  <a:cubicBezTo>
                    <a:pt x="1" y="299"/>
                    <a:pt x="42" y="299"/>
                    <a:pt x="83" y="299"/>
                  </a:cubicBezTo>
                  <a:cubicBezTo>
                    <a:pt x="83" y="299"/>
                    <a:pt x="175" y="299"/>
                    <a:pt x="340" y="257"/>
                  </a:cubicBezTo>
                  <a:cubicBezTo>
                    <a:pt x="894" y="216"/>
                    <a:pt x="2137" y="124"/>
                    <a:pt x="3677" y="124"/>
                  </a:cubicBezTo>
                  <a:cubicBezTo>
                    <a:pt x="5433" y="124"/>
                    <a:pt x="7487" y="257"/>
                    <a:pt x="9325" y="730"/>
                  </a:cubicBezTo>
                  <a:cubicBezTo>
                    <a:pt x="9325" y="730"/>
                    <a:pt x="9366" y="730"/>
                    <a:pt x="9366" y="689"/>
                  </a:cubicBezTo>
                  <a:cubicBezTo>
                    <a:pt x="9417" y="637"/>
                    <a:pt x="9366" y="637"/>
                    <a:pt x="9325" y="637"/>
                  </a:cubicBezTo>
                  <a:cubicBezTo>
                    <a:pt x="7528" y="124"/>
                    <a:pt x="5433" y="1"/>
                    <a:pt x="367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0"/>
            <p:cNvSpPr/>
            <p:nvPr/>
          </p:nvSpPr>
          <p:spPr>
            <a:xfrm>
              <a:off x="3551296" y="5628137"/>
              <a:ext cx="313416" cy="24436"/>
            </a:xfrm>
            <a:custGeom>
              <a:avLst/>
              <a:gdLst/>
              <a:ahLst/>
              <a:cxnLst/>
              <a:rect l="l" t="t" r="r" b="b"/>
              <a:pathLst>
                <a:path w="9376" h="731" extrusionOk="0">
                  <a:moveTo>
                    <a:pt x="3676" y="1"/>
                  </a:moveTo>
                  <a:cubicBezTo>
                    <a:pt x="1623" y="1"/>
                    <a:pt x="41" y="165"/>
                    <a:pt x="41" y="165"/>
                  </a:cubicBezTo>
                  <a:lnTo>
                    <a:pt x="0" y="217"/>
                  </a:lnTo>
                  <a:cubicBezTo>
                    <a:pt x="0" y="258"/>
                    <a:pt x="41" y="299"/>
                    <a:pt x="82" y="299"/>
                  </a:cubicBezTo>
                  <a:cubicBezTo>
                    <a:pt x="82" y="299"/>
                    <a:pt x="175" y="258"/>
                    <a:pt x="339" y="258"/>
                  </a:cubicBezTo>
                  <a:cubicBezTo>
                    <a:pt x="852" y="217"/>
                    <a:pt x="2136" y="83"/>
                    <a:pt x="3676" y="83"/>
                  </a:cubicBezTo>
                  <a:cubicBezTo>
                    <a:pt x="5391" y="83"/>
                    <a:pt x="7486" y="217"/>
                    <a:pt x="9283" y="730"/>
                  </a:cubicBezTo>
                  <a:cubicBezTo>
                    <a:pt x="9324" y="730"/>
                    <a:pt x="9376" y="679"/>
                    <a:pt x="9376" y="679"/>
                  </a:cubicBezTo>
                  <a:cubicBezTo>
                    <a:pt x="9376" y="638"/>
                    <a:pt x="9376" y="597"/>
                    <a:pt x="9324" y="597"/>
                  </a:cubicBezTo>
                  <a:cubicBezTo>
                    <a:pt x="7486" y="124"/>
                    <a:pt x="5391" y="1"/>
                    <a:pt x="36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0"/>
            <p:cNvSpPr/>
            <p:nvPr/>
          </p:nvSpPr>
          <p:spPr>
            <a:xfrm>
              <a:off x="3192219" y="5352160"/>
              <a:ext cx="313450" cy="24068"/>
            </a:xfrm>
            <a:custGeom>
              <a:avLst/>
              <a:gdLst/>
              <a:ahLst/>
              <a:cxnLst/>
              <a:rect l="l" t="t" r="r" b="b"/>
              <a:pathLst>
                <a:path w="9377" h="720" extrusionOk="0">
                  <a:moveTo>
                    <a:pt x="3687" y="1"/>
                  </a:moveTo>
                  <a:cubicBezTo>
                    <a:pt x="1634" y="1"/>
                    <a:pt x="42" y="165"/>
                    <a:pt x="42" y="165"/>
                  </a:cubicBezTo>
                  <a:cubicBezTo>
                    <a:pt x="1" y="165"/>
                    <a:pt x="1" y="206"/>
                    <a:pt x="1" y="258"/>
                  </a:cubicBezTo>
                  <a:cubicBezTo>
                    <a:pt x="1" y="299"/>
                    <a:pt x="42" y="299"/>
                    <a:pt x="42" y="299"/>
                  </a:cubicBezTo>
                  <a:cubicBezTo>
                    <a:pt x="42" y="299"/>
                    <a:pt x="176" y="299"/>
                    <a:pt x="350" y="258"/>
                  </a:cubicBezTo>
                  <a:cubicBezTo>
                    <a:pt x="864" y="206"/>
                    <a:pt x="2147" y="124"/>
                    <a:pt x="3687" y="124"/>
                  </a:cubicBezTo>
                  <a:cubicBezTo>
                    <a:pt x="5392" y="124"/>
                    <a:pt x="7487" y="258"/>
                    <a:pt x="9284" y="720"/>
                  </a:cubicBezTo>
                  <a:cubicBezTo>
                    <a:pt x="9335" y="720"/>
                    <a:pt x="9376" y="720"/>
                    <a:pt x="9376" y="679"/>
                  </a:cubicBezTo>
                  <a:cubicBezTo>
                    <a:pt x="9376" y="638"/>
                    <a:pt x="9376" y="638"/>
                    <a:pt x="9335" y="638"/>
                  </a:cubicBezTo>
                  <a:cubicBezTo>
                    <a:pt x="7487" y="124"/>
                    <a:pt x="5392" y="1"/>
                    <a:pt x="368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0"/>
            <p:cNvSpPr/>
            <p:nvPr/>
          </p:nvSpPr>
          <p:spPr>
            <a:xfrm>
              <a:off x="3186736" y="5387860"/>
              <a:ext cx="313082" cy="24402"/>
            </a:xfrm>
            <a:custGeom>
              <a:avLst/>
              <a:gdLst/>
              <a:ahLst/>
              <a:cxnLst/>
              <a:rect l="l" t="t" r="r" b="b"/>
              <a:pathLst>
                <a:path w="9366" h="730" extrusionOk="0">
                  <a:moveTo>
                    <a:pt x="3636" y="1"/>
                  </a:moveTo>
                  <a:cubicBezTo>
                    <a:pt x="1582" y="1"/>
                    <a:pt x="42" y="165"/>
                    <a:pt x="42" y="165"/>
                  </a:cubicBezTo>
                  <a:cubicBezTo>
                    <a:pt x="1" y="165"/>
                    <a:pt x="1" y="216"/>
                    <a:pt x="1" y="258"/>
                  </a:cubicBezTo>
                  <a:cubicBezTo>
                    <a:pt x="1" y="258"/>
                    <a:pt x="1" y="299"/>
                    <a:pt x="42" y="299"/>
                  </a:cubicBezTo>
                  <a:cubicBezTo>
                    <a:pt x="42" y="299"/>
                    <a:pt x="124" y="299"/>
                    <a:pt x="340" y="258"/>
                  </a:cubicBezTo>
                  <a:cubicBezTo>
                    <a:pt x="853" y="216"/>
                    <a:pt x="2095" y="83"/>
                    <a:pt x="3636" y="83"/>
                  </a:cubicBezTo>
                  <a:cubicBezTo>
                    <a:pt x="5392" y="83"/>
                    <a:pt x="7487" y="258"/>
                    <a:pt x="9284" y="730"/>
                  </a:cubicBezTo>
                  <a:cubicBezTo>
                    <a:pt x="9325" y="730"/>
                    <a:pt x="9366" y="730"/>
                    <a:pt x="9366" y="679"/>
                  </a:cubicBezTo>
                  <a:cubicBezTo>
                    <a:pt x="9366" y="637"/>
                    <a:pt x="9366" y="596"/>
                    <a:pt x="9325" y="596"/>
                  </a:cubicBezTo>
                  <a:cubicBezTo>
                    <a:pt x="7487" y="124"/>
                    <a:pt x="5392" y="1"/>
                    <a:pt x="363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0"/>
            <p:cNvSpPr/>
            <p:nvPr/>
          </p:nvSpPr>
          <p:spPr>
            <a:xfrm>
              <a:off x="3180920" y="5427706"/>
              <a:ext cx="314787" cy="24402"/>
            </a:xfrm>
            <a:custGeom>
              <a:avLst/>
              <a:gdLst/>
              <a:ahLst/>
              <a:cxnLst/>
              <a:rect l="l" t="t" r="r" b="b"/>
              <a:pathLst>
                <a:path w="9417" h="730" extrusionOk="0">
                  <a:moveTo>
                    <a:pt x="3676" y="0"/>
                  </a:moveTo>
                  <a:cubicBezTo>
                    <a:pt x="1623" y="0"/>
                    <a:pt x="82" y="175"/>
                    <a:pt x="82" y="175"/>
                  </a:cubicBezTo>
                  <a:cubicBezTo>
                    <a:pt x="41" y="175"/>
                    <a:pt x="0" y="216"/>
                    <a:pt x="0" y="257"/>
                  </a:cubicBezTo>
                  <a:cubicBezTo>
                    <a:pt x="41" y="257"/>
                    <a:pt x="41" y="308"/>
                    <a:pt x="82" y="308"/>
                  </a:cubicBezTo>
                  <a:cubicBezTo>
                    <a:pt x="82" y="308"/>
                    <a:pt x="175" y="257"/>
                    <a:pt x="339" y="257"/>
                  </a:cubicBezTo>
                  <a:cubicBezTo>
                    <a:pt x="893" y="216"/>
                    <a:pt x="2136" y="92"/>
                    <a:pt x="3676" y="92"/>
                  </a:cubicBezTo>
                  <a:cubicBezTo>
                    <a:pt x="5432" y="92"/>
                    <a:pt x="7527" y="216"/>
                    <a:pt x="9324" y="729"/>
                  </a:cubicBezTo>
                  <a:cubicBezTo>
                    <a:pt x="9365" y="729"/>
                    <a:pt x="9365" y="688"/>
                    <a:pt x="9365" y="688"/>
                  </a:cubicBezTo>
                  <a:cubicBezTo>
                    <a:pt x="9417" y="647"/>
                    <a:pt x="9365" y="606"/>
                    <a:pt x="9365" y="606"/>
                  </a:cubicBezTo>
                  <a:cubicBezTo>
                    <a:pt x="7527" y="133"/>
                    <a:pt x="5432" y="0"/>
                    <a:pt x="36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0"/>
            <p:cNvSpPr/>
            <p:nvPr/>
          </p:nvSpPr>
          <p:spPr>
            <a:xfrm>
              <a:off x="3175070" y="5469223"/>
              <a:ext cx="313416" cy="24402"/>
            </a:xfrm>
            <a:custGeom>
              <a:avLst/>
              <a:gdLst/>
              <a:ahLst/>
              <a:cxnLst/>
              <a:rect l="l" t="t" r="r" b="b"/>
              <a:pathLst>
                <a:path w="9376" h="730" extrusionOk="0">
                  <a:moveTo>
                    <a:pt x="3636" y="1"/>
                  </a:moveTo>
                  <a:cubicBezTo>
                    <a:pt x="1582" y="1"/>
                    <a:pt x="42" y="175"/>
                    <a:pt x="42" y="175"/>
                  </a:cubicBezTo>
                  <a:cubicBezTo>
                    <a:pt x="1" y="216"/>
                    <a:pt x="1" y="216"/>
                    <a:pt x="1" y="257"/>
                  </a:cubicBezTo>
                  <a:cubicBezTo>
                    <a:pt x="1" y="298"/>
                    <a:pt x="1" y="298"/>
                    <a:pt x="42" y="298"/>
                  </a:cubicBezTo>
                  <a:cubicBezTo>
                    <a:pt x="42" y="298"/>
                    <a:pt x="134" y="298"/>
                    <a:pt x="298" y="257"/>
                  </a:cubicBezTo>
                  <a:cubicBezTo>
                    <a:pt x="863" y="216"/>
                    <a:pt x="2095" y="134"/>
                    <a:pt x="3636" y="134"/>
                  </a:cubicBezTo>
                  <a:cubicBezTo>
                    <a:pt x="5392" y="134"/>
                    <a:pt x="7486" y="257"/>
                    <a:pt x="9284" y="730"/>
                  </a:cubicBezTo>
                  <a:cubicBezTo>
                    <a:pt x="9335" y="730"/>
                    <a:pt x="9335" y="730"/>
                    <a:pt x="9376" y="689"/>
                  </a:cubicBezTo>
                  <a:cubicBezTo>
                    <a:pt x="9376" y="647"/>
                    <a:pt x="9335" y="647"/>
                    <a:pt x="9335" y="647"/>
                  </a:cubicBezTo>
                  <a:cubicBezTo>
                    <a:pt x="7486" y="134"/>
                    <a:pt x="5392" y="1"/>
                    <a:pt x="363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0"/>
            <p:cNvSpPr/>
            <p:nvPr/>
          </p:nvSpPr>
          <p:spPr>
            <a:xfrm>
              <a:off x="3170959" y="5515219"/>
              <a:ext cx="313082" cy="24068"/>
            </a:xfrm>
            <a:custGeom>
              <a:avLst/>
              <a:gdLst/>
              <a:ahLst/>
              <a:cxnLst/>
              <a:rect l="l" t="t" r="r" b="b"/>
              <a:pathLst>
                <a:path w="9366" h="720" extrusionOk="0">
                  <a:moveTo>
                    <a:pt x="3677" y="1"/>
                  </a:moveTo>
                  <a:cubicBezTo>
                    <a:pt x="1623" y="1"/>
                    <a:pt x="41" y="165"/>
                    <a:pt x="41" y="165"/>
                  </a:cubicBezTo>
                  <a:cubicBezTo>
                    <a:pt x="41" y="165"/>
                    <a:pt x="0" y="206"/>
                    <a:pt x="0" y="257"/>
                  </a:cubicBezTo>
                  <a:cubicBezTo>
                    <a:pt x="0" y="257"/>
                    <a:pt x="41" y="298"/>
                    <a:pt x="82" y="298"/>
                  </a:cubicBezTo>
                  <a:cubicBezTo>
                    <a:pt x="82" y="298"/>
                    <a:pt x="165" y="257"/>
                    <a:pt x="339" y="257"/>
                  </a:cubicBezTo>
                  <a:cubicBezTo>
                    <a:pt x="894" y="206"/>
                    <a:pt x="2136" y="83"/>
                    <a:pt x="3677" y="83"/>
                  </a:cubicBezTo>
                  <a:cubicBezTo>
                    <a:pt x="5432" y="83"/>
                    <a:pt x="7486" y="257"/>
                    <a:pt x="9324" y="719"/>
                  </a:cubicBezTo>
                  <a:cubicBezTo>
                    <a:pt x="9324" y="719"/>
                    <a:pt x="9365" y="719"/>
                    <a:pt x="9365" y="678"/>
                  </a:cubicBezTo>
                  <a:cubicBezTo>
                    <a:pt x="9365" y="637"/>
                    <a:pt x="9365" y="596"/>
                    <a:pt x="9324" y="596"/>
                  </a:cubicBezTo>
                  <a:cubicBezTo>
                    <a:pt x="7527" y="124"/>
                    <a:pt x="5432" y="1"/>
                    <a:pt x="367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0"/>
            <p:cNvSpPr/>
            <p:nvPr/>
          </p:nvSpPr>
          <p:spPr>
            <a:xfrm>
              <a:off x="3165109" y="5563622"/>
              <a:ext cx="313450" cy="24402"/>
            </a:xfrm>
            <a:custGeom>
              <a:avLst/>
              <a:gdLst/>
              <a:ahLst/>
              <a:cxnLst/>
              <a:rect l="l" t="t" r="r" b="b"/>
              <a:pathLst>
                <a:path w="9377" h="730" extrusionOk="0">
                  <a:moveTo>
                    <a:pt x="3636" y="0"/>
                  </a:moveTo>
                  <a:cubicBezTo>
                    <a:pt x="1582" y="0"/>
                    <a:pt x="42" y="175"/>
                    <a:pt x="42" y="175"/>
                  </a:cubicBezTo>
                  <a:cubicBezTo>
                    <a:pt x="1" y="175"/>
                    <a:pt x="1" y="216"/>
                    <a:pt x="1" y="216"/>
                  </a:cubicBezTo>
                  <a:cubicBezTo>
                    <a:pt x="1" y="257"/>
                    <a:pt x="1" y="298"/>
                    <a:pt x="42" y="298"/>
                  </a:cubicBezTo>
                  <a:cubicBezTo>
                    <a:pt x="42" y="298"/>
                    <a:pt x="134" y="257"/>
                    <a:pt x="299" y="257"/>
                  </a:cubicBezTo>
                  <a:cubicBezTo>
                    <a:pt x="853" y="216"/>
                    <a:pt x="2096" y="93"/>
                    <a:pt x="3636" y="93"/>
                  </a:cubicBezTo>
                  <a:cubicBezTo>
                    <a:pt x="5392" y="93"/>
                    <a:pt x="7487" y="216"/>
                    <a:pt x="9284" y="730"/>
                  </a:cubicBezTo>
                  <a:cubicBezTo>
                    <a:pt x="9325" y="730"/>
                    <a:pt x="9325" y="688"/>
                    <a:pt x="9376" y="688"/>
                  </a:cubicBezTo>
                  <a:cubicBezTo>
                    <a:pt x="9376" y="647"/>
                    <a:pt x="9325" y="606"/>
                    <a:pt x="9325" y="606"/>
                  </a:cubicBezTo>
                  <a:cubicBezTo>
                    <a:pt x="7487" y="134"/>
                    <a:pt x="5392" y="0"/>
                    <a:pt x="363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0"/>
            <p:cNvSpPr/>
            <p:nvPr/>
          </p:nvSpPr>
          <p:spPr>
            <a:xfrm>
              <a:off x="3156551" y="5612359"/>
              <a:ext cx="313416" cy="24402"/>
            </a:xfrm>
            <a:custGeom>
              <a:avLst/>
              <a:gdLst/>
              <a:ahLst/>
              <a:cxnLst/>
              <a:rect l="l" t="t" r="r" b="b"/>
              <a:pathLst>
                <a:path w="9376" h="730" extrusionOk="0">
                  <a:moveTo>
                    <a:pt x="3676" y="1"/>
                  </a:moveTo>
                  <a:cubicBezTo>
                    <a:pt x="1622" y="1"/>
                    <a:pt x="41" y="175"/>
                    <a:pt x="41" y="175"/>
                  </a:cubicBezTo>
                  <a:cubicBezTo>
                    <a:pt x="41" y="216"/>
                    <a:pt x="0" y="216"/>
                    <a:pt x="0" y="257"/>
                  </a:cubicBezTo>
                  <a:cubicBezTo>
                    <a:pt x="0" y="298"/>
                    <a:pt x="41" y="298"/>
                    <a:pt x="82" y="298"/>
                  </a:cubicBezTo>
                  <a:cubicBezTo>
                    <a:pt x="82" y="298"/>
                    <a:pt x="175" y="298"/>
                    <a:pt x="339" y="257"/>
                  </a:cubicBezTo>
                  <a:cubicBezTo>
                    <a:pt x="904" y="216"/>
                    <a:pt x="2136" y="124"/>
                    <a:pt x="3676" y="124"/>
                  </a:cubicBezTo>
                  <a:cubicBezTo>
                    <a:pt x="5432" y="124"/>
                    <a:pt x="7486" y="257"/>
                    <a:pt x="9324" y="730"/>
                  </a:cubicBezTo>
                  <a:cubicBezTo>
                    <a:pt x="9324" y="730"/>
                    <a:pt x="9375" y="730"/>
                    <a:pt x="9375" y="689"/>
                  </a:cubicBezTo>
                  <a:cubicBezTo>
                    <a:pt x="9375" y="637"/>
                    <a:pt x="9375" y="637"/>
                    <a:pt x="9324" y="637"/>
                  </a:cubicBezTo>
                  <a:cubicBezTo>
                    <a:pt x="7527" y="124"/>
                    <a:pt x="5432" y="1"/>
                    <a:pt x="36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0"/>
            <p:cNvSpPr/>
            <p:nvPr/>
          </p:nvSpPr>
          <p:spPr>
            <a:xfrm>
              <a:off x="3147961" y="5658021"/>
              <a:ext cx="313416" cy="21661"/>
            </a:xfrm>
            <a:custGeom>
              <a:avLst/>
              <a:gdLst/>
              <a:ahLst/>
              <a:cxnLst/>
              <a:rect l="l" t="t" r="r" b="b"/>
              <a:pathLst>
                <a:path w="9376" h="648" extrusionOk="0">
                  <a:moveTo>
                    <a:pt x="4067" y="0"/>
                  </a:moveTo>
                  <a:cubicBezTo>
                    <a:pt x="1797" y="0"/>
                    <a:pt x="41" y="216"/>
                    <a:pt x="41" y="216"/>
                  </a:cubicBezTo>
                  <a:cubicBezTo>
                    <a:pt x="0" y="216"/>
                    <a:pt x="0" y="257"/>
                    <a:pt x="0" y="298"/>
                  </a:cubicBezTo>
                  <a:cubicBezTo>
                    <a:pt x="0" y="298"/>
                    <a:pt x="0" y="349"/>
                    <a:pt x="41" y="349"/>
                  </a:cubicBezTo>
                  <a:cubicBezTo>
                    <a:pt x="41" y="349"/>
                    <a:pt x="175" y="349"/>
                    <a:pt x="339" y="298"/>
                  </a:cubicBezTo>
                  <a:cubicBezTo>
                    <a:pt x="945" y="216"/>
                    <a:pt x="2393" y="93"/>
                    <a:pt x="4067" y="93"/>
                  </a:cubicBezTo>
                  <a:cubicBezTo>
                    <a:pt x="5730" y="93"/>
                    <a:pt x="7620" y="216"/>
                    <a:pt x="9283" y="647"/>
                  </a:cubicBezTo>
                  <a:cubicBezTo>
                    <a:pt x="9324" y="647"/>
                    <a:pt x="9376" y="647"/>
                    <a:pt x="9376" y="606"/>
                  </a:cubicBezTo>
                  <a:cubicBezTo>
                    <a:pt x="9376" y="555"/>
                    <a:pt x="9324" y="555"/>
                    <a:pt x="9324" y="555"/>
                  </a:cubicBezTo>
                  <a:cubicBezTo>
                    <a:pt x="7620" y="134"/>
                    <a:pt x="5730" y="0"/>
                    <a:pt x="406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0"/>
            <p:cNvSpPr/>
            <p:nvPr/>
          </p:nvSpPr>
          <p:spPr>
            <a:xfrm>
              <a:off x="3133520" y="5702312"/>
              <a:ext cx="314820" cy="23032"/>
            </a:xfrm>
            <a:custGeom>
              <a:avLst/>
              <a:gdLst/>
              <a:ahLst/>
              <a:cxnLst/>
              <a:rect l="l" t="t" r="r" b="b"/>
              <a:pathLst>
                <a:path w="9418" h="689" extrusionOk="0">
                  <a:moveTo>
                    <a:pt x="4109" y="0"/>
                  </a:moveTo>
                  <a:cubicBezTo>
                    <a:pt x="1849" y="0"/>
                    <a:pt x="93" y="257"/>
                    <a:pt x="93" y="257"/>
                  </a:cubicBezTo>
                  <a:cubicBezTo>
                    <a:pt x="52" y="257"/>
                    <a:pt x="1" y="308"/>
                    <a:pt x="1" y="308"/>
                  </a:cubicBezTo>
                  <a:cubicBezTo>
                    <a:pt x="37" y="337"/>
                    <a:pt x="48" y="366"/>
                    <a:pt x="66" y="366"/>
                  </a:cubicBezTo>
                  <a:cubicBezTo>
                    <a:pt x="73" y="366"/>
                    <a:pt x="81" y="361"/>
                    <a:pt x="93" y="349"/>
                  </a:cubicBezTo>
                  <a:lnTo>
                    <a:pt x="391" y="349"/>
                  </a:lnTo>
                  <a:cubicBezTo>
                    <a:pt x="987" y="257"/>
                    <a:pt x="2404" y="134"/>
                    <a:pt x="4109" y="134"/>
                  </a:cubicBezTo>
                  <a:cubicBezTo>
                    <a:pt x="5782" y="134"/>
                    <a:pt x="7662" y="257"/>
                    <a:pt x="9335" y="688"/>
                  </a:cubicBezTo>
                  <a:cubicBezTo>
                    <a:pt x="9376" y="688"/>
                    <a:pt x="9376" y="688"/>
                    <a:pt x="9417" y="647"/>
                  </a:cubicBezTo>
                  <a:cubicBezTo>
                    <a:pt x="9417" y="606"/>
                    <a:pt x="9376" y="565"/>
                    <a:pt x="9376" y="565"/>
                  </a:cubicBezTo>
                  <a:cubicBezTo>
                    <a:pt x="7662" y="134"/>
                    <a:pt x="5782" y="0"/>
                    <a:pt x="4109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0"/>
            <p:cNvSpPr/>
            <p:nvPr/>
          </p:nvSpPr>
          <p:spPr>
            <a:xfrm>
              <a:off x="3124963" y="5758236"/>
              <a:ext cx="314787" cy="21327"/>
            </a:xfrm>
            <a:custGeom>
              <a:avLst/>
              <a:gdLst/>
              <a:ahLst/>
              <a:cxnLst/>
              <a:rect l="l" t="t" r="r" b="b"/>
              <a:pathLst>
                <a:path w="9417" h="638" extrusionOk="0">
                  <a:moveTo>
                    <a:pt x="4108" y="1"/>
                  </a:moveTo>
                  <a:cubicBezTo>
                    <a:pt x="1849" y="1"/>
                    <a:pt x="93" y="216"/>
                    <a:pt x="93" y="216"/>
                  </a:cubicBezTo>
                  <a:cubicBezTo>
                    <a:pt x="52" y="216"/>
                    <a:pt x="0" y="258"/>
                    <a:pt x="0" y="299"/>
                  </a:cubicBezTo>
                  <a:cubicBezTo>
                    <a:pt x="52" y="299"/>
                    <a:pt x="52" y="340"/>
                    <a:pt x="93" y="340"/>
                  </a:cubicBezTo>
                  <a:cubicBezTo>
                    <a:pt x="93" y="340"/>
                    <a:pt x="175" y="299"/>
                    <a:pt x="390" y="299"/>
                  </a:cubicBezTo>
                  <a:cubicBezTo>
                    <a:pt x="986" y="216"/>
                    <a:pt x="2403" y="83"/>
                    <a:pt x="4108" y="83"/>
                  </a:cubicBezTo>
                  <a:cubicBezTo>
                    <a:pt x="5782" y="83"/>
                    <a:pt x="7661" y="216"/>
                    <a:pt x="9335" y="637"/>
                  </a:cubicBezTo>
                  <a:cubicBezTo>
                    <a:pt x="9376" y="637"/>
                    <a:pt x="9376" y="637"/>
                    <a:pt x="9417" y="596"/>
                  </a:cubicBezTo>
                  <a:cubicBezTo>
                    <a:pt x="9417" y="555"/>
                    <a:pt x="9376" y="555"/>
                    <a:pt x="9376" y="514"/>
                  </a:cubicBezTo>
                  <a:cubicBezTo>
                    <a:pt x="7661" y="124"/>
                    <a:pt x="5782" y="1"/>
                    <a:pt x="4108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0"/>
            <p:cNvSpPr/>
            <p:nvPr/>
          </p:nvSpPr>
          <p:spPr>
            <a:xfrm>
              <a:off x="3535485" y="5669687"/>
              <a:ext cx="317561" cy="184353"/>
            </a:xfrm>
            <a:custGeom>
              <a:avLst/>
              <a:gdLst/>
              <a:ahLst/>
              <a:cxnLst/>
              <a:rect l="l" t="t" r="r" b="b"/>
              <a:pathLst>
                <a:path w="9500" h="5515" extrusionOk="0">
                  <a:moveTo>
                    <a:pt x="4108" y="0"/>
                  </a:moveTo>
                  <a:cubicBezTo>
                    <a:pt x="2188" y="0"/>
                    <a:pt x="607" y="83"/>
                    <a:pt x="607" y="83"/>
                  </a:cubicBezTo>
                  <a:lnTo>
                    <a:pt x="1" y="5001"/>
                  </a:lnTo>
                  <a:lnTo>
                    <a:pt x="8688" y="5515"/>
                  </a:lnTo>
                  <a:lnTo>
                    <a:pt x="9499" y="555"/>
                  </a:lnTo>
                  <a:cubicBezTo>
                    <a:pt x="8216" y="83"/>
                    <a:pt x="6039" y="0"/>
                    <a:pt x="4108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431771" y="2021662"/>
            <a:ext cx="2285930" cy="2763471"/>
            <a:chOff x="10579100" y="3175"/>
            <a:chExt cx="4171950" cy="504348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579100" y="2149475"/>
              <a:ext cx="646112" cy="2897188"/>
            </a:xfrm>
            <a:custGeom>
              <a:avLst/>
              <a:gdLst>
                <a:gd name="T0" fmla="*/ 171 w 373"/>
                <a:gd name="T1" fmla="*/ 0 h 1672"/>
                <a:gd name="T2" fmla="*/ 124 w 373"/>
                <a:gd name="T3" fmla="*/ 157 h 1672"/>
                <a:gd name="T4" fmla="*/ 214 w 373"/>
                <a:gd name="T5" fmla="*/ 235 h 1672"/>
                <a:gd name="T6" fmla="*/ 362 w 373"/>
                <a:gd name="T7" fmla="*/ 282 h 1672"/>
                <a:gd name="T8" fmla="*/ 372 w 373"/>
                <a:gd name="T9" fmla="*/ 297 h 1672"/>
                <a:gd name="T10" fmla="*/ 371 w 373"/>
                <a:gd name="T11" fmla="*/ 572 h 1672"/>
                <a:gd name="T12" fmla="*/ 325 w 373"/>
                <a:gd name="T13" fmla="*/ 671 h 1672"/>
                <a:gd name="T14" fmla="*/ 309 w 373"/>
                <a:gd name="T15" fmla="*/ 712 h 1672"/>
                <a:gd name="T16" fmla="*/ 310 w 373"/>
                <a:gd name="T17" fmla="*/ 1505 h 1672"/>
                <a:gd name="T18" fmla="*/ 243 w 373"/>
                <a:gd name="T19" fmla="*/ 1630 h 1672"/>
                <a:gd name="T20" fmla="*/ 64 w 373"/>
                <a:gd name="T21" fmla="*/ 1523 h 1672"/>
                <a:gd name="T22" fmla="*/ 64 w 373"/>
                <a:gd name="T23" fmla="*/ 1038 h 1672"/>
                <a:gd name="T24" fmla="*/ 63 w 373"/>
                <a:gd name="T25" fmla="*/ 700 h 1672"/>
                <a:gd name="T26" fmla="*/ 53 w 373"/>
                <a:gd name="T27" fmla="*/ 678 h 1672"/>
                <a:gd name="T28" fmla="*/ 0 w 373"/>
                <a:gd name="T29" fmla="*/ 546 h 1672"/>
                <a:gd name="T30" fmla="*/ 0 w 373"/>
                <a:gd name="T31" fmla="*/ 171 h 1672"/>
                <a:gd name="T32" fmla="*/ 157 w 373"/>
                <a:gd name="T33" fmla="*/ 0 h 1672"/>
                <a:gd name="T34" fmla="*/ 171 w 373"/>
                <a:gd name="T35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1672">
                  <a:moveTo>
                    <a:pt x="171" y="0"/>
                  </a:moveTo>
                  <a:cubicBezTo>
                    <a:pt x="115" y="54"/>
                    <a:pt x="101" y="102"/>
                    <a:pt x="124" y="157"/>
                  </a:cubicBezTo>
                  <a:cubicBezTo>
                    <a:pt x="141" y="198"/>
                    <a:pt x="172" y="222"/>
                    <a:pt x="214" y="235"/>
                  </a:cubicBezTo>
                  <a:cubicBezTo>
                    <a:pt x="264" y="249"/>
                    <a:pt x="313" y="266"/>
                    <a:pt x="362" y="282"/>
                  </a:cubicBezTo>
                  <a:cubicBezTo>
                    <a:pt x="367" y="284"/>
                    <a:pt x="372" y="292"/>
                    <a:pt x="372" y="297"/>
                  </a:cubicBezTo>
                  <a:cubicBezTo>
                    <a:pt x="372" y="388"/>
                    <a:pt x="373" y="480"/>
                    <a:pt x="371" y="572"/>
                  </a:cubicBezTo>
                  <a:cubicBezTo>
                    <a:pt x="370" y="610"/>
                    <a:pt x="353" y="645"/>
                    <a:pt x="325" y="671"/>
                  </a:cubicBezTo>
                  <a:cubicBezTo>
                    <a:pt x="312" y="683"/>
                    <a:pt x="309" y="695"/>
                    <a:pt x="309" y="712"/>
                  </a:cubicBezTo>
                  <a:cubicBezTo>
                    <a:pt x="309" y="976"/>
                    <a:pt x="309" y="1241"/>
                    <a:pt x="310" y="1505"/>
                  </a:cubicBezTo>
                  <a:cubicBezTo>
                    <a:pt x="310" y="1560"/>
                    <a:pt x="293" y="1603"/>
                    <a:pt x="243" y="1630"/>
                  </a:cubicBezTo>
                  <a:cubicBezTo>
                    <a:pt x="163" y="1672"/>
                    <a:pt x="64" y="1614"/>
                    <a:pt x="64" y="1523"/>
                  </a:cubicBezTo>
                  <a:cubicBezTo>
                    <a:pt x="63" y="1362"/>
                    <a:pt x="64" y="1200"/>
                    <a:pt x="64" y="1038"/>
                  </a:cubicBezTo>
                  <a:cubicBezTo>
                    <a:pt x="64" y="925"/>
                    <a:pt x="64" y="813"/>
                    <a:pt x="63" y="700"/>
                  </a:cubicBezTo>
                  <a:cubicBezTo>
                    <a:pt x="63" y="693"/>
                    <a:pt x="58" y="683"/>
                    <a:pt x="53" y="678"/>
                  </a:cubicBezTo>
                  <a:cubicBezTo>
                    <a:pt x="17" y="641"/>
                    <a:pt x="0" y="598"/>
                    <a:pt x="0" y="546"/>
                  </a:cubicBezTo>
                  <a:cubicBezTo>
                    <a:pt x="0" y="421"/>
                    <a:pt x="0" y="296"/>
                    <a:pt x="0" y="171"/>
                  </a:cubicBezTo>
                  <a:cubicBezTo>
                    <a:pt x="0" y="78"/>
                    <a:pt x="68" y="6"/>
                    <a:pt x="157" y="0"/>
                  </a:cubicBezTo>
                  <a:cubicBezTo>
                    <a:pt x="160" y="0"/>
                    <a:pt x="163" y="0"/>
                    <a:pt x="171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406438" y="3070225"/>
              <a:ext cx="1147762" cy="1925638"/>
            </a:xfrm>
            <a:custGeom>
              <a:avLst/>
              <a:gdLst>
                <a:gd name="T0" fmla="*/ 361 w 662"/>
                <a:gd name="T1" fmla="*/ 95 h 1112"/>
                <a:gd name="T2" fmla="*/ 590 w 662"/>
                <a:gd name="T3" fmla="*/ 51 h 1112"/>
                <a:gd name="T4" fmla="*/ 662 w 662"/>
                <a:gd name="T5" fmla="*/ 191 h 1112"/>
                <a:gd name="T6" fmla="*/ 660 w 662"/>
                <a:gd name="T7" fmla="*/ 445 h 1112"/>
                <a:gd name="T8" fmla="*/ 650 w 662"/>
                <a:gd name="T9" fmla="*/ 523 h 1112"/>
                <a:gd name="T10" fmla="*/ 562 w 662"/>
                <a:gd name="T11" fmla="*/ 602 h 1112"/>
                <a:gd name="T12" fmla="*/ 432 w 662"/>
                <a:gd name="T13" fmla="*/ 619 h 1112"/>
                <a:gd name="T14" fmla="*/ 264 w 662"/>
                <a:gd name="T15" fmla="*/ 615 h 1112"/>
                <a:gd name="T16" fmla="*/ 237 w 662"/>
                <a:gd name="T17" fmla="*/ 615 h 1112"/>
                <a:gd name="T18" fmla="*/ 230 w 662"/>
                <a:gd name="T19" fmla="*/ 707 h 1112"/>
                <a:gd name="T20" fmla="*/ 208 w 662"/>
                <a:gd name="T21" fmla="*/ 1008 h 1112"/>
                <a:gd name="T22" fmla="*/ 101 w 662"/>
                <a:gd name="T23" fmla="*/ 1109 h 1112"/>
                <a:gd name="T24" fmla="*/ 3 w 662"/>
                <a:gd name="T25" fmla="*/ 1000 h 1112"/>
                <a:gd name="T26" fmla="*/ 20 w 662"/>
                <a:gd name="T27" fmla="*/ 756 h 1112"/>
                <a:gd name="T28" fmla="*/ 39 w 662"/>
                <a:gd name="T29" fmla="*/ 503 h 1112"/>
                <a:gd name="T30" fmla="*/ 140 w 662"/>
                <a:gd name="T31" fmla="*/ 410 h 1112"/>
                <a:gd name="T32" fmla="*/ 304 w 662"/>
                <a:gd name="T33" fmla="*/ 410 h 1112"/>
                <a:gd name="T34" fmla="*/ 329 w 662"/>
                <a:gd name="T35" fmla="*/ 410 h 1112"/>
                <a:gd name="T36" fmla="*/ 328 w 662"/>
                <a:gd name="T37" fmla="*/ 345 h 1112"/>
                <a:gd name="T38" fmla="*/ 345 w 662"/>
                <a:gd name="T39" fmla="*/ 320 h 1112"/>
                <a:gd name="T40" fmla="*/ 522 w 662"/>
                <a:gd name="T41" fmla="*/ 251 h 1112"/>
                <a:gd name="T42" fmla="*/ 588 w 662"/>
                <a:gd name="T43" fmla="*/ 146 h 1112"/>
                <a:gd name="T44" fmla="*/ 513 w 662"/>
                <a:gd name="T45" fmla="*/ 58 h 1112"/>
                <a:gd name="T46" fmla="*/ 445 w 662"/>
                <a:gd name="T47" fmla="*/ 63 h 1112"/>
                <a:gd name="T48" fmla="*/ 361 w 662"/>
                <a:gd name="T49" fmla="*/ 95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2" h="1112">
                  <a:moveTo>
                    <a:pt x="361" y="95"/>
                  </a:moveTo>
                  <a:cubicBezTo>
                    <a:pt x="406" y="20"/>
                    <a:pt x="517" y="0"/>
                    <a:pt x="590" y="51"/>
                  </a:cubicBezTo>
                  <a:cubicBezTo>
                    <a:pt x="638" y="85"/>
                    <a:pt x="662" y="132"/>
                    <a:pt x="662" y="191"/>
                  </a:cubicBezTo>
                  <a:cubicBezTo>
                    <a:pt x="662" y="276"/>
                    <a:pt x="662" y="360"/>
                    <a:pt x="660" y="445"/>
                  </a:cubicBezTo>
                  <a:cubicBezTo>
                    <a:pt x="659" y="471"/>
                    <a:pt x="657" y="498"/>
                    <a:pt x="650" y="523"/>
                  </a:cubicBezTo>
                  <a:cubicBezTo>
                    <a:pt x="637" y="566"/>
                    <a:pt x="604" y="593"/>
                    <a:pt x="562" y="602"/>
                  </a:cubicBezTo>
                  <a:cubicBezTo>
                    <a:pt x="520" y="612"/>
                    <a:pt x="476" y="618"/>
                    <a:pt x="432" y="619"/>
                  </a:cubicBezTo>
                  <a:cubicBezTo>
                    <a:pt x="376" y="621"/>
                    <a:pt x="320" y="617"/>
                    <a:pt x="264" y="615"/>
                  </a:cubicBezTo>
                  <a:cubicBezTo>
                    <a:pt x="256" y="615"/>
                    <a:pt x="247" y="615"/>
                    <a:pt x="237" y="615"/>
                  </a:cubicBezTo>
                  <a:cubicBezTo>
                    <a:pt x="234" y="647"/>
                    <a:pt x="232" y="677"/>
                    <a:pt x="230" y="707"/>
                  </a:cubicBezTo>
                  <a:cubicBezTo>
                    <a:pt x="222" y="808"/>
                    <a:pt x="215" y="908"/>
                    <a:pt x="208" y="1008"/>
                  </a:cubicBezTo>
                  <a:cubicBezTo>
                    <a:pt x="204" y="1068"/>
                    <a:pt x="158" y="1112"/>
                    <a:pt x="101" y="1109"/>
                  </a:cubicBezTo>
                  <a:cubicBezTo>
                    <a:pt x="42" y="1106"/>
                    <a:pt x="0" y="1060"/>
                    <a:pt x="3" y="1000"/>
                  </a:cubicBezTo>
                  <a:cubicBezTo>
                    <a:pt x="8" y="918"/>
                    <a:pt x="14" y="837"/>
                    <a:pt x="20" y="756"/>
                  </a:cubicBezTo>
                  <a:cubicBezTo>
                    <a:pt x="26" y="672"/>
                    <a:pt x="32" y="588"/>
                    <a:pt x="39" y="503"/>
                  </a:cubicBezTo>
                  <a:cubicBezTo>
                    <a:pt x="44" y="448"/>
                    <a:pt x="85" y="410"/>
                    <a:pt x="140" y="410"/>
                  </a:cubicBezTo>
                  <a:cubicBezTo>
                    <a:pt x="195" y="409"/>
                    <a:pt x="249" y="410"/>
                    <a:pt x="304" y="410"/>
                  </a:cubicBezTo>
                  <a:cubicBezTo>
                    <a:pt x="311" y="410"/>
                    <a:pt x="318" y="410"/>
                    <a:pt x="329" y="410"/>
                  </a:cubicBezTo>
                  <a:cubicBezTo>
                    <a:pt x="329" y="387"/>
                    <a:pt x="330" y="366"/>
                    <a:pt x="328" y="345"/>
                  </a:cubicBezTo>
                  <a:cubicBezTo>
                    <a:pt x="328" y="331"/>
                    <a:pt x="333" y="325"/>
                    <a:pt x="345" y="320"/>
                  </a:cubicBezTo>
                  <a:cubicBezTo>
                    <a:pt x="405" y="298"/>
                    <a:pt x="463" y="274"/>
                    <a:pt x="522" y="251"/>
                  </a:cubicBezTo>
                  <a:cubicBezTo>
                    <a:pt x="567" y="233"/>
                    <a:pt x="591" y="194"/>
                    <a:pt x="588" y="146"/>
                  </a:cubicBezTo>
                  <a:cubicBezTo>
                    <a:pt x="585" y="105"/>
                    <a:pt x="555" y="66"/>
                    <a:pt x="513" y="58"/>
                  </a:cubicBezTo>
                  <a:cubicBezTo>
                    <a:pt x="491" y="54"/>
                    <a:pt x="467" y="58"/>
                    <a:pt x="445" y="63"/>
                  </a:cubicBezTo>
                  <a:cubicBezTo>
                    <a:pt x="417" y="70"/>
                    <a:pt x="392" y="83"/>
                    <a:pt x="361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849100" y="3624263"/>
              <a:ext cx="1827212" cy="1370013"/>
            </a:xfrm>
            <a:custGeom>
              <a:avLst/>
              <a:gdLst>
                <a:gd name="T0" fmla="*/ 163 w 1055"/>
                <a:gd name="T1" fmla="*/ 59 h 791"/>
                <a:gd name="T2" fmla="*/ 39 w 1055"/>
                <a:gd name="T3" fmla="*/ 59 h 791"/>
                <a:gd name="T4" fmla="*/ 18 w 1055"/>
                <a:gd name="T5" fmla="*/ 56 h 791"/>
                <a:gd name="T6" fmla="*/ 1 w 1055"/>
                <a:gd name="T7" fmla="*/ 28 h 791"/>
                <a:gd name="T8" fmla="*/ 24 w 1055"/>
                <a:gd name="T9" fmla="*/ 3 h 791"/>
                <a:gd name="T10" fmla="*/ 40 w 1055"/>
                <a:gd name="T11" fmla="*/ 2 h 791"/>
                <a:gd name="T12" fmla="*/ 1011 w 1055"/>
                <a:gd name="T13" fmla="*/ 2 h 791"/>
                <a:gd name="T14" fmla="*/ 1023 w 1055"/>
                <a:gd name="T15" fmla="*/ 2 h 791"/>
                <a:gd name="T16" fmla="*/ 1055 w 1055"/>
                <a:gd name="T17" fmla="*/ 29 h 791"/>
                <a:gd name="T18" fmla="*/ 1024 w 1055"/>
                <a:gd name="T19" fmla="*/ 59 h 791"/>
                <a:gd name="T20" fmla="*/ 892 w 1055"/>
                <a:gd name="T21" fmla="*/ 59 h 791"/>
                <a:gd name="T22" fmla="*/ 868 w 1055"/>
                <a:gd name="T23" fmla="*/ 59 h 791"/>
                <a:gd name="T24" fmla="*/ 868 w 1055"/>
                <a:gd name="T25" fmla="*/ 791 h 791"/>
                <a:gd name="T26" fmla="*/ 818 w 1055"/>
                <a:gd name="T27" fmla="*/ 791 h 791"/>
                <a:gd name="T28" fmla="*/ 818 w 1055"/>
                <a:gd name="T29" fmla="*/ 60 h 791"/>
                <a:gd name="T30" fmla="*/ 214 w 1055"/>
                <a:gd name="T31" fmla="*/ 60 h 791"/>
                <a:gd name="T32" fmla="*/ 214 w 1055"/>
                <a:gd name="T33" fmla="*/ 791 h 791"/>
                <a:gd name="T34" fmla="*/ 163 w 1055"/>
                <a:gd name="T35" fmla="*/ 791 h 791"/>
                <a:gd name="T36" fmla="*/ 163 w 1055"/>
                <a:gd name="T37" fmla="*/ 5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5" h="791">
                  <a:moveTo>
                    <a:pt x="163" y="59"/>
                  </a:moveTo>
                  <a:cubicBezTo>
                    <a:pt x="120" y="59"/>
                    <a:pt x="80" y="59"/>
                    <a:pt x="39" y="59"/>
                  </a:cubicBezTo>
                  <a:cubicBezTo>
                    <a:pt x="32" y="59"/>
                    <a:pt x="22" y="60"/>
                    <a:pt x="18" y="56"/>
                  </a:cubicBezTo>
                  <a:cubicBezTo>
                    <a:pt x="10" y="48"/>
                    <a:pt x="0" y="37"/>
                    <a:pt x="1" y="28"/>
                  </a:cubicBezTo>
                  <a:cubicBezTo>
                    <a:pt x="3" y="19"/>
                    <a:pt x="15" y="10"/>
                    <a:pt x="24" y="3"/>
                  </a:cubicBezTo>
                  <a:cubicBezTo>
                    <a:pt x="27" y="0"/>
                    <a:pt x="34" y="2"/>
                    <a:pt x="40" y="2"/>
                  </a:cubicBezTo>
                  <a:cubicBezTo>
                    <a:pt x="364" y="2"/>
                    <a:pt x="688" y="2"/>
                    <a:pt x="1011" y="2"/>
                  </a:cubicBezTo>
                  <a:cubicBezTo>
                    <a:pt x="1015" y="2"/>
                    <a:pt x="1019" y="2"/>
                    <a:pt x="1023" y="2"/>
                  </a:cubicBezTo>
                  <a:cubicBezTo>
                    <a:pt x="1042" y="3"/>
                    <a:pt x="1054" y="13"/>
                    <a:pt x="1055" y="29"/>
                  </a:cubicBezTo>
                  <a:cubicBezTo>
                    <a:pt x="1055" y="46"/>
                    <a:pt x="1044" y="58"/>
                    <a:pt x="1024" y="59"/>
                  </a:cubicBezTo>
                  <a:cubicBezTo>
                    <a:pt x="980" y="59"/>
                    <a:pt x="936" y="59"/>
                    <a:pt x="892" y="59"/>
                  </a:cubicBezTo>
                  <a:cubicBezTo>
                    <a:pt x="885" y="59"/>
                    <a:pt x="878" y="59"/>
                    <a:pt x="868" y="59"/>
                  </a:cubicBezTo>
                  <a:cubicBezTo>
                    <a:pt x="868" y="304"/>
                    <a:pt x="868" y="546"/>
                    <a:pt x="868" y="791"/>
                  </a:cubicBezTo>
                  <a:cubicBezTo>
                    <a:pt x="851" y="791"/>
                    <a:pt x="835" y="791"/>
                    <a:pt x="818" y="791"/>
                  </a:cubicBezTo>
                  <a:cubicBezTo>
                    <a:pt x="818" y="547"/>
                    <a:pt x="818" y="304"/>
                    <a:pt x="818" y="60"/>
                  </a:cubicBezTo>
                  <a:cubicBezTo>
                    <a:pt x="617" y="60"/>
                    <a:pt x="417" y="60"/>
                    <a:pt x="214" y="60"/>
                  </a:cubicBezTo>
                  <a:cubicBezTo>
                    <a:pt x="214" y="303"/>
                    <a:pt x="214" y="546"/>
                    <a:pt x="214" y="791"/>
                  </a:cubicBezTo>
                  <a:cubicBezTo>
                    <a:pt x="197" y="791"/>
                    <a:pt x="181" y="791"/>
                    <a:pt x="163" y="791"/>
                  </a:cubicBezTo>
                  <a:cubicBezTo>
                    <a:pt x="163" y="547"/>
                    <a:pt x="163" y="304"/>
                    <a:pt x="163" y="59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845800" y="2070100"/>
              <a:ext cx="1112837" cy="573088"/>
            </a:xfrm>
            <a:custGeom>
              <a:avLst/>
              <a:gdLst>
                <a:gd name="T0" fmla="*/ 1 w 642"/>
                <a:gd name="T1" fmla="*/ 154 h 331"/>
                <a:gd name="T2" fmla="*/ 109 w 642"/>
                <a:gd name="T3" fmla="*/ 75 h 331"/>
                <a:gd name="T4" fmla="*/ 320 w 642"/>
                <a:gd name="T5" fmla="*/ 143 h 331"/>
                <a:gd name="T6" fmla="*/ 350 w 642"/>
                <a:gd name="T7" fmla="*/ 138 h 331"/>
                <a:gd name="T8" fmla="*/ 494 w 642"/>
                <a:gd name="T9" fmla="*/ 30 h 331"/>
                <a:gd name="T10" fmla="*/ 613 w 642"/>
                <a:gd name="T11" fmla="*/ 43 h 331"/>
                <a:gd name="T12" fmla="*/ 595 w 642"/>
                <a:gd name="T13" fmla="*/ 164 h 331"/>
                <a:gd name="T14" fmla="*/ 445 w 642"/>
                <a:gd name="T15" fmla="*/ 275 h 331"/>
                <a:gd name="T16" fmla="*/ 404 w 642"/>
                <a:gd name="T17" fmla="*/ 307 h 331"/>
                <a:gd name="T18" fmla="*/ 325 w 642"/>
                <a:gd name="T19" fmla="*/ 322 h 331"/>
                <a:gd name="T20" fmla="*/ 67 w 642"/>
                <a:gd name="T21" fmla="*/ 239 h 331"/>
                <a:gd name="T22" fmla="*/ 1 w 642"/>
                <a:gd name="T23" fmla="*/ 15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331">
                  <a:moveTo>
                    <a:pt x="1" y="154"/>
                  </a:moveTo>
                  <a:cubicBezTo>
                    <a:pt x="1" y="96"/>
                    <a:pt x="53" y="57"/>
                    <a:pt x="109" y="75"/>
                  </a:cubicBezTo>
                  <a:cubicBezTo>
                    <a:pt x="179" y="97"/>
                    <a:pt x="250" y="120"/>
                    <a:pt x="320" y="143"/>
                  </a:cubicBezTo>
                  <a:cubicBezTo>
                    <a:pt x="332" y="147"/>
                    <a:pt x="340" y="146"/>
                    <a:pt x="350" y="138"/>
                  </a:cubicBezTo>
                  <a:cubicBezTo>
                    <a:pt x="398" y="102"/>
                    <a:pt x="446" y="66"/>
                    <a:pt x="494" y="30"/>
                  </a:cubicBezTo>
                  <a:cubicBezTo>
                    <a:pt x="535" y="0"/>
                    <a:pt x="585" y="5"/>
                    <a:pt x="613" y="43"/>
                  </a:cubicBezTo>
                  <a:cubicBezTo>
                    <a:pt x="642" y="81"/>
                    <a:pt x="635" y="134"/>
                    <a:pt x="595" y="164"/>
                  </a:cubicBezTo>
                  <a:cubicBezTo>
                    <a:pt x="546" y="201"/>
                    <a:pt x="495" y="238"/>
                    <a:pt x="445" y="275"/>
                  </a:cubicBezTo>
                  <a:cubicBezTo>
                    <a:pt x="431" y="285"/>
                    <a:pt x="418" y="297"/>
                    <a:pt x="404" y="307"/>
                  </a:cubicBezTo>
                  <a:cubicBezTo>
                    <a:pt x="380" y="324"/>
                    <a:pt x="354" y="331"/>
                    <a:pt x="325" y="322"/>
                  </a:cubicBezTo>
                  <a:cubicBezTo>
                    <a:pt x="239" y="294"/>
                    <a:pt x="153" y="267"/>
                    <a:pt x="67" y="239"/>
                  </a:cubicBezTo>
                  <a:cubicBezTo>
                    <a:pt x="22" y="224"/>
                    <a:pt x="0" y="195"/>
                    <a:pt x="1" y="154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0650538" y="1411288"/>
              <a:ext cx="614362" cy="633413"/>
            </a:xfrm>
            <a:custGeom>
              <a:avLst/>
              <a:gdLst>
                <a:gd name="T0" fmla="*/ 177 w 355"/>
                <a:gd name="T1" fmla="*/ 364 h 365"/>
                <a:gd name="T2" fmla="*/ 0 w 355"/>
                <a:gd name="T3" fmla="*/ 183 h 365"/>
                <a:gd name="T4" fmla="*/ 177 w 355"/>
                <a:gd name="T5" fmla="*/ 0 h 365"/>
                <a:gd name="T6" fmla="*/ 354 w 355"/>
                <a:gd name="T7" fmla="*/ 183 h 365"/>
                <a:gd name="T8" fmla="*/ 177 w 355"/>
                <a:gd name="T9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365">
                  <a:moveTo>
                    <a:pt x="177" y="364"/>
                  </a:moveTo>
                  <a:cubicBezTo>
                    <a:pt x="79" y="364"/>
                    <a:pt x="1" y="284"/>
                    <a:pt x="0" y="183"/>
                  </a:cubicBezTo>
                  <a:cubicBezTo>
                    <a:pt x="0" y="83"/>
                    <a:pt x="79" y="0"/>
                    <a:pt x="177" y="0"/>
                  </a:cubicBezTo>
                  <a:cubicBezTo>
                    <a:pt x="274" y="0"/>
                    <a:pt x="355" y="83"/>
                    <a:pt x="354" y="183"/>
                  </a:cubicBezTo>
                  <a:cubicBezTo>
                    <a:pt x="354" y="284"/>
                    <a:pt x="275" y="365"/>
                    <a:pt x="177" y="364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3885863" y="2459038"/>
              <a:ext cx="554037" cy="555625"/>
            </a:xfrm>
            <a:custGeom>
              <a:avLst/>
              <a:gdLst>
                <a:gd name="T0" fmla="*/ 3 w 319"/>
                <a:gd name="T1" fmla="*/ 162 h 320"/>
                <a:gd name="T2" fmla="*/ 151 w 319"/>
                <a:gd name="T3" fmla="*/ 4 h 320"/>
                <a:gd name="T4" fmla="*/ 319 w 319"/>
                <a:gd name="T5" fmla="*/ 161 h 320"/>
                <a:gd name="T6" fmla="*/ 162 w 319"/>
                <a:gd name="T7" fmla="*/ 320 h 320"/>
                <a:gd name="T8" fmla="*/ 3 w 319"/>
                <a:gd name="T9" fmla="*/ 16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320">
                  <a:moveTo>
                    <a:pt x="3" y="162"/>
                  </a:moveTo>
                  <a:cubicBezTo>
                    <a:pt x="0" y="80"/>
                    <a:pt x="68" y="8"/>
                    <a:pt x="151" y="4"/>
                  </a:cubicBezTo>
                  <a:cubicBezTo>
                    <a:pt x="246" y="0"/>
                    <a:pt x="318" y="71"/>
                    <a:pt x="319" y="161"/>
                  </a:cubicBezTo>
                  <a:cubicBezTo>
                    <a:pt x="319" y="248"/>
                    <a:pt x="249" y="319"/>
                    <a:pt x="162" y="320"/>
                  </a:cubicBezTo>
                  <a:cubicBezTo>
                    <a:pt x="73" y="320"/>
                    <a:pt x="4" y="252"/>
                    <a:pt x="3" y="16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1514138" y="3175"/>
              <a:ext cx="1133475" cy="1092200"/>
            </a:xfrm>
            <a:custGeom>
              <a:avLst/>
              <a:gdLst>
                <a:gd name="T0" fmla="*/ 83 w 654"/>
                <a:gd name="T1" fmla="*/ 626 h 630"/>
                <a:gd name="T2" fmla="*/ 141 w 654"/>
                <a:gd name="T3" fmla="*/ 548 h 630"/>
                <a:gd name="T4" fmla="*/ 118 w 654"/>
                <a:gd name="T5" fmla="*/ 526 h 630"/>
                <a:gd name="T6" fmla="*/ 54 w 654"/>
                <a:gd name="T7" fmla="*/ 184 h 630"/>
                <a:gd name="T8" fmla="*/ 363 w 654"/>
                <a:gd name="T9" fmla="*/ 12 h 630"/>
                <a:gd name="T10" fmla="*/ 618 w 654"/>
                <a:gd name="T11" fmla="*/ 240 h 630"/>
                <a:gd name="T12" fmla="*/ 431 w 654"/>
                <a:gd name="T13" fmla="*/ 591 h 630"/>
                <a:gd name="T14" fmla="*/ 241 w 654"/>
                <a:gd name="T15" fmla="*/ 598 h 630"/>
                <a:gd name="T16" fmla="*/ 204 w 654"/>
                <a:gd name="T17" fmla="*/ 598 h 630"/>
                <a:gd name="T18" fmla="*/ 85 w 654"/>
                <a:gd name="T19" fmla="*/ 630 h 630"/>
                <a:gd name="T20" fmla="*/ 83 w 654"/>
                <a:gd name="T21" fmla="*/ 626 h 630"/>
                <a:gd name="T22" fmla="*/ 584 w 654"/>
                <a:gd name="T23" fmla="*/ 311 h 630"/>
                <a:gd name="T24" fmla="*/ 327 w 654"/>
                <a:gd name="T25" fmla="*/ 52 h 630"/>
                <a:gd name="T26" fmla="*/ 67 w 654"/>
                <a:gd name="T27" fmla="*/ 309 h 630"/>
                <a:gd name="T28" fmla="*/ 340 w 654"/>
                <a:gd name="T29" fmla="*/ 569 h 630"/>
                <a:gd name="T30" fmla="*/ 584 w 654"/>
                <a:gd name="T31" fmla="*/ 31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4" h="630">
                  <a:moveTo>
                    <a:pt x="83" y="626"/>
                  </a:moveTo>
                  <a:cubicBezTo>
                    <a:pt x="102" y="600"/>
                    <a:pt x="121" y="575"/>
                    <a:pt x="141" y="548"/>
                  </a:cubicBezTo>
                  <a:cubicBezTo>
                    <a:pt x="133" y="540"/>
                    <a:pt x="125" y="533"/>
                    <a:pt x="118" y="526"/>
                  </a:cubicBezTo>
                  <a:cubicBezTo>
                    <a:pt x="25" y="435"/>
                    <a:pt x="0" y="300"/>
                    <a:pt x="54" y="184"/>
                  </a:cubicBezTo>
                  <a:cubicBezTo>
                    <a:pt x="109" y="66"/>
                    <a:pt x="228" y="0"/>
                    <a:pt x="363" y="12"/>
                  </a:cubicBezTo>
                  <a:cubicBezTo>
                    <a:pt x="482" y="24"/>
                    <a:pt x="588" y="118"/>
                    <a:pt x="618" y="240"/>
                  </a:cubicBezTo>
                  <a:cubicBezTo>
                    <a:pt x="654" y="386"/>
                    <a:pt x="573" y="540"/>
                    <a:pt x="431" y="591"/>
                  </a:cubicBezTo>
                  <a:cubicBezTo>
                    <a:pt x="369" y="614"/>
                    <a:pt x="305" y="617"/>
                    <a:pt x="241" y="598"/>
                  </a:cubicBezTo>
                  <a:cubicBezTo>
                    <a:pt x="229" y="595"/>
                    <a:pt x="216" y="595"/>
                    <a:pt x="204" y="598"/>
                  </a:cubicBezTo>
                  <a:cubicBezTo>
                    <a:pt x="164" y="608"/>
                    <a:pt x="125" y="619"/>
                    <a:pt x="85" y="630"/>
                  </a:cubicBezTo>
                  <a:cubicBezTo>
                    <a:pt x="85" y="629"/>
                    <a:pt x="84" y="627"/>
                    <a:pt x="83" y="626"/>
                  </a:cubicBezTo>
                  <a:close/>
                  <a:moveTo>
                    <a:pt x="584" y="311"/>
                  </a:moveTo>
                  <a:cubicBezTo>
                    <a:pt x="585" y="168"/>
                    <a:pt x="469" y="52"/>
                    <a:pt x="327" y="52"/>
                  </a:cubicBezTo>
                  <a:cubicBezTo>
                    <a:pt x="184" y="52"/>
                    <a:pt x="69" y="166"/>
                    <a:pt x="67" y="309"/>
                  </a:cubicBezTo>
                  <a:cubicBezTo>
                    <a:pt x="66" y="438"/>
                    <a:pt x="170" y="574"/>
                    <a:pt x="340" y="569"/>
                  </a:cubicBezTo>
                  <a:cubicBezTo>
                    <a:pt x="472" y="565"/>
                    <a:pt x="586" y="448"/>
                    <a:pt x="584" y="31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3898563" y="3411538"/>
              <a:ext cx="852487" cy="1563688"/>
            </a:xfrm>
            <a:custGeom>
              <a:avLst/>
              <a:gdLst>
                <a:gd name="T0" fmla="*/ 368 w 492"/>
                <a:gd name="T1" fmla="*/ 489 h 903"/>
                <a:gd name="T2" fmla="*/ 444 w 492"/>
                <a:gd name="T3" fmla="*/ 894 h 903"/>
                <a:gd name="T4" fmla="*/ 404 w 492"/>
                <a:gd name="T5" fmla="*/ 903 h 903"/>
                <a:gd name="T6" fmla="*/ 388 w 492"/>
                <a:gd name="T7" fmla="*/ 819 h 903"/>
                <a:gd name="T8" fmla="*/ 329 w 492"/>
                <a:gd name="T9" fmla="*/ 505 h 903"/>
                <a:gd name="T10" fmla="*/ 307 w 492"/>
                <a:gd name="T11" fmla="*/ 488 h 903"/>
                <a:gd name="T12" fmla="*/ 203 w 492"/>
                <a:gd name="T13" fmla="*/ 488 h 903"/>
                <a:gd name="T14" fmla="*/ 179 w 492"/>
                <a:gd name="T15" fmla="*/ 507 h 903"/>
                <a:gd name="T16" fmla="*/ 68 w 492"/>
                <a:gd name="T17" fmla="*/ 880 h 903"/>
                <a:gd name="T18" fmla="*/ 63 w 492"/>
                <a:gd name="T19" fmla="*/ 893 h 903"/>
                <a:gd name="T20" fmla="*/ 24 w 492"/>
                <a:gd name="T21" fmla="*/ 882 h 903"/>
                <a:gd name="T22" fmla="*/ 141 w 492"/>
                <a:gd name="T23" fmla="*/ 489 h 903"/>
                <a:gd name="T24" fmla="*/ 0 w 492"/>
                <a:gd name="T25" fmla="*/ 489 h 903"/>
                <a:gd name="T26" fmla="*/ 0 w 492"/>
                <a:gd name="T27" fmla="*/ 446 h 903"/>
                <a:gd name="T28" fmla="*/ 23 w 492"/>
                <a:gd name="T29" fmla="*/ 446 h 903"/>
                <a:gd name="T30" fmla="*/ 407 w 492"/>
                <a:gd name="T31" fmla="*/ 446 h 903"/>
                <a:gd name="T32" fmla="*/ 450 w 492"/>
                <a:gd name="T33" fmla="*/ 405 h 903"/>
                <a:gd name="T34" fmla="*/ 450 w 492"/>
                <a:gd name="T35" fmla="*/ 28 h 903"/>
                <a:gd name="T36" fmla="*/ 450 w 492"/>
                <a:gd name="T37" fmla="*/ 0 h 903"/>
                <a:gd name="T38" fmla="*/ 492 w 492"/>
                <a:gd name="T39" fmla="*/ 0 h 903"/>
                <a:gd name="T40" fmla="*/ 492 w 492"/>
                <a:gd name="T41" fmla="*/ 24 h 903"/>
                <a:gd name="T42" fmla="*/ 492 w 492"/>
                <a:gd name="T43" fmla="*/ 400 h 903"/>
                <a:gd name="T44" fmla="*/ 404 w 492"/>
                <a:gd name="T45" fmla="*/ 489 h 903"/>
                <a:gd name="T46" fmla="*/ 368 w 492"/>
                <a:gd name="T47" fmla="*/ 489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2" h="903">
                  <a:moveTo>
                    <a:pt x="368" y="489"/>
                  </a:moveTo>
                  <a:cubicBezTo>
                    <a:pt x="394" y="626"/>
                    <a:pt x="419" y="759"/>
                    <a:pt x="444" y="894"/>
                  </a:cubicBezTo>
                  <a:cubicBezTo>
                    <a:pt x="431" y="897"/>
                    <a:pt x="419" y="900"/>
                    <a:pt x="404" y="903"/>
                  </a:cubicBezTo>
                  <a:cubicBezTo>
                    <a:pt x="399" y="874"/>
                    <a:pt x="393" y="847"/>
                    <a:pt x="388" y="819"/>
                  </a:cubicBezTo>
                  <a:cubicBezTo>
                    <a:pt x="368" y="714"/>
                    <a:pt x="348" y="610"/>
                    <a:pt x="329" y="505"/>
                  </a:cubicBezTo>
                  <a:cubicBezTo>
                    <a:pt x="326" y="491"/>
                    <a:pt x="320" y="488"/>
                    <a:pt x="307" y="488"/>
                  </a:cubicBezTo>
                  <a:cubicBezTo>
                    <a:pt x="273" y="489"/>
                    <a:pt x="238" y="489"/>
                    <a:pt x="203" y="488"/>
                  </a:cubicBezTo>
                  <a:cubicBezTo>
                    <a:pt x="188" y="488"/>
                    <a:pt x="183" y="494"/>
                    <a:pt x="179" y="507"/>
                  </a:cubicBezTo>
                  <a:cubicBezTo>
                    <a:pt x="142" y="632"/>
                    <a:pt x="105" y="756"/>
                    <a:pt x="68" y="880"/>
                  </a:cubicBezTo>
                  <a:cubicBezTo>
                    <a:pt x="67" y="884"/>
                    <a:pt x="65" y="888"/>
                    <a:pt x="63" y="893"/>
                  </a:cubicBezTo>
                  <a:cubicBezTo>
                    <a:pt x="51" y="890"/>
                    <a:pt x="39" y="887"/>
                    <a:pt x="24" y="882"/>
                  </a:cubicBezTo>
                  <a:cubicBezTo>
                    <a:pt x="63" y="751"/>
                    <a:pt x="102" y="621"/>
                    <a:pt x="141" y="489"/>
                  </a:cubicBezTo>
                  <a:cubicBezTo>
                    <a:pt x="93" y="489"/>
                    <a:pt x="47" y="489"/>
                    <a:pt x="0" y="489"/>
                  </a:cubicBezTo>
                  <a:cubicBezTo>
                    <a:pt x="0" y="474"/>
                    <a:pt x="0" y="462"/>
                    <a:pt x="0" y="446"/>
                  </a:cubicBezTo>
                  <a:cubicBezTo>
                    <a:pt x="8" y="446"/>
                    <a:pt x="15" y="446"/>
                    <a:pt x="23" y="446"/>
                  </a:cubicBezTo>
                  <a:cubicBezTo>
                    <a:pt x="151" y="446"/>
                    <a:pt x="279" y="446"/>
                    <a:pt x="407" y="446"/>
                  </a:cubicBezTo>
                  <a:cubicBezTo>
                    <a:pt x="442" y="446"/>
                    <a:pt x="450" y="440"/>
                    <a:pt x="450" y="405"/>
                  </a:cubicBezTo>
                  <a:cubicBezTo>
                    <a:pt x="451" y="279"/>
                    <a:pt x="450" y="153"/>
                    <a:pt x="450" y="28"/>
                  </a:cubicBezTo>
                  <a:cubicBezTo>
                    <a:pt x="450" y="19"/>
                    <a:pt x="450" y="10"/>
                    <a:pt x="450" y="0"/>
                  </a:cubicBezTo>
                  <a:cubicBezTo>
                    <a:pt x="464" y="0"/>
                    <a:pt x="477" y="0"/>
                    <a:pt x="492" y="0"/>
                  </a:cubicBezTo>
                  <a:cubicBezTo>
                    <a:pt x="492" y="9"/>
                    <a:pt x="492" y="16"/>
                    <a:pt x="492" y="24"/>
                  </a:cubicBezTo>
                  <a:cubicBezTo>
                    <a:pt x="492" y="149"/>
                    <a:pt x="492" y="274"/>
                    <a:pt x="492" y="400"/>
                  </a:cubicBezTo>
                  <a:cubicBezTo>
                    <a:pt x="492" y="462"/>
                    <a:pt x="466" y="488"/>
                    <a:pt x="404" y="489"/>
                  </a:cubicBezTo>
                  <a:cubicBezTo>
                    <a:pt x="393" y="489"/>
                    <a:pt x="381" y="489"/>
                    <a:pt x="368" y="489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3404850" y="3222625"/>
              <a:ext cx="962025" cy="365125"/>
            </a:xfrm>
            <a:custGeom>
              <a:avLst/>
              <a:gdLst>
                <a:gd name="T0" fmla="*/ 231 w 555"/>
                <a:gd name="T1" fmla="*/ 208 h 211"/>
                <a:gd name="T2" fmla="*/ 63 w 555"/>
                <a:gd name="T3" fmla="*/ 199 h 211"/>
                <a:gd name="T4" fmla="*/ 1 w 555"/>
                <a:gd name="T5" fmla="*/ 136 h 211"/>
                <a:gd name="T6" fmla="*/ 69 w 555"/>
                <a:gd name="T7" fmla="*/ 76 h 211"/>
                <a:gd name="T8" fmla="*/ 247 w 555"/>
                <a:gd name="T9" fmla="*/ 85 h 211"/>
                <a:gd name="T10" fmla="*/ 289 w 555"/>
                <a:gd name="T11" fmla="*/ 78 h 211"/>
                <a:gd name="T12" fmla="*/ 466 w 555"/>
                <a:gd name="T13" fmla="*/ 10 h 211"/>
                <a:gd name="T14" fmla="*/ 538 w 555"/>
                <a:gd name="T15" fmla="*/ 32 h 211"/>
                <a:gd name="T16" fmla="*/ 534 w 555"/>
                <a:gd name="T17" fmla="*/ 108 h 211"/>
                <a:gd name="T18" fmla="*/ 506 w 555"/>
                <a:gd name="T19" fmla="*/ 126 h 211"/>
                <a:gd name="T20" fmla="*/ 309 w 555"/>
                <a:gd name="T21" fmla="*/ 203 h 211"/>
                <a:gd name="T22" fmla="*/ 231 w 555"/>
                <a:gd name="T23" fmla="*/ 211 h 211"/>
                <a:gd name="T24" fmla="*/ 231 w 555"/>
                <a:gd name="T25" fmla="*/ 20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5" h="211">
                  <a:moveTo>
                    <a:pt x="231" y="208"/>
                  </a:moveTo>
                  <a:cubicBezTo>
                    <a:pt x="175" y="205"/>
                    <a:pt x="119" y="202"/>
                    <a:pt x="63" y="199"/>
                  </a:cubicBezTo>
                  <a:cubicBezTo>
                    <a:pt x="25" y="197"/>
                    <a:pt x="0" y="171"/>
                    <a:pt x="1" y="136"/>
                  </a:cubicBezTo>
                  <a:cubicBezTo>
                    <a:pt x="2" y="100"/>
                    <a:pt x="31" y="74"/>
                    <a:pt x="69" y="76"/>
                  </a:cubicBezTo>
                  <a:cubicBezTo>
                    <a:pt x="128" y="79"/>
                    <a:pt x="188" y="83"/>
                    <a:pt x="247" y="85"/>
                  </a:cubicBezTo>
                  <a:cubicBezTo>
                    <a:pt x="261" y="85"/>
                    <a:pt x="276" y="83"/>
                    <a:pt x="289" y="78"/>
                  </a:cubicBezTo>
                  <a:cubicBezTo>
                    <a:pt x="348" y="56"/>
                    <a:pt x="407" y="32"/>
                    <a:pt x="466" y="10"/>
                  </a:cubicBezTo>
                  <a:cubicBezTo>
                    <a:pt x="494" y="0"/>
                    <a:pt x="523" y="9"/>
                    <a:pt x="538" y="32"/>
                  </a:cubicBezTo>
                  <a:cubicBezTo>
                    <a:pt x="555" y="56"/>
                    <a:pt x="554" y="87"/>
                    <a:pt x="534" y="108"/>
                  </a:cubicBezTo>
                  <a:cubicBezTo>
                    <a:pt x="527" y="116"/>
                    <a:pt x="517" y="122"/>
                    <a:pt x="506" y="126"/>
                  </a:cubicBezTo>
                  <a:cubicBezTo>
                    <a:pt x="441" y="153"/>
                    <a:pt x="376" y="180"/>
                    <a:pt x="309" y="203"/>
                  </a:cubicBezTo>
                  <a:cubicBezTo>
                    <a:pt x="285" y="211"/>
                    <a:pt x="257" y="209"/>
                    <a:pt x="231" y="211"/>
                  </a:cubicBezTo>
                  <a:cubicBezTo>
                    <a:pt x="231" y="210"/>
                    <a:pt x="231" y="209"/>
                    <a:pt x="231" y="208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1598275" y="1562100"/>
              <a:ext cx="336550" cy="554038"/>
            </a:xfrm>
            <a:custGeom>
              <a:avLst/>
              <a:gdLst>
                <a:gd name="T0" fmla="*/ 0 w 194"/>
                <a:gd name="T1" fmla="*/ 320 h 320"/>
                <a:gd name="T2" fmla="*/ 0 w 194"/>
                <a:gd name="T3" fmla="*/ 0 h 320"/>
                <a:gd name="T4" fmla="*/ 64 w 194"/>
                <a:gd name="T5" fmla="*/ 6 h 320"/>
                <a:gd name="T6" fmla="*/ 178 w 194"/>
                <a:gd name="T7" fmla="*/ 17 h 320"/>
                <a:gd name="T8" fmla="*/ 193 w 194"/>
                <a:gd name="T9" fmla="*/ 29 h 320"/>
                <a:gd name="T10" fmla="*/ 193 w 194"/>
                <a:gd name="T11" fmla="*/ 285 h 320"/>
                <a:gd name="T12" fmla="*/ 190 w 194"/>
                <a:gd name="T13" fmla="*/ 289 h 320"/>
                <a:gd name="T14" fmla="*/ 0 w 194"/>
                <a:gd name="T1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320">
                  <a:moveTo>
                    <a:pt x="0" y="320"/>
                  </a:moveTo>
                  <a:cubicBezTo>
                    <a:pt x="0" y="210"/>
                    <a:pt x="0" y="106"/>
                    <a:pt x="0" y="0"/>
                  </a:cubicBezTo>
                  <a:cubicBezTo>
                    <a:pt x="22" y="2"/>
                    <a:pt x="43" y="4"/>
                    <a:pt x="64" y="6"/>
                  </a:cubicBezTo>
                  <a:cubicBezTo>
                    <a:pt x="102" y="9"/>
                    <a:pt x="140" y="12"/>
                    <a:pt x="178" y="17"/>
                  </a:cubicBezTo>
                  <a:cubicBezTo>
                    <a:pt x="183" y="18"/>
                    <a:pt x="193" y="25"/>
                    <a:pt x="193" y="29"/>
                  </a:cubicBezTo>
                  <a:cubicBezTo>
                    <a:pt x="194" y="114"/>
                    <a:pt x="193" y="200"/>
                    <a:pt x="193" y="285"/>
                  </a:cubicBezTo>
                  <a:cubicBezTo>
                    <a:pt x="193" y="286"/>
                    <a:pt x="192" y="287"/>
                    <a:pt x="190" y="289"/>
                  </a:cubicBezTo>
                  <a:cubicBezTo>
                    <a:pt x="120" y="240"/>
                    <a:pt x="60" y="265"/>
                    <a:pt x="0" y="32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1069638" y="1903413"/>
              <a:ext cx="455612" cy="341313"/>
            </a:xfrm>
            <a:custGeom>
              <a:avLst/>
              <a:gdLst>
                <a:gd name="T0" fmla="*/ 263 w 263"/>
                <a:gd name="T1" fmla="*/ 0 h 197"/>
                <a:gd name="T2" fmla="*/ 263 w 263"/>
                <a:gd name="T3" fmla="*/ 143 h 197"/>
                <a:gd name="T4" fmla="*/ 257 w 263"/>
                <a:gd name="T5" fmla="*/ 157 h 197"/>
                <a:gd name="T6" fmla="*/ 205 w 263"/>
                <a:gd name="T7" fmla="*/ 195 h 197"/>
                <a:gd name="T8" fmla="*/ 189 w 263"/>
                <a:gd name="T9" fmla="*/ 196 h 197"/>
                <a:gd name="T10" fmla="*/ 7 w 263"/>
                <a:gd name="T11" fmla="*/ 137 h 197"/>
                <a:gd name="T12" fmla="*/ 0 w 263"/>
                <a:gd name="T13" fmla="*/ 132 h 197"/>
                <a:gd name="T14" fmla="*/ 86 w 263"/>
                <a:gd name="T15" fmla="*/ 108 h 197"/>
                <a:gd name="T16" fmla="*/ 203 w 263"/>
                <a:gd name="T17" fmla="*/ 44 h 197"/>
                <a:gd name="T18" fmla="*/ 263 w 263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197">
                  <a:moveTo>
                    <a:pt x="263" y="0"/>
                  </a:moveTo>
                  <a:cubicBezTo>
                    <a:pt x="263" y="52"/>
                    <a:pt x="263" y="97"/>
                    <a:pt x="263" y="143"/>
                  </a:cubicBezTo>
                  <a:cubicBezTo>
                    <a:pt x="263" y="148"/>
                    <a:pt x="260" y="154"/>
                    <a:pt x="257" y="157"/>
                  </a:cubicBezTo>
                  <a:cubicBezTo>
                    <a:pt x="240" y="170"/>
                    <a:pt x="223" y="183"/>
                    <a:pt x="205" y="195"/>
                  </a:cubicBezTo>
                  <a:cubicBezTo>
                    <a:pt x="201" y="197"/>
                    <a:pt x="194" y="197"/>
                    <a:pt x="189" y="196"/>
                  </a:cubicBezTo>
                  <a:cubicBezTo>
                    <a:pt x="128" y="176"/>
                    <a:pt x="68" y="156"/>
                    <a:pt x="7" y="137"/>
                  </a:cubicBezTo>
                  <a:cubicBezTo>
                    <a:pt x="5" y="136"/>
                    <a:pt x="4" y="135"/>
                    <a:pt x="0" y="132"/>
                  </a:cubicBezTo>
                  <a:cubicBezTo>
                    <a:pt x="30" y="123"/>
                    <a:pt x="57" y="113"/>
                    <a:pt x="86" y="108"/>
                  </a:cubicBezTo>
                  <a:cubicBezTo>
                    <a:pt x="133" y="100"/>
                    <a:pt x="167" y="71"/>
                    <a:pt x="203" y="44"/>
                  </a:cubicBezTo>
                  <a:cubicBezTo>
                    <a:pt x="222" y="30"/>
                    <a:pt x="240" y="17"/>
                    <a:pt x="263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2068175" y="479425"/>
              <a:ext cx="103187" cy="107950"/>
            </a:xfrm>
            <a:custGeom>
              <a:avLst/>
              <a:gdLst>
                <a:gd name="T0" fmla="*/ 31 w 60"/>
                <a:gd name="T1" fmla="*/ 62 h 62"/>
                <a:gd name="T2" fmla="*/ 1 w 60"/>
                <a:gd name="T3" fmla="*/ 32 h 62"/>
                <a:gd name="T4" fmla="*/ 31 w 60"/>
                <a:gd name="T5" fmla="*/ 0 h 62"/>
                <a:gd name="T6" fmla="*/ 60 w 60"/>
                <a:gd name="T7" fmla="*/ 31 h 62"/>
                <a:gd name="T8" fmla="*/ 31 w 60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2">
                  <a:moveTo>
                    <a:pt x="31" y="62"/>
                  </a:moveTo>
                  <a:cubicBezTo>
                    <a:pt x="14" y="62"/>
                    <a:pt x="1" y="50"/>
                    <a:pt x="1" y="32"/>
                  </a:cubicBezTo>
                  <a:cubicBezTo>
                    <a:pt x="0" y="13"/>
                    <a:pt x="13" y="0"/>
                    <a:pt x="31" y="0"/>
                  </a:cubicBezTo>
                  <a:cubicBezTo>
                    <a:pt x="48" y="0"/>
                    <a:pt x="60" y="13"/>
                    <a:pt x="60" y="31"/>
                  </a:cubicBezTo>
                  <a:cubicBezTo>
                    <a:pt x="60" y="49"/>
                    <a:pt x="48" y="62"/>
                    <a:pt x="31" y="6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1891963" y="477838"/>
              <a:ext cx="103187" cy="109538"/>
            </a:xfrm>
            <a:custGeom>
              <a:avLst/>
              <a:gdLst>
                <a:gd name="T0" fmla="*/ 59 w 59"/>
                <a:gd name="T1" fmla="*/ 31 h 63"/>
                <a:gd name="T2" fmla="*/ 30 w 59"/>
                <a:gd name="T3" fmla="*/ 63 h 63"/>
                <a:gd name="T4" fmla="*/ 0 w 59"/>
                <a:gd name="T5" fmla="*/ 33 h 63"/>
                <a:gd name="T6" fmla="*/ 29 w 59"/>
                <a:gd name="T7" fmla="*/ 1 h 63"/>
                <a:gd name="T8" fmla="*/ 59 w 59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3">
                  <a:moveTo>
                    <a:pt x="59" y="31"/>
                  </a:moveTo>
                  <a:cubicBezTo>
                    <a:pt x="59" y="50"/>
                    <a:pt x="48" y="62"/>
                    <a:pt x="30" y="63"/>
                  </a:cubicBezTo>
                  <a:cubicBezTo>
                    <a:pt x="13" y="63"/>
                    <a:pt x="1" y="51"/>
                    <a:pt x="0" y="33"/>
                  </a:cubicBezTo>
                  <a:cubicBezTo>
                    <a:pt x="0" y="14"/>
                    <a:pt x="11" y="1"/>
                    <a:pt x="29" y="1"/>
                  </a:cubicBezTo>
                  <a:cubicBezTo>
                    <a:pt x="47" y="0"/>
                    <a:pt x="58" y="12"/>
                    <a:pt x="59" y="3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2245975" y="479425"/>
              <a:ext cx="100012" cy="107950"/>
            </a:xfrm>
            <a:custGeom>
              <a:avLst/>
              <a:gdLst>
                <a:gd name="T0" fmla="*/ 29 w 58"/>
                <a:gd name="T1" fmla="*/ 62 h 62"/>
                <a:gd name="T2" fmla="*/ 0 w 58"/>
                <a:gd name="T3" fmla="*/ 31 h 62"/>
                <a:gd name="T4" fmla="*/ 29 w 58"/>
                <a:gd name="T5" fmla="*/ 0 h 62"/>
                <a:gd name="T6" fmla="*/ 58 w 58"/>
                <a:gd name="T7" fmla="*/ 31 h 62"/>
                <a:gd name="T8" fmla="*/ 29 w 5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2">
                  <a:moveTo>
                    <a:pt x="29" y="62"/>
                  </a:moveTo>
                  <a:cubicBezTo>
                    <a:pt x="12" y="62"/>
                    <a:pt x="0" y="49"/>
                    <a:pt x="0" y="31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47" y="0"/>
                    <a:pt x="58" y="12"/>
                    <a:pt x="58" y="31"/>
                  </a:cubicBezTo>
                  <a:cubicBezTo>
                    <a:pt x="58" y="49"/>
                    <a:pt x="47" y="62"/>
                    <a:pt x="29" y="6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ED3235C6-93C2-83B9-BA3C-4C055093A36C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DA1571DF-11F7-307C-CDA4-06559DE4BBD4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C39107CE-5907-C4B9-E08F-9E489CDEBF08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0" name="Google Shape;181;p21">
              <a:extLst>
                <a:ext uri="{FF2B5EF4-FFF2-40B4-BE49-F238E27FC236}">
                  <a16:creationId xmlns:a16="http://schemas.microsoft.com/office/drawing/2014/main" id="{BA0016D3-0DC5-782C-FEBD-C1857030159A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1" name="Google Shape;182;p21">
              <a:extLst>
                <a:ext uri="{FF2B5EF4-FFF2-40B4-BE49-F238E27FC236}">
                  <a16:creationId xmlns:a16="http://schemas.microsoft.com/office/drawing/2014/main" id="{90678237-45EE-089A-DC81-A4064891014D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2" name="Google Shape;183;p21">
              <a:extLst>
                <a:ext uri="{FF2B5EF4-FFF2-40B4-BE49-F238E27FC236}">
                  <a16:creationId xmlns:a16="http://schemas.microsoft.com/office/drawing/2014/main" id="{35CB9355-968B-AEB3-779E-F1CD17A494E3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3" name="Google Shape;184;p21">
              <a:extLst>
                <a:ext uri="{FF2B5EF4-FFF2-40B4-BE49-F238E27FC236}">
                  <a16:creationId xmlns:a16="http://schemas.microsoft.com/office/drawing/2014/main" id="{CEC47F87-F143-7F56-14CE-20DC0572C313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4" name="Google Shape;185;p21">
              <a:extLst>
                <a:ext uri="{FF2B5EF4-FFF2-40B4-BE49-F238E27FC236}">
                  <a16:creationId xmlns:a16="http://schemas.microsoft.com/office/drawing/2014/main" id="{611ED43C-1FB2-90CE-9BBE-421F8CA2DB34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8AC145A-E7F5-40B3-690A-83BA6088C8F4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26" name="Google Shape;179;p21">
              <a:extLst>
                <a:ext uri="{FF2B5EF4-FFF2-40B4-BE49-F238E27FC236}">
                  <a16:creationId xmlns:a16="http://schemas.microsoft.com/office/drawing/2014/main" id="{9B88F3DB-39FE-3E7D-A03B-44DAC9398BBE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7" name="Google Shape;180;p21">
              <a:extLst>
                <a:ext uri="{FF2B5EF4-FFF2-40B4-BE49-F238E27FC236}">
                  <a16:creationId xmlns:a16="http://schemas.microsoft.com/office/drawing/2014/main" id="{14FD7DBC-4F8B-A71F-D707-80863E6DC1C8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8" name="Google Shape;181;p21">
              <a:extLst>
                <a:ext uri="{FF2B5EF4-FFF2-40B4-BE49-F238E27FC236}">
                  <a16:creationId xmlns:a16="http://schemas.microsoft.com/office/drawing/2014/main" id="{F22660F9-981B-EF0E-6F8F-50C5852F979D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9" name="Google Shape;182;p21">
              <a:extLst>
                <a:ext uri="{FF2B5EF4-FFF2-40B4-BE49-F238E27FC236}">
                  <a16:creationId xmlns:a16="http://schemas.microsoft.com/office/drawing/2014/main" id="{5EACF932-50D5-890D-4221-0F9DDBE207AD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0" name="Google Shape;183;p21">
              <a:extLst>
                <a:ext uri="{FF2B5EF4-FFF2-40B4-BE49-F238E27FC236}">
                  <a16:creationId xmlns:a16="http://schemas.microsoft.com/office/drawing/2014/main" id="{52ACAA76-3512-E85F-B96D-287B6AB008FF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1" name="Google Shape;184;p21">
              <a:extLst>
                <a:ext uri="{FF2B5EF4-FFF2-40B4-BE49-F238E27FC236}">
                  <a16:creationId xmlns:a16="http://schemas.microsoft.com/office/drawing/2014/main" id="{9BAC1489-1E2E-C80D-3652-F56E87A97D1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2" name="Google Shape;185;p21">
              <a:extLst>
                <a:ext uri="{FF2B5EF4-FFF2-40B4-BE49-F238E27FC236}">
                  <a16:creationId xmlns:a16="http://schemas.microsoft.com/office/drawing/2014/main" id="{E7E481AD-A595-6F10-00AC-40567093B3CD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482600"/>
            <a:ext cx="10210800" cy="6197600"/>
          </a:xfrm>
          <a:prstGeom prst="rect">
            <a:avLst/>
          </a:prstGeom>
          <a:gradFill>
            <a:gsLst>
              <a:gs pos="34000">
                <a:srgbClr val="FFFFFF"/>
              </a:gs>
              <a:gs pos="88000">
                <a:srgbClr val="FFFFFF"/>
              </a:gs>
              <a:gs pos="95000">
                <a:srgbClr val="E2D5F5"/>
              </a:gs>
              <a:gs pos="0">
                <a:srgbClr val="F6DEC3"/>
              </a:gs>
              <a:gs pos="1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23" name="Google Shape;2323;p69"/>
          <p:cNvSpPr txBox="1">
            <a:spLocks noGrp="1"/>
          </p:cNvSpPr>
          <p:nvPr>
            <p:ph type="title"/>
          </p:nvPr>
        </p:nvSpPr>
        <p:spPr>
          <a:xfrm>
            <a:off x="2051390" y="1799369"/>
            <a:ext cx="4504200" cy="2220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IT’S TIME TO READ!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324" name="Google Shape;2324;p69"/>
          <p:cNvGrpSpPr/>
          <p:nvPr/>
        </p:nvGrpSpPr>
        <p:grpSpPr>
          <a:xfrm>
            <a:off x="5936512" y="1694494"/>
            <a:ext cx="3207488" cy="2665499"/>
            <a:chOff x="3229800" y="2766550"/>
            <a:chExt cx="2287172" cy="1900694"/>
          </a:xfrm>
        </p:grpSpPr>
        <p:sp>
          <p:nvSpPr>
            <p:cNvPr id="2325" name="Google Shape;2325;p69"/>
            <p:cNvSpPr/>
            <p:nvPr/>
          </p:nvSpPr>
          <p:spPr>
            <a:xfrm>
              <a:off x="3229800" y="2766550"/>
              <a:ext cx="2287172" cy="1900694"/>
            </a:xfrm>
            <a:custGeom>
              <a:avLst/>
              <a:gdLst/>
              <a:ahLst/>
              <a:cxnLst/>
              <a:rect l="l" t="t" r="r" b="b"/>
              <a:pathLst>
                <a:path w="37739" h="31362" extrusionOk="0">
                  <a:moveTo>
                    <a:pt x="8514" y="1"/>
                  </a:moveTo>
                  <a:cubicBezTo>
                    <a:pt x="7867" y="1"/>
                    <a:pt x="7271" y="134"/>
                    <a:pt x="6716" y="350"/>
                  </a:cubicBezTo>
                  <a:cubicBezTo>
                    <a:pt x="4488" y="1161"/>
                    <a:pt x="3081" y="3471"/>
                    <a:pt x="3379" y="5823"/>
                  </a:cubicBezTo>
                  <a:cubicBezTo>
                    <a:pt x="3543" y="6932"/>
                    <a:pt x="4016" y="7959"/>
                    <a:pt x="4786" y="8729"/>
                  </a:cubicBezTo>
                  <a:cubicBezTo>
                    <a:pt x="4786" y="8770"/>
                    <a:pt x="4745" y="8821"/>
                    <a:pt x="4745" y="8863"/>
                  </a:cubicBezTo>
                  <a:cubicBezTo>
                    <a:pt x="4149" y="8565"/>
                    <a:pt x="3595" y="8431"/>
                    <a:pt x="3081" y="8431"/>
                  </a:cubicBezTo>
                  <a:cubicBezTo>
                    <a:pt x="2691" y="8431"/>
                    <a:pt x="2352" y="8472"/>
                    <a:pt x="2003" y="8647"/>
                  </a:cubicBezTo>
                  <a:cubicBezTo>
                    <a:pt x="1284" y="8945"/>
                    <a:pt x="720" y="9592"/>
                    <a:pt x="381" y="10403"/>
                  </a:cubicBezTo>
                  <a:cubicBezTo>
                    <a:pt x="124" y="11132"/>
                    <a:pt x="124" y="11851"/>
                    <a:pt x="124" y="12364"/>
                  </a:cubicBezTo>
                  <a:cubicBezTo>
                    <a:pt x="165" y="13740"/>
                    <a:pt x="463" y="15147"/>
                    <a:pt x="1028" y="16431"/>
                  </a:cubicBezTo>
                  <a:cubicBezTo>
                    <a:pt x="596" y="16728"/>
                    <a:pt x="206" y="17160"/>
                    <a:pt x="83" y="17714"/>
                  </a:cubicBezTo>
                  <a:cubicBezTo>
                    <a:pt x="1" y="18063"/>
                    <a:pt x="1" y="18402"/>
                    <a:pt x="83" y="18833"/>
                  </a:cubicBezTo>
                  <a:cubicBezTo>
                    <a:pt x="257" y="19984"/>
                    <a:pt x="894" y="20887"/>
                    <a:pt x="1582" y="21657"/>
                  </a:cubicBezTo>
                  <a:cubicBezTo>
                    <a:pt x="298" y="23495"/>
                    <a:pt x="381" y="25293"/>
                    <a:pt x="381" y="25375"/>
                  </a:cubicBezTo>
                  <a:cubicBezTo>
                    <a:pt x="422" y="25457"/>
                    <a:pt x="422" y="25549"/>
                    <a:pt x="463" y="25672"/>
                  </a:cubicBezTo>
                  <a:cubicBezTo>
                    <a:pt x="853" y="26699"/>
                    <a:pt x="1962" y="27901"/>
                    <a:pt x="5002" y="27901"/>
                  </a:cubicBezTo>
                  <a:cubicBezTo>
                    <a:pt x="5854" y="27901"/>
                    <a:pt x="6799" y="27819"/>
                    <a:pt x="7826" y="27644"/>
                  </a:cubicBezTo>
                  <a:cubicBezTo>
                    <a:pt x="7959" y="27603"/>
                    <a:pt x="8082" y="27603"/>
                    <a:pt x="8164" y="27562"/>
                  </a:cubicBezTo>
                  <a:cubicBezTo>
                    <a:pt x="9664" y="28846"/>
                    <a:pt x="11337" y="29821"/>
                    <a:pt x="13176" y="30468"/>
                  </a:cubicBezTo>
                  <a:cubicBezTo>
                    <a:pt x="13299" y="30509"/>
                    <a:pt x="13391" y="30550"/>
                    <a:pt x="13514" y="30591"/>
                  </a:cubicBezTo>
                  <a:cubicBezTo>
                    <a:pt x="15055" y="31105"/>
                    <a:pt x="16636" y="31361"/>
                    <a:pt x="18269" y="31361"/>
                  </a:cubicBezTo>
                  <a:cubicBezTo>
                    <a:pt x="19891" y="31361"/>
                    <a:pt x="21473" y="31105"/>
                    <a:pt x="22972" y="30591"/>
                  </a:cubicBezTo>
                  <a:cubicBezTo>
                    <a:pt x="24215" y="30211"/>
                    <a:pt x="25365" y="29657"/>
                    <a:pt x="26443" y="28969"/>
                  </a:cubicBezTo>
                  <a:cubicBezTo>
                    <a:pt x="28024" y="27983"/>
                    <a:pt x="29390" y="26740"/>
                    <a:pt x="30499" y="25251"/>
                  </a:cubicBezTo>
                  <a:cubicBezTo>
                    <a:pt x="30499" y="25200"/>
                    <a:pt x="30550" y="25159"/>
                    <a:pt x="30550" y="25159"/>
                  </a:cubicBezTo>
                  <a:cubicBezTo>
                    <a:pt x="31526" y="23834"/>
                    <a:pt x="32296" y="22335"/>
                    <a:pt x="32810" y="20754"/>
                  </a:cubicBezTo>
                  <a:cubicBezTo>
                    <a:pt x="33118" y="19860"/>
                    <a:pt x="33323" y="18916"/>
                    <a:pt x="33456" y="17971"/>
                  </a:cubicBezTo>
                  <a:cubicBezTo>
                    <a:pt x="34144" y="17416"/>
                    <a:pt x="34822" y="16821"/>
                    <a:pt x="35510" y="16174"/>
                  </a:cubicBezTo>
                  <a:cubicBezTo>
                    <a:pt x="36455" y="15280"/>
                    <a:pt x="37348" y="14295"/>
                    <a:pt x="37605" y="12929"/>
                  </a:cubicBezTo>
                  <a:cubicBezTo>
                    <a:pt x="37739" y="12200"/>
                    <a:pt x="37564" y="11471"/>
                    <a:pt x="37225" y="10957"/>
                  </a:cubicBezTo>
                  <a:cubicBezTo>
                    <a:pt x="37482" y="10618"/>
                    <a:pt x="37605" y="10228"/>
                    <a:pt x="37605" y="9756"/>
                  </a:cubicBezTo>
                  <a:lnTo>
                    <a:pt x="37605" y="5823"/>
                  </a:lnTo>
                  <a:cubicBezTo>
                    <a:pt x="37605" y="4663"/>
                    <a:pt x="36660" y="3728"/>
                    <a:pt x="35551" y="3728"/>
                  </a:cubicBezTo>
                  <a:lnTo>
                    <a:pt x="27377" y="3728"/>
                  </a:lnTo>
                  <a:cubicBezTo>
                    <a:pt x="24728" y="1757"/>
                    <a:pt x="21565" y="730"/>
                    <a:pt x="18269" y="730"/>
                  </a:cubicBezTo>
                  <a:cubicBezTo>
                    <a:pt x="16256" y="730"/>
                    <a:pt x="14285" y="1120"/>
                    <a:pt x="12446" y="1890"/>
                  </a:cubicBezTo>
                  <a:cubicBezTo>
                    <a:pt x="11461" y="730"/>
                    <a:pt x="10054" y="1"/>
                    <a:pt x="85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9"/>
            <p:cNvSpPr/>
            <p:nvPr/>
          </p:nvSpPr>
          <p:spPr>
            <a:xfrm>
              <a:off x="3473132" y="2872974"/>
              <a:ext cx="1732697" cy="1732030"/>
            </a:xfrm>
            <a:custGeom>
              <a:avLst/>
              <a:gdLst/>
              <a:ahLst/>
              <a:cxnLst/>
              <a:rect l="l" t="t" r="r" b="b"/>
              <a:pathLst>
                <a:path w="28590" h="28579" extrusionOk="0">
                  <a:moveTo>
                    <a:pt x="14295" y="1"/>
                  </a:moveTo>
                  <a:cubicBezTo>
                    <a:pt x="6419" y="1"/>
                    <a:pt x="1" y="6377"/>
                    <a:pt x="1" y="14295"/>
                  </a:cubicBezTo>
                  <a:cubicBezTo>
                    <a:pt x="1" y="15578"/>
                    <a:pt x="175" y="16821"/>
                    <a:pt x="514" y="17971"/>
                  </a:cubicBezTo>
                  <a:cubicBezTo>
                    <a:pt x="648" y="18443"/>
                    <a:pt x="771" y="18916"/>
                    <a:pt x="946" y="19337"/>
                  </a:cubicBezTo>
                  <a:cubicBezTo>
                    <a:pt x="1120" y="19809"/>
                    <a:pt x="1325" y="20240"/>
                    <a:pt x="1541" y="20672"/>
                  </a:cubicBezTo>
                  <a:cubicBezTo>
                    <a:pt x="1634" y="20836"/>
                    <a:pt x="1716" y="21010"/>
                    <a:pt x="1798" y="21185"/>
                  </a:cubicBezTo>
                  <a:cubicBezTo>
                    <a:pt x="2311" y="22161"/>
                    <a:pt x="2958" y="23023"/>
                    <a:pt x="3687" y="23834"/>
                  </a:cubicBezTo>
                  <a:cubicBezTo>
                    <a:pt x="3944" y="24132"/>
                    <a:pt x="4242" y="24430"/>
                    <a:pt x="4540" y="24687"/>
                  </a:cubicBezTo>
                  <a:cubicBezTo>
                    <a:pt x="5946" y="26063"/>
                    <a:pt x="7661" y="27090"/>
                    <a:pt x="9541" y="27767"/>
                  </a:cubicBezTo>
                  <a:cubicBezTo>
                    <a:pt x="9674" y="27808"/>
                    <a:pt x="9756" y="27808"/>
                    <a:pt x="9890" y="27860"/>
                  </a:cubicBezTo>
                  <a:cubicBezTo>
                    <a:pt x="11255" y="28322"/>
                    <a:pt x="12755" y="28578"/>
                    <a:pt x="14295" y="28578"/>
                  </a:cubicBezTo>
                  <a:cubicBezTo>
                    <a:pt x="15835" y="28578"/>
                    <a:pt x="17335" y="28322"/>
                    <a:pt x="18700" y="27860"/>
                  </a:cubicBezTo>
                  <a:cubicBezTo>
                    <a:pt x="19861" y="27511"/>
                    <a:pt x="20929" y="26997"/>
                    <a:pt x="21914" y="26360"/>
                  </a:cubicBezTo>
                  <a:cubicBezTo>
                    <a:pt x="23403" y="25416"/>
                    <a:pt x="24687" y="24266"/>
                    <a:pt x="25714" y="22849"/>
                  </a:cubicBezTo>
                  <a:cubicBezTo>
                    <a:pt x="25714" y="22849"/>
                    <a:pt x="25765" y="22807"/>
                    <a:pt x="25765" y="22766"/>
                  </a:cubicBezTo>
                  <a:cubicBezTo>
                    <a:pt x="26700" y="21565"/>
                    <a:pt x="27388" y="20199"/>
                    <a:pt x="27901" y="18700"/>
                  </a:cubicBezTo>
                  <a:cubicBezTo>
                    <a:pt x="28332" y="17334"/>
                    <a:pt x="28589" y="15835"/>
                    <a:pt x="28589" y="14295"/>
                  </a:cubicBezTo>
                  <a:cubicBezTo>
                    <a:pt x="28589" y="6377"/>
                    <a:pt x="22171" y="1"/>
                    <a:pt x="1429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9"/>
            <p:cNvSpPr/>
            <p:nvPr/>
          </p:nvSpPr>
          <p:spPr>
            <a:xfrm>
              <a:off x="4661189" y="3441881"/>
              <a:ext cx="796047" cy="644716"/>
            </a:xfrm>
            <a:custGeom>
              <a:avLst/>
              <a:gdLst/>
              <a:ahLst/>
              <a:cxnLst/>
              <a:rect l="l" t="t" r="r" b="b"/>
              <a:pathLst>
                <a:path w="13135" h="10638" extrusionOk="0">
                  <a:moveTo>
                    <a:pt x="11984" y="0"/>
                  </a:moveTo>
                  <a:cubicBezTo>
                    <a:pt x="11796" y="0"/>
                    <a:pt x="11605" y="32"/>
                    <a:pt x="11420" y="71"/>
                  </a:cubicBezTo>
                  <a:cubicBezTo>
                    <a:pt x="9582" y="410"/>
                    <a:pt x="8041" y="1652"/>
                    <a:pt x="6624" y="2895"/>
                  </a:cubicBezTo>
                  <a:cubicBezTo>
                    <a:pt x="6717" y="2597"/>
                    <a:pt x="6799" y="2299"/>
                    <a:pt x="6799" y="1991"/>
                  </a:cubicBezTo>
                  <a:cubicBezTo>
                    <a:pt x="6799" y="1694"/>
                    <a:pt x="6799" y="1355"/>
                    <a:pt x="6676" y="1016"/>
                  </a:cubicBezTo>
                  <a:cubicBezTo>
                    <a:pt x="6501" y="708"/>
                    <a:pt x="6244" y="451"/>
                    <a:pt x="5906" y="410"/>
                  </a:cubicBezTo>
                  <a:cubicBezTo>
                    <a:pt x="5853" y="403"/>
                    <a:pt x="5801" y="400"/>
                    <a:pt x="5749" y="400"/>
                  </a:cubicBezTo>
                  <a:cubicBezTo>
                    <a:pt x="5496" y="400"/>
                    <a:pt x="5249" y="481"/>
                    <a:pt x="5002" y="626"/>
                  </a:cubicBezTo>
                  <a:cubicBezTo>
                    <a:pt x="3718" y="1221"/>
                    <a:pt x="2609" y="2248"/>
                    <a:pt x="1880" y="3532"/>
                  </a:cubicBezTo>
                  <a:cubicBezTo>
                    <a:pt x="1069" y="4990"/>
                    <a:pt x="555" y="6828"/>
                    <a:pt x="206" y="8461"/>
                  </a:cubicBezTo>
                  <a:cubicBezTo>
                    <a:pt x="83" y="9015"/>
                    <a:pt x="1" y="9652"/>
                    <a:pt x="165" y="10165"/>
                  </a:cubicBezTo>
                  <a:cubicBezTo>
                    <a:pt x="206" y="10340"/>
                    <a:pt x="299" y="10463"/>
                    <a:pt x="422" y="10555"/>
                  </a:cubicBezTo>
                  <a:cubicBezTo>
                    <a:pt x="555" y="10638"/>
                    <a:pt x="720" y="10638"/>
                    <a:pt x="894" y="10638"/>
                  </a:cubicBezTo>
                  <a:cubicBezTo>
                    <a:pt x="1747" y="10555"/>
                    <a:pt x="2517" y="10206"/>
                    <a:pt x="3246" y="9867"/>
                  </a:cubicBezTo>
                  <a:cubicBezTo>
                    <a:pt x="6162" y="8409"/>
                    <a:pt x="8853" y="6530"/>
                    <a:pt x="11245" y="4302"/>
                  </a:cubicBezTo>
                  <a:cubicBezTo>
                    <a:pt x="12015" y="3532"/>
                    <a:pt x="12837" y="2679"/>
                    <a:pt x="13001" y="1611"/>
                  </a:cubicBezTo>
                  <a:cubicBezTo>
                    <a:pt x="13135" y="1057"/>
                    <a:pt x="13001" y="451"/>
                    <a:pt x="12580" y="153"/>
                  </a:cubicBezTo>
                  <a:cubicBezTo>
                    <a:pt x="12396" y="40"/>
                    <a:pt x="12193" y="0"/>
                    <a:pt x="11984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9"/>
            <p:cNvSpPr/>
            <p:nvPr/>
          </p:nvSpPr>
          <p:spPr>
            <a:xfrm>
              <a:off x="3297012" y="3339578"/>
              <a:ext cx="806653" cy="949802"/>
            </a:xfrm>
            <a:custGeom>
              <a:avLst/>
              <a:gdLst/>
              <a:ahLst/>
              <a:cxnLst/>
              <a:rect l="l" t="t" r="r" b="b"/>
              <a:pathLst>
                <a:path w="13310" h="15672" extrusionOk="0">
                  <a:moveTo>
                    <a:pt x="2041" y="0"/>
                  </a:moveTo>
                  <a:cubicBezTo>
                    <a:pt x="1812" y="0"/>
                    <a:pt x="1586" y="42"/>
                    <a:pt x="1366" y="137"/>
                  </a:cubicBezTo>
                  <a:cubicBezTo>
                    <a:pt x="853" y="342"/>
                    <a:pt x="514" y="773"/>
                    <a:pt x="299" y="1287"/>
                  </a:cubicBezTo>
                  <a:cubicBezTo>
                    <a:pt x="124" y="1800"/>
                    <a:pt x="83" y="2355"/>
                    <a:pt x="83" y="2868"/>
                  </a:cubicBezTo>
                  <a:cubicBezTo>
                    <a:pt x="124" y="4583"/>
                    <a:pt x="637" y="6247"/>
                    <a:pt x="1541" y="7705"/>
                  </a:cubicBezTo>
                  <a:cubicBezTo>
                    <a:pt x="1429" y="7664"/>
                    <a:pt x="1312" y="7645"/>
                    <a:pt x="1195" y="7645"/>
                  </a:cubicBezTo>
                  <a:cubicBezTo>
                    <a:pt x="690" y="7645"/>
                    <a:pt x="183" y="7999"/>
                    <a:pt x="42" y="8516"/>
                  </a:cubicBezTo>
                  <a:cubicBezTo>
                    <a:pt x="1" y="8732"/>
                    <a:pt x="1" y="8988"/>
                    <a:pt x="42" y="9204"/>
                  </a:cubicBezTo>
                  <a:cubicBezTo>
                    <a:pt x="257" y="10446"/>
                    <a:pt x="1151" y="11432"/>
                    <a:pt x="2054" y="12326"/>
                  </a:cubicBezTo>
                  <a:cubicBezTo>
                    <a:pt x="3164" y="13435"/>
                    <a:pt x="4488" y="14513"/>
                    <a:pt x="5946" y="15067"/>
                  </a:cubicBezTo>
                  <a:cubicBezTo>
                    <a:pt x="6793" y="15422"/>
                    <a:pt x="7727" y="15671"/>
                    <a:pt x="8651" y="15671"/>
                  </a:cubicBezTo>
                  <a:cubicBezTo>
                    <a:pt x="9172" y="15671"/>
                    <a:pt x="9691" y="15592"/>
                    <a:pt x="10187" y="15406"/>
                  </a:cubicBezTo>
                  <a:cubicBezTo>
                    <a:pt x="11933" y="14718"/>
                    <a:pt x="13011" y="12880"/>
                    <a:pt x="13135" y="11042"/>
                  </a:cubicBezTo>
                  <a:cubicBezTo>
                    <a:pt x="13309" y="9204"/>
                    <a:pt x="12703" y="7366"/>
                    <a:pt x="11984" y="5651"/>
                  </a:cubicBezTo>
                  <a:cubicBezTo>
                    <a:pt x="11553" y="4665"/>
                    <a:pt x="10999" y="3638"/>
                    <a:pt x="9972" y="3382"/>
                  </a:cubicBezTo>
                  <a:cubicBezTo>
                    <a:pt x="9821" y="3338"/>
                    <a:pt x="9665" y="3317"/>
                    <a:pt x="9508" y="3317"/>
                  </a:cubicBezTo>
                  <a:cubicBezTo>
                    <a:pt x="8603" y="3317"/>
                    <a:pt x="7683" y="4011"/>
                    <a:pt x="7569" y="4922"/>
                  </a:cubicBezTo>
                  <a:cubicBezTo>
                    <a:pt x="6717" y="3340"/>
                    <a:pt x="5515" y="1975"/>
                    <a:pt x="4067" y="855"/>
                  </a:cubicBezTo>
                  <a:cubicBezTo>
                    <a:pt x="3484" y="404"/>
                    <a:pt x="2753" y="0"/>
                    <a:pt x="2041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9"/>
            <p:cNvSpPr/>
            <p:nvPr/>
          </p:nvSpPr>
          <p:spPr>
            <a:xfrm>
              <a:off x="3445920" y="3508366"/>
              <a:ext cx="1718212" cy="816592"/>
            </a:xfrm>
            <a:custGeom>
              <a:avLst/>
              <a:gdLst/>
              <a:ahLst/>
              <a:cxnLst/>
              <a:rect l="l" t="t" r="r" b="b"/>
              <a:pathLst>
                <a:path w="28351" h="13474" extrusionOk="0">
                  <a:moveTo>
                    <a:pt x="11530" y="1"/>
                  </a:moveTo>
                  <a:cubicBezTo>
                    <a:pt x="11530" y="1"/>
                    <a:pt x="11366" y="42"/>
                    <a:pt x="11016" y="217"/>
                  </a:cubicBezTo>
                  <a:cubicBezTo>
                    <a:pt x="9527" y="812"/>
                    <a:pt x="4906" y="2907"/>
                    <a:pt x="2637" y="5515"/>
                  </a:cubicBezTo>
                  <a:cubicBezTo>
                    <a:pt x="1867" y="6419"/>
                    <a:pt x="1353" y="7056"/>
                    <a:pt x="963" y="7487"/>
                  </a:cubicBezTo>
                  <a:cubicBezTo>
                    <a:pt x="0" y="8652"/>
                    <a:pt x="22" y="8688"/>
                    <a:pt x="28" y="8688"/>
                  </a:cubicBezTo>
                  <a:cubicBezTo>
                    <a:pt x="28" y="8688"/>
                    <a:pt x="29" y="8688"/>
                    <a:pt x="29" y="8688"/>
                  </a:cubicBezTo>
                  <a:cubicBezTo>
                    <a:pt x="29" y="8688"/>
                    <a:pt x="70" y="8729"/>
                    <a:pt x="111" y="8770"/>
                  </a:cubicBezTo>
                  <a:cubicBezTo>
                    <a:pt x="285" y="8986"/>
                    <a:pt x="707" y="9500"/>
                    <a:pt x="1477" y="10136"/>
                  </a:cubicBezTo>
                  <a:cubicBezTo>
                    <a:pt x="1692" y="10311"/>
                    <a:pt x="1949" y="10526"/>
                    <a:pt x="2247" y="10701"/>
                  </a:cubicBezTo>
                  <a:cubicBezTo>
                    <a:pt x="2976" y="11214"/>
                    <a:pt x="3921" y="11728"/>
                    <a:pt x="5071" y="12190"/>
                  </a:cubicBezTo>
                  <a:cubicBezTo>
                    <a:pt x="6190" y="12621"/>
                    <a:pt x="7474" y="12960"/>
                    <a:pt x="9014" y="13217"/>
                  </a:cubicBezTo>
                  <a:cubicBezTo>
                    <a:pt x="9651" y="13309"/>
                    <a:pt x="10339" y="13391"/>
                    <a:pt x="11068" y="13432"/>
                  </a:cubicBezTo>
                  <a:lnTo>
                    <a:pt x="11879" y="13432"/>
                  </a:lnTo>
                  <a:cubicBezTo>
                    <a:pt x="11920" y="13432"/>
                    <a:pt x="12002" y="13432"/>
                    <a:pt x="12043" y="13474"/>
                  </a:cubicBezTo>
                  <a:lnTo>
                    <a:pt x="12475" y="13474"/>
                  </a:lnTo>
                  <a:cubicBezTo>
                    <a:pt x="13163" y="13474"/>
                    <a:pt x="13840" y="13432"/>
                    <a:pt x="14569" y="13391"/>
                  </a:cubicBezTo>
                  <a:cubicBezTo>
                    <a:pt x="16972" y="13268"/>
                    <a:pt x="19108" y="13094"/>
                    <a:pt x="20946" y="12878"/>
                  </a:cubicBezTo>
                  <a:cubicBezTo>
                    <a:pt x="23041" y="12703"/>
                    <a:pt x="24756" y="12498"/>
                    <a:pt x="26163" y="12323"/>
                  </a:cubicBezTo>
                  <a:lnTo>
                    <a:pt x="26214" y="12282"/>
                  </a:lnTo>
                  <a:cubicBezTo>
                    <a:pt x="27149" y="11081"/>
                    <a:pt x="27837" y="9715"/>
                    <a:pt x="28350" y="8216"/>
                  </a:cubicBezTo>
                  <a:cubicBezTo>
                    <a:pt x="26420" y="5310"/>
                    <a:pt x="23472" y="1500"/>
                    <a:pt x="20392" y="258"/>
                  </a:cubicBezTo>
                  <a:cubicBezTo>
                    <a:pt x="20310" y="217"/>
                    <a:pt x="20258" y="176"/>
                    <a:pt x="20176" y="176"/>
                  </a:cubicBezTo>
                  <a:lnTo>
                    <a:pt x="11530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9"/>
            <p:cNvSpPr/>
            <p:nvPr/>
          </p:nvSpPr>
          <p:spPr>
            <a:xfrm>
              <a:off x="4702279" y="3920364"/>
              <a:ext cx="140119" cy="334903"/>
            </a:xfrm>
            <a:custGeom>
              <a:avLst/>
              <a:gdLst/>
              <a:ahLst/>
              <a:cxnLst/>
              <a:rect l="l" t="t" r="r" b="b"/>
              <a:pathLst>
                <a:path w="2312" h="5526" extrusionOk="0">
                  <a:moveTo>
                    <a:pt x="42" y="1"/>
                  </a:moveTo>
                  <a:cubicBezTo>
                    <a:pt x="1" y="52"/>
                    <a:pt x="1" y="52"/>
                    <a:pt x="1" y="93"/>
                  </a:cubicBezTo>
                  <a:cubicBezTo>
                    <a:pt x="42" y="93"/>
                    <a:pt x="1716" y="2784"/>
                    <a:pt x="2229" y="5484"/>
                  </a:cubicBezTo>
                  <a:lnTo>
                    <a:pt x="2270" y="5525"/>
                  </a:lnTo>
                  <a:lnTo>
                    <a:pt x="2311" y="5525"/>
                  </a:lnTo>
                  <a:lnTo>
                    <a:pt x="2311" y="5484"/>
                  </a:lnTo>
                  <a:cubicBezTo>
                    <a:pt x="1798" y="2743"/>
                    <a:pt x="93" y="52"/>
                    <a:pt x="93" y="52"/>
                  </a:cubicBezTo>
                  <a:cubicBezTo>
                    <a:pt x="9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9"/>
            <p:cNvSpPr/>
            <p:nvPr/>
          </p:nvSpPr>
          <p:spPr>
            <a:xfrm>
              <a:off x="3696586" y="4247090"/>
              <a:ext cx="1334946" cy="357933"/>
            </a:xfrm>
            <a:custGeom>
              <a:avLst/>
              <a:gdLst/>
              <a:ahLst/>
              <a:cxnLst/>
              <a:rect l="l" t="t" r="r" b="b"/>
              <a:pathLst>
                <a:path w="22027" h="5906" extrusionOk="0">
                  <a:moveTo>
                    <a:pt x="0" y="1"/>
                  </a:moveTo>
                  <a:lnTo>
                    <a:pt x="0" y="2188"/>
                  </a:lnTo>
                  <a:cubicBezTo>
                    <a:pt x="339" y="2147"/>
                    <a:pt x="596" y="2106"/>
                    <a:pt x="853" y="2014"/>
                  </a:cubicBezTo>
                  <a:cubicBezTo>
                    <a:pt x="2259" y="3390"/>
                    <a:pt x="3974" y="4417"/>
                    <a:pt x="5854" y="5094"/>
                  </a:cubicBezTo>
                  <a:cubicBezTo>
                    <a:pt x="5987" y="5135"/>
                    <a:pt x="6069" y="5135"/>
                    <a:pt x="6203" y="5187"/>
                  </a:cubicBezTo>
                  <a:cubicBezTo>
                    <a:pt x="7568" y="5649"/>
                    <a:pt x="9068" y="5905"/>
                    <a:pt x="10608" y="5905"/>
                  </a:cubicBezTo>
                  <a:cubicBezTo>
                    <a:pt x="12148" y="5905"/>
                    <a:pt x="13648" y="5649"/>
                    <a:pt x="15013" y="5187"/>
                  </a:cubicBezTo>
                  <a:cubicBezTo>
                    <a:pt x="16174" y="4838"/>
                    <a:pt x="17242" y="4324"/>
                    <a:pt x="18227" y="3687"/>
                  </a:cubicBezTo>
                  <a:cubicBezTo>
                    <a:pt x="19716" y="2743"/>
                    <a:pt x="21000" y="1593"/>
                    <a:pt x="22027" y="176"/>
                  </a:cubicBezTo>
                  <a:lnTo>
                    <a:pt x="22027" y="1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9"/>
            <p:cNvSpPr/>
            <p:nvPr/>
          </p:nvSpPr>
          <p:spPr>
            <a:xfrm>
              <a:off x="4051312" y="4281332"/>
              <a:ext cx="749987" cy="280116"/>
            </a:xfrm>
            <a:custGeom>
              <a:avLst/>
              <a:gdLst/>
              <a:ahLst/>
              <a:cxnLst/>
              <a:rect l="l" t="t" r="r" b="b"/>
              <a:pathLst>
                <a:path w="12375" h="4622" extrusionOk="0">
                  <a:moveTo>
                    <a:pt x="2444" y="1"/>
                  </a:moveTo>
                  <a:lnTo>
                    <a:pt x="2403" y="83"/>
                  </a:lnTo>
                  <a:lnTo>
                    <a:pt x="2362" y="124"/>
                  </a:lnTo>
                  <a:lnTo>
                    <a:pt x="2270" y="340"/>
                  </a:lnTo>
                  <a:lnTo>
                    <a:pt x="2188" y="463"/>
                  </a:lnTo>
                  <a:lnTo>
                    <a:pt x="2054" y="720"/>
                  </a:lnTo>
                  <a:lnTo>
                    <a:pt x="1972" y="935"/>
                  </a:lnTo>
                  <a:lnTo>
                    <a:pt x="1890" y="1069"/>
                  </a:lnTo>
                  <a:lnTo>
                    <a:pt x="1674" y="1449"/>
                  </a:lnTo>
                  <a:lnTo>
                    <a:pt x="93" y="4365"/>
                  </a:lnTo>
                  <a:lnTo>
                    <a:pt x="1" y="4529"/>
                  </a:lnTo>
                  <a:cubicBezTo>
                    <a:pt x="134" y="4570"/>
                    <a:pt x="216" y="4570"/>
                    <a:pt x="350" y="4622"/>
                  </a:cubicBezTo>
                  <a:lnTo>
                    <a:pt x="9160" y="4622"/>
                  </a:lnTo>
                  <a:cubicBezTo>
                    <a:pt x="10321" y="4273"/>
                    <a:pt x="11389" y="3759"/>
                    <a:pt x="12374" y="3122"/>
                  </a:cubicBezTo>
                  <a:lnTo>
                    <a:pt x="10957" y="124"/>
                  </a:lnTo>
                  <a:lnTo>
                    <a:pt x="10875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9"/>
            <p:cNvSpPr/>
            <p:nvPr/>
          </p:nvSpPr>
          <p:spPr>
            <a:xfrm>
              <a:off x="4676764" y="3340609"/>
              <a:ext cx="134482" cy="157270"/>
            </a:xfrm>
            <a:custGeom>
              <a:avLst/>
              <a:gdLst/>
              <a:ahLst/>
              <a:cxnLst/>
              <a:rect l="l" t="t" r="r" b="b"/>
              <a:pathLst>
                <a:path w="2219" h="2595" extrusionOk="0">
                  <a:moveTo>
                    <a:pt x="1177" y="0"/>
                  </a:moveTo>
                  <a:cubicBezTo>
                    <a:pt x="1080" y="0"/>
                    <a:pt x="983" y="10"/>
                    <a:pt x="894" y="27"/>
                  </a:cubicBezTo>
                  <a:cubicBezTo>
                    <a:pt x="678" y="68"/>
                    <a:pt x="463" y="161"/>
                    <a:pt x="257" y="243"/>
                  </a:cubicBezTo>
                  <a:cubicBezTo>
                    <a:pt x="165" y="972"/>
                    <a:pt x="124" y="1660"/>
                    <a:pt x="42" y="2379"/>
                  </a:cubicBezTo>
                  <a:cubicBezTo>
                    <a:pt x="1" y="2471"/>
                    <a:pt x="83" y="2512"/>
                    <a:pt x="124" y="2594"/>
                  </a:cubicBezTo>
                  <a:cubicBezTo>
                    <a:pt x="678" y="2594"/>
                    <a:pt x="1233" y="2430"/>
                    <a:pt x="1664" y="2040"/>
                  </a:cubicBezTo>
                  <a:cubicBezTo>
                    <a:pt x="2054" y="1660"/>
                    <a:pt x="2219" y="1013"/>
                    <a:pt x="2003" y="500"/>
                  </a:cubicBezTo>
                  <a:cubicBezTo>
                    <a:pt x="1921" y="325"/>
                    <a:pt x="1746" y="161"/>
                    <a:pt x="1582" y="68"/>
                  </a:cubicBezTo>
                  <a:cubicBezTo>
                    <a:pt x="1456" y="20"/>
                    <a:pt x="1315" y="0"/>
                    <a:pt x="1177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9"/>
            <p:cNvSpPr/>
            <p:nvPr/>
          </p:nvSpPr>
          <p:spPr>
            <a:xfrm>
              <a:off x="4697310" y="3386427"/>
              <a:ext cx="67272" cy="46726"/>
            </a:xfrm>
            <a:custGeom>
              <a:avLst/>
              <a:gdLst/>
              <a:ahLst/>
              <a:cxnLst/>
              <a:rect l="l" t="t" r="r" b="b"/>
              <a:pathLst>
                <a:path w="1110" h="771" extrusionOk="0">
                  <a:moveTo>
                    <a:pt x="1027" y="0"/>
                  </a:moveTo>
                  <a:cubicBezTo>
                    <a:pt x="637" y="134"/>
                    <a:pt x="298" y="390"/>
                    <a:pt x="1" y="729"/>
                  </a:cubicBezTo>
                  <a:lnTo>
                    <a:pt x="1" y="770"/>
                  </a:lnTo>
                  <a:lnTo>
                    <a:pt x="83" y="770"/>
                  </a:lnTo>
                  <a:cubicBezTo>
                    <a:pt x="339" y="473"/>
                    <a:pt x="689" y="216"/>
                    <a:pt x="1068" y="82"/>
                  </a:cubicBezTo>
                  <a:cubicBezTo>
                    <a:pt x="1110" y="82"/>
                    <a:pt x="1110" y="41"/>
                    <a:pt x="1110" y="41"/>
                  </a:cubicBezTo>
                  <a:cubicBezTo>
                    <a:pt x="1068" y="0"/>
                    <a:pt x="1068" y="0"/>
                    <a:pt x="102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9"/>
            <p:cNvSpPr/>
            <p:nvPr/>
          </p:nvSpPr>
          <p:spPr>
            <a:xfrm>
              <a:off x="3994706" y="3325033"/>
              <a:ext cx="134482" cy="157270"/>
            </a:xfrm>
            <a:custGeom>
              <a:avLst/>
              <a:gdLst/>
              <a:ahLst/>
              <a:cxnLst/>
              <a:rect l="l" t="t" r="r" b="b"/>
              <a:pathLst>
                <a:path w="2219" h="2595" extrusionOk="0">
                  <a:moveTo>
                    <a:pt x="1044" y="0"/>
                  </a:moveTo>
                  <a:cubicBezTo>
                    <a:pt x="911" y="0"/>
                    <a:pt x="780" y="20"/>
                    <a:pt x="678" y="69"/>
                  </a:cubicBezTo>
                  <a:cubicBezTo>
                    <a:pt x="472" y="161"/>
                    <a:pt x="339" y="325"/>
                    <a:pt x="257" y="541"/>
                  </a:cubicBezTo>
                  <a:cubicBezTo>
                    <a:pt x="0" y="1013"/>
                    <a:pt x="164" y="1660"/>
                    <a:pt x="596" y="2040"/>
                  </a:cubicBezTo>
                  <a:cubicBezTo>
                    <a:pt x="986" y="2430"/>
                    <a:pt x="1581" y="2595"/>
                    <a:pt x="2136" y="2595"/>
                  </a:cubicBezTo>
                  <a:cubicBezTo>
                    <a:pt x="2136" y="2554"/>
                    <a:pt x="2218" y="2471"/>
                    <a:pt x="2218" y="2430"/>
                  </a:cubicBezTo>
                  <a:cubicBezTo>
                    <a:pt x="2136" y="1701"/>
                    <a:pt x="2054" y="1013"/>
                    <a:pt x="1961" y="284"/>
                  </a:cubicBezTo>
                  <a:cubicBezTo>
                    <a:pt x="1756" y="161"/>
                    <a:pt x="1540" y="120"/>
                    <a:pt x="1325" y="27"/>
                  </a:cubicBezTo>
                  <a:cubicBezTo>
                    <a:pt x="1235" y="10"/>
                    <a:pt x="1139" y="0"/>
                    <a:pt x="1044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9"/>
            <p:cNvSpPr/>
            <p:nvPr/>
          </p:nvSpPr>
          <p:spPr>
            <a:xfrm>
              <a:off x="4043858" y="3378972"/>
              <a:ext cx="67272" cy="51696"/>
            </a:xfrm>
            <a:custGeom>
              <a:avLst/>
              <a:gdLst/>
              <a:ahLst/>
              <a:cxnLst/>
              <a:rect l="l" t="t" r="r" b="b"/>
              <a:pathLst>
                <a:path w="1110" h="853" extrusionOk="0">
                  <a:moveTo>
                    <a:pt x="41" y="0"/>
                  </a:moveTo>
                  <a:cubicBezTo>
                    <a:pt x="0" y="0"/>
                    <a:pt x="0" y="41"/>
                    <a:pt x="0" y="41"/>
                  </a:cubicBezTo>
                  <a:cubicBezTo>
                    <a:pt x="0" y="82"/>
                    <a:pt x="0" y="82"/>
                    <a:pt x="41" y="82"/>
                  </a:cubicBezTo>
                  <a:cubicBezTo>
                    <a:pt x="298" y="82"/>
                    <a:pt x="473" y="205"/>
                    <a:pt x="596" y="339"/>
                  </a:cubicBezTo>
                  <a:cubicBezTo>
                    <a:pt x="770" y="462"/>
                    <a:pt x="894" y="637"/>
                    <a:pt x="1068" y="811"/>
                  </a:cubicBezTo>
                  <a:lnTo>
                    <a:pt x="1068" y="852"/>
                  </a:lnTo>
                  <a:lnTo>
                    <a:pt x="1109" y="811"/>
                  </a:lnTo>
                  <a:lnTo>
                    <a:pt x="1109" y="770"/>
                  </a:lnTo>
                  <a:cubicBezTo>
                    <a:pt x="986" y="596"/>
                    <a:pt x="853" y="421"/>
                    <a:pt x="688" y="257"/>
                  </a:cubicBezTo>
                  <a:cubicBezTo>
                    <a:pt x="514" y="164"/>
                    <a:pt x="298" y="0"/>
                    <a:pt x="41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9"/>
            <p:cNvSpPr/>
            <p:nvPr/>
          </p:nvSpPr>
          <p:spPr>
            <a:xfrm>
              <a:off x="4079918" y="2989701"/>
              <a:ext cx="679685" cy="683200"/>
            </a:xfrm>
            <a:custGeom>
              <a:avLst/>
              <a:gdLst/>
              <a:ahLst/>
              <a:cxnLst/>
              <a:rect l="l" t="t" r="r" b="b"/>
              <a:pathLst>
                <a:path w="11215" h="11273" extrusionOk="0">
                  <a:moveTo>
                    <a:pt x="5228" y="0"/>
                  </a:moveTo>
                  <a:cubicBezTo>
                    <a:pt x="4139" y="0"/>
                    <a:pt x="3132" y="189"/>
                    <a:pt x="2486" y="518"/>
                  </a:cubicBezTo>
                  <a:cubicBezTo>
                    <a:pt x="473" y="1494"/>
                    <a:pt x="350" y="4451"/>
                    <a:pt x="350" y="4451"/>
                  </a:cubicBezTo>
                  <a:cubicBezTo>
                    <a:pt x="350" y="4451"/>
                    <a:pt x="1" y="6331"/>
                    <a:pt x="514" y="8600"/>
                  </a:cubicBezTo>
                  <a:cubicBezTo>
                    <a:pt x="930" y="10332"/>
                    <a:pt x="3226" y="11273"/>
                    <a:pt x="5465" y="11273"/>
                  </a:cubicBezTo>
                  <a:cubicBezTo>
                    <a:pt x="6214" y="11273"/>
                    <a:pt x="6956" y="11168"/>
                    <a:pt x="7620" y="10952"/>
                  </a:cubicBezTo>
                  <a:cubicBezTo>
                    <a:pt x="10270" y="10099"/>
                    <a:pt x="11214" y="6166"/>
                    <a:pt x="10619" y="2993"/>
                  </a:cubicBezTo>
                  <a:cubicBezTo>
                    <a:pt x="10207" y="846"/>
                    <a:pt x="7533" y="0"/>
                    <a:pt x="5228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9"/>
            <p:cNvSpPr/>
            <p:nvPr/>
          </p:nvSpPr>
          <p:spPr>
            <a:xfrm>
              <a:off x="4225554" y="3401942"/>
              <a:ext cx="59211" cy="62302"/>
            </a:xfrm>
            <a:custGeom>
              <a:avLst/>
              <a:gdLst/>
              <a:ahLst/>
              <a:cxnLst/>
              <a:rect l="l" t="t" r="r" b="b"/>
              <a:pathLst>
                <a:path w="977" h="1028" extrusionOk="0">
                  <a:moveTo>
                    <a:pt x="514" y="1"/>
                  </a:moveTo>
                  <a:cubicBezTo>
                    <a:pt x="206" y="1"/>
                    <a:pt x="1" y="258"/>
                    <a:pt x="1" y="514"/>
                  </a:cubicBezTo>
                  <a:cubicBezTo>
                    <a:pt x="1" y="812"/>
                    <a:pt x="206" y="1028"/>
                    <a:pt x="514" y="1028"/>
                  </a:cubicBezTo>
                  <a:cubicBezTo>
                    <a:pt x="771" y="1028"/>
                    <a:pt x="976" y="812"/>
                    <a:pt x="976" y="514"/>
                  </a:cubicBezTo>
                  <a:cubicBezTo>
                    <a:pt x="976" y="258"/>
                    <a:pt x="771" y="1"/>
                    <a:pt x="51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9"/>
            <p:cNvSpPr/>
            <p:nvPr/>
          </p:nvSpPr>
          <p:spPr>
            <a:xfrm>
              <a:off x="4528644" y="3404487"/>
              <a:ext cx="59817" cy="59757"/>
            </a:xfrm>
            <a:custGeom>
              <a:avLst/>
              <a:gdLst/>
              <a:ahLst/>
              <a:cxnLst/>
              <a:rect l="l" t="t" r="r" b="b"/>
              <a:pathLst>
                <a:path w="987" h="986" extrusionOk="0">
                  <a:moveTo>
                    <a:pt x="514" y="0"/>
                  </a:moveTo>
                  <a:cubicBezTo>
                    <a:pt x="216" y="0"/>
                    <a:pt x="1" y="216"/>
                    <a:pt x="1" y="513"/>
                  </a:cubicBezTo>
                  <a:cubicBezTo>
                    <a:pt x="1" y="770"/>
                    <a:pt x="216" y="986"/>
                    <a:pt x="514" y="986"/>
                  </a:cubicBezTo>
                  <a:cubicBezTo>
                    <a:pt x="771" y="986"/>
                    <a:pt x="986" y="770"/>
                    <a:pt x="986" y="513"/>
                  </a:cubicBezTo>
                  <a:cubicBezTo>
                    <a:pt x="98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9"/>
            <p:cNvSpPr/>
            <p:nvPr/>
          </p:nvSpPr>
          <p:spPr>
            <a:xfrm>
              <a:off x="4430341" y="3443638"/>
              <a:ext cx="46726" cy="67332"/>
            </a:xfrm>
            <a:custGeom>
              <a:avLst/>
              <a:gdLst/>
              <a:ahLst/>
              <a:cxnLst/>
              <a:rect l="l" t="t" r="r" b="b"/>
              <a:pathLst>
                <a:path w="771" h="1111" extrusionOk="0">
                  <a:moveTo>
                    <a:pt x="596" y="1"/>
                  </a:moveTo>
                  <a:cubicBezTo>
                    <a:pt x="555" y="1"/>
                    <a:pt x="555" y="42"/>
                    <a:pt x="555" y="42"/>
                  </a:cubicBezTo>
                  <a:cubicBezTo>
                    <a:pt x="678" y="258"/>
                    <a:pt x="678" y="555"/>
                    <a:pt x="555" y="771"/>
                  </a:cubicBezTo>
                  <a:cubicBezTo>
                    <a:pt x="481" y="882"/>
                    <a:pt x="299" y="1034"/>
                    <a:pt x="107" y="1034"/>
                  </a:cubicBezTo>
                  <a:cubicBezTo>
                    <a:pt x="85" y="1034"/>
                    <a:pt x="63" y="1032"/>
                    <a:pt x="41" y="1028"/>
                  </a:cubicBezTo>
                  <a:cubicBezTo>
                    <a:pt x="41" y="1028"/>
                    <a:pt x="0" y="1028"/>
                    <a:pt x="0" y="1069"/>
                  </a:cubicBezTo>
                  <a:lnTo>
                    <a:pt x="41" y="1110"/>
                  </a:lnTo>
                  <a:lnTo>
                    <a:pt x="123" y="1110"/>
                  </a:lnTo>
                  <a:cubicBezTo>
                    <a:pt x="339" y="1110"/>
                    <a:pt x="514" y="987"/>
                    <a:pt x="596" y="812"/>
                  </a:cubicBezTo>
                  <a:cubicBezTo>
                    <a:pt x="770" y="555"/>
                    <a:pt x="770" y="258"/>
                    <a:pt x="63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9"/>
            <p:cNvSpPr/>
            <p:nvPr/>
          </p:nvSpPr>
          <p:spPr>
            <a:xfrm>
              <a:off x="4388644" y="3493699"/>
              <a:ext cx="20606" cy="14727"/>
            </a:xfrm>
            <a:custGeom>
              <a:avLst/>
              <a:gdLst/>
              <a:ahLst/>
              <a:cxnLst/>
              <a:rect l="l" t="t" r="r" b="b"/>
              <a:pathLst>
                <a:path w="340" h="243" extrusionOk="0">
                  <a:moveTo>
                    <a:pt x="130" y="0"/>
                  </a:moveTo>
                  <a:cubicBezTo>
                    <a:pt x="80" y="0"/>
                    <a:pt x="24" y="20"/>
                    <a:pt x="0" y="68"/>
                  </a:cubicBezTo>
                  <a:lnTo>
                    <a:pt x="0" y="109"/>
                  </a:lnTo>
                  <a:cubicBezTo>
                    <a:pt x="21" y="135"/>
                    <a:pt x="31" y="148"/>
                    <a:pt x="41" y="148"/>
                  </a:cubicBezTo>
                  <a:cubicBezTo>
                    <a:pt x="52" y="148"/>
                    <a:pt x="62" y="135"/>
                    <a:pt x="82" y="109"/>
                  </a:cubicBezTo>
                  <a:cubicBezTo>
                    <a:pt x="82" y="89"/>
                    <a:pt x="105" y="79"/>
                    <a:pt x="134" y="79"/>
                  </a:cubicBezTo>
                  <a:cubicBezTo>
                    <a:pt x="162" y="79"/>
                    <a:pt x="195" y="89"/>
                    <a:pt x="216" y="109"/>
                  </a:cubicBezTo>
                  <a:cubicBezTo>
                    <a:pt x="216" y="109"/>
                    <a:pt x="257" y="161"/>
                    <a:pt x="257" y="202"/>
                  </a:cubicBezTo>
                  <a:cubicBezTo>
                    <a:pt x="257" y="243"/>
                    <a:pt x="257" y="243"/>
                    <a:pt x="298" y="243"/>
                  </a:cubicBezTo>
                  <a:cubicBezTo>
                    <a:pt x="339" y="243"/>
                    <a:pt x="339" y="243"/>
                    <a:pt x="339" y="202"/>
                  </a:cubicBezTo>
                  <a:cubicBezTo>
                    <a:pt x="339" y="109"/>
                    <a:pt x="298" y="27"/>
                    <a:pt x="216" y="27"/>
                  </a:cubicBezTo>
                  <a:cubicBezTo>
                    <a:pt x="199" y="10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9"/>
            <p:cNvSpPr/>
            <p:nvPr/>
          </p:nvSpPr>
          <p:spPr>
            <a:xfrm>
              <a:off x="4378038" y="3518972"/>
              <a:ext cx="83453" cy="20606"/>
            </a:xfrm>
            <a:custGeom>
              <a:avLst/>
              <a:gdLst/>
              <a:ahLst/>
              <a:cxnLst/>
              <a:rect l="l" t="t" r="r" b="b"/>
              <a:pathLst>
                <a:path w="1377" h="340" extrusionOk="0">
                  <a:moveTo>
                    <a:pt x="1" y="1"/>
                  </a:moveTo>
                  <a:lnTo>
                    <a:pt x="1" y="83"/>
                  </a:lnTo>
                  <a:cubicBezTo>
                    <a:pt x="216" y="257"/>
                    <a:pt x="514" y="339"/>
                    <a:pt x="771" y="339"/>
                  </a:cubicBezTo>
                  <a:cubicBezTo>
                    <a:pt x="986" y="339"/>
                    <a:pt x="1161" y="298"/>
                    <a:pt x="1336" y="206"/>
                  </a:cubicBezTo>
                  <a:cubicBezTo>
                    <a:pt x="1377" y="206"/>
                    <a:pt x="1377" y="165"/>
                    <a:pt x="1336" y="165"/>
                  </a:cubicBezTo>
                  <a:cubicBezTo>
                    <a:pt x="1336" y="124"/>
                    <a:pt x="1336" y="124"/>
                    <a:pt x="1284" y="124"/>
                  </a:cubicBezTo>
                  <a:cubicBezTo>
                    <a:pt x="1125" y="214"/>
                    <a:pt x="942" y="260"/>
                    <a:pt x="758" y="260"/>
                  </a:cubicBezTo>
                  <a:cubicBezTo>
                    <a:pt x="504" y="260"/>
                    <a:pt x="249" y="173"/>
                    <a:pt x="5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9"/>
            <p:cNvSpPr/>
            <p:nvPr/>
          </p:nvSpPr>
          <p:spPr>
            <a:xfrm>
              <a:off x="4199433" y="3289275"/>
              <a:ext cx="59817" cy="48060"/>
            </a:xfrm>
            <a:custGeom>
              <a:avLst/>
              <a:gdLst/>
              <a:ahLst/>
              <a:cxnLst/>
              <a:rect l="l" t="t" r="r" b="b"/>
              <a:pathLst>
                <a:path w="987" h="793" extrusionOk="0">
                  <a:moveTo>
                    <a:pt x="671" y="0"/>
                  </a:moveTo>
                  <a:cubicBezTo>
                    <a:pt x="466" y="0"/>
                    <a:pt x="203" y="199"/>
                    <a:pt x="83" y="320"/>
                  </a:cubicBezTo>
                  <a:cubicBezTo>
                    <a:pt x="42" y="361"/>
                    <a:pt x="0" y="453"/>
                    <a:pt x="0" y="535"/>
                  </a:cubicBezTo>
                  <a:cubicBezTo>
                    <a:pt x="0" y="659"/>
                    <a:pt x="83" y="751"/>
                    <a:pt x="216" y="792"/>
                  </a:cubicBezTo>
                  <a:cubicBezTo>
                    <a:pt x="339" y="792"/>
                    <a:pt x="473" y="751"/>
                    <a:pt x="555" y="710"/>
                  </a:cubicBezTo>
                  <a:cubicBezTo>
                    <a:pt x="689" y="659"/>
                    <a:pt x="812" y="576"/>
                    <a:pt x="853" y="494"/>
                  </a:cubicBezTo>
                  <a:cubicBezTo>
                    <a:pt x="945" y="402"/>
                    <a:pt x="986" y="279"/>
                    <a:pt x="894" y="145"/>
                  </a:cubicBezTo>
                  <a:cubicBezTo>
                    <a:pt x="843" y="40"/>
                    <a:pt x="763" y="0"/>
                    <a:pt x="671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9"/>
            <p:cNvSpPr/>
            <p:nvPr/>
          </p:nvSpPr>
          <p:spPr>
            <a:xfrm>
              <a:off x="4554765" y="3294669"/>
              <a:ext cx="62302" cy="46181"/>
            </a:xfrm>
            <a:custGeom>
              <a:avLst/>
              <a:gdLst/>
              <a:ahLst/>
              <a:cxnLst/>
              <a:rect l="l" t="t" r="r" b="b"/>
              <a:pathLst>
                <a:path w="1028" h="762" extrusionOk="0">
                  <a:moveTo>
                    <a:pt x="303" y="0"/>
                  </a:moveTo>
                  <a:cubicBezTo>
                    <a:pt x="186" y="0"/>
                    <a:pt x="86" y="51"/>
                    <a:pt x="42" y="190"/>
                  </a:cubicBezTo>
                  <a:cubicBezTo>
                    <a:pt x="1" y="313"/>
                    <a:pt x="42" y="446"/>
                    <a:pt x="124" y="528"/>
                  </a:cubicBezTo>
                  <a:cubicBezTo>
                    <a:pt x="217" y="621"/>
                    <a:pt x="340" y="662"/>
                    <a:pt x="422" y="703"/>
                  </a:cubicBezTo>
                  <a:cubicBezTo>
                    <a:pt x="516" y="732"/>
                    <a:pt x="606" y="761"/>
                    <a:pt x="697" y="761"/>
                  </a:cubicBezTo>
                  <a:cubicBezTo>
                    <a:pt x="735" y="761"/>
                    <a:pt x="773" y="756"/>
                    <a:pt x="812" y="744"/>
                  </a:cubicBezTo>
                  <a:cubicBezTo>
                    <a:pt x="935" y="703"/>
                    <a:pt x="1028" y="570"/>
                    <a:pt x="987" y="446"/>
                  </a:cubicBezTo>
                  <a:cubicBezTo>
                    <a:pt x="987" y="405"/>
                    <a:pt x="935" y="313"/>
                    <a:pt x="894" y="272"/>
                  </a:cubicBezTo>
                  <a:cubicBezTo>
                    <a:pt x="789" y="166"/>
                    <a:pt x="516" y="0"/>
                    <a:pt x="303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9"/>
            <p:cNvSpPr/>
            <p:nvPr/>
          </p:nvSpPr>
          <p:spPr>
            <a:xfrm>
              <a:off x="4051312" y="2895398"/>
              <a:ext cx="721381" cy="464901"/>
            </a:xfrm>
            <a:custGeom>
              <a:avLst/>
              <a:gdLst/>
              <a:ahLst/>
              <a:cxnLst/>
              <a:rect l="l" t="t" r="r" b="b"/>
              <a:pathLst>
                <a:path w="11903" h="7671" extrusionOk="0">
                  <a:moveTo>
                    <a:pt x="5887" y="0"/>
                  </a:moveTo>
                  <a:cubicBezTo>
                    <a:pt x="5526" y="0"/>
                    <a:pt x="5162" y="35"/>
                    <a:pt x="4796" y="103"/>
                  </a:cubicBezTo>
                  <a:cubicBezTo>
                    <a:pt x="3903" y="277"/>
                    <a:pt x="3040" y="657"/>
                    <a:pt x="2311" y="1253"/>
                  </a:cubicBezTo>
                  <a:cubicBezTo>
                    <a:pt x="2054" y="1469"/>
                    <a:pt x="1849" y="1684"/>
                    <a:pt x="1674" y="1982"/>
                  </a:cubicBezTo>
                  <a:cubicBezTo>
                    <a:pt x="1592" y="2157"/>
                    <a:pt x="1541" y="2372"/>
                    <a:pt x="1592" y="2537"/>
                  </a:cubicBezTo>
                  <a:cubicBezTo>
                    <a:pt x="1335" y="2537"/>
                    <a:pt x="1120" y="2588"/>
                    <a:pt x="945" y="2752"/>
                  </a:cubicBezTo>
                  <a:cubicBezTo>
                    <a:pt x="730" y="2886"/>
                    <a:pt x="647" y="3101"/>
                    <a:pt x="514" y="3307"/>
                  </a:cubicBezTo>
                  <a:cubicBezTo>
                    <a:pt x="52" y="4467"/>
                    <a:pt x="1" y="5833"/>
                    <a:pt x="134" y="7075"/>
                  </a:cubicBezTo>
                  <a:cubicBezTo>
                    <a:pt x="134" y="7055"/>
                    <a:pt x="144" y="7045"/>
                    <a:pt x="160" y="7045"/>
                  </a:cubicBezTo>
                  <a:cubicBezTo>
                    <a:pt x="175" y="7045"/>
                    <a:pt x="196" y="7055"/>
                    <a:pt x="216" y="7075"/>
                  </a:cubicBezTo>
                  <a:cubicBezTo>
                    <a:pt x="432" y="7158"/>
                    <a:pt x="647" y="7332"/>
                    <a:pt x="822" y="7507"/>
                  </a:cubicBezTo>
                  <a:cubicBezTo>
                    <a:pt x="986" y="7507"/>
                    <a:pt x="1120" y="7373"/>
                    <a:pt x="1243" y="7250"/>
                  </a:cubicBezTo>
                  <a:cubicBezTo>
                    <a:pt x="1377" y="7116"/>
                    <a:pt x="1418" y="6993"/>
                    <a:pt x="1500" y="6819"/>
                  </a:cubicBezTo>
                  <a:cubicBezTo>
                    <a:pt x="1633" y="6346"/>
                    <a:pt x="1674" y="5874"/>
                    <a:pt x="1541" y="5412"/>
                  </a:cubicBezTo>
                  <a:lnTo>
                    <a:pt x="1541" y="5412"/>
                  </a:lnTo>
                  <a:cubicBezTo>
                    <a:pt x="1570" y="5415"/>
                    <a:pt x="1599" y="5417"/>
                    <a:pt x="1628" y="5417"/>
                  </a:cubicBezTo>
                  <a:cubicBezTo>
                    <a:pt x="1958" y="5417"/>
                    <a:pt x="2329" y="5213"/>
                    <a:pt x="2527" y="4939"/>
                  </a:cubicBezTo>
                  <a:cubicBezTo>
                    <a:pt x="2742" y="4590"/>
                    <a:pt x="2783" y="4210"/>
                    <a:pt x="2742" y="3820"/>
                  </a:cubicBezTo>
                  <a:cubicBezTo>
                    <a:pt x="2742" y="3697"/>
                    <a:pt x="2701" y="3563"/>
                    <a:pt x="2660" y="3440"/>
                  </a:cubicBezTo>
                  <a:lnTo>
                    <a:pt x="2660" y="3440"/>
                  </a:lnTo>
                  <a:cubicBezTo>
                    <a:pt x="2824" y="3522"/>
                    <a:pt x="2999" y="3563"/>
                    <a:pt x="3215" y="3615"/>
                  </a:cubicBezTo>
                  <a:cubicBezTo>
                    <a:pt x="3595" y="3615"/>
                    <a:pt x="4026" y="3399"/>
                    <a:pt x="4324" y="3142"/>
                  </a:cubicBezTo>
                  <a:cubicBezTo>
                    <a:pt x="4621" y="2845"/>
                    <a:pt x="4837" y="2496"/>
                    <a:pt x="5053" y="2116"/>
                  </a:cubicBezTo>
                  <a:cubicBezTo>
                    <a:pt x="5094" y="2331"/>
                    <a:pt x="5135" y="2629"/>
                    <a:pt x="5268" y="2793"/>
                  </a:cubicBezTo>
                  <a:cubicBezTo>
                    <a:pt x="5509" y="3324"/>
                    <a:pt x="6131" y="3619"/>
                    <a:pt x="6699" y="3619"/>
                  </a:cubicBezTo>
                  <a:cubicBezTo>
                    <a:pt x="6736" y="3619"/>
                    <a:pt x="6772" y="3617"/>
                    <a:pt x="6809" y="3615"/>
                  </a:cubicBezTo>
                  <a:cubicBezTo>
                    <a:pt x="7445" y="3522"/>
                    <a:pt x="7959" y="3101"/>
                    <a:pt x="8267" y="2537"/>
                  </a:cubicBezTo>
                  <a:cubicBezTo>
                    <a:pt x="8267" y="2968"/>
                    <a:pt x="8431" y="3307"/>
                    <a:pt x="8647" y="3656"/>
                  </a:cubicBezTo>
                  <a:cubicBezTo>
                    <a:pt x="8904" y="3954"/>
                    <a:pt x="9201" y="4210"/>
                    <a:pt x="9551" y="4426"/>
                  </a:cubicBezTo>
                  <a:cubicBezTo>
                    <a:pt x="9818" y="4556"/>
                    <a:pt x="10112" y="4667"/>
                    <a:pt x="10416" y="4667"/>
                  </a:cubicBezTo>
                  <a:cubicBezTo>
                    <a:pt x="10497" y="4667"/>
                    <a:pt x="10578" y="4659"/>
                    <a:pt x="10660" y="4642"/>
                  </a:cubicBezTo>
                  <a:lnTo>
                    <a:pt x="10660" y="4642"/>
                  </a:lnTo>
                  <a:cubicBezTo>
                    <a:pt x="10526" y="5104"/>
                    <a:pt x="10618" y="5669"/>
                    <a:pt x="10875" y="6131"/>
                  </a:cubicBezTo>
                  <a:cubicBezTo>
                    <a:pt x="10660" y="6603"/>
                    <a:pt x="10742" y="7291"/>
                    <a:pt x="11132" y="7671"/>
                  </a:cubicBezTo>
                  <a:cubicBezTo>
                    <a:pt x="11512" y="7291"/>
                    <a:pt x="11727" y="6644"/>
                    <a:pt x="11810" y="6049"/>
                  </a:cubicBezTo>
                  <a:cubicBezTo>
                    <a:pt x="11902" y="5319"/>
                    <a:pt x="11810" y="4508"/>
                    <a:pt x="11512" y="3820"/>
                  </a:cubicBezTo>
                  <a:cubicBezTo>
                    <a:pt x="11553" y="3738"/>
                    <a:pt x="11604" y="3615"/>
                    <a:pt x="11645" y="3522"/>
                  </a:cubicBezTo>
                  <a:cubicBezTo>
                    <a:pt x="11727" y="3101"/>
                    <a:pt x="11686" y="2629"/>
                    <a:pt x="11553" y="2198"/>
                  </a:cubicBezTo>
                  <a:cubicBezTo>
                    <a:pt x="11430" y="1941"/>
                    <a:pt x="11296" y="1643"/>
                    <a:pt x="11091" y="1428"/>
                  </a:cubicBezTo>
                  <a:cubicBezTo>
                    <a:pt x="10742" y="1089"/>
                    <a:pt x="10228" y="873"/>
                    <a:pt x="9756" y="740"/>
                  </a:cubicBezTo>
                  <a:cubicBezTo>
                    <a:pt x="9501" y="672"/>
                    <a:pt x="9244" y="641"/>
                    <a:pt x="8985" y="641"/>
                  </a:cubicBezTo>
                  <a:cubicBezTo>
                    <a:pt x="8774" y="641"/>
                    <a:pt x="8561" y="662"/>
                    <a:pt x="8349" y="698"/>
                  </a:cubicBezTo>
                  <a:cubicBezTo>
                    <a:pt x="8092" y="616"/>
                    <a:pt x="7836" y="360"/>
                    <a:pt x="7579" y="277"/>
                  </a:cubicBezTo>
                  <a:cubicBezTo>
                    <a:pt x="7025" y="89"/>
                    <a:pt x="6459" y="0"/>
                    <a:pt x="588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9"/>
            <p:cNvSpPr/>
            <p:nvPr/>
          </p:nvSpPr>
          <p:spPr>
            <a:xfrm>
              <a:off x="3921858" y="3925213"/>
              <a:ext cx="93392" cy="60605"/>
            </a:xfrm>
            <a:custGeom>
              <a:avLst/>
              <a:gdLst/>
              <a:ahLst/>
              <a:cxnLst/>
              <a:rect l="l" t="t" r="r" b="b"/>
              <a:pathLst>
                <a:path w="1541" h="1000" extrusionOk="0">
                  <a:moveTo>
                    <a:pt x="1001" y="1"/>
                  </a:moveTo>
                  <a:cubicBezTo>
                    <a:pt x="900" y="1"/>
                    <a:pt x="783" y="28"/>
                    <a:pt x="648" y="95"/>
                  </a:cubicBezTo>
                  <a:cubicBezTo>
                    <a:pt x="1" y="393"/>
                    <a:pt x="432" y="999"/>
                    <a:pt x="432" y="999"/>
                  </a:cubicBezTo>
                  <a:lnTo>
                    <a:pt x="1541" y="434"/>
                  </a:lnTo>
                  <a:cubicBezTo>
                    <a:pt x="1541" y="434"/>
                    <a:pt x="1403" y="1"/>
                    <a:pt x="1001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9"/>
            <p:cNvSpPr/>
            <p:nvPr/>
          </p:nvSpPr>
          <p:spPr>
            <a:xfrm>
              <a:off x="3947979" y="3951515"/>
              <a:ext cx="264601" cy="485446"/>
            </a:xfrm>
            <a:custGeom>
              <a:avLst/>
              <a:gdLst/>
              <a:ahLst/>
              <a:cxnLst/>
              <a:rect l="l" t="t" r="r" b="b"/>
              <a:pathLst>
                <a:path w="4366" h="8010" extrusionOk="0">
                  <a:moveTo>
                    <a:pt x="1110" y="0"/>
                  </a:moveTo>
                  <a:lnTo>
                    <a:pt x="1" y="565"/>
                  </a:lnTo>
                  <a:lnTo>
                    <a:pt x="381" y="1284"/>
                  </a:lnTo>
                  <a:lnTo>
                    <a:pt x="2948" y="6418"/>
                  </a:lnTo>
                  <a:lnTo>
                    <a:pt x="2989" y="6470"/>
                  </a:lnTo>
                  <a:lnTo>
                    <a:pt x="4365" y="8010"/>
                  </a:lnTo>
                  <a:lnTo>
                    <a:pt x="4067" y="6038"/>
                  </a:lnTo>
                  <a:lnTo>
                    <a:pt x="4067" y="5956"/>
                  </a:lnTo>
                  <a:lnTo>
                    <a:pt x="1449" y="688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9"/>
            <p:cNvSpPr/>
            <p:nvPr/>
          </p:nvSpPr>
          <p:spPr>
            <a:xfrm>
              <a:off x="3981615" y="4016849"/>
              <a:ext cx="147573" cy="300661"/>
            </a:xfrm>
            <a:custGeom>
              <a:avLst/>
              <a:gdLst/>
              <a:ahLst/>
              <a:cxnLst/>
              <a:rect l="l" t="t" r="r" b="b"/>
              <a:pathLst>
                <a:path w="2435" h="4961" extrusionOk="0">
                  <a:moveTo>
                    <a:pt x="0" y="1"/>
                  </a:moveTo>
                  <a:lnTo>
                    <a:pt x="2434" y="4960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9"/>
            <p:cNvSpPr/>
            <p:nvPr/>
          </p:nvSpPr>
          <p:spPr>
            <a:xfrm>
              <a:off x="4015191" y="3998182"/>
              <a:ext cx="150664" cy="301267"/>
            </a:xfrm>
            <a:custGeom>
              <a:avLst/>
              <a:gdLst/>
              <a:ahLst/>
              <a:cxnLst/>
              <a:rect l="l" t="t" r="r" b="b"/>
              <a:pathLst>
                <a:path w="2486" h="4971" extrusionOk="0">
                  <a:moveTo>
                    <a:pt x="42" y="0"/>
                  </a:moveTo>
                  <a:lnTo>
                    <a:pt x="1" y="52"/>
                  </a:lnTo>
                  <a:lnTo>
                    <a:pt x="2486" y="4971"/>
                  </a:lnTo>
                  <a:lnTo>
                    <a:pt x="42" y="5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9"/>
            <p:cNvSpPr/>
            <p:nvPr/>
          </p:nvSpPr>
          <p:spPr>
            <a:xfrm>
              <a:off x="4126645" y="4299393"/>
              <a:ext cx="85938" cy="137573"/>
            </a:xfrm>
            <a:custGeom>
              <a:avLst/>
              <a:gdLst/>
              <a:ahLst/>
              <a:cxnLst/>
              <a:rect l="l" t="t" r="r" b="b"/>
              <a:pathLst>
                <a:path w="1418" h="2270" extrusionOk="0">
                  <a:moveTo>
                    <a:pt x="647" y="1"/>
                  </a:moveTo>
                  <a:lnTo>
                    <a:pt x="647" y="596"/>
                  </a:lnTo>
                  <a:lnTo>
                    <a:pt x="41" y="298"/>
                  </a:lnTo>
                  <a:lnTo>
                    <a:pt x="0" y="678"/>
                  </a:lnTo>
                  <a:lnTo>
                    <a:pt x="41" y="730"/>
                  </a:lnTo>
                  <a:lnTo>
                    <a:pt x="904" y="1664"/>
                  </a:lnTo>
                  <a:lnTo>
                    <a:pt x="1417" y="2270"/>
                  </a:lnTo>
                  <a:lnTo>
                    <a:pt x="1325" y="1500"/>
                  </a:lnTo>
                  <a:lnTo>
                    <a:pt x="1119" y="298"/>
                  </a:lnTo>
                  <a:lnTo>
                    <a:pt x="1119" y="21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9"/>
            <p:cNvSpPr/>
            <p:nvPr/>
          </p:nvSpPr>
          <p:spPr>
            <a:xfrm>
              <a:off x="4181372" y="4384665"/>
              <a:ext cx="31212" cy="52302"/>
            </a:xfrm>
            <a:custGeom>
              <a:avLst/>
              <a:gdLst/>
              <a:ahLst/>
              <a:cxnLst/>
              <a:rect l="l" t="t" r="r" b="b"/>
              <a:pathLst>
                <a:path w="515" h="863" extrusionOk="0">
                  <a:moveTo>
                    <a:pt x="257" y="0"/>
                  </a:moveTo>
                  <a:cubicBezTo>
                    <a:pt x="124" y="0"/>
                    <a:pt x="42" y="134"/>
                    <a:pt x="1" y="257"/>
                  </a:cubicBezTo>
                  <a:lnTo>
                    <a:pt x="514" y="863"/>
                  </a:lnTo>
                  <a:lnTo>
                    <a:pt x="422" y="93"/>
                  </a:lnTo>
                  <a:lnTo>
                    <a:pt x="381" y="41"/>
                  </a:lnTo>
                  <a:cubicBezTo>
                    <a:pt x="340" y="41"/>
                    <a:pt x="298" y="0"/>
                    <a:pt x="25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9"/>
            <p:cNvSpPr/>
            <p:nvPr/>
          </p:nvSpPr>
          <p:spPr>
            <a:xfrm>
              <a:off x="3947979" y="3951515"/>
              <a:ext cx="87817" cy="77817"/>
            </a:xfrm>
            <a:custGeom>
              <a:avLst/>
              <a:gdLst/>
              <a:ahLst/>
              <a:cxnLst/>
              <a:rect l="l" t="t" r="r" b="b"/>
              <a:pathLst>
                <a:path w="1449" h="1284" extrusionOk="0">
                  <a:moveTo>
                    <a:pt x="1110" y="0"/>
                  </a:moveTo>
                  <a:lnTo>
                    <a:pt x="1" y="565"/>
                  </a:lnTo>
                  <a:lnTo>
                    <a:pt x="124" y="822"/>
                  </a:lnTo>
                  <a:lnTo>
                    <a:pt x="217" y="986"/>
                  </a:lnTo>
                  <a:lnTo>
                    <a:pt x="381" y="1284"/>
                  </a:lnTo>
                  <a:lnTo>
                    <a:pt x="1449" y="688"/>
                  </a:lnTo>
                  <a:lnTo>
                    <a:pt x="1326" y="432"/>
                  </a:lnTo>
                  <a:lnTo>
                    <a:pt x="1243" y="257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9"/>
            <p:cNvSpPr/>
            <p:nvPr/>
          </p:nvSpPr>
          <p:spPr>
            <a:xfrm>
              <a:off x="3955494" y="3967091"/>
              <a:ext cx="67878" cy="34242"/>
            </a:xfrm>
            <a:custGeom>
              <a:avLst/>
              <a:gdLst/>
              <a:ahLst/>
              <a:cxnLst/>
              <a:rect l="l" t="t" r="r" b="b"/>
              <a:pathLst>
                <a:path w="1120" h="565" extrusionOk="0">
                  <a:moveTo>
                    <a:pt x="1119" y="0"/>
                  </a:moveTo>
                  <a:lnTo>
                    <a:pt x="1119" y="0"/>
                  </a:lnTo>
                  <a:lnTo>
                    <a:pt x="0" y="565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9"/>
            <p:cNvSpPr/>
            <p:nvPr/>
          </p:nvSpPr>
          <p:spPr>
            <a:xfrm>
              <a:off x="3961070" y="3977637"/>
              <a:ext cx="67272" cy="33696"/>
            </a:xfrm>
            <a:custGeom>
              <a:avLst/>
              <a:gdLst/>
              <a:ahLst/>
              <a:cxnLst/>
              <a:rect l="l" t="t" r="r" b="b"/>
              <a:pathLst>
                <a:path w="1110" h="556" extrusionOk="0">
                  <a:moveTo>
                    <a:pt x="1110" y="1"/>
                  </a:moveTo>
                  <a:lnTo>
                    <a:pt x="1110" y="1"/>
                  </a:lnTo>
                  <a:lnTo>
                    <a:pt x="1" y="555"/>
                  </a:lnTo>
                  <a:lnTo>
                    <a:pt x="1" y="555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9"/>
            <p:cNvSpPr/>
            <p:nvPr/>
          </p:nvSpPr>
          <p:spPr>
            <a:xfrm>
              <a:off x="3310103" y="4039879"/>
              <a:ext cx="894348" cy="369206"/>
            </a:xfrm>
            <a:custGeom>
              <a:avLst/>
              <a:gdLst/>
              <a:ahLst/>
              <a:cxnLst/>
              <a:rect l="l" t="t" r="r" b="b"/>
              <a:pathLst>
                <a:path w="14757" h="6092" extrusionOk="0">
                  <a:moveTo>
                    <a:pt x="12149" y="3302"/>
                  </a:moveTo>
                  <a:cubicBezTo>
                    <a:pt x="12220" y="3315"/>
                    <a:pt x="12357" y="3355"/>
                    <a:pt x="12487" y="3420"/>
                  </a:cubicBezTo>
                  <a:cubicBezTo>
                    <a:pt x="12580" y="3420"/>
                    <a:pt x="12662" y="3471"/>
                    <a:pt x="12744" y="3471"/>
                  </a:cubicBezTo>
                  <a:cubicBezTo>
                    <a:pt x="12795" y="3512"/>
                    <a:pt x="12877" y="3553"/>
                    <a:pt x="12919" y="3553"/>
                  </a:cubicBezTo>
                  <a:cubicBezTo>
                    <a:pt x="12960" y="3553"/>
                    <a:pt x="13001" y="3595"/>
                    <a:pt x="13052" y="3595"/>
                  </a:cubicBezTo>
                  <a:cubicBezTo>
                    <a:pt x="13134" y="3636"/>
                    <a:pt x="13216" y="3677"/>
                    <a:pt x="13257" y="3677"/>
                  </a:cubicBezTo>
                  <a:cubicBezTo>
                    <a:pt x="13309" y="3728"/>
                    <a:pt x="13432" y="3892"/>
                    <a:pt x="13565" y="4067"/>
                  </a:cubicBezTo>
                  <a:cubicBezTo>
                    <a:pt x="13648" y="4190"/>
                    <a:pt x="13730" y="4324"/>
                    <a:pt x="13822" y="4447"/>
                  </a:cubicBezTo>
                  <a:lnTo>
                    <a:pt x="13822" y="4498"/>
                  </a:lnTo>
                  <a:cubicBezTo>
                    <a:pt x="13863" y="4539"/>
                    <a:pt x="13904" y="4621"/>
                    <a:pt x="13945" y="4662"/>
                  </a:cubicBezTo>
                  <a:cubicBezTo>
                    <a:pt x="13986" y="4755"/>
                    <a:pt x="14028" y="4796"/>
                    <a:pt x="14079" y="4837"/>
                  </a:cubicBezTo>
                  <a:lnTo>
                    <a:pt x="14079" y="4878"/>
                  </a:lnTo>
                  <a:cubicBezTo>
                    <a:pt x="14120" y="4919"/>
                    <a:pt x="14120" y="4960"/>
                    <a:pt x="14120" y="4960"/>
                  </a:cubicBezTo>
                  <a:lnTo>
                    <a:pt x="14079" y="4919"/>
                  </a:lnTo>
                  <a:lnTo>
                    <a:pt x="13945" y="4796"/>
                  </a:lnTo>
                  <a:cubicBezTo>
                    <a:pt x="13904" y="4755"/>
                    <a:pt x="13863" y="4704"/>
                    <a:pt x="13822" y="4662"/>
                  </a:cubicBezTo>
                  <a:cubicBezTo>
                    <a:pt x="13771" y="4621"/>
                    <a:pt x="13730" y="4580"/>
                    <a:pt x="13689" y="4539"/>
                  </a:cubicBezTo>
                  <a:lnTo>
                    <a:pt x="13648" y="4539"/>
                  </a:lnTo>
                  <a:cubicBezTo>
                    <a:pt x="13565" y="4447"/>
                    <a:pt x="13473" y="4365"/>
                    <a:pt x="13391" y="4283"/>
                  </a:cubicBezTo>
                  <a:cubicBezTo>
                    <a:pt x="13309" y="4241"/>
                    <a:pt x="13257" y="4190"/>
                    <a:pt x="13216" y="4149"/>
                  </a:cubicBezTo>
                  <a:cubicBezTo>
                    <a:pt x="13175" y="4149"/>
                    <a:pt x="13093" y="4067"/>
                    <a:pt x="13001" y="4026"/>
                  </a:cubicBezTo>
                  <a:lnTo>
                    <a:pt x="12960" y="3985"/>
                  </a:lnTo>
                  <a:cubicBezTo>
                    <a:pt x="12703" y="3810"/>
                    <a:pt x="12446" y="3553"/>
                    <a:pt x="12282" y="3420"/>
                  </a:cubicBezTo>
                  <a:cubicBezTo>
                    <a:pt x="12231" y="3379"/>
                    <a:pt x="12231" y="3379"/>
                    <a:pt x="12189" y="3338"/>
                  </a:cubicBezTo>
                  <a:cubicBezTo>
                    <a:pt x="12169" y="3317"/>
                    <a:pt x="12159" y="3307"/>
                    <a:pt x="12149" y="3302"/>
                  </a:cubicBezTo>
                  <a:close/>
                  <a:moveTo>
                    <a:pt x="2311" y="0"/>
                  </a:moveTo>
                  <a:cubicBezTo>
                    <a:pt x="0" y="1931"/>
                    <a:pt x="165" y="4283"/>
                    <a:pt x="165" y="4283"/>
                  </a:cubicBezTo>
                  <a:cubicBezTo>
                    <a:pt x="623" y="5516"/>
                    <a:pt x="2150" y="5872"/>
                    <a:pt x="3731" y="5872"/>
                  </a:cubicBezTo>
                  <a:cubicBezTo>
                    <a:pt x="4664" y="5872"/>
                    <a:pt x="5615" y="5748"/>
                    <a:pt x="6377" y="5607"/>
                  </a:cubicBezTo>
                  <a:cubicBezTo>
                    <a:pt x="6716" y="5566"/>
                    <a:pt x="6973" y="5525"/>
                    <a:pt x="7230" y="5433"/>
                  </a:cubicBezTo>
                  <a:cubicBezTo>
                    <a:pt x="7661" y="5350"/>
                    <a:pt x="7959" y="5268"/>
                    <a:pt x="7959" y="5268"/>
                  </a:cubicBezTo>
                  <a:cubicBezTo>
                    <a:pt x="7959" y="5268"/>
                    <a:pt x="8472" y="5525"/>
                    <a:pt x="10608" y="5987"/>
                  </a:cubicBezTo>
                  <a:cubicBezTo>
                    <a:pt x="10913" y="6060"/>
                    <a:pt x="11204" y="6091"/>
                    <a:pt x="11479" y="6091"/>
                  </a:cubicBezTo>
                  <a:cubicBezTo>
                    <a:pt x="12521" y="6091"/>
                    <a:pt x="13332" y="5643"/>
                    <a:pt x="13771" y="5309"/>
                  </a:cubicBezTo>
                  <a:cubicBezTo>
                    <a:pt x="13945" y="5217"/>
                    <a:pt x="14028" y="5094"/>
                    <a:pt x="14120" y="5053"/>
                  </a:cubicBezTo>
                  <a:cubicBezTo>
                    <a:pt x="14161" y="5012"/>
                    <a:pt x="14202" y="4960"/>
                    <a:pt x="14202" y="4960"/>
                  </a:cubicBezTo>
                  <a:cubicBezTo>
                    <a:pt x="14202" y="4960"/>
                    <a:pt x="14233" y="5061"/>
                    <a:pt x="14382" y="5061"/>
                  </a:cubicBezTo>
                  <a:cubicBezTo>
                    <a:pt x="14404" y="5061"/>
                    <a:pt x="14430" y="5058"/>
                    <a:pt x="14459" y="5053"/>
                  </a:cubicBezTo>
                  <a:cubicBezTo>
                    <a:pt x="14500" y="5053"/>
                    <a:pt x="14541" y="5053"/>
                    <a:pt x="14592" y="5012"/>
                  </a:cubicBezTo>
                  <a:cubicBezTo>
                    <a:pt x="14633" y="5012"/>
                    <a:pt x="14633" y="5012"/>
                    <a:pt x="14674" y="4960"/>
                  </a:cubicBezTo>
                  <a:cubicBezTo>
                    <a:pt x="14716" y="4919"/>
                    <a:pt x="14757" y="4837"/>
                    <a:pt x="14716" y="4704"/>
                  </a:cubicBezTo>
                  <a:cubicBezTo>
                    <a:pt x="14716" y="4539"/>
                    <a:pt x="14674" y="4324"/>
                    <a:pt x="14633" y="4067"/>
                  </a:cubicBezTo>
                  <a:cubicBezTo>
                    <a:pt x="14592" y="3851"/>
                    <a:pt x="14500" y="3595"/>
                    <a:pt x="14418" y="3420"/>
                  </a:cubicBezTo>
                  <a:cubicBezTo>
                    <a:pt x="14336" y="3163"/>
                    <a:pt x="14243" y="2958"/>
                    <a:pt x="14243" y="2865"/>
                  </a:cubicBezTo>
                  <a:cubicBezTo>
                    <a:pt x="14202" y="2865"/>
                    <a:pt x="14202" y="2824"/>
                    <a:pt x="14161" y="2742"/>
                  </a:cubicBezTo>
                  <a:cubicBezTo>
                    <a:pt x="14079" y="2609"/>
                    <a:pt x="13904" y="2444"/>
                    <a:pt x="13648" y="2311"/>
                  </a:cubicBezTo>
                  <a:cubicBezTo>
                    <a:pt x="13565" y="2270"/>
                    <a:pt x="13514" y="2229"/>
                    <a:pt x="13432" y="2188"/>
                  </a:cubicBezTo>
                  <a:cubicBezTo>
                    <a:pt x="13309" y="2095"/>
                    <a:pt x="13134" y="2054"/>
                    <a:pt x="12960" y="1972"/>
                  </a:cubicBezTo>
                  <a:cubicBezTo>
                    <a:pt x="12877" y="1972"/>
                    <a:pt x="12795" y="1931"/>
                    <a:pt x="12703" y="1880"/>
                  </a:cubicBezTo>
                  <a:cubicBezTo>
                    <a:pt x="12539" y="1839"/>
                    <a:pt x="12364" y="1797"/>
                    <a:pt x="12148" y="1797"/>
                  </a:cubicBezTo>
                  <a:lnTo>
                    <a:pt x="11892" y="1797"/>
                  </a:lnTo>
                  <a:cubicBezTo>
                    <a:pt x="11163" y="1797"/>
                    <a:pt x="10485" y="1931"/>
                    <a:pt x="10310" y="1972"/>
                  </a:cubicBezTo>
                  <a:lnTo>
                    <a:pt x="8554" y="1797"/>
                  </a:lnTo>
                  <a:cubicBezTo>
                    <a:pt x="6839" y="647"/>
                    <a:pt x="4878" y="257"/>
                    <a:pt x="3636" y="83"/>
                  </a:cubicBezTo>
                  <a:cubicBezTo>
                    <a:pt x="2948" y="0"/>
                    <a:pt x="2475" y="0"/>
                    <a:pt x="2352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9"/>
            <p:cNvSpPr/>
            <p:nvPr/>
          </p:nvSpPr>
          <p:spPr>
            <a:xfrm>
              <a:off x="3986585" y="4234666"/>
              <a:ext cx="179270" cy="131998"/>
            </a:xfrm>
            <a:custGeom>
              <a:avLst/>
              <a:gdLst/>
              <a:ahLst/>
              <a:cxnLst/>
              <a:rect l="l" t="t" r="r" b="b"/>
              <a:pathLst>
                <a:path w="2958" h="2178" extrusionOk="0">
                  <a:moveTo>
                    <a:pt x="863" y="1"/>
                  </a:moveTo>
                  <a:cubicBezTo>
                    <a:pt x="812" y="42"/>
                    <a:pt x="863" y="42"/>
                    <a:pt x="863" y="83"/>
                  </a:cubicBezTo>
                  <a:lnTo>
                    <a:pt x="2824" y="1664"/>
                  </a:lnTo>
                  <a:cubicBezTo>
                    <a:pt x="2866" y="1664"/>
                    <a:pt x="2866" y="1705"/>
                    <a:pt x="2866" y="1746"/>
                  </a:cubicBezTo>
                  <a:cubicBezTo>
                    <a:pt x="2866" y="1798"/>
                    <a:pt x="2866" y="1839"/>
                    <a:pt x="2824" y="1839"/>
                  </a:cubicBezTo>
                  <a:cubicBezTo>
                    <a:pt x="2616" y="2025"/>
                    <a:pt x="2431" y="2084"/>
                    <a:pt x="2236" y="2084"/>
                  </a:cubicBezTo>
                  <a:cubicBezTo>
                    <a:pt x="2077" y="2084"/>
                    <a:pt x="1910" y="2045"/>
                    <a:pt x="1715" y="2003"/>
                  </a:cubicBezTo>
                  <a:cubicBezTo>
                    <a:pt x="1202" y="1880"/>
                    <a:pt x="93" y="1151"/>
                    <a:pt x="93" y="1151"/>
                  </a:cubicBezTo>
                  <a:lnTo>
                    <a:pt x="1" y="1151"/>
                  </a:lnTo>
                  <a:cubicBezTo>
                    <a:pt x="1" y="1192"/>
                    <a:pt x="1" y="1192"/>
                    <a:pt x="42" y="1233"/>
                  </a:cubicBezTo>
                  <a:cubicBezTo>
                    <a:pt x="93" y="1233"/>
                    <a:pt x="1161" y="1962"/>
                    <a:pt x="1674" y="2095"/>
                  </a:cubicBezTo>
                  <a:cubicBezTo>
                    <a:pt x="1890" y="2136"/>
                    <a:pt x="2054" y="2178"/>
                    <a:pt x="2229" y="2178"/>
                  </a:cubicBezTo>
                  <a:cubicBezTo>
                    <a:pt x="2445" y="2178"/>
                    <a:pt x="2660" y="2095"/>
                    <a:pt x="2917" y="1921"/>
                  </a:cubicBezTo>
                  <a:cubicBezTo>
                    <a:pt x="2958" y="1880"/>
                    <a:pt x="2958" y="1839"/>
                    <a:pt x="2958" y="1746"/>
                  </a:cubicBezTo>
                  <a:cubicBezTo>
                    <a:pt x="2958" y="1705"/>
                    <a:pt x="2958" y="1623"/>
                    <a:pt x="2917" y="1582"/>
                  </a:cubicBezTo>
                  <a:lnTo>
                    <a:pt x="904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9"/>
            <p:cNvSpPr/>
            <p:nvPr/>
          </p:nvSpPr>
          <p:spPr>
            <a:xfrm>
              <a:off x="3473132" y="4115151"/>
              <a:ext cx="739442" cy="233450"/>
            </a:xfrm>
            <a:custGeom>
              <a:avLst/>
              <a:gdLst/>
              <a:ahLst/>
              <a:cxnLst/>
              <a:rect l="l" t="t" r="r" b="b"/>
              <a:pathLst>
                <a:path w="12201" h="3852" extrusionOk="0">
                  <a:moveTo>
                    <a:pt x="42" y="1"/>
                  </a:moveTo>
                  <a:cubicBezTo>
                    <a:pt x="1" y="1"/>
                    <a:pt x="1" y="1"/>
                    <a:pt x="1" y="42"/>
                  </a:cubicBezTo>
                  <a:cubicBezTo>
                    <a:pt x="1" y="42"/>
                    <a:pt x="1" y="83"/>
                    <a:pt x="42" y="83"/>
                  </a:cubicBezTo>
                  <a:lnTo>
                    <a:pt x="5946" y="638"/>
                  </a:lnTo>
                  <a:lnTo>
                    <a:pt x="7620" y="771"/>
                  </a:lnTo>
                  <a:cubicBezTo>
                    <a:pt x="7620" y="771"/>
                    <a:pt x="8569" y="604"/>
                    <a:pt x="9205" y="604"/>
                  </a:cubicBezTo>
                  <a:cubicBezTo>
                    <a:pt x="9358" y="604"/>
                    <a:pt x="9492" y="614"/>
                    <a:pt x="9592" y="638"/>
                  </a:cubicBezTo>
                  <a:cubicBezTo>
                    <a:pt x="10105" y="730"/>
                    <a:pt x="11214" y="1110"/>
                    <a:pt x="11430" y="1500"/>
                  </a:cubicBezTo>
                  <a:cubicBezTo>
                    <a:pt x="11553" y="1757"/>
                    <a:pt x="12067" y="3256"/>
                    <a:pt x="11943" y="3677"/>
                  </a:cubicBezTo>
                  <a:cubicBezTo>
                    <a:pt x="11902" y="3718"/>
                    <a:pt x="11902" y="3770"/>
                    <a:pt x="11851" y="3770"/>
                  </a:cubicBezTo>
                  <a:cubicBezTo>
                    <a:pt x="11833" y="3776"/>
                    <a:pt x="11814" y="3779"/>
                    <a:pt x="11794" y="3779"/>
                  </a:cubicBezTo>
                  <a:cubicBezTo>
                    <a:pt x="11449" y="3779"/>
                    <a:pt x="10905" y="2802"/>
                    <a:pt x="10701" y="2394"/>
                  </a:cubicBezTo>
                  <a:lnTo>
                    <a:pt x="9458" y="2055"/>
                  </a:lnTo>
                  <a:lnTo>
                    <a:pt x="9417" y="2055"/>
                  </a:lnTo>
                  <a:lnTo>
                    <a:pt x="9417" y="2137"/>
                  </a:lnTo>
                  <a:lnTo>
                    <a:pt x="10619" y="2486"/>
                  </a:lnTo>
                  <a:cubicBezTo>
                    <a:pt x="10742" y="2691"/>
                    <a:pt x="11338" y="3852"/>
                    <a:pt x="11810" y="3852"/>
                  </a:cubicBezTo>
                  <a:lnTo>
                    <a:pt x="11851" y="3852"/>
                  </a:lnTo>
                  <a:cubicBezTo>
                    <a:pt x="11943" y="3811"/>
                    <a:pt x="11984" y="3770"/>
                    <a:pt x="11984" y="3677"/>
                  </a:cubicBezTo>
                  <a:cubicBezTo>
                    <a:pt x="12200" y="3205"/>
                    <a:pt x="11594" y="1716"/>
                    <a:pt x="11471" y="1459"/>
                  </a:cubicBezTo>
                  <a:cubicBezTo>
                    <a:pt x="11255" y="1028"/>
                    <a:pt x="10105" y="638"/>
                    <a:pt x="9592" y="555"/>
                  </a:cubicBezTo>
                  <a:cubicBezTo>
                    <a:pt x="9492" y="532"/>
                    <a:pt x="9361" y="522"/>
                    <a:pt x="9212" y="522"/>
                  </a:cubicBezTo>
                  <a:cubicBezTo>
                    <a:pt x="8594" y="522"/>
                    <a:pt x="7687" y="689"/>
                    <a:pt x="7620" y="689"/>
                  </a:cubicBezTo>
                  <a:lnTo>
                    <a:pt x="5998" y="555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9"/>
            <p:cNvSpPr/>
            <p:nvPr/>
          </p:nvSpPr>
          <p:spPr>
            <a:xfrm>
              <a:off x="3947979" y="4347453"/>
              <a:ext cx="204845" cy="37272"/>
            </a:xfrm>
            <a:custGeom>
              <a:avLst/>
              <a:gdLst/>
              <a:ahLst/>
              <a:cxnLst/>
              <a:rect l="l" t="t" r="r" b="b"/>
              <a:pathLst>
                <a:path w="3380" h="615" extrusionOk="0">
                  <a:moveTo>
                    <a:pt x="54" y="1"/>
                  </a:moveTo>
                  <a:cubicBezTo>
                    <a:pt x="42" y="1"/>
                    <a:pt x="42" y="19"/>
                    <a:pt x="42" y="19"/>
                  </a:cubicBezTo>
                  <a:cubicBezTo>
                    <a:pt x="1" y="19"/>
                    <a:pt x="1" y="60"/>
                    <a:pt x="42" y="60"/>
                  </a:cubicBezTo>
                  <a:cubicBezTo>
                    <a:pt x="83" y="101"/>
                    <a:pt x="935" y="614"/>
                    <a:pt x="1757" y="614"/>
                  </a:cubicBezTo>
                  <a:lnTo>
                    <a:pt x="1880" y="614"/>
                  </a:lnTo>
                  <a:cubicBezTo>
                    <a:pt x="2650" y="614"/>
                    <a:pt x="2989" y="532"/>
                    <a:pt x="3338" y="193"/>
                  </a:cubicBezTo>
                  <a:cubicBezTo>
                    <a:pt x="3379" y="193"/>
                    <a:pt x="3379" y="142"/>
                    <a:pt x="3379" y="142"/>
                  </a:cubicBezTo>
                  <a:cubicBezTo>
                    <a:pt x="3359" y="121"/>
                    <a:pt x="3349" y="111"/>
                    <a:pt x="3338" y="111"/>
                  </a:cubicBezTo>
                  <a:cubicBezTo>
                    <a:pt x="3328" y="111"/>
                    <a:pt x="3318" y="121"/>
                    <a:pt x="3297" y="142"/>
                  </a:cubicBezTo>
                  <a:cubicBezTo>
                    <a:pt x="2907" y="450"/>
                    <a:pt x="2609" y="532"/>
                    <a:pt x="1757" y="532"/>
                  </a:cubicBezTo>
                  <a:cubicBezTo>
                    <a:pt x="935" y="532"/>
                    <a:pt x="83" y="19"/>
                    <a:pt x="83" y="19"/>
                  </a:cubicBezTo>
                  <a:cubicBezTo>
                    <a:pt x="69" y="5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9"/>
            <p:cNvSpPr/>
            <p:nvPr/>
          </p:nvSpPr>
          <p:spPr>
            <a:xfrm>
              <a:off x="3826040" y="4001273"/>
              <a:ext cx="113937" cy="150058"/>
            </a:xfrm>
            <a:custGeom>
              <a:avLst/>
              <a:gdLst/>
              <a:ahLst/>
              <a:cxnLst/>
              <a:rect l="l" t="t" r="r" b="b"/>
              <a:pathLst>
                <a:path w="1880" h="2476" extrusionOk="0">
                  <a:moveTo>
                    <a:pt x="1797" y="1"/>
                  </a:moveTo>
                  <a:lnTo>
                    <a:pt x="0" y="2393"/>
                  </a:lnTo>
                  <a:lnTo>
                    <a:pt x="0" y="2434"/>
                  </a:lnTo>
                  <a:lnTo>
                    <a:pt x="41" y="2476"/>
                  </a:lnTo>
                  <a:lnTo>
                    <a:pt x="82" y="2434"/>
                  </a:lnTo>
                  <a:lnTo>
                    <a:pt x="1838" y="42"/>
                  </a:lnTo>
                  <a:cubicBezTo>
                    <a:pt x="1879" y="42"/>
                    <a:pt x="1838" y="1"/>
                    <a:pt x="1838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9"/>
            <p:cNvSpPr/>
            <p:nvPr/>
          </p:nvSpPr>
          <p:spPr>
            <a:xfrm>
              <a:off x="4803734" y="3054731"/>
              <a:ext cx="645443" cy="367812"/>
            </a:xfrm>
            <a:custGeom>
              <a:avLst/>
              <a:gdLst/>
              <a:ahLst/>
              <a:cxnLst/>
              <a:rect l="l" t="t" r="r" b="b"/>
              <a:pathLst>
                <a:path w="10650" h="6069" extrusionOk="0">
                  <a:moveTo>
                    <a:pt x="1027" y="0"/>
                  </a:moveTo>
                  <a:cubicBezTo>
                    <a:pt x="422" y="0"/>
                    <a:pt x="1" y="472"/>
                    <a:pt x="1" y="1068"/>
                  </a:cubicBezTo>
                  <a:lnTo>
                    <a:pt x="1" y="5001"/>
                  </a:lnTo>
                  <a:cubicBezTo>
                    <a:pt x="1" y="5607"/>
                    <a:pt x="422" y="6069"/>
                    <a:pt x="1027" y="6069"/>
                  </a:cubicBezTo>
                  <a:lnTo>
                    <a:pt x="9622" y="6069"/>
                  </a:lnTo>
                  <a:cubicBezTo>
                    <a:pt x="10177" y="6069"/>
                    <a:pt x="10649" y="5607"/>
                    <a:pt x="10649" y="5001"/>
                  </a:cubicBezTo>
                  <a:lnTo>
                    <a:pt x="10649" y="1068"/>
                  </a:lnTo>
                  <a:cubicBezTo>
                    <a:pt x="10649" y="472"/>
                    <a:pt x="10177" y="0"/>
                    <a:pt x="9622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9"/>
            <p:cNvSpPr/>
            <p:nvPr/>
          </p:nvSpPr>
          <p:spPr>
            <a:xfrm>
              <a:off x="4889006" y="3394487"/>
              <a:ext cx="155634" cy="98423"/>
            </a:xfrm>
            <a:custGeom>
              <a:avLst/>
              <a:gdLst/>
              <a:ahLst/>
              <a:cxnLst/>
              <a:rect l="l" t="t" r="r" b="b"/>
              <a:pathLst>
                <a:path w="2568" h="1624" extrusionOk="0">
                  <a:moveTo>
                    <a:pt x="1243" y="1"/>
                  </a:moveTo>
                  <a:lnTo>
                    <a:pt x="0" y="1623"/>
                  </a:lnTo>
                  <a:lnTo>
                    <a:pt x="2568" y="206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9"/>
            <p:cNvSpPr/>
            <p:nvPr/>
          </p:nvSpPr>
          <p:spPr>
            <a:xfrm>
              <a:off x="3483738" y="2829156"/>
              <a:ext cx="533991" cy="602111"/>
            </a:xfrm>
            <a:custGeom>
              <a:avLst/>
              <a:gdLst/>
              <a:ahLst/>
              <a:cxnLst/>
              <a:rect l="l" t="t" r="r" b="b"/>
              <a:pathLst>
                <a:path w="8811" h="9935" extrusionOk="0">
                  <a:moveTo>
                    <a:pt x="4323" y="0"/>
                  </a:moveTo>
                  <a:cubicBezTo>
                    <a:pt x="3855" y="0"/>
                    <a:pt x="3377" y="81"/>
                    <a:pt x="2906" y="251"/>
                  </a:cubicBezTo>
                  <a:cubicBezTo>
                    <a:pt x="1150" y="939"/>
                    <a:pt x="0" y="2777"/>
                    <a:pt x="257" y="4656"/>
                  </a:cubicBezTo>
                  <a:cubicBezTo>
                    <a:pt x="546" y="6780"/>
                    <a:pt x="2374" y="8255"/>
                    <a:pt x="4397" y="8255"/>
                  </a:cubicBezTo>
                  <a:cubicBezTo>
                    <a:pt x="4458" y="8255"/>
                    <a:pt x="4519" y="8253"/>
                    <a:pt x="4580" y="8251"/>
                  </a:cubicBezTo>
                  <a:lnTo>
                    <a:pt x="4837" y="9370"/>
                  </a:lnTo>
                  <a:lnTo>
                    <a:pt x="4837" y="9411"/>
                  </a:lnTo>
                  <a:cubicBezTo>
                    <a:pt x="4878" y="9493"/>
                    <a:pt x="4919" y="9585"/>
                    <a:pt x="4960" y="9668"/>
                  </a:cubicBezTo>
                  <a:cubicBezTo>
                    <a:pt x="5001" y="9668"/>
                    <a:pt x="5001" y="9709"/>
                    <a:pt x="5001" y="9709"/>
                  </a:cubicBezTo>
                  <a:cubicBezTo>
                    <a:pt x="5180" y="9854"/>
                    <a:pt x="5387" y="9935"/>
                    <a:pt x="5599" y="9935"/>
                  </a:cubicBezTo>
                  <a:cubicBezTo>
                    <a:pt x="5643" y="9935"/>
                    <a:pt x="5687" y="9931"/>
                    <a:pt x="5730" y="9924"/>
                  </a:cubicBezTo>
                  <a:lnTo>
                    <a:pt x="6121" y="9842"/>
                  </a:lnTo>
                  <a:cubicBezTo>
                    <a:pt x="6336" y="9750"/>
                    <a:pt x="6542" y="9585"/>
                    <a:pt x="6634" y="9370"/>
                  </a:cubicBezTo>
                  <a:lnTo>
                    <a:pt x="6634" y="9277"/>
                  </a:lnTo>
                  <a:cubicBezTo>
                    <a:pt x="6675" y="9154"/>
                    <a:pt x="6675" y="9021"/>
                    <a:pt x="6634" y="8897"/>
                  </a:cubicBezTo>
                  <a:lnTo>
                    <a:pt x="6377" y="7737"/>
                  </a:lnTo>
                  <a:cubicBezTo>
                    <a:pt x="7959" y="6844"/>
                    <a:pt x="8811" y="5006"/>
                    <a:pt x="8339" y="3167"/>
                  </a:cubicBezTo>
                  <a:cubicBezTo>
                    <a:pt x="7895" y="1279"/>
                    <a:pt x="6190" y="0"/>
                    <a:pt x="4323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9"/>
            <p:cNvSpPr/>
            <p:nvPr/>
          </p:nvSpPr>
          <p:spPr>
            <a:xfrm>
              <a:off x="3667920" y="3032973"/>
              <a:ext cx="204845" cy="314904"/>
            </a:xfrm>
            <a:custGeom>
              <a:avLst/>
              <a:gdLst/>
              <a:ahLst/>
              <a:cxnLst/>
              <a:rect l="l" t="t" r="r" b="b"/>
              <a:pathLst>
                <a:path w="3380" h="5196" extrusionOk="0">
                  <a:moveTo>
                    <a:pt x="2096" y="1088"/>
                  </a:moveTo>
                  <a:cubicBezTo>
                    <a:pt x="2219" y="1468"/>
                    <a:pt x="2352" y="1858"/>
                    <a:pt x="2270" y="2238"/>
                  </a:cubicBezTo>
                  <a:cubicBezTo>
                    <a:pt x="2270" y="2279"/>
                    <a:pt x="2219" y="2320"/>
                    <a:pt x="2178" y="2372"/>
                  </a:cubicBezTo>
                  <a:lnTo>
                    <a:pt x="2137" y="2372"/>
                  </a:lnTo>
                  <a:lnTo>
                    <a:pt x="2096" y="2320"/>
                  </a:lnTo>
                  <a:cubicBezTo>
                    <a:pt x="1880" y="1981"/>
                    <a:pt x="1921" y="1643"/>
                    <a:pt x="1962" y="1427"/>
                  </a:cubicBezTo>
                  <a:cubicBezTo>
                    <a:pt x="2014" y="1293"/>
                    <a:pt x="2055" y="1170"/>
                    <a:pt x="2096" y="1088"/>
                  </a:cubicBezTo>
                  <a:close/>
                  <a:moveTo>
                    <a:pt x="853" y="1899"/>
                  </a:moveTo>
                  <a:cubicBezTo>
                    <a:pt x="987" y="1981"/>
                    <a:pt x="1069" y="2115"/>
                    <a:pt x="1151" y="2238"/>
                  </a:cubicBezTo>
                  <a:cubicBezTo>
                    <a:pt x="1285" y="2413"/>
                    <a:pt x="1408" y="2752"/>
                    <a:pt x="1326" y="2793"/>
                  </a:cubicBezTo>
                  <a:cubicBezTo>
                    <a:pt x="1316" y="2796"/>
                    <a:pt x="1306" y="2797"/>
                    <a:pt x="1297" y="2797"/>
                  </a:cubicBezTo>
                  <a:cubicBezTo>
                    <a:pt x="1174" y="2797"/>
                    <a:pt x="1063" y="2565"/>
                    <a:pt x="987" y="2413"/>
                  </a:cubicBezTo>
                  <a:lnTo>
                    <a:pt x="853" y="1899"/>
                  </a:lnTo>
                  <a:close/>
                  <a:moveTo>
                    <a:pt x="1196" y="0"/>
                  </a:moveTo>
                  <a:cubicBezTo>
                    <a:pt x="1167" y="0"/>
                    <a:pt x="1138" y="3"/>
                    <a:pt x="1110" y="10"/>
                  </a:cubicBezTo>
                  <a:cubicBezTo>
                    <a:pt x="987" y="102"/>
                    <a:pt x="853" y="226"/>
                    <a:pt x="812" y="523"/>
                  </a:cubicBezTo>
                  <a:cubicBezTo>
                    <a:pt x="730" y="914"/>
                    <a:pt x="730" y="1345"/>
                    <a:pt x="771" y="1766"/>
                  </a:cubicBezTo>
                  <a:cubicBezTo>
                    <a:pt x="730" y="1766"/>
                    <a:pt x="679" y="1725"/>
                    <a:pt x="638" y="1684"/>
                  </a:cubicBezTo>
                  <a:cubicBezTo>
                    <a:pt x="519" y="1624"/>
                    <a:pt x="416" y="1581"/>
                    <a:pt x="322" y="1581"/>
                  </a:cubicBezTo>
                  <a:cubicBezTo>
                    <a:pt x="286" y="1581"/>
                    <a:pt x="251" y="1587"/>
                    <a:pt x="217" y="1602"/>
                  </a:cubicBezTo>
                  <a:cubicBezTo>
                    <a:pt x="83" y="1643"/>
                    <a:pt x="42" y="1807"/>
                    <a:pt x="1" y="1940"/>
                  </a:cubicBezTo>
                  <a:cubicBezTo>
                    <a:pt x="1" y="2064"/>
                    <a:pt x="42" y="2197"/>
                    <a:pt x="124" y="2320"/>
                  </a:cubicBezTo>
                  <a:cubicBezTo>
                    <a:pt x="422" y="3049"/>
                    <a:pt x="935" y="3604"/>
                    <a:pt x="1449" y="4169"/>
                  </a:cubicBezTo>
                  <a:cubicBezTo>
                    <a:pt x="1541" y="4292"/>
                    <a:pt x="1582" y="4374"/>
                    <a:pt x="1664" y="4467"/>
                  </a:cubicBezTo>
                  <a:cubicBezTo>
                    <a:pt x="1880" y="4682"/>
                    <a:pt x="2055" y="4888"/>
                    <a:pt x="2137" y="5144"/>
                  </a:cubicBezTo>
                  <a:lnTo>
                    <a:pt x="2137" y="5196"/>
                  </a:lnTo>
                  <a:lnTo>
                    <a:pt x="2178" y="5196"/>
                  </a:lnTo>
                  <a:lnTo>
                    <a:pt x="2178" y="5144"/>
                  </a:lnTo>
                  <a:cubicBezTo>
                    <a:pt x="2096" y="4888"/>
                    <a:pt x="1921" y="4631"/>
                    <a:pt x="1706" y="4425"/>
                  </a:cubicBezTo>
                  <a:cubicBezTo>
                    <a:pt x="1623" y="4333"/>
                    <a:pt x="1541" y="4251"/>
                    <a:pt x="1500" y="4169"/>
                  </a:cubicBezTo>
                  <a:cubicBezTo>
                    <a:pt x="987" y="3604"/>
                    <a:pt x="473" y="3008"/>
                    <a:pt x="165" y="2320"/>
                  </a:cubicBezTo>
                  <a:cubicBezTo>
                    <a:pt x="124" y="2197"/>
                    <a:pt x="42" y="2064"/>
                    <a:pt x="83" y="1940"/>
                  </a:cubicBezTo>
                  <a:cubicBezTo>
                    <a:pt x="83" y="1858"/>
                    <a:pt x="124" y="1684"/>
                    <a:pt x="258" y="1643"/>
                  </a:cubicBezTo>
                  <a:cubicBezTo>
                    <a:pt x="280" y="1632"/>
                    <a:pt x="305" y="1626"/>
                    <a:pt x="334" y="1626"/>
                  </a:cubicBezTo>
                  <a:cubicBezTo>
                    <a:pt x="414" y="1626"/>
                    <a:pt x="517" y="1665"/>
                    <a:pt x="638" y="1725"/>
                  </a:cubicBezTo>
                  <a:cubicBezTo>
                    <a:pt x="679" y="1766"/>
                    <a:pt x="730" y="1807"/>
                    <a:pt x="812" y="1858"/>
                  </a:cubicBezTo>
                  <a:cubicBezTo>
                    <a:pt x="812" y="2064"/>
                    <a:pt x="894" y="2238"/>
                    <a:pt x="935" y="2454"/>
                  </a:cubicBezTo>
                  <a:cubicBezTo>
                    <a:pt x="1018" y="2648"/>
                    <a:pt x="1160" y="2841"/>
                    <a:pt x="1284" y="2841"/>
                  </a:cubicBezTo>
                  <a:cubicBezTo>
                    <a:pt x="1298" y="2841"/>
                    <a:pt x="1312" y="2839"/>
                    <a:pt x="1326" y="2834"/>
                  </a:cubicBezTo>
                  <a:lnTo>
                    <a:pt x="1367" y="2834"/>
                  </a:lnTo>
                  <a:cubicBezTo>
                    <a:pt x="1500" y="2752"/>
                    <a:pt x="1326" y="2372"/>
                    <a:pt x="1192" y="2197"/>
                  </a:cubicBezTo>
                  <a:cubicBezTo>
                    <a:pt x="1110" y="2064"/>
                    <a:pt x="987" y="1940"/>
                    <a:pt x="853" y="1807"/>
                  </a:cubicBezTo>
                  <a:cubicBezTo>
                    <a:pt x="771" y="1386"/>
                    <a:pt x="771" y="955"/>
                    <a:pt x="853" y="523"/>
                  </a:cubicBezTo>
                  <a:cubicBezTo>
                    <a:pt x="894" y="267"/>
                    <a:pt x="987" y="143"/>
                    <a:pt x="1151" y="61"/>
                  </a:cubicBezTo>
                  <a:cubicBezTo>
                    <a:pt x="1178" y="55"/>
                    <a:pt x="1206" y="52"/>
                    <a:pt x="1232" y="52"/>
                  </a:cubicBezTo>
                  <a:cubicBezTo>
                    <a:pt x="1418" y="52"/>
                    <a:pt x="1588" y="190"/>
                    <a:pt x="1623" y="226"/>
                  </a:cubicBezTo>
                  <a:cubicBezTo>
                    <a:pt x="1839" y="441"/>
                    <a:pt x="1962" y="739"/>
                    <a:pt x="2096" y="996"/>
                  </a:cubicBezTo>
                  <a:cubicBezTo>
                    <a:pt x="2014" y="1129"/>
                    <a:pt x="1962" y="1293"/>
                    <a:pt x="1921" y="1427"/>
                  </a:cubicBezTo>
                  <a:cubicBezTo>
                    <a:pt x="1880" y="1766"/>
                    <a:pt x="1921" y="2115"/>
                    <a:pt x="2055" y="2320"/>
                  </a:cubicBezTo>
                  <a:cubicBezTo>
                    <a:pt x="2096" y="2372"/>
                    <a:pt x="2096" y="2413"/>
                    <a:pt x="2137" y="2413"/>
                  </a:cubicBezTo>
                  <a:lnTo>
                    <a:pt x="2219" y="2413"/>
                  </a:lnTo>
                  <a:cubicBezTo>
                    <a:pt x="2270" y="2372"/>
                    <a:pt x="2311" y="2279"/>
                    <a:pt x="2311" y="2238"/>
                  </a:cubicBezTo>
                  <a:cubicBezTo>
                    <a:pt x="2394" y="1858"/>
                    <a:pt x="2311" y="1427"/>
                    <a:pt x="2137" y="1088"/>
                  </a:cubicBezTo>
                  <a:lnTo>
                    <a:pt x="2137" y="996"/>
                  </a:lnTo>
                  <a:lnTo>
                    <a:pt x="2394" y="616"/>
                  </a:lnTo>
                  <a:cubicBezTo>
                    <a:pt x="2476" y="523"/>
                    <a:pt x="2568" y="441"/>
                    <a:pt x="2691" y="400"/>
                  </a:cubicBezTo>
                  <a:cubicBezTo>
                    <a:pt x="2720" y="395"/>
                    <a:pt x="2748" y="392"/>
                    <a:pt x="2775" y="392"/>
                  </a:cubicBezTo>
                  <a:cubicBezTo>
                    <a:pt x="2952" y="392"/>
                    <a:pt x="3093" y="500"/>
                    <a:pt x="3164" y="616"/>
                  </a:cubicBezTo>
                  <a:cubicBezTo>
                    <a:pt x="3297" y="780"/>
                    <a:pt x="3338" y="1037"/>
                    <a:pt x="3338" y="1211"/>
                  </a:cubicBezTo>
                  <a:cubicBezTo>
                    <a:pt x="3338" y="1766"/>
                    <a:pt x="3246" y="2320"/>
                    <a:pt x="3123" y="2885"/>
                  </a:cubicBezTo>
                  <a:cubicBezTo>
                    <a:pt x="2989" y="3522"/>
                    <a:pt x="2866" y="4251"/>
                    <a:pt x="2948" y="4939"/>
                  </a:cubicBezTo>
                  <a:cubicBezTo>
                    <a:pt x="2948" y="4980"/>
                    <a:pt x="2989" y="5021"/>
                    <a:pt x="2989" y="5062"/>
                  </a:cubicBezTo>
                  <a:lnTo>
                    <a:pt x="3041" y="5021"/>
                  </a:lnTo>
                  <a:cubicBezTo>
                    <a:pt x="3041" y="4980"/>
                    <a:pt x="3041" y="4939"/>
                    <a:pt x="2989" y="4888"/>
                  </a:cubicBezTo>
                  <a:cubicBezTo>
                    <a:pt x="2907" y="4251"/>
                    <a:pt x="3041" y="3522"/>
                    <a:pt x="3164" y="2885"/>
                  </a:cubicBezTo>
                  <a:cubicBezTo>
                    <a:pt x="3297" y="2320"/>
                    <a:pt x="3379" y="1766"/>
                    <a:pt x="3379" y="1211"/>
                  </a:cubicBezTo>
                  <a:cubicBezTo>
                    <a:pt x="3379" y="996"/>
                    <a:pt x="3338" y="780"/>
                    <a:pt x="3205" y="616"/>
                  </a:cubicBezTo>
                  <a:cubicBezTo>
                    <a:pt x="3133" y="464"/>
                    <a:pt x="2961" y="351"/>
                    <a:pt x="2776" y="351"/>
                  </a:cubicBezTo>
                  <a:cubicBezTo>
                    <a:pt x="2748" y="351"/>
                    <a:pt x="2720" y="354"/>
                    <a:pt x="2691" y="359"/>
                  </a:cubicBezTo>
                  <a:cubicBezTo>
                    <a:pt x="2527" y="400"/>
                    <a:pt x="2435" y="482"/>
                    <a:pt x="2352" y="575"/>
                  </a:cubicBezTo>
                  <a:lnTo>
                    <a:pt x="2096" y="955"/>
                  </a:lnTo>
                  <a:cubicBezTo>
                    <a:pt x="2014" y="698"/>
                    <a:pt x="1880" y="400"/>
                    <a:pt x="1664" y="226"/>
                  </a:cubicBezTo>
                  <a:cubicBezTo>
                    <a:pt x="1526" y="87"/>
                    <a:pt x="1352" y="0"/>
                    <a:pt x="1196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9"/>
            <p:cNvSpPr/>
            <p:nvPr/>
          </p:nvSpPr>
          <p:spPr>
            <a:xfrm>
              <a:off x="3766283" y="3319215"/>
              <a:ext cx="122058" cy="112059"/>
            </a:xfrm>
            <a:custGeom>
              <a:avLst/>
              <a:gdLst/>
              <a:ahLst/>
              <a:cxnLst/>
              <a:rect l="l" t="t" r="r" b="b"/>
              <a:pathLst>
                <a:path w="2014" h="1849" extrusionOk="0">
                  <a:moveTo>
                    <a:pt x="1797" y="0"/>
                  </a:moveTo>
                  <a:cubicBezTo>
                    <a:pt x="1756" y="41"/>
                    <a:pt x="1715" y="41"/>
                    <a:pt x="1674" y="41"/>
                  </a:cubicBezTo>
                  <a:cubicBezTo>
                    <a:pt x="1582" y="82"/>
                    <a:pt x="1500" y="123"/>
                    <a:pt x="1366" y="165"/>
                  </a:cubicBezTo>
                  <a:lnTo>
                    <a:pt x="1325" y="216"/>
                  </a:lnTo>
                  <a:cubicBezTo>
                    <a:pt x="1068" y="298"/>
                    <a:pt x="812" y="380"/>
                    <a:pt x="555" y="421"/>
                  </a:cubicBezTo>
                  <a:lnTo>
                    <a:pt x="514" y="421"/>
                  </a:lnTo>
                  <a:cubicBezTo>
                    <a:pt x="339" y="473"/>
                    <a:pt x="175" y="473"/>
                    <a:pt x="0" y="514"/>
                  </a:cubicBezTo>
                  <a:lnTo>
                    <a:pt x="175" y="1284"/>
                  </a:lnTo>
                  <a:lnTo>
                    <a:pt x="175" y="1325"/>
                  </a:lnTo>
                  <a:cubicBezTo>
                    <a:pt x="216" y="1407"/>
                    <a:pt x="257" y="1499"/>
                    <a:pt x="298" y="1582"/>
                  </a:cubicBezTo>
                  <a:cubicBezTo>
                    <a:pt x="339" y="1582"/>
                    <a:pt x="339" y="1623"/>
                    <a:pt x="339" y="1623"/>
                  </a:cubicBezTo>
                  <a:cubicBezTo>
                    <a:pt x="518" y="1768"/>
                    <a:pt x="725" y="1849"/>
                    <a:pt x="937" y="1849"/>
                  </a:cubicBezTo>
                  <a:cubicBezTo>
                    <a:pt x="981" y="1849"/>
                    <a:pt x="1025" y="1845"/>
                    <a:pt x="1068" y="1838"/>
                  </a:cubicBezTo>
                  <a:lnTo>
                    <a:pt x="1459" y="1756"/>
                  </a:lnTo>
                  <a:cubicBezTo>
                    <a:pt x="1674" y="1664"/>
                    <a:pt x="1880" y="1499"/>
                    <a:pt x="1972" y="1284"/>
                  </a:cubicBezTo>
                  <a:lnTo>
                    <a:pt x="1972" y="1191"/>
                  </a:lnTo>
                  <a:cubicBezTo>
                    <a:pt x="2013" y="1068"/>
                    <a:pt x="2013" y="935"/>
                    <a:pt x="1972" y="811"/>
                  </a:cubicBezTo>
                  <a:lnTo>
                    <a:pt x="1797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9"/>
            <p:cNvSpPr/>
            <p:nvPr/>
          </p:nvSpPr>
          <p:spPr>
            <a:xfrm>
              <a:off x="3768768" y="3329154"/>
              <a:ext cx="108968" cy="41757"/>
            </a:xfrm>
            <a:custGeom>
              <a:avLst/>
              <a:gdLst/>
              <a:ahLst/>
              <a:cxnLst/>
              <a:rect l="l" t="t" r="r" b="b"/>
              <a:pathLst>
                <a:path w="1798" h="689" extrusionOk="0">
                  <a:moveTo>
                    <a:pt x="1798" y="1"/>
                  </a:moveTo>
                  <a:cubicBezTo>
                    <a:pt x="1582" y="216"/>
                    <a:pt x="1325" y="350"/>
                    <a:pt x="1027" y="473"/>
                  </a:cubicBezTo>
                  <a:cubicBezTo>
                    <a:pt x="730" y="565"/>
                    <a:pt x="432" y="606"/>
                    <a:pt x="0" y="647"/>
                  </a:cubicBezTo>
                  <a:lnTo>
                    <a:pt x="42" y="689"/>
                  </a:lnTo>
                  <a:cubicBezTo>
                    <a:pt x="298" y="689"/>
                    <a:pt x="514" y="647"/>
                    <a:pt x="730" y="606"/>
                  </a:cubicBezTo>
                  <a:cubicBezTo>
                    <a:pt x="863" y="565"/>
                    <a:pt x="945" y="514"/>
                    <a:pt x="1027" y="514"/>
                  </a:cubicBezTo>
                  <a:cubicBezTo>
                    <a:pt x="1325" y="391"/>
                    <a:pt x="1582" y="257"/>
                    <a:pt x="1798" y="93"/>
                  </a:cubicBezTo>
                  <a:lnTo>
                    <a:pt x="1798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9"/>
            <p:cNvSpPr/>
            <p:nvPr/>
          </p:nvSpPr>
          <p:spPr>
            <a:xfrm>
              <a:off x="3776828" y="3357760"/>
              <a:ext cx="109028" cy="41757"/>
            </a:xfrm>
            <a:custGeom>
              <a:avLst/>
              <a:gdLst/>
              <a:ahLst/>
              <a:cxnLst/>
              <a:rect l="l" t="t" r="r" b="b"/>
              <a:pathLst>
                <a:path w="1799" h="689" extrusionOk="0">
                  <a:moveTo>
                    <a:pt x="1757" y="1"/>
                  </a:moveTo>
                  <a:cubicBezTo>
                    <a:pt x="1285" y="391"/>
                    <a:pt x="638" y="648"/>
                    <a:pt x="1" y="648"/>
                  </a:cubicBezTo>
                  <a:lnTo>
                    <a:pt x="1" y="689"/>
                  </a:lnTo>
                  <a:cubicBezTo>
                    <a:pt x="217" y="689"/>
                    <a:pt x="422" y="648"/>
                    <a:pt x="638" y="607"/>
                  </a:cubicBezTo>
                  <a:cubicBezTo>
                    <a:pt x="1069" y="514"/>
                    <a:pt x="1449" y="299"/>
                    <a:pt x="1798" y="42"/>
                  </a:cubicBezTo>
                  <a:lnTo>
                    <a:pt x="175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9"/>
            <p:cNvSpPr/>
            <p:nvPr/>
          </p:nvSpPr>
          <p:spPr>
            <a:xfrm>
              <a:off x="3784343" y="3391396"/>
              <a:ext cx="101513" cy="27151"/>
            </a:xfrm>
            <a:custGeom>
              <a:avLst/>
              <a:gdLst/>
              <a:ahLst/>
              <a:cxnLst/>
              <a:rect l="l" t="t" r="r" b="b"/>
              <a:pathLst>
                <a:path w="1675" h="448" extrusionOk="0">
                  <a:moveTo>
                    <a:pt x="0" y="391"/>
                  </a:moveTo>
                  <a:cubicBezTo>
                    <a:pt x="5" y="391"/>
                    <a:pt x="11" y="392"/>
                    <a:pt x="16" y="393"/>
                  </a:cubicBezTo>
                  <a:lnTo>
                    <a:pt x="16" y="393"/>
                  </a:lnTo>
                  <a:cubicBezTo>
                    <a:pt x="11" y="391"/>
                    <a:pt x="6" y="391"/>
                    <a:pt x="0" y="391"/>
                  </a:cubicBezTo>
                  <a:close/>
                  <a:moveTo>
                    <a:pt x="1674" y="0"/>
                  </a:moveTo>
                  <a:cubicBezTo>
                    <a:pt x="1458" y="134"/>
                    <a:pt x="1202" y="216"/>
                    <a:pt x="904" y="308"/>
                  </a:cubicBezTo>
                  <a:cubicBezTo>
                    <a:pt x="648" y="369"/>
                    <a:pt x="420" y="407"/>
                    <a:pt x="216" y="407"/>
                  </a:cubicBezTo>
                  <a:cubicBezTo>
                    <a:pt x="146" y="407"/>
                    <a:pt x="80" y="402"/>
                    <a:pt x="16" y="393"/>
                  </a:cubicBezTo>
                  <a:lnTo>
                    <a:pt x="16" y="393"/>
                  </a:lnTo>
                  <a:cubicBezTo>
                    <a:pt x="41" y="402"/>
                    <a:pt x="41" y="432"/>
                    <a:pt x="41" y="432"/>
                  </a:cubicBezTo>
                  <a:cubicBezTo>
                    <a:pt x="110" y="443"/>
                    <a:pt x="183" y="448"/>
                    <a:pt x="258" y="448"/>
                  </a:cubicBezTo>
                  <a:cubicBezTo>
                    <a:pt x="465" y="448"/>
                    <a:pt x="697" y="410"/>
                    <a:pt x="945" y="350"/>
                  </a:cubicBezTo>
                  <a:cubicBezTo>
                    <a:pt x="1202" y="308"/>
                    <a:pt x="1458" y="175"/>
                    <a:pt x="1674" y="93"/>
                  </a:cubicBezTo>
                  <a:lnTo>
                    <a:pt x="1674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9"/>
            <p:cNvSpPr/>
            <p:nvPr/>
          </p:nvSpPr>
          <p:spPr>
            <a:xfrm>
              <a:off x="3839131" y="2877459"/>
              <a:ext cx="75332" cy="101998"/>
            </a:xfrm>
            <a:custGeom>
              <a:avLst/>
              <a:gdLst/>
              <a:ahLst/>
              <a:cxnLst/>
              <a:rect l="l" t="t" r="r" b="b"/>
              <a:pathLst>
                <a:path w="1243" h="1683" extrusionOk="0">
                  <a:moveTo>
                    <a:pt x="278" y="1"/>
                  </a:moveTo>
                  <a:cubicBezTo>
                    <a:pt x="0" y="1"/>
                    <a:pt x="2" y="536"/>
                    <a:pt x="41" y="738"/>
                  </a:cubicBezTo>
                  <a:cubicBezTo>
                    <a:pt x="82" y="953"/>
                    <a:pt x="216" y="1169"/>
                    <a:pt x="339" y="1344"/>
                  </a:cubicBezTo>
                  <a:cubicBezTo>
                    <a:pt x="472" y="1467"/>
                    <a:pt x="595" y="1600"/>
                    <a:pt x="770" y="1641"/>
                  </a:cubicBezTo>
                  <a:cubicBezTo>
                    <a:pt x="852" y="1641"/>
                    <a:pt x="893" y="1682"/>
                    <a:pt x="986" y="1682"/>
                  </a:cubicBezTo>
                  <a:cubicBezTo>
                    <a:pt x="1068" y="1641"/>
                    <a:pt x="1150" y="1549"/>
                    <a:pt x="1191" y="1467"/>
                  </a:cubicBezTo>
                  <a:cubicBezTo>
                    <a:pt x="1242" y="1385"/>
                    <a:pt x="1242" y="1251"/>
                    <a:pt x="1242" y="1169"/>
                  </a:cubicBezTo>
                  <a:cubicBezTo>
                    <a:pt x="1150" y="738"/>
                    <a:pt x="852" y="440"/>
                    <a:pt x="554" y="142"/>
                  </a:cubicBezTo>
                  <a:cubicBezTo>
                    <a:pt x="472" y="101"/>
                    <a:pt x="421" y="60"/>
                    <a:pt x="339" y="9"/>
                  </a:cubicBezTo>
                  <a:cubicBezTo>
                    <a:pt x="317" y="3"/>
                    <a:pt x="297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9"/>
            <p:cNvSpPr/>
            <p:nvPr/>
          </p:nvSpPr>
          <p:spPr>
            <a:xfrm>
              <a:off x="3895737" y="2981761"/>
              <a:ext cx="68544" cy="54969"/>
            </a:xfrm>
            <a:custGeom>
              <a:avLst/>
              <a:gdLst/>
              <a:ahLst/>
              <a:cxnLst/>
              <a:rect l="l" t="t" r="r" b="b"/>
              <a:pathLst>
                <a:path w="1131" h="907" extrusionOk="0">
                  <a:moveTo>
                    <a:pt x="602" y="0"/>
                  </a:moveTo>
                  <a:cubicBezTo>
                    <a:pt x="548" y="0"/>
                    <a:pt x="491" y="14"/>
                    <a:pt x="432" y="44"/>
                  </a:cubicBezTo>
                  <a:cubicBezTo>
                    <a:pt x="0" y="259"/>
                    <a:pt x="257" y="906"/>
                    <a:pt x="688" y="906"/>
                  </a:cubicBezTo>
                  <a:cubicBezTo>
                    <a:pt x="770" y="906"/>
                    <a:pt x="822" y="906"/>
                    <a:pt x="863" y="855"/>
                  </a:cubicBezTo>
                  <a:cubicBezTo>
                    <a:pt x="904" y="855"/>
                    <a:pt x="945" y="814"/>
                    <a:pt x="945" y="773"/>
                  </a:cubicBezTo>
                  <a:cubicBezTo>
                    <a:pt x="1131" y="516"/>
                    <a:pt x="936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9"/>
            <p:cNvSpPr/>
            <p:nvPr/>
          </p:nvSpPr>
          <p:spPr>
            <a:xfrm>
              <a:off x="3460102" y="3510911"/>
              <a:ext cx="236541" cy="238359"/>
            </a:xfrm>
            <a:custGeom>
              <a:avLst/>
              <a:gdLst/>
              <a:ahLst/>
              <a:cxnLst/>
              <a:rect l="l" t="t" r="r" b="b"/>
              <a:pathLst>
                <a:path w="3903" h="3933" extrusionOk="0">
                  <a:moveTo>
                    <a:pt x="1797" y="0"/>
                  </a:moveTo>
                  <a:lnTo>
                    <a:pt x="1592" y="162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933"/>
                  </a:lnTo>
                  <a:lnTo>
                    <a:pt x="1972" y="2608"/>
                  </a:lnTo>
                  <a:lnTo>
                    <a:pt x="3040" y="3635"/>
                  </a:lnTo>
                  <a:lnTo>
                    <a:pt x="2701" y="2187"/>
                  </a:lnTo>
                  <a:lnTo>
                    <a:pt x="3902" y="1325"/>
                  </a:lnTo>
                  <a:lnTo>
                    <a:pt x="3902" y="1325"/>
                  </a:lnTo>
                  <a:lnTo>
                    <a:pt x="2362" y="1499"/>
                  </a:lnTo>
                  <a:lnTo>
                    <a:pt x="17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9"/>
            <p:cNvSpPr/>
            <p:nvPr/>
          </p:nvSpPr>
          <p:spPr>
            <a:xfrm>
              <a:off x="4899551" y="3648426"/>
              <a:ext cx="235935" cy="238420"/>
            </a:xfrm>
            <a:custGeom>
              <a:avLst/>
              <a:gdLst/>
              <a:ahLst/>
              <a:cxnLst/>
              <a:rect l="l" t="t" r="r" b="b"/>
              <a:pathLst>
                <a:path w="3893" h="3934" extrusionOk="0">
                  <a:moveTo>
                    <a:pt x="1798" y="0"/>
                  </a:moveTo>
                  <a:lnTo>
                    <a:pt x="1582" y="1623"/>
                  </a:lnTo>
                  <a:lnTo>
                    <a:pt x="1" y="2054"/>
                  </a:lnTo>
                  <a:lnTo>
                    <a:pt x="1326" y="2393"/>
                  </a:lnTo>
                  <a:lnTo>
                    <a:pt x="1151" y="3933"/>
                  </a:lnTo>
                  <a:lnTo>
                    <a:pt x="1973" y="2609"/>
                  </a:lnTo>
                  <a:lnTo>
                    <a:pt x="2999" y="3636"/>
                  </a:lnTo>
                  <a:lnTo>
                    <a:pt x="2650" y="2229"/>
                  </a:lnTo>
                  <a:lnTo>
                    <a:pt x="3893" y="1325"/>
                  </a:lnTo>
                  <a:lnTo>
                    <a:pt x="2311" y="1500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9"/>
            <p:cNvSpPr/>
            <p:nvPr/>
          </p:nvSpPr>
          <p:spPr>
            <a:xfrm>
              <a:off x="3924343" y="3479760"/>
              <a:ext cx="52363" cy="51696"/>
            </a:xfrm>
            <a:custGeom>
              <a:avLst/>
              <a:gdLst/>
              <a:ahLst/>
              <a:cxnLst/>
              <a:rect l="l" t="t" r="r" b="b"/>
              <a:pathLst>
                <a:path w="864" h="853" extrusionOk="0">
                  <a:moveTo>
                    <a:pt x="432" y="1"/>
                  </a:moveTo>
                  <a:cubicBezTo>
                    <a:pt x="216" y="1"/>
                    <a:pt x="1" y="175"/>
                    <a:pt x="1" y="432"/>
                  </a:cubicBezTo>
                  <a:cubicBezTo>
                    <a:pt x="1" y="648"/>
                    <a:pt x="216" y="853"/>
                    <a:pt x="432" y="853"/>
                  </a:cubicBezTo>
                  <a:cubicBezTo>
                    <a:pt x="689" y="853"/>
                    <a:pt x="863" y="648"/>
                    <a:pt x="863" y="432"/>
                  </a:cubicBezTo>
                  <a:cubicBezTo>
                    <a:pt x="863" y="175"/>
                    <a:pt x="689" y="1"/>
                    <a:pt x="43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9"/>
            <p:cNvSpPr/>
            <p:nvPr/>
          </p:nvSpPr>
          <p:spPr>
            <a:xfrm>
              <a:off x="4051312" y="2974428"/>
              <a:ext cx="52363" cy="54181"/>
            </a:xfrm>
            <a:custGeom>
              <a:avLst/>
              <a:gdLst/>
              <a:ahLst/>
              <a:cxnLst/>
              <a:rect l="l" t="t" r="r" b="b"/>
              <a:pathLst>
                <a:path w="864" h="894" extrusionOk="0">
                  <a:moveTo>
                    <a:pt x="432" y="0"/>
                  </a:moveTo>
                  <a:cubicBezTo>
                    <a:pt x="216" y="0"/>
                    <a:pt x="1" y="206"/>
                    <a:pt x="1" y="462"/>
                  </a:cubicBezTo>
                  <a:cubicBezTo>
                    <a:pt x="1" y="678"/>
                    <a:pt x="216" y="894"/>
                    <a:pt x="432" y="894"/>
                  </a:cubicBezTo>
                  <a:cubicBezTo>
                    <a:pt x="689" y="894"/>
                    <a:pt x="863" y="678"/>
                    <a:pt x="863" y="462"/>
                  </a:cubicBezTo>
                  <a:cubicBezTo>
                    <a:pt x="863" y="206"/>
                    <a:pt x="689" y="0"/>
                    <a:pt x="432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9"/>
            <p:cNvSpPr/>
            <p:nvPr/>
          </p:nvSpPr>
          <p:spPr>
            <a:xfrm>
              <a:off x="4793128" y="3482244"/>
              <a:ext cx="54848" cy="52363"/>
            </a:xfrm>
            <a:custGeom>
              <a:avLst/>
              <a:gdLst/>
              <a:ahLst/>
              <a:cxnLst/>
              <a:rect l="l" t="t" r="r" b="b"/>
              <a:pathLst>
                <a:path w="905" h="864" extrusionOk="0">
                  <a:moveTo>
                    <a:pt x="473" y="1"/>
                  </a:moveTo>
                  <a:cubicBezTo>
                    <a:pt x="217" y="1"/>
                    <a:pt x="1" y="216"/>
                    <a:pt x="1" y="432"/>
                  </a:cubicBezTo>
                  <a:cubicBezTo>
                    <a:pt x="1" y="689"/>
                    <a:pt x="217" y="863"/>
                    <a:pt x="473" y="863"/>
                  </a:cubicBezTo>
                  <a:cubicBezTo>
                    <a:pt x="689" y="863"/>
                    <a:pt x="905" y="689"/>
                    <a:pt x="905" y="432"/>
                  </a:cubicBezTo>
                  <a:cubicBezTo>
                    <a:pt x="905" y="216"/>
                    <a:pt x="689" y="1"/>
                    <a:pt x="473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9"/>
            <p:cNvSpPr/>
            <p:nvPr/>
          </p:nvSpPr>
          <p:spPr>
            <a:xfrm>
              <a:off x="4873375" y="3143263"/>
              <a:ext cx="124992" cy="166419"/>
            </a:xfrm>
            <a:custGeom>
              <a:avLst/>
              <a:gdLst/>
              <a:ahLst/>
              <a:cxnLst/>
              <a:rect l="l" t="t" r="r" b="b"/>
              <a:pathLst>
                <a:path w="1798" h="2394" extrusionOk="0">
                  <a:moveTo>
                    <a:pt x="986" y="812"/>
                  </a:moveTo>
                  <a:lnTo>
                    <a:pt x="1120" y="1367"/>
                  </a:lnTo>
                  <a:lnTo>
                    <a:pt x="812" y="1325"/>
                  </a:lnTo>
                  <a:lnTo>
                    <a:pt x="986" y="812"/>
                  </a:lnTo>
                  <a:close/>
                  <a:moveTo>
                    <a:pt x="945" y="1"/>
                  </a:moveTo>
                  <a:cubicBezTo>
                    <a:pt x="863" y="1"/>
                    <a:pt x="812" y="42"/>
                    <a:pt x="771" y="124"/>
                  </a:cubicBezTo>
                  <a:lnTo>
                    <a:pt x="41" y="2096"/>
                  </a:lnTo>
                  <a:lnTo>
                    <a:pt x="0" y="2137"/>
                  </a:lnTo>
                  <a:cubicBezTo>
                    <a:pt x="0" y="2219"/>
                    <a:pt x="93" y="2270"/>
                    <a:pt x="134" y="2270"/>
                  </a:cubicBezTo>
                  <a:lnTo>
                    <a:pt x="350" y="2311"/>
                  </a:lnTo>
                  <a:cubicBezTo>
                    <a:pt x="432" y="2311"/>
                    <a:pt x="473" y="2270"/>
                    <a:pt x="514" y="2178"/>
                  </a:cubicBezTo>
                  <a:lnTo>
                    <a:pt x="647" y="1798"/>
                  </a:lnTo>
                  <a:lnTo>
                    <a:pt x="1202" y="1839"/>
                  </a:lnTo>
                  <a:lnTo>
                    <a:pt x="1325" y="2219"/>
                  </a:lnTo>
                  <a:cubicBezTo>
                    <a:pt x="1325" y="2311"/>
                    <a:pt x="1376" y="2352"/>
                    <a:pt x="1459" y="2352"/>
                  </a:cubicBezTo>
                  <a:lnTo>
                    <a:pt x="1674" y="2393"/>
                  </a:lnTo>
                  <a:cubicBezTo>
                    <a:pt x="1715" y="2393"/>
                    <a:pt x="1797" y="2311"/>
                    <a:pt x="1797" y="2270"/>
                  </a:cubicBezTo>
                  <a:lnTo>
                    <a:pt x="1797" y="2219"/>
                  </a:lnTo>
                  <a:lnTo>
                    <a:pt x="1284" y="165"/>
                  </a:lnTo>
                  <a:cubicBezTo>
                    <a:pt x="1284" y="83"/>
                    <a:pt x="1243" y="42"/>
                    <a:pt x="1161" y="42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9"/>
            <p:cNvSpPr/>
            <p:nvPr/>
          </p:nvSpPr>
          <p:spPr>
            <a:xfrm>
              <a:off x="5081786" y="3154733"/>
              <a:ext cx="107196" cy="164472"/>
            </a:xfrm>
            <a:custGeom>
              <a:avLst/>
              <a:gdLst/>
              <a:ahLst/>
              <a:cxnLst/>
              <a:rect l="l" t="t" r="r" b="b"/>
              <a:pathLst>
                <a:path w="1542" h="2366" extrusionOk="0">
                  <a:moveTo>
                    <a:pt x="771" y="513"/>
                  </a:moveTo>
                  <a:cubicBezTo>
                    <a:pt x="894" y="513"/>
                    <a:pt x="987" y="647"/>
                    <a:pt x="987" y="729"/>
                  </a:cubicBezTo>
                  <a:cubicBezTo>
                    <a:pt x="987" y="863"/>
                    <a:pt x="853" y="945"/>
                    <a:pt x="771" y="945"/>
                  </a:cubicBezTo>
                  <a:lnTo>
                    <a:pt x="555" y="904"/>
                  </a:lnTo>
                  <a:lnTo>
                    <a:pt x="596" y="513"/>
                  </a:lnTo>
                  <a:close/>
                  <a:moveTo>
                    <a:pt x="812" y="1376"/>
                  </a:moveTo>
                  <a:cubicBezTo>
                    <a:pt x="987" y="1417"/>
                    <a:pt x="1069" y="1499"/>
                    <a:pt x="1069" y="1633"/>
                  </a:cubicBezTo>
                  <a:cubicBezTo>
                    <a:pt x="1028" y="1797"/>
                    <a:pt x="946" y="1890"/>
                    <a:pt x="812" y="1890"/>
                  </a:cubicBezTo>
                  <a:lnTo>
                    <a:pt x="514" y="1848"/>
                  </a:lnTo>
                  <a:lnTo>
                    <a:pt x="555" y="1376"/>
                  </a:lnTo>
                  <a:close/>
                  <a:moveTo>
                    <a:pt x="340" y="0"/>
                  </a:moveTo>
                  <a:cubicBezTo>
                    <a:pt x="299" y="0"/>
                    <a:pt x="258" y="51"/>
                    <a:pt x="217" y="92"/>
                  </a:cubicBezTo>
                  <a:cubicBezTo>
                    <a:pt x="175" y="92"/>
                    <a:pt x="124" y="175"/>
                    <a:pt x="124" y="216"/>
                  </a:cubicBezTo>
                  <a:lnTo>
                    <a:pt x="1" y="2105"/>
                  </a:lnTo>
                  <a:cubicBezTo>
                    <a:pt x="1" y="2228"/>
                    <a:pt x="83" y="2311"/>
                    <a:pt x="175" y="2311"/>
                  </a:cubicBezTo>
                  <a:lnTo>
                    <a:pt x="771" y="2362"/>
                  </a:lnTo>
                  <a:cubicBezTo>
                    <a:pt x="794" y="2364"/>
                    <a:pt x="817" y="2365"/>
                    <a:pt x="840" y="2365"/>
                  </a:cubicBezTo>
                  <a:cubicBezTo>
                    <a:pt x="1234" y="2365"/>
                    <a:pt x="1502" y="2033"/>
                    <a:pt x="1541" y="1674"/>
                  </a:cubicBezTo>
                  <a:cubicBezTo>
                    <a:pt x="1541" y="1458"/>
                    <a:pt x="1459" y="1243"/>
                    <a:pt x="1285" y="1119"/>
                  </a:cubicBezTo>
                  <a:cubicBezTo>
                    <a:pt x="1408" y="1027"/>
                    <a:pt x="1459" y="904"/>
                    <a:pt x="1459" y="770"/>
                  </a:cubicBezTo>
                  <a:cubicBezTo>
                    <a:pt x="1500" y="390"/>
                    <a:pt x="1202" y="92"/>
                    <a:pt x="853" y="51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9"/>
            <p:cNvSpPr/>
            <p:nvPr/>
          </p:nvSpPr>
          <p:spPr>
            <a:xfrm>
              <a:off x="5272400" y="3169470"/>
              <a:ext cx="107126" cy="164542"/>
            </a:xfrm>
            <a:custGeom>
              <a:avLst/>
              <a:gdLst/>
              <a:ahLst/>
              <a:cxnLst/>
              <a:rect l="l" t="t" r="r" b="b"/>
              <a:pathLst>
                <a:path w="1541" h="2367" extrusionOk="0">
                  <a:moveTo>
                    <a:pt x="867" y="1"/>
                  </a:moveTo>
                  <a:cubicBezTo>
                    <a:pt x="427" y="1"/>
                    <a:pt x="81" y="375"/>
                    <a:pt x="42" y="815"/>
                  </a:cubicBezTo>
                  <a:lnTo>
                    <a:pt x="1" y="1462"/>
                  </a:lnTo>
                  <a:cubicBezTo>
                    <a:pt x="1" y="1893"/>
                    <a:pt x="298" y="2314"/>
                    <a:pt x="771" y="2355"/>
                  </a:cubicBezTo>
                  <a:cubicBezTo>
                    <a:pt x="809" y="2363"/>
                    <a:pt x="845" y="2366"/>
                    <a:pt x="881" y="2366"/>
                  </a:cubicBezTo>
                  <a:cubicBezTo>
                    <a:pt x="1087" y="2366"/>
                    <a:pt x="1259" y="2247"/>
                    <a:pt x="1408" y="2099"/>
                  </a:cubicBezTo>
                  <a:cubicBezTo>
                    <a:pt x="1449" y="2099"/>
                    <a:pt x="1449" y="2057"/>
                    <a:pt x="1449" y="2016"/>
                  </a:cubicBezTo>
                  <a:cubicBezTo>
                    <a:pt x="1449" y="1975"/>
                    <a:pt x="1449" y="1934"/>
                    <a:pt x="1408" y="1934"/>
                  </a:cubicBezTo>
                  <a:lnTo>
                    <a:pt x="1284" y="1760"/>
                  </a:lnTo>
                  <a:cubicBezTo>
                    <a:pt x="1284" y="1719"/>
                    <a:pt x="1233" y="1719"/>
                    <a:pt x="1192" y="1719"/>
                  </a:cubicBezTo>
                  <a:cubicBezTo>
                    <a:pt x="1192" y="1719"/>
                    <a:pt x="1151" y="1719"/>
                    <a:pt x="1110" y="1760"/>
                  </a:cubicBezTo>
                  <a:cubicBezTo>
                    <a:pt x="1028" y="1842"/>
                    <a:pt x="935" y="1893"/>
                    <a:pt x="812" y="1893"/>
                  </a:cubicBezTo>
                  <a:cubicBezTo>
                    <a:pt x="637" y="1893"/>
                    <a:pt x="463" y="1678"/>
                    <a:pt x="463" y="1462"/>
                  </a:cubicBezTo>
                  <a:lnTo>
                    <a:pt x="514" y="815"/>
                  </a:lnTo>
                  <a:cubicBezTo>
                    <a:pt x="555" y="651"/>
                    <a:pt x="719" y="476"/>
                    <a:pt x="894" y="476"/>
                  </a:cubicBezTo>
                  <a:cubicBezTo>
                    <a:pt x="1028" y="476"/>
                    <a:pt x="1110" y="517"/>
                    <a:pt x="1192" y="651"/>
                  </a:cubicBezTo>
                  <a:cubicBezTo>
                    <a:pt x="1233" y="692"/>
                    <a:pt x="1233" y="692"/>
                    <a:pt x="1284" y="692"/>
                  </a:cubicBezTo>
                  <a:cubicBezTo>
                    <a:pt x="1325" y="692"/>
                    <a:pt x="1325" y="692"/>
                    <a:pt x="1366" y="651"/>
                  </a:cubicBezTo>
                  <a:lnTo>
                    <a:pt x="1490" y="517"/>
                  </a:lnTo>
                  <a:cubicBezTo>
                    <a:pt x="1541" y="476"/>
                    <a:pt x="1541" y="435"/>
                    <a:pt x="1541" y="435"/>
                  </a:cubicBezTo>
                  <a:lnTo>
                    <a:pt x="1541" y="301"/>
                  </a:lnTo>
                  <a:cubicBezTo>
                    <a:pt x="1408" y="137"/>
                    <a:pt x="1192" y="4"/>
                    <a:pt x="935" y="4"/>
                  </a:cubicBezTo>
                  <a:cubicBezTo>
                    <a:pt x="912" y="2"/>
                    <a:pt x="889" y="1"/>
                    <a:pt x="8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44" y="384749"/>
            <a:ext cx="1665000" cy="47587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54;p30"/>
          <p:cNvSpPr txBox="1">
            <a:spLocks noGrp="1"/>
          </p:cNvSpPr>
          <p:nvPr>
            <p:ph type="title"/>
          </p:nvPr>
        </p:nvSpPr>
        <p:spPr>
          <a:xfrm>
            <a:off x="1882532" y="38840"/>
            <a:ext cx="549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182FF"/>
                </a:solidFill>
              </a:rPr>
              <a:t>TABLE OF CONTENTS</a:t>
            </a:r>
            <a:endParaRPr dirty="0">
              <a:solidFill>
                <a:srgbClr val="7182F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221" y="727553"/>
            <a:ext cx="2452500" cy="3549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>
                <a:solidFill>
                  <a:srgbClr val="7182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5994789" y="1010915"/>
            <a:ext cx="2955253" cy="1149466"/>
            <a:chOff x="1997104" y="3876261"/>
            <a:chExt cx="2380861" cy="15326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rgbClr val="7182F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97104" y="3876261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00206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00206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6075135" y="3596449"/>
            <a:ext cx="2955253" cy="1104882"/>
            <a:chOff x="1992757" y="3935706"/>
            <a:chExt cx="2380861" cy="1473176"/>
          </a:xfrm>
        </p:grpSpPr>
        <p:sp>
          <p:nvSpPr>
            <p:cNvPr id="28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rgbClr val="7182F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00206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00206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6001643" y="2181800"/>
            <a:ext cx="2955253" cy="1104882"/>
            <a:chOff x="1992757" y="3935706"/>
            <a:chExt cx="2380861" cy="1473176"/>
          </a:xfrm>
        </p:grpSpPr>
        <p:sp>
          <p:nvSpPr>
            <p:cNvPr id="31" name="TextBox 62">
              <a:extLst>
                <a:ext uri="{FF2B5EF4-FFF2-40B4-BE49-F238E27FC236}">
                  <a16:creationId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rgbClr val="7182F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63">
              <a:extLst>
                <a:ext uri="{FF2B5EF4-FFF2-40B4-BE49-F238E27FC236}">
                  <a16:creationId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92757" y="3935706"/>
              <a:ext cx="23808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rgbClr val="002060"/>
                  </a:solidFill>
                  <a:latin typeface="Chivo" panose="00000500000000000000" pitchFamily="2" charset="0"/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800" dirty="0">
                <a:solidFill>
                  <a:srgbClr val="002060"/>
                </a:solidFill>
                <a:latin typeface="Chivo" panose="00000500000000000000" pitchFamily="2" charset="0"/>
                <a:cs typeface="Arial" pitchFamily="34" charset="0"/>
              </a:endParaRPr>
            </a:p>
          </p:txBody>
        </p:sp>
      </p:grpSp>
      <p:sp>
        <p:nvSpPr>
          <p:cNvPr id="19" name="Google Shape;43;p13"/>
          <p:cNvSpPr/>
          <p:nvPr/>
        </p:nvSpPr>
        <p:spPr>
          <a:xfrm>
            <a:off x="238125" y="632960"/>
            <a:ext cx="8718771" cy="61482"/>
          </a:xfrm>
          <a:prstGeom prst="rect">
            <a:avLst/>
          </a:prstGeom>
          <a:solidFill>
            <a:srgbClr val="ACB9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Rectángulo 20"/>
          <p:cNvSpPr/>
          <p:nvPr/>
        </p:nvSpPr>
        <p:spPr>
          <a:xfrm>
            <a:off x="8368715" y="87357"/>
            <a:ext cx="588181" cy="4926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7" y="1253596"/>
            <a:ext cx="5275644" cy="338182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7373123-E00C-AC97-0FBE-8FB69EAD1C73}"/>
              </a:ext>
            </a:extLst>
          </p:cNvPr>
          <p:cNvGrpSpPr/>
          <p:nvPr/>
        </p:nvGrpSpPr>
        <p:grpSpPr>
          <a:xfrm>
            <a:off x="0" y="0"/>
            <a:ext cx="152400" cy="1073100"/>
            <a:chOff x="0" y="0"/>
            <a:chExt cx="152400" cy="1073100"/>
          </a:xfrm>
        </p:grpSpPr>
        <p:sp>
          <p:nvSpPr>
            <p:cNvPr id="7" name="Google Shape;179;p21">
              <a:extLst>
                <a:ext uri="{FF2B5EF4-FFF2-40B4-BE49-F238E27FC236}">
                  <a16:creationId xmlns:a16="http://schemas.microsoft.com/office/drawing/2014/main" id="{D7B23039-2BCF-BB2A-C5A2-3E20A01FCB9E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0;p21">
              <a:extLst>
                <a:ext uri="{FF2B5EF4-FFF2-40B4-BE49-F238E27FC236}">
                  <a16:creationId xmlns:a16="http://schemas.microsoft.com/office/drawing/2014/main" id="{A0A93F73-1181-9DF3-000B-AD6950EAA3FD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1;p21">
              <a:extLst>
                <a:ext uri="{FF2B5EF4-FFF2-40B4-BE49-F238E27FC236}">
                  <a16:creationId xmlns:a16="http://schemas.microsoft.com/office/drawing/2014/main" id="{229AFC55-C7DF-A5FA-330B-6E3F3E869309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2;p21">
              <a:extLst>
                <a:ext uri="{FF2B5EF4-FFF2-40B4-BE49-F238E27FC236}">
                  <a16:creationId xmlns:a16="http://schemas.microsoft.com/office/drawing/2014/main" id="{CC7FF95E-646E-1E60-D55C-8541D0CBA589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1" name="Google Shape;183;p21">
              <a:extLst>
                <a:ext uri="{FF2B5EF4-FFF2-40B4-BE49-F238E27FC236}">
                  <a16:creationId xmlns:a16="http://schemas.microsoft.com/office/drawing/2014/main" id="{FC592F27-B07C-44B8-EAA7-FFC059C7ED2F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4;p21">
              <a:extLst>
                <a:ext uri="{FF2B5EF4-FFF2-40B4-BE49-F238E27FC236}">
                  <a16:creationId xmlns:a16="http://schemas.microsoft.com/office/drawing/2014/main" id="{607D710E-45FD-60AB-662A-52B2C402DD17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5;p21">
              <a:extLst>
                <a:ext uri="{FF2B5EF4-FFF2-40B4-BE49-F238E27FC236}">
                  <a16:creationId xmlns:a16="http://schemas.microsoft.com/office/drawing/2014/main" id="{EC0B3DB1-8D29-C733-8560-5032EF852AF4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4EE9DF0-4CD7-28A3-4DDF-50C09E7BE920}"/>
              </a:ext>
            </a:extLst>
          </p:cNvPr>
          <p:cNvGrpSpPr/>
          <p:nvPr/>
        </p:nvGrpSpPr>
        <p:grpSpPr>
          <a:xfrm>
            <a:off x="8966451" y="3994200"/>
            <a:ext cx="152400" cy="1073100"/>
            <a:chOff x="0" y="0"/>
            <a:chExt cx="152400" cy="1073100"/>
          </a:xfrm>
        </p:grpSpPr>
        <p:sp>
          <p:nvSpPr>
            <p:cNvPr id="15" name="Google Shape;179;p21">
              <a:extLst>
                <a:ext uri="{FF2B5EF4-FFF2-40B4-BE49-F238E27FC236}">
                  <a16:creationId xmlns:a16="http://schemas.microsoft.com/office/drawing/2014/main" id="{A50887B0-0FA6-6B16-0B5C-A60DEDBABF35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0;p21">
              <a:extLst>
                <a:ext uri="{FF2B5EF4-FFF2-40B4-BE49-F238E27FC236}">
                  <a16:creationId xmlns:a16="http://schemas.microsoft.com/office/drawing/2014/main" id="{FB2476E0-E34A-528A-C4A2-14EABF562967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1;p21">
              <a:extLst>
                <a:ext uri="{FF2B5EF4-FFF2-40B4-BE49-F238E27FC236}">
                  <a16:creationId xmlns:a16="http://schemas.microsoft.com/office/drawing/2014/main" id="{A6DCAA44-AC68-8B58-2AB4-E225E2E02789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2;p21">
              <a:extLst>
                <a:ext uri="{FF2B5EF4-FFF2-40B4-BE49-F238E27FC236}">
                  <a16:creationId xmlns:a16="http://schemas.microsoft.com/office/drawing/2014/main" id="{A00DCD59-C447-244C-4391-E12BB5B9FC7B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0" name="Google Shape;183;p21">
              <a:extLst>
                <a:ext uri="{FF2B5EF4-FFF2-40B4-BE49-F238E27FC236}">
                  <a16:creationId xmlns:a16="http://schemas.microsoft.com/office/drawing/2014/main" id="{545EEFEA-2758-0BA7-63A8-C8468F6A419C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2" name="Google Shape;184;p21">
              <a:extLst>
                <a:ext uri="{FF2B5EF4-FFF2-40B4-BE49-F238E27FC236}">
                  <a16:creationId xmlns:a16="http://schemas.microsoft.com/office/drawing/2014/main" id="{DC08EA8D-190F-3042-A2DC-A05CCF836CA9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3" name="Google Shape;185;p21">
              <a:extLst>
                <a:ext uri="{FF2B5EF4-FFF2-40B4-BE49-F238E27FC236}">
                  <a16:creationId xmlns:a16="http://schemas.microsoft.com/office/drawing/2014/main" id="{D7E470F5-4299-E5EB-E13E-D545C354FAD0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715100" y="4456200"/>
            <a:ext cx="7946300" cy="496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95" name="Google Shape;1795;p61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4: EXPLAIN MAIN IDEA</a:t>
            </a:r>
            <a:endParaRPr/>
          </a:p>
        </p:txBody>
      </p:sp>
      <p:sp>
        <p:nvSpPr>
          <p:cNvPr id="1796" name="Google Shape;1796;p61"/>
          <p:cNvSpPr txBox="1">
            <a:spLocks noGrp="1"/>
          </p:cNvSpPr>
          <p:nvPr>
            <p:ph type="subTitle" idx="4294967295"/>
          </p:nvPr>
        </p:nvSpPr>
        <p:spPr>
          <a:xfrm>
            <a:off x="715100" y="1304200"/>
            <a:ext cx="3182400" cy="99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Summarize or explain the main idea(s) using the supporting details in an expository text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797" name="Google Shape;1797;p61"/>
          <p:cNvSpPr txBox="1">
            <a:spLocks noGrp="1"/>
          </p:cNvSpPr>
          <p:nvPr>
            <p:ph type="subTitle" idx="4294967295"/>
          </p:nvPr>
        </p:nvSpPr>
        <p:spPr>
          <a:xfrm>
            <a:off x="715100" y="2438450"/>
            <a:ext cx="1304100" cy="376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MAIN IDEA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798" name="Google Shape;1798;p61"/>
          <p:cNvSpPr txBox="1">
            <a:spLocks noGrp="1"/>
          </p:cNvSpPr>
          <p:nvPr>
            <p:ph type="subTitle" idx="4294967295"/>
          </p:nvPr>
        </p:nvSpPr>
        <p:spPr>
          <a:xfrm>
            <a:off x="715100" y="2953500"/>
            <a:ext cx="3182400" cy="1502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799" name="Google Shape;1799;p61"/>
          <p:cNvSpPr/>
          <p:nvPr/>
        </p:nvSpPr>
        <p:spPr>
          <a:xfrm>
            <a:off x="4334975" y="1813000"/>
            <a:ext cx="376800" cy="376800"/>
          </a:xfrm>
          <a:prstGeom prst="ellipse">
            <a:avLst/>
          </a:prstGeom>
          <a:solidFill>
            <a:srgbClr val="FFA9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1800" name="Google Shape;1800;p61"/>
          <p:cNvSpPr txBox="1">
            <a:spLocks noGrp="1"/>
          </p:cNvSpPr>
          <p:nvPr>
            <p:ph type="subTitle" idx="4294967295"/>
          </p:nvPr>
        </p:nvSpPr>
        <p:spPr>
          <a:xfrm>
            <a:off x="4800400" y="1813000"/>
            <a:ext cx="1431300" cy="1433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803" name="Google Shape;1803;p61"/>
          <p:cNvSpPr txBox="1">
            <a:spLocks noGrp="1"/>
          </p:cNvSpPr>
          <p:nvPr>
            <p:ph type="subTitle" idx="4294967295"/>
          </p:nvPr>
        </p:nvSpPr>
        <p:spPr>
          <a:xfrm>
            <a:off x="4334975" y="1304200"/>
            <a:ext cx="2574000" cy="376800"/>
          </a:xfrm>
          <a:prstGeom prst="rect">
            <a:avLst/>
          </a:prstGeom>
          <a:solidFill>
            <a:srgbClr val="BD6EE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SUPPORTING DETAILS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804" name="Google Shape;1804;p61"/>
          <p:cNvSpPr/>
          <p:nvPr/>
        </p:nvSpPr>
        <p:spPr>
          <a:xfrm>
            <a:off x="416117" y="3675033"/>
            <a:ext cx="376800" cy="376800"/>
          </a:xfrm>
          <a:prstGeom prst="ellipse">
            <a:avLst/>
          </a:prstGeom>
          <a:solidFill>
            <a:srgbClr val="F7607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1805" name="Google Shape;1805;p61"/>
          <p:cNvSpPr txBox="1">
            <a:spLocks noGrp="1"/>
          </p:cNvSpPr>
          <p:nvPr>
            <p:ph type="subTitle" idx="4294967295"/>
          </p:nvPr>
        </p:nvSpPr>
        <p:spPr>
          <a:xfrm>
            <a:off x="881542" y="3675033"/>
            <a:ext cx="3628500" cy="10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“Write your answer here”</a:t>
            </a:r>
            <a:endParaRPr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58" y="1681000"/>
            <a:ext cx="4509351" cy="319082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864DF5E-569B-964D-0BF8-FFE40C58CEC6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5" name="Google Shape;179;p21">
              <a:extLst>
                <a:ext uri="{FF2B5EF4-FFF2-40B4-BE49-F238E27FC236}">
                  <a16:creationId xmlns:a16="http://schemas.microsoft.com/office/drawing/2014/main" id="{4D294F24-D341-DA79-BDED-CD9FABE3432E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0;p21">
              <a:extLst>
                <a:ext uri="{FF2B5EF4-FFF2-40B4-BE49-F238E27FC236}">
                  <a16:creationId xmlns:a16="http://schemas.microsoft.com/office/drawing/2014/main" id="{47B00D53-A6DB-9D0A-4DEC-C6A606A26B90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1;p21">
              <a:extLst>
                <a:ext uri="{FF2B5EF4-FFF2-40B4-BE49-F238E27FC236}">
                  <a16:creationId xmlns:a16="http://schemas.microsoft.com/office/drawing/2014/main" id="{20736B1C-0900-ACBF-090E-AB852B681FBD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2;p21">
              <a:extLst>
                <a:ext uri="{FF2B5EF4-FFF2-40B4-BE49-F238E27FC236}">
                  <a16:creationId xmlns:a16="http://schemas.microsoft.com/office/drawing/2014/main" id="{4CA92A4D-6289-2D53-8EBB-675E229423C4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3;p21">
              <a:extLst>
                <a:ext uri="{FF2B5EF4-FFF2-40B4-BE49-F238E27FC236}">
                  <a16:creationId xmlns:a16="http://schemas.microsoft.com/office/drawing/2014/main" id="{AF3CC265-DAB3-6489-CEF5-80503EC18CD6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4;p21">
              <a:extLst>
                <a:ext uri="{FF2B5EF4-FFF2-40B4-BE49-F238E27FC236}">
                  <a16:creationId xmlns:a16="http://schemas.microsoft.com/office/drawing/2014/main" id="{456DC1B3-B41D-56D5-7A79-D92086254C8E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1" name="Google Shape;185;p21">
              <a:extLst>
                <a:ext uri="{FF2B5EF4-FFF2-40B4-BE49-F238E27FC236}">
                  <a16:creationId xmlns:a16="http://schemas.microsoft.com/office/drawing/2014/main" id="{B9C32077-3F88-EC92-6197-2B84A9DB0E7F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74BC757-146C-5475-96CF-DE11AD516DBF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3" name="Google Shape;179;p21">
              <a:extLst>
                <a:ext uri="{FF2B5EF4-FFF2-40B4-BE49-F238E27FC236}">
                  <a16:creationId xmlns:a16="http://schemas.microsoft.com/office/drawing/2014/main" id="{EF3CECE8-064E-3F08-118D-3DE4CDE43506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0;p21">
              <a:extLst>
                <a:ext uri="{FF2B5EF4-FFF2-40B4-BE49-F238E27FC236}">
                  <a16:creationId xmlns:a16="http://schemas.microsoft.com/office/drawing/2014/main" id="{984AD1F8-E9C1-EFEA-BFAC-A957B6827CA1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1;p21">
              <a:extLst>
                <a:ext uri="{FF2B5EF4-FFF2-40B4-BE49-F238E27FC236}">
                  <a16:creationId xmlns:a16="http://schemas.microsoft.com/office/drawing/2014/main" id="{22BB1E61-7B15-EEC5-F4BF-1C8BA7D6C5B6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2;p21">
              <a:extLst>
                <a:ext uri="{FF2B5EF4-FFF2-40B4-BE49-F238E27FC236}">
                  <a16:creationId xmlns:a16="http://schemas.microsoft.com/office/drawing/2014/main" id="{1AB39269-C93F-6A0E-A025-E56D209F8037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3;p21">
              <a:extLst>
                <a:ext uri="{FF2B5EF4-FFF2-40B4-BE49-F238E27FC236}">
                  <a16:creationId xmlns:a16="http://schemas.microsoft.com/office/drawing/2014/main" id="{06CB5680-B1F5-FA0C-901F-7754B3818030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4;p21">
              <a:extLst>
                <a:ext uri="{FF2B5EF4-FFF2-40B4-BE49-F238E27FC236}">
                  <a16:creationId xmlns:a16="http://schemas.microsoft.com/office/drawing/2014/main" id="{6FF4C18E-36C1-8F8A-EA28-6D0329A15509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9" name="Google Shape;185;p21">
              <a:extLst>
                <a:ext uri="{FF2B5EF4-FFF2-40B4-BE49-F238E27FC236}">
                  <a16:creationId xmlns:a16="http://schemas.microsoft.com/office/drawing/2014/main" id="{B9CC9434-9F4A-2238-FE05-03C103161C5F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62"/>
          <p:cNvSpPr txBox="1">
            <a:spLocks noGrp="1"/>
          </p:cNvSpPr>
          <p:nvPr>
            <p:ph type="title" idx="5"/>
          </p:nvPr>
        </p:nvSpPr>
        <p:spPr>
          <a:xfrm>
            <a:off x="1520100" y="37261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Reread the book</a:t>
            </a:r>
            <a:endParaRPr/>
          </a:p>
        </p:txBody>
      </p:sp>
      <p:sp>
        <p:nvSpPr>
          <p:cNvPr id="1811" name="Google Shape;1811;p62"/>
          <p:cNvSpPr txBox="1">
            <a:spLocks noGrp="1"/>
          </p:cNvSpPr>
          <p:nvPr>
            <p:ph type="title"/>
          </p:nvPr>
        </p:nvSpPr>
        <p:spPr>
          <a:xfrm>
            <a:off x="1520100" y="17449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aloud</a:t>
            </a:r>
            <a:endParaRPr/>
          </a:p>
        </p:txBody>
      </p:sp>
      <p:sp>
        <p:nvSpPr>
          <p:cNvPr id="1812" name="Google Shape;1812;p62"/>
          <p:cNvSpPr txBox="1">
            <a:spLocks noGrp="1"/>
          </p:cNvSpPr>
          <p:nvPr>
            <p:ph type="subTitle" idx="1"/>
          </p:nvPr>
        </p:nvSpPr>
        <p:spPr>
          <a:xfrm>
            <a:off x="1520100" y="2054250"/>
            <a:ext cx="3017700" cy="484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1813" name="Google Shape;1813;p62"/>
          <p:cNvSpPr txBox="1">
            <a:spLocks noGrp="1"/>
          </p:cNvSpPr>
          <p:nvPr>
            <p:ph type="title" idx="3"/>
          </p:nvPr>
        </p:nvSpPr>
        <p:spPr>
          <a:xfrm>
            <a:off x="1520100" y="27355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to the teacher </a:t>
            </a:r>
            <a:endParaRPr/>
          </a:p>
        </p:txBody>
      </p:sp>
      <p:sp>
        <p:nvSpPr>
          <p:cNvPr id="1814" name="Google Shape;1814;p62"/>
          <p:cNvSpPr txBox="1">
            <a:spLocks noGrp="1"/>
          </p:cNvSpPr>
          <p:nvPr>
            <p:ph type="subTitle" idx="4"/>
          </p:nvPr>
        </p:nvSpPr>
        <p:spPr>
          <a:xfrm>
            <a:off x="1520100" y="3044850"/>
            <a:ext cx="3017700" cy="484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815" name="Google Shape;1815;p62"/>
          <p:cNvSpPr txBox="1">
            <a:spLocks noGrp="1"/>
          </p:cNvSpPr>
          <p:nvPr>
            <p:ph type="title" idx="7"/>
          </p:nvPr>
        </p:nvSpPr>
        <p:spPr>
          <a:xfrm>
            <a:off x="5139600" y="17449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Promote more</a:t>
            </a:r>
            <a:endParaRPr/>
          </a:p>
        </p:txBody>
      </p:sp>
      <p:sp>
        <p:nvSpPr>
          <p:cNvPr id="1816" name="Google Shape;1816;p62"/>
          <p:cNvSpPr txBox="1">
            <a:spLocks noGrp="1"/>
          </p:cNvSpPr>
          <p:nvPr>
            <p:ph type="subTitle" idx="8"/>
          </p:nvPr>
        </p:nvSpPr>
        <p:spPr>
          <a:xfrm>
            <a:off x="5139600" y="2054250"/>
            <a:ext cx="3017700" cy="484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planet with rings</a:t>
            </a:r>
            <a:endParaRPr/>
          </a:p>
        </p:txBody>
      </p:sp>
      <p:sp>
        <p:nvSpPr>
          <p:cNvPr id="1817" name="Google Shape;1817;p62"/>
          <p:cNvSpPr txBox="1">
            <a:spLocks noGrp="1"/>
          </p:cNvSpPr>
          <p:nvPr>
            <p:ph type="title" idx="2"/>
          </p:nvPr>
        </p:nvSpPr>
        <p:spPr>
          <a:xfrm>
            <a:off x="715100" y="361750"/>
            <a:ext cx="61809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TO IMPROVE READING COMPREHENSION</a:t>
            </a:r>
            <a:endParaRPr/>
          </a:p>
        </p:txBody>
      </p:sp>
      <p:sp>
        <p:nvSpPr>
          <p:cNvPr id="1818" name="Google Shape;1818;p62"/>
          <p:cNvSpPr/>
          <p:nvPr/>
        </p:nvSpPr>
        <p:spPr>
          <a:xfrm>
            <a:off x="1034550" y="1891075"/>
            <a:ext cx="427800" cy="42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 sz="1600"/>
          </a:p>
        </p:txBody>
      </p:sp>
      <p:sp>
        <p:nvSpPr>
          <p:cNvPr id="1819" name="Google Shape;1819;p62"/>
          <p:cNvSpPr txBox="1">
            <a:spLocks noGrp="1"/>
          </p:cNvSpPr>
          <p:nvPr>
            <p:ph type="subTitle" idx="6"/>
          </p:nvPr>
        </p:nvSpPr>
        <p:spPr>
          <a:xfrm>
            <a:off x="1520100" y="40354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1820" name="Google Shape;1820;p62"/>
          <p:cNvSpPr txBox="1">
            <a:spLocks noGrp="1"/>
          </p:cNvSpPr>
          <p:nvPr>
            <p:ph type="title" idx="9"/>
          </p:nvPr>
        </p:nvSpPr>
        <p:spPr>
          <a:xfrm>
            <a:off x="5139600" y="27355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books</a:t>
            </a:r>
            <a:endParaRPr/>
          </a:p>
        </p:txBody>
      </p:sp>
      <p:sp>
        <p:nvSpPr>
          <p:cNvPr id="1821" name="Google Shape;1821;p62"/>
          <p:cNvSpPr txBox="1">
            <a:spLocks noGrp="1"/>
          </p:cNvSpPr>
          <p:nvPr>
            <p:ph type="subTitle" idx="13"/>
          </p:nvPr>
        </p:nvSpPr>
        <p:spPr>
          <a:xfrm>
            <a:off x="5139600" y="30448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far from the Sun</a:t>
            </a:r>
            <a:endParaRPr/>
          </a:p>
        </p:txBody>
      </p:sp>
      <p:sp>
        <p:nvSpPr>
          <p:cNvPr id="1822" name="Google Shape;1822;p62"/>
          <p:cNvSpPr txBox="1">
            <a:spLocks noGrp="1"/>
          </p:cNvSpPr>
          <p:nvPr>
            <p:ph type="title" idx="14"/>
          </p:nvPr>
        </p:nvSpPr>
        <p:spPr>
          <a:xfrm>
            <a:off x="5139600" y="3726125"/>
            <a:ext cx="3017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the book</a:t>
            </a:r>
            <a:endParaRPr/>
          </a:p>
        </p:txBody>
      </p:sp>
      <p:sp>
        <p:nvSpPr>
          <p:cNvPr id="1823" name="Google Shape;1823;p62"/>
          <p:cNvSpPr txBox="1">
            <a:spLocks noGrp="1"/>
          </p:cNvSpPr>
          <p:nvPr>
            <p:ph type="subTitle" idx="15"/>
          </p:nvPr>
        </p:nvSpPr>
        <p:spPr>
          <a:xfrm>
            <a:off x="5139600" y="4035450"/>
            <a:ext cx="301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824" name="Google Shape;1824;p62"/>
          <p:cNvSpPr/>
          <p:nvPr/>
        </p:nvSpPr>
        <p:spPr>
          <a:xfrm>
            <a:off x="1034550" y="2895975"/>
            <a:ext cx="427800" cy="42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 sz="1600"/>
          </a:p>
        </p:txBody>
      </p:sp>
      <p:sp>
        <p:nvSpPr>
          <p:cNvPr id="1825" name="Google Shape;1825;p62"/>
          <p:cNvSpPr/>
          <p:nvPr/>
        </p:nvSpPr>
        <p:spPr>
          <a:xfrm>
            <a:off x="1034550" y="3900875"/>
            <a:ext cx="427800" cy="42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 sz="1600"/>
          </a:p>
        </p:txBody>
      </p:sp>
      <p:sp>
        <p:nvSpPr>
          <p:cNvPr id="1826" name="Google Shape;1826;p62"/>
          <p:cNvSpPr/>
          <p:nvPr/>
        </p:nvSpPr>
        <p:spPr>
          <a:xfrm>
            <a:off x="4624800" y="1891075"/>
            <a:ext cx="427800" cy="42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04</a:t>
            </a:r>
            <a:endParaRPr sz="1600"/>
          </a:p>
        </p:txBody>
      </p:sp>
      <p:sp>
        <p:nvSpPr>
          <p:cNvPr id="1827" name="Google Shape;1827;p62"/>
          <p:cNvSpPr/>
          <p:nvPr/>
        </p:nvSpPr>
        <p:spPr>
          <a:xfrm>
            <a:off x="4624800" y="2895975"/>
            <a:ext cx="427800" cy="42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05</a:t>
            </a:r>
            <a:endParaRPr sz="1600"/>
          </a:p>
        </p:txBody>
      </p:sp>
      <p:sp>
        <p:nvSpPr>
          <p:cNvPr id="1828" name="Google Shape;1828;p62"/>
          <p:cNvSpPr/>
          <p:nvPr/>
        </p:nvSpPr>
        <p:spPr>
          <a:xfrm>
            <a:off x="4624800" y="3900875"/>
            <a:ext cx="427800" cy="42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06</a:t>
            </a:r>
            <a:endParaRPr sz="1600"/>
          </a:p>
        </p:txBody>
      </p:sp>
      <p:grpSp>
        <p:nvGrpSpPr>
          <p:cNvPr id="1829" name="Google Shape;1829;p62"/>
          <p:cNvGrpSpPr/>
          <p:nvPr/>
        </p:nvGrpSpPr>
        <p:grpSpPr>
          <a:xfrm>
            <a:off x="7072177" y="428423"/>
            <a:ext cx="1290059" cy="1268902"/>
            <a:chOff x="6460500" y="1332675"/>
            <a:chExt cx="1578633" cy="1552744"/>
          </a:xfrm>
        </p:grpSpPr>
        <p:sp>
          <p:nvSpPr>
            <p:cNvPr id="1830" name="Google Shape;1830;p62"/>
            <p:cNvSpPr/>
            <p:nvPr/>
          </p:nvSpPr>
          <p:spPr>
            <a:xfrm>
              <a:off x="6460500" y="1332675"/>
              <a:ext cx="1578633" cy="1552744"/>
            </a:xfrm>
            <a:custGeom>
              <a:avLst/>
              <a:gdLst/>
              <a:ahLst/>
              <a:cxnLst/>
              <a:rect l="l" t="t" r="r" b="b"/>
              <a:pathLst>
                <a:path w="36280" h="35685" extrusionOk="0">
                  <a:moveTo>
                    <a:pt x="12405" y="0"/>
                  </a:moveTo>
                  <a:cubicBezTo>
                    <a:pt x="11337" y="0"/>
                    <a:pt x="10474" y="853"/>
                    <a:pt x="10474" y="1931"/>
                  </a:cubicBezTo>
                  <a:cubicBezTo>
                    <a:pt x="10474" y="2095"/>
                    <a:pt x="10526" y="2270"/>
                    <a:pt x="10567" y="2485"/>
                  </a:cubicBezTo>
                  <a:lnTo>
                    <a:pt x="6028" y="7959"/>
                  </a:lnTo>
                  <a:lnTo>
                    <a:pt x="5812" y="7959"/>
                  </a:lnTo>
                  <a:cubicBezTo>
                    <a:pt x="4744" y="7959"/>
                    <a:pt x="3892" y="8811"/>
                    <a:pt x="3892" y="9889"/>
                  </a:cubicBezTo>
                  <a:cubicBezTo>
                    <a:pt x="3892" y="10228"/>
                    <a:pt x="3974" y="10526"/>
                    <a:pt x="4149" y="10824"/>
                  </a:cubicBezTo>
                  <a:cubicBezTo>
                    <a:pt x="3420" y="11768"/>
                    <a:pt x="2865" y="12795"/>
                    <a:pt x="2393" y="13904"/>
                  </a:cubicBezTo>
                  <a:cubicBezTo>
                    <a:pt x="2095" y="13997"/>
                    <a:pt x="1879" y="14253"/>
                    <a:pt x="1746" y="14510"/>
                  </a:cubicBezTo>
                  <a:lnTo>
                    <a:pt x="1366" y="15660"/>
                  </a:lnTo>
                  <a:lnTo>
                    <a:pt x="421" y="16389"/>
                  </a:lnTo>
                  <a:cubicBezTo>
                    <a:pt x="123" y="16605"/>
                    <a:pt x="0" y="16985"/>
                    <a:pt x="41" y="17375"/>
                  </a:cubicBezTo>
                  <a:cubicBezTo>
                    <a:pt x="123" y="17714"/>
                    <a:pt x="380" y="18053"/>
                    <a:pt x="719" y="18186"/>
                  </a:cubicBezTo>
                  <a:lnTo>
                    <a:pt x="1284" y="18361"/>
                  </a:lnTo>
                  <a:cubicBezTo>
                    <a:pt x="1233" y="18874"/>
                    <a:pt x="1191" y="19336"/>
                    <a:pt x="1191" y="19850"/>
                  </a:cubicBezTo>
                  <a:cubicBezTo>
                    <a:pt x="1191" y="21226"/>
                    <a:pt x="1407" y="22592"/>
                    <a:pt x="1746" y="23957"/>
                  </a:cubicBezTo>
                  <a:cubicBezTo>
                    <a:pt x="1489" y="24306"/>
                    <a:pt x="1325" y="24727"/>
                    <a:pt x="1325" y="25200"/>
                  </a:cubicBezTo>
                  <a:cubicBezTo>
                    <a:pt x="1325" y="26227"/>
                    <a:pt x="2095" y="27089"/>
                    <a:pt x="3081" y="27212"/>
                  </a:cubicBezTo>
                  <a:cubicBezTo>
                    <a:pt x="3543" y="28065"/>
                    <a:pt x="4108" y="28886"/>
                    <a:pt x="4744" y="29656"/>
                  </a:cubicBezTo>
                  <a:lnTo>
                    <a:pt x="4744" y="30940"/>
                  </a:lnTo>
                  <a:cubicBezTo>
                    <a:pt x="3163" y="31361"/>
                    <a:pt x="1921" y="32737"/>
                    <a:pt x="1705" y="34442"/>
                  </a:cubicBezTo>
                  <a:cubicBezTo>
                    <a:pt x="1664" y="34739"/>
                    <a:pt x="1797" y="34996"/>
                    <a:pt x="1962" y="35253"/>
                  </a:cubicBezTo>
                  <a:cubicBezTo>
                    <a:pt x="2177" y="35469"/>
                    <a:pt x="2434" y="35602"/>
                    <a:pt x="2732" y="35602"/>
                  </a:cubicBezTo>
                  <a:lnTo>
                    <a:pt x="8985" y="35602"/>
                  </a:lnTo>
                  <a:cubicBezTo>
                    <a:pt x="9191" y="35602"/>
                    <a:pt x="9365" y="35510"/>
                    <a:pt x="9540" y="35427"/>
                  </a:cubicBezTo>
                  <a:cubicBezTo>
                    <a:pt x="10053" y="35602"/>
                    <a:pt x="10567" y="35684"/>
                    <a:pt x="11080" y="35684"/>
                  </a:cubicBezTo>
                  <a:lnTo>
                    <a:pt x="31618" y="35684"/>
                  </a:lnTo>
                  <a:cubicBezTo>
                    <a:pt x="32172" y="35684"/>
                    <a:pt x="32645" y="35212"/>
                    <a:pt x="32645" y="34657"/>
                  </a:cubicBezTo>
                  <a:lnTo>
                    <a:pt x="32645" y="30591"/>
                  </a:lnTo>
                  <a:lnTo>
                    <a:pt x="32686" y="30591"/>
                  </a:lnTo>
                  <a:cubicBezTo>
                    <a:pt x="33240" y="30591"/>
                    <a:pt x="33713" y="30118"/>
                    <a:pt x="33713" y="29564"/>
                  </a:cubicBezTo>
                  <a:lnTo>
                    <a:pt x="33713" y="23362"/>
                  </a:lnTo>
                  <a:cubicBezTo>
                    <a:pt x="33713" y="23238"/>
                    <a:pt x="33672" y="23105"/>
                    <a:pt x="33631" y="23023"/>
                  </a:cubicBezTo>
                  <a:cubicBezTo>
                    <a:pt x="33713" y="22930"/>
                    <a:pt x="33754" y="22889"/>
                    <a:pt x="33836" y="22807"/>
                  </a:cubicBezTo>
                  <a:cubicBezTo>
                    <a:pt x="35212" y="21441"/>
                    <a:pt x="36023" y="19809"/>
                    <a:pt x="36146" y="18186"/>
                  </a:cubicBezTo>
                  <a:cubicBezTo>
                    <a:pt x="36280" y="16174"/>
                    <a:pt x="35212" y="14202"/>
                    <a:pt x="33538" y="13432"/>
                  </a:cubicBezTo>
                  <a:cubicBezTo>
                    <a:pt x="33117" y="13226"/>
                    <a:pt x="32686" y="13093"/>
                    <a:pt x="32131" y="13011"/>
                  </a:cubicBezTo>
                  <a:cubicBezTo>
                    <a:pt x="32429" y="12497"/>
                    <a:pt x="32604" y="11943"/>
                    <a:pt x="32686" y="11337"/>
                  </a:cubicBezTo>
                  <a:cubicBezTo>
                    <a:pt x="32686" y="11039"/>
                    <a:pt x="32552" y="10700"/>
                    <a:pt x="32347" y="10485"/>
                  </a:cubicBezTo>
                  <a:cubicBezTo>
                    <a:pt x="32131" y="10310"/>
                    <a:pt x="31916" y="10228"/>
                    <a:pt x="31659" y="10228"/>
                  </a:cubicBezTo>
                  <a:lnTo>
                    <a:pt x="31443" y="10228"/>
                  </a:lnTo>
                  <a:cubicBezTo>
                    <a:pt x="30673" y="10402"/>
                    <a:pt x="29985" y="10741"/>
                    <a:pt x="29349" y="11173"/>
                  </a:cubicBezTo>
                  <a:cubicBezTo>
                    <a:pt x="29307" y="11080"/>
                    <a:pt x="29215" y="10998"/>
                    <a:pt x="29174" y="10916"/>
                  </a:cubicBezTo>
                  <a:lnTo>
                    <a:pt x="29605" y="10824"/>
                  </a:lnTo>
                  <a:cubicBezTo>
                    <a:pt x="29985" y="10741"/>
                    <a:pt x="30293" y="10485"/>
                    <a:pt x="30375" y="10146"/>
                  </a:cubicBezTo>
                  <a:cubicBezTo>
                    <a:pt x="30499" y="9756"/>
                    <a:pt x="30375" y="9376"/>
                    <a:pt x="30119" y="9119"/>
                  </a:cubicBezTo>
                  <a:lnTo>
                    <a:pt x="29307" y="8256"/>
                  </a:lnTo>
                  <a:lnTo>
                    <a:pt x="29051" y="7106"/>
                  </a:lnTo>
                  <a:cubicBezTo>
                    <a:pt x="28958" y="6716"/>
                    <a:pt x="28702" y="6418"/>
                    <a:pt x="28322" y="6336"/>
                  </a:cubicBezTo>
                  <a:cubicBezTo>
                    <a:pt x="28239" y="6295"/>
                    <a:pt x="28147" y="6295"/>
                    <a:pt x="28024" y="6295"/>
                  </a:cubicBezTo>
                  <a:cubicBezTo>
                    <a:pt x="27767" y="6295"/>
                    <a:pt x="27510" y="6377"/>
                    <a:pt x="27336" y="6593"/>
                  </a:cubicBezTo>
                  <a:lnTo>
                    <a:pt x="26484" y="7404"/>
                  </a:lnTo>
                  <a:lnTo>
                    <a:pt x="26011" y="7527"/>
                  </a:lnTo>
                  <a:cubicBezTo>
                    <a:pt x="25066" y="5268"/>
                    <a:pt x="22889" y="3728"/>
                    <a:pt x="20404" y="3728"/>
                  </a:cubicBezTo>
                  <a:cubicBezTo>
                    <a:pt x="20148" y="3728"/>
                    <a:pt x="19850" y="3769"/>
                    <a:pt x="19552" y="3810"/>
                  </a:cubicBezTo>
                  <a:cubicBezTo>
                    <a:pt x="19295" y="3297"/>
                    <a:pt x="18782" y="2999"/>
                    <a:pt x="18176" y="2999"/>
                  </a:cubicBezTo>
                  <a:cubicBezTo>
                    <a:pt x="18053" y="2999"/>
                    <a:pt x="17919" y="2999"/>
                    <a:pt x="17796" y="3040"/>
                  </a:cubicBezTo>
                  <a:lnTo>
                    <a:pt x="14284" y="1541"/>
                  </a:lnTo>
                  <a:cubicBezTo>
                    <a:pt x="14120" y="647"/>
                    <a:pt x="13350" y="0"/>
                    <a:pt x="12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2"/>
            <p:cNvSpPr/>
            <p:nvPr/>
          </p:nvSpPr>
          <p:spPr>
            <a:xfrm>
              <a:off x="6569975" y="1570812"/>
              <a:ext cx="1251115" cy="1251115"/>
            </a:xfrm>
            <a:custGeom>
              <a:avLst/>
              <a:gdLst/>
              <a:ahLst/>
              <a:cxnLst/>
              <a:rect l="l" t="t" r="r" b="b"/>
              <a:pathLst>
                <a:path w="28753" h="28753" extrusionOk="0">
                  <a:moveTo>
                    <a:pt x="14376" y="0"/>
                  </a:moveTo>
                  <a:cubicBezTo>
                    <a:pt x="6469" y="0"/>
                    <a:pt x="0" y="6418"/>
                    <a:pt x="0" y="14377"/>
                  </a:cubicBezTo>
                  <a:cubicBezTo>
                    <a:pt x="0" y="22294"/>
                    <a:pt x="6469" y="28753"/>
                    <a:pt x="14376" y="28753"/>
                  </a:cubicBezTo>
                  <a:cubicBezTo>
                    <a:pt x="22335" y="28753"/>
                    <a:pt x="28753" y="22294"/>
                    <a:pt x="28753" y="14377"/>
                  </a:cubicBezTo>
                  <a:cubicBezTo>
                    <a:pt x="28753" y="6418"/>
                    <a:pt x="22335" y="0"/>
                    <a:pt x="14376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2"/>
            <p:cNvSpPr/>
            <p:nvPr/>
          </p:nvSpPr>
          <p:spPr>
            <a:xfrm>
              <a:off x="7472971" y="1940267"/>
              <a:ext cx="532637" cy="419417"/>
            </a:xfrm>
            <a:custGeom>
              <a:avLst/>
              <a:gdLst/>
              <a:ahLst/>
              <a:cxnLst/>
              <a:rect l="l" t="t" r="r" b="b"/>
              <a:pathLst>
                <a:path w="12241" h="9639" extrusionOk="0">
                  <a:moveTo>
                    <a:pt x="7994" y="1"/>
                  </a:moveTo>
                  <a:cubicBezTo>
                    <a:pt x="7598" y="1"/>
                    <a:pt x="7202" y="32"/>
                    <a:pt x="6809" y="115"/>
                  </a:cubicBezTo>
                  <a:cubicBezTo>
                    <a:pt x="6716" y="115"/>
                    <a:pt x="6675" y="115"/>
                    <a:pt x="6593" y="156"/>
                  </a:cubicBezTo>
                  <a:cubicBezTo>
                    <a:pt x="6121" y="289"/>
                    <a:pt x="5689" y="587"/>
                    <a:pt x="5227" y="669"/>
                  </a:cubicBezTo>
                  <a:lnTo>
                    <a:pt x="5135" y="669"/>
                  </a:lnTo>
                  <a:cubicBezTo>
                    <a:pt x="5085" y="677"/>
                    <a:pt x="5036" y="681"/>
                    <a:pt x="4986" y="681"/>
                  </a:cubicBezTo>
                  <a:cubicBezTo>
                    <a:pt x="4522" y="681"/>
                    <a:pt x="4058" y="363"/>
                    <a:pt x="3594" y="289"/>
                  </a:cubicBezTo>
                  <a:cubicBezTo>
                    <a:pt x="3370" y="242"/>
                    <a:pt x="3139" y="217"/>
                    <a:pt x="2909" y="217"/>
                  </a:cubicBezTo>
                  <a:cubicBezTo>
                    <a:pt x="2489" y="217"/>
                    <a:pt x="2074" y="302"/>
                    <a:pt x="1715" y="495"/>
                  </a:cubicBezTo>
                  <a:cubicBezTo>
                    <a:pt x="945" y="885"/>
                    <a:pt x="391" y="1655"/>
                    <a:pt x="216" y="2507"/>
                  </a:cubicBezTo>
                  <a:cubicBezTo>
                    <a:pt x="175" y="2641"/>
                    <a:pt x="134" y="2805"/>
                    <a:pt x="134" y="2939"/>
                  </a:cubicBezTo>
                  <a:cubicBezTo>
                    <a:pt x="0" y="3965"/>
                    <a:pt x="257" y="4992"/>
                    <a:pt x="647" y="5937"/>
                  </a:cubicBezTo>
                  <a:cubicBezTo>
                    <a:pt x="1202" y="7262"/>
                    <a:pt x="2095" y="8504"/>
                    <a:pt x="3430" y="9141"/>
                  </a:cubicBezTo>
                  <a:cubicBezTo>
                    <a:pt x="4212" y="9518"/>
                    <a:pt x="5074" y="9639"/>
                    <a:pt x="5936" y="9639"/>
                  </a:cubicBezTo>
                  <a:cubicBezTo>
                    <a:pt x="6343" y="9639"/>
                    <a:pt x="6749" y="9612"/>
                    <a:pt x="7147" y="9572"/>
                  </a:cubicBezTo>
                  <a:cubicBezTo>
                    <a:pt x="7579" y="9480"/>
                    <a:pt x="7959" y="9439"/>
                    <a:pt x="8349" y="9316"/>
                  </a:cubicBezTo>
                  <a:cubicBezTo>
                    <a:pt x="8472" y="9274"/>
                    <a:pt x="8606" y="9223"/>
                    <a:pt x="8729" y="9182"/>
                  </a:cubicBezTo>
                  <a:cubicBezTo>
                    <a:pt x="9283" y="8925"/>
                    <a:pt x="9715" y="8545"/>
                    <a:pt x="10146" y="8114"/>
                  </a:cubicBezTo>
                  <a:cubicBezTo>
                    <a:pt x="11214" y="7046"/>
                    <a:pt x="12025" y="5680"/>
                    <a:pt x="12159" y="4140"/>
                  </a:cubicBezTo>
                  <a:cubicBezTo>
                    <a:pt x="12241" y="2641"/>
                    <a:pt x="11512" y="1008"/>
                    <a:pt x="10146" y="371"/>
                  </a:cubicBezTo>
                  <a:cubicBezTo>
                    <a:pt x="9674" y="197"/>
                    <a:pt x="9201" y="74"/>
                    <a:pt x="8729" y="33"/>
                  </a:cubicBezTo>
                  <a:cubicBezTo>
                    <a:pt x="8485" y="13"/>
                    <a:pt x="8240" y="1"/>
                    <a:pt x="7994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2"/>
            <p:cNvSpPr/>
            <p:nvPr/>
          </p:nvSpPr>
          <p:spPr>
            <a:xfrm>
              <a:off x="7696359" y="1822351"/>
              <a:ext cx="154643" cy="150640"/>
            </a:xfrm>
            <a:custGeom>
              <a:avLst/>
              <a:gdLst/>
              <a:ahLst/>
              <a:cxnLst/>
              <a:rect l="l" t="t" r="r" b="b"/>
              <a:pathLst>
                <a:path w="3554" h="3462" extrusionOk="0">
                  <a:moveTo>
                    <a:pt x="3554" y="1"/>
                  </a:moveTo>
                  <a:lnTo>
                    <a:pt x="3554" y="1"/>
                  </a:lnTo>
                  <a:cubicBezTo>
                    <a:pt x="1839" y="340"/>
                    <a:pt x="391" y="1757"/>
                    <a:pt x="1" y="3461"/>
                  </a:cubicBezTo>
                  <a:cubicBezTo>
                    <a:pt x="812" y="3164"/>
                    <a:pt x="1798" y="2825"/>
                    <a:pt x="2404" y="2229"/>
                  </a:cubicBezTo>
                  <a:cubicBezTo>
                    <a:pt x="3040" y="1623"/>
                    <a:pt x="3472" y="853"/>
                    <a:pt x="3554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2"/>
            <p:cNvSpPr/>
            <p:nvPr/>
          </p:nvSpPr>
          <p:spPr>
            <a:xfrm>
              <a:off x="7879108" y="1978600"/>
              <a:ext cx="81804" cy="98947"/>
            </a:xfrm>
            <a:custGeom>
              <a:avLst/>
              <a:gdLst/>
              <a:ahLst/>
              <a:cxnLst/>
              <a:rect l="l" t="t" r="r" b="b"/>
              <a:pathLst>
                <a:path w="1880" h="2274" extrusionOk="0">
                  <a:moveTo>
                    <a:pt x="628" y="1"/>
                  </a:moveTo>
                  <a:cubicBezTo>
                    <a:pt x="314" y="1"/>
                    <a:pt x="81" y="360"/>
                    <a:pt x="42" y="692"/>
                  </a:cubicBezTo>
                  <a:cubicBezTo>
                    <a:pt x="1" y="990"/>
                    <a:pt x="124" y="1329"/>
                    <a:pt x="299" y="1626"/>
                  </a:cubicBezTo>
                  <a:cubicBezTo>
                    <a:pt x="381" y="1801"/>
                    <a:pt x="514" y="1975"/>
                    <a:pt x="637" y="2058"/>
                  </a:cubicBezTo>
                  <a:cubicBezTo>
                    <a:pt x="812" y="2181"/>
                    <a:pt x="976" y="2273"/>
                    <a:pt x="1192" y="2273"/>
                  </a:cubicBezTo>
                  <a:cubicBezTo>
                    <a:pt x="1541" y="2232"/>
                    <a:pt x="1798" y="1924"/>
                    <a:pt x="1839" y="1585"/>
                  </a:cubicBezTo>
                  <a:cubicBezTo>
                    <a:pt x="1880" y="1287"/>
                    <a:pt x="1746" y="949"/>
                    <a:pt x="1582" y="641"/>
                  </a:cubicBezTo>
                  <a:cubicBezTo>
                    <a:pt x="1366" y="384"/>
                    <a:pt x="1028" y="4"/>
                    <a:pt x="678" y="4"/>
                  </a:cubicBezTo>
                  <a:cubicBezTo>
                    <a:pt x="661" y="2"/>
                    <a:pt x="645" y="1"/>
                    <a:pt x="628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2"/>
            <p:cNvSpPr/>
            <p:nvPr/>
          </p:nvSpPr>
          <p:spPr>
            <a:xfrm>
              <a:off x="7931235" y="2090076"/>
              <a:ext cx="57393" cy="54478"/>
            </a:xfrm>
            <a:custGeom>
              <a:avLst/>
              <a:gdLst/>
              <a:ahLst/>
              <a:cxnLst/>
              <a:rect l="l" t="t" r="r" b="b"/>
              <a:pathLst>
                <a:path w="1319" h="1252" extrusionOk="0">
                  <a:moveTo>
                    <a:pt x="549" y="1"/>
                  </a:moveTo>
                  <a:cubicBezTo>
                    <a:pt x="146" y="1"/>
                    <a:pt x="0" y="507"/>
                    <a:pt x="86" y="861"/>
                  </a:cubicBezTo>
                  <a:cubicBezTo>
                    <a:pt x="86" y="954"/>
                    <a:pt x="127" y="1036"/>
                    <a:pt x="210" y="1077"/>
                  </a:cubicBezTo>
                  <a:cubicBezTo>
                    <a:pt x="292" y="1210"/>
                    <a:pt x="425" y="1252"/>
                    <a:pt x="600" y="1252"/>
                  </a:cubicBezTo>
                  <a:cubicBezTo>
                    <a:pt x="723" y="1252"/>
                    <a:pt x="856" y="1159"/>
                    <a:pt x="939" y="1077"/>
                  </a:cubicBezTo>
                  <a:cubicBezTo>
                    <a:pt x="1319" y="738"/>
                    <a:pt x="1154" y="132"/>
                    <a:pt x="641" y="9"/>
                  </a:cubicBezTo>
                  <a:cubicBezTo>
                    <a:pt x="609" y="4"/>
                    <a:pt x="579" y="1"/>
                    <a:pt x="549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2"/>
            <p:cNvSpPr/>
            <p:nvPr/>
          </p:nvSpPr>
          <p:spPr>
            <a:xfrm>
              <a:off x="7627568" y="1829965"/>
              <a:ext cx="74667" cy="141242"/>
            </a:xfrm>
            <a:custGeom>
              <a:avLst/>
              <a:gdLst/>
              <a:ahLst/>
              <a:cxnLst/>
              <a:rect l="l" t="t" r="r" b="b"/>
              <a:pathLst>
                <a:path w="1716" h="3246" extrusionOk="0">
                  <a:moveTo>
                    <a:pt x="175" y="0"/>
                  </a:moveTo>
                  <a:lnTo>
                    <a:pt x="175" y="0"/>
                  </a:lnTo>
                  <a:cubicBezTo>
                    <a:pt x="0" y="596"/>
                    <a:pt x="41" y="1284"/>
                    <a:pt x="339" y="1880"/>
                  </a:cubicBezTo>
                  <a:cubicBezTo>
                    <a:pt x="596" y="2475"/>
                    <a:pt x="1068" y="2947"/>
                    <a:pt x="1623" y="3245"/>
                  </a:cubicBezTo>
                  <a:cubicBezTo>
                    <a:pt x="1715" y="2609"/>
                    <a:pt x="1715" y="1921"/>
                    <a:pt x="1500" y="1284"/>
                  </a:cubicBezTo>
                  <a:cubicBezTo>
                    <a:pt x="1325" y="637"/>
                    <a:pt x="812" y="124"/>
                    <a:pt x="175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2"/>
            <p:cNvSpPr/>
            <p:nvPr/>
          </p:nvSpPr>
          <p:spPr>
            <a:xfrm>
              <a:off x="6964930" y="1844716"/>
              <a:ext cx="521062" cy="526849"/>
            </a:xfrm>
            <a:custGeom>
              <a:avLst/>
              <a:gdLst/>
              <a:ahLst/>
              <a:cxnLst/>
              <a:rect l="l" t="t" r="r" b="b"/>
              <a:pathLst>
                <a:path w="11975" h="12108" extrusionOk="0">
                  <a:moveTo>
                    <a:pt x="1" y="0"/>
                  </a:moveTo>
                  <a:lnTo>
                    <a:pt x="340" y="8985"/>
                  </a:lnTo>
                  <a:lnTo>
                    <a:pt x="340" y="9026"/>
                  </a:lnTo>
                  <a:lnTo>
                    <a:pt x="422" y="11039"/>
                  </a:lnTo>
                  <a:lnTo>
                    <a:pt x="422" y="11214"/>
                  </a:lnTo>
                  <a:lnTo>
                    <a:pt x="422" y="11378"/>
                  </a:lnTo>
                  <a:lnTo>
                    <a:pt x="596" y="11470"/>
                  </a:lnTo>
                  <a:lnTo>
                    <a:pt x="1367" y="11984"/>
                  </a:lnTo>
                  <a:lnTo>
                    <a:pt x="1541" y="12107"/>
                  </a:lnTo>
                  <a:lnTo>
                    <a:pt x="1757" y="12066"/>
                  </a:lnTo>
                  <a:lnTo>
                    <a:pt x="11974" y="9581"/>
                  </a:lnTo>
                  <a:lnTo>
                    <a:pt x="11974" y="9540"/>
                  </a:lnTo>
                  <a:cubicBezTo>
                    <a:pt x="11974" y="9458"/>
                    <a:pt x="11933" y="9324"/>
                    <a:pt x="11892" y="9109"/>
                  </a:cubicBezTo>
                  <a:lnTo>
                    <a:pt x="11892" y="9068"/>
                  </a:lnTo>
                  <a:cubicBezTo>
                    <a:pt x="11851" y="8903"/>
                    <a:pt x="11769" y="8688"/>
                    <a:pt x="11676" y="8431"/>
                  </a:cubicBezTo>
                  <a:lnTo>
                    <a:pt x="11676" y="8390"/>
                  </a:lnTo>
                  <a:cubicBezTo>
                    <a:pt x="11676" y="8338"/>
                    <a:pt x="11635" y="8297"/>
                    <a:pt x="11635" y="8215"/>
                  </a:cubicBezTo>
                  <a:lnTo>
                    <a:pt x="11635" y="8174"/>
                  </a:lnTo>
                  <a:cubicBezTo>
                    <a:pt x="11594" y="8133"/>
                    <a:pt x="11594" y="8041"/>
                    <a:pt x="11553" y="7959"/>
                  </a:cubicBezTo>
                  <a:lnTo>
                    <a:pt x="1962" y="11419"/>
                  </a:lnTo>
                  <a:lnTo>
                    <a:pt x="1757" y="11470"/>
                  </a:lnTo>
                  <a:lnTo>
                    <a:pt x="1582" y="11553"/>
                  </a:lnTo>
                  <a:lnTo>
                    <a:pt x="1582" y="11512"/>
                  </a:lnTo>
                  <a:lnTo>
                    <a:pt x="1757" y="11419"/>
                  </a:lnTo>
                  <a:lnTo>
                    <a:pt x="11255" y="7147"/>
                  </a:lnTo>
                  <a:cubicBezTo>
                    <a:pt x="11163" y="6891"/>
                    <a:pt x="11040" y="6593"/>
                    <a:pt x="10906" y="6285"/>
                  </a:cubicBezTo>
                  <a:lnTo>
                    <a:pt x="10906" y="6244"/>
                  </a:lnTo>
                  <a:cubicBezTo>
                    <a:pt x="10742" y="5905"/>
                    <a:pt x="10567" y="5566"/>
                    <a:pt x="10352" y="5217"/>
                  </a:cubicBezTo>
                  <a:lnTo>
                    <a:pt x="10352" y="5176"/>
                  </a:lnTo>
                  <a:cubicBezTo>
                    <a:pt x="10311" y="5052"/>
                    <a:pt x="10228" y="4960"/>
                    <a:pt x="10177" y="4878"/>
                  </a:cubicBezTo>
                  <a:lnTo>
                    <a:pt x="10136" y="4837"/>
                  </a:lnTo>
                  <a:cubicBezTo>
                    <a:pt x="9838" y="4323"/>
                    <a:pt x="9499" y="3851"/>
                    <a:pt x="9109" y="3379"/>
                  </a:cubicBezTo>
                  <a:lnTo>
                    <a:pt x="9068" y="3338"/>
                  </a:lnTo>
                  <a:cubicBezTo>
                    <a:pt x="9027" y="3297"/>
                    <a:pt x="8986" y="3204"/>
                    <a:pt x="8894" y="3122"/>
                  </a:cubicBezTo>
                  <a:lnTo>
                    <a:pt x="8852" y="3122"/>
                  </a:lnTo>
                  <a:cubicBezTo>
                    <a:pt x="8514" y="2742"/>
                    <a:pt x="8175" y="2393"/>
                    <a:pt x="7743" y="2095"/>
                  </a:cubicBezTo>
                  <a:cubicBezTo>
                    <a:pt x="7743" y="2095"/>
                    <a:pt x="7702" y="2054"/>
                    <a:pt x="7661" y="2054"/>
                  </a:cubicBezTo>
                  <a:lnTo>
                    <a:pt x="7610" y="2013"/>
                  </a:lnTo>
                  <a:cubicBezTo>
                    <a:pt x="7528" y="1920"/>
                    <a:pt x="7405" y="1838"/>
                    <a:pt x="7271" y="1797"/>
                  </a:cubicBezTo>
                  <a:lnTo>
                    <a:pt x="7271" y="1756"/>
                  </a:lnTo>
                  <a:cubicBezTo>
                    <a:pt x="6973" y="1582"/>
                    <a:pt x="6675" y="1407"/>
                    <a:pt x="6419" y="1284"/>
                  </a:cubicBezTo>
                  <a:lnTo>
                    <a:pt x="6378" y="1284"/>
                  </a:lnTo>
                  <a:cubicBezTo>
                    <a:pt x="5864" y="1027"/>
                    <a:pt x="5351" y="811"/>
                    <a:pt x="4837" y="637"/>
                  </a:cubicBezTo>
                  <a:cubicBezTo>
                    <a:pt x="4663" y="596"/>
                    <a:pt x="4529" y="555"/>
                    <a:pt x="4406" y="514"/>
                  </a:cubicBezTo>
                  <a:lnTo>
                    <a:pt x="4365" y="514"/>
                  </a:lnTo>
                  <a:cubicBezTo>
                    <a:pt x="3718" y="339"/>
                    <a:pt x="3164" y="216"/>
                    <a:pt x="2609" y="123"/>
                  </a:cubicBezTo>
                  <a:lnTo>
                    <a:pt x="2568" y="123"/>
                  </a:lnTo>
                  <a:cubicBezTo>
                    <a:pt x="2311" y="82"/>
                    <a:pt x="2055" y="82"/>
                    <a:pt x="1798" y="41"/>
                  </a:cubicBezTo>
                  <a:lnTo>
                    <a:pt x="1757" y="41"/>
                  </a:lnTo>
                  <a:cubicBezTo>
                    <a:pt x="1367" y="0"/>
                    <a:pt x="1028" y="0"/>
                    <a:pt x="730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2"/>
            <p:cNvSpPr/>
            <p:nvPr/>
          </p:nvSpPr>
          <p:spPr>
            <a:xfrm>
              <a:off x="6968498" y="2316334"/>
              <a:ext cx="72883" cy="62789"/>
            </a:xfrm>
            <a:custGeom>
              <a:avLst/>
              <a:gdLst/>
              <a:ahLst/>
              <a:cxnLst/>
              <a:rect l="l" t="t" r="r" b="b"/>
              <a:pathLst>
                <a:path w="1675" h="1443" extrusionOk="0">
                  <a:moveTo>
                    <a:pt x="976" y="1"/>
                  </a:moveTo>
                  <a:cubicBezTo>
                    <a:pt x="763" y="1"/>
                    <a:pt x="547" y="78"/>
                    <a:pt x="391" y="159"/>
                  </a:cubicBezTo>
                  <a:cubicBezTo>
                    <a:pt x="340" y="200"/>
                    <a:pt x="258" y="241"/>
                    <a:pt x="217" y="241"/>
                  </a:cubicBezTo>
                  <a:cubicBezTo>
                    <a:pt x="83" y="323"/>
                    <a:pt x="1" y="416"/>
                    <a:pt x="1" y="416"/>
                  </a:cubicBezTo>
                  <a:lnTo>
                    <a:pt x="391" y="673"/>
                  </a:lnTo>
                  <a:lnTo>
                    <a:pt x="1285" y="1268"/>
                  </a:lnTo>
                  <a:lnTo>
                    <a:pt x="1582" y="1443"/>
                  </a:lnTo>
                  <a:cubicBezTo>
                    <a:pt x="1582" y="1443"/>
                    <a:pt x="1623" y="1402"/>
                    <a:pt x="1623" y="1309"/>
                  </a:cubicBezTo>
                  <a:cubicBezTo>
                    <a:pt x="1623" y="1268"/>
                    <a:pt x="1675" y="1186"/>
                    <a:pt x="1675" y="1052"/>
                  </a:cubicBezTo>
                  <a:lnTo>
                    <a:pt x="1675" y="631"/>
                  </a:lnTo>
                  <a:lnTo>
                    <a:pt x="1675" y="580"/>
                  </a:lnTo>
                  <a:cubicBezTo>
                    <a:pt x="1623" y="416"/>
                    <a:pt x="1541" y="241"/>
                    <a:pt x="1367" y="118"/>
                  </a:cubicBezTo>
                  <a:cubicBezTo>
                    <a:pt x="1250" y="33"/>
                    <a:pt x="1113" y="1"/>
                    <a:pt x="976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2"/>
            <p:cNvSpPr/>
            <p:nvPr/>
          </p:nvSpPr>
          <p:spPr>
            <a:xfrm>
              <a:off x="6918459" y="1816564"/>
              <a:ext cx="72448" cy="536205"/>
            </a:xfrm>
            <a:custGeom>
              <a:avLst/>
              <a:gdLst/>
              <a:ahLst/>
              <a:cxnLst/>
              <a:rect l="l" t="t" r="r" b="b"/>
              <a:pathLst>
                <a:path w="1665" h="12323" extrusionOk="0">
                  <a:moveTo>
                    <a:pt x="206" y="0"/>
                  </a:moveTo>
                  <a:cubicBezTo>
                    <a:pt x="83" y="52"/>
                    <a:pt x="1" y="134"/>
                    <a:pt x="1" y="257"/>
                  </a:cubicBezTo>
                  <a:lnTo>
                    <a:pt x="1192" y="12159"/>
                  </a:lnTo>
                  <a:cubicBezTo>
                    <a:pt x="1192" y="12241"/>
                    <a:pt x="1284" y="12323"/>
                    <a:pt x="1408" y="12323"/>
                  </a:cubicBezTo>
                  <a:lnTo>
                    <a:pt x="1449" y="12323"/>
                  </a:lnTo>
                  <a:cubicBezTo>
                    <a:pt x="1582" y="12323"/>
                    <a:pt x="1664" y="12241"/>
                    <a:pt x="1664" y="12117"/>
                  </a:cubicBezTo>
                  <a:lnTo>
                    <a:pt x="463" y="216"/>
                  </a:lnTo>
                  <a:cubicBezTo>
                    <a:pt x="422" y="93"/>
                    <a:pt x="340" y="0"/>
                    <a:pt x="206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2"/>
            <p:cNvSpPr/>
            <p:nvPr/>
          </p:nvSpPr>
          <p:spPr>
            <a:xfrm>
              <a:off x="7019015" y="2243236"/>
              <a:ext cx="550955" cy="141242"/>
            </a:xfrm>
            <a:custGeom>
              <a:avLst/>
              <a:gdLst/>
              <a:ahLst/>
              <a:cxnLst/>
              <a:rect l="l" t="t" r="r" b="b"/>
              <a:pathLst>
                <a:path w="12662" h="3246" extrusionOk="0">
                  <a:moveTo>
                    <a:pt x="12364" y="1"/>
                  </a:moveTo>
                  <a:cubicBezTo>
                    <a:pt x="12364" y="1"/>
                    <a:pt x="11717" y="165"/>
                    <a:pt x="10731" y="381"/>
                  </a:cubicBezTo>
                  <a:cubicBezTo>
                    <a:pt x="9581" y="638"/>
                    <a:pt x="7907" y="976"/>
                    <a:pt x="6285" y="1367"/>
                  </a:cubicBezTo>
                  <a:cubicBezTo>
                    <a:pt x="4529" y="1747"/>
                    <a:pt x="3122" y="2055"/>
                    <a:pt x="2136" y="2311"/>
                  </a:cubicBezTo>
                  <a:cubicBezTo>
                    <a:pt x="1284" y="2476"/>
                    <a:pt x="812" y="2609"/>
                    <a:pt x="514" y="2691"/>
                  </a:cubicBezTo>
                  <a:cubicBezTo>
                    <a:pt x="257" y="2732"/>
                    <a:pt x="165" y="2774"/>
                    <a:pt x="124" y="2825"/>
                  </a:cubicBezTo>
                  <a:cubicBezTo>
                    <a:pt x="82" y="2866"/>
                    <a:pt x="82" y="2866"/>
                    <a:pt x="41" y="2866"/>
                  </a:cubicBezTo>
                  <a:lnTo>
                    <a:pt x="41" y="2948"/>
                  </a:lnTo>
                  <a:cubicBezTo>
                    <a:pt x="0" y="3030"/>
                    <a:pt x="82" y="3164"/>
                    <a:pt x="165" y="3205"/>
                  </a:cubicBezTo>
                  <a:cubicBezTo>
                    <a:pt x="206" y="3246"/>
                    <a:pt x="206" y="3246"/>
                    <a:pt x="257" y="3246"/>
                  </a:cubicBezTo>
                  <a:cubicBezTo>
                    <a:pt x="298" y="3246"/>
                    <a:pt x="339" y="3205"/>
                    <a:pt x="380" y="3205"/>
                  </a:cubicBezTo>
                  <a:cubicBezTo>
                    <a:pt x="894" y="3030"/>
                    <a:pt x="7866" y="1449"/>
                    <a:pt x="12446" y="463"/>
                  </a:cubicBezTo>
                  <a:cubicBezTo>
                    <a:pt x="12580" y="422"/>
                    <a:pt x="12662" y="299"/>
                    <a:pt x="12662" y="165"/>
                  </a:cubicBezTo>
                  <a:cubicBezTo>
                    <a:pt x="12621" y="42"/>
                    <a:pt x="12487" y="1"/>
                    <a:pt x="12364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2"/>
            <p:cNvSpPr/>
            <p:nvPr/>
          </p:nvSpPr>
          <p:spPr>
            <a:xfrm>
              <a:off x="6983248" y="1844716"/>
              <a:ext cx="7658" cy="478594"/>
            </a:xfrm>
            <a:custGeom>
              <a:avLst/>
              <a:gdLst/>
              <a:ahLst/>
              <a:cxnLst/>
              <a:rect l="l" t="t" r="r" b="b"/>
              <a:pathLst>
                <a:path w="176" h="10999" extrusionOk="0">
                  <a:moveTo>
                    <a:pt x="1" y="0"/>
                  </a:moveTo>
                  <a:lnTo>
                    <a:pt x="134" y="10957"/>
                  </a:lnTo>
                  <a:lnTo>
                    <a:pt x="134" y="10998"/>
                  </a:lnTo>
                  <a:lnTo>
                    <a:pt x="175" y="1095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2"/>
            <p:cNvSpPr/>
            <p:nvPr/>
          </p:nvSpPr>
          <p:spPr>
            <a:xfrm>
              <a:off x="6994431" y="1844716"/>
              <a:ext cx="11226" cy="496913"/>
            </a:xfrm>
            <a:custGeom>
              <a:avLst/>
              <a:gdLst/>
              <a:ahLst/>
              <a:cxnLst/>
              <a:rect l="l" t="t" r="r" b="b"/>
              <a:pathLst>
                <a:path w="258" h="11420" extrusionOk="0">
                  <a:moveTo>
                    <a:pt x="0" y="0"/>
                  </a:moveTo>
                  <a:lnTo>
                    <a:pt x="216" y="10865"/>
                  </a:lnTo>
                  <a:lnTo>
                    <a:pt x="216" y="11419"/>
                  </a:lnTo>
                  <a:lnTo>
                    <a:pt x="257" y="11419"/>
                  </a:lnTo>
                  <a:lnTo>
                    <a:pt x="257" y="1086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2"/>
            <p:cNvSpPr/>
            <p:nvPr/>
          </p:nvSpPr>
          <p:spPr>
            <a:xfrm>
              <a:off x="7009616" y="1846500"/>
              <a:ext cx="68880" cy="495129"/>
            </a:xfrm>
            <a:custGeom>
              <a:avLst/>
              <a:gdLst/>
              <a:ahLst/>
              <a:cxnLst/>
              <a:rect l="l" t="t" r="r" b="b"/>
              <a:pathLst>
                <a:path w="1583" h="11379" extrusionOk="0">
                  <a:moveTo>
                    <a:pt x="730" y="0"/>
                  </a:moveTo>
                  <a:lnTo>
                    <a:pt x="42" y="10783"/>
                  </a:lnTo>
                  <a:lnTo>
                    <a:pt x="1" y="11337"/>
                  </a:lnTo>
                  <a:lnTo>
                    <a:pt x="1" y="11378"/>
                  </a:lnTo>
                  <a:lnTo>
                    <a:pt x="42" y="11378"/>
                  </a:lnTo>
                  <a:lnTo>
                    <a:pt x="83" y="11080"/>
                  </a:lnTo>
                  <a:lnTo>
                    <a:pt x="124" y="10824"/>
                  </a:lnTo>
                  <a:lnTo>
                    <a:pt x="1582" y="82"/>
                  </a:lnTo>
                  <a:lnTo>
                    <a:pt x="1541" y="82"/>
                  </a:lnTo>
                  <a:lnTo>
                    <a:pt x="83" y="10783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2"/>
            <p:cNvSpPr/>
            <p:nvPr/>
          </p:nvSpPr>
          <p:spPr>
            <a:xfrm>
              <a:off x="7009616" y="1867037"/>
              <a:ext cx="165826" cy="474591"/>
            </a:xfrm>
            <a:custGeom>
              <a:avLst/>
              <a:gdLst/>
              <a:ahLst/>
              <a:cxnLst/>
              <a:rect l="l" t="t" r="r" b="b"/>
              <a:pathLst>
                <a:path w="3811" h="10907" extrusionOk="0">
                  <a:moveTo>
                    <a:pt x="3338" y="1"/>
                  </a:moveTo>
                  <a:lnTo>
                    <a:pt x="165" y="10352"/>
                  </a:lnTo>
                  <a:lnTo>
                    <a:pt x="83" y="10608"/>
                  </a:lnTo>
                  <a:lnTo>
                    <a:pt x="1" y="10865"/>
                  </a:lnTo>
                  <a:lnTo>
                    <a:pt x="42" y="10906"/>
                  </a:lnTo>
                  <a:lnTo>
                    <a:pt x="257" y="10352"/>
                  </a:lnTo>
                  <a:lnTo>
                    <a:pt x="3810" y="124"/>
                  </a:lnTo>
                  <a:lnTo>
                    <a:pt x="340" y="9931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2"/>
            <p:cNvSpPr/>
            <p:nvPr/>
          </p:nvSpPr>
          <p:spPr>
            <a:xfrm>
              <a:off x="7009616" y="1900541"/>
              <a:ext cx="273520" cy="452225"/>
            </a:xfrm>
            <a:custGeom>
              <a:avLst/>
              <a:gdLst/>
              <a:ahLst/>
              <a:cxnLst/>
              <a:rect l="l" t="t" r="r" b="b"/>
              <a:pathLst>
                <a:path w="6286" h="10393" extrusionOk="0">
                  <a:moveTo>
                    <a:pt x="5351" y="1"/>
                  </a:moveTo>
                  <a:lnTo>
                    <a:pt x="381" y="9674"/>
                  </a:lnTo>
                  <a:lnTo>
                    <a:pt x="5392" y="1"/>
                  </a:lnTo>
                  <a:close/>
                  <a:moveTo>
                    <a:pt x="6244" y="432"/>
                  </a:moveTo>
                  <a:lnTo>
                    <a:pt x="6244" y="473"/>
                  </a:lnTo>
                  <a:lnTo>
                    <a:pt x="422" y="9715"/>
                  </a:lnTo>
                  <a:lnTo>
                    <a:pt x="257" y="9972"/>
                  </a:lnTo>
                  <a:lnTo>
                    <a:pt x="381" y="9674"/>
                  </a:lnTo>
                  <a:lnTo>
                    <a:pt x="83" y="10187"/>
                  </a:lnTo>
                  <a:lnTo>
                    <a:pt x="42" y="10270"/>
                  </a:lnTo>
                  <a:lnTo>
                    <a:pt x="1" y="10393"/>
                  </a:lnTo>
                  <a:lnTo>
                    <a:pt x="42" y="10393"/>
                  </a:lnTo>
                  <a:lnTo>
                    <a:pt x="83" y="10311"/>
                  </a:lnTo>
                  <a:lnTo>
                    <a:pt x="165" y="10229"/>
                  </a:lnTo>
                  <a:lnTo>
                    <a:pt x="216" y="10095"/>
                  </a:lnTo>
                  <a:lnTo>
                    <a:pt x="473" y="9715"/>
                  </a:lnTo>
                  <a:lnTo>
                    <a:pt x="6244" y="514"/>
                  </a:lnTo>
                  <a:lnTo>
                    <a:pt x="6285" y="432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2"/>
            <p:cNvSpPr/>
            <p:nvPr/>
          </p:nvSpPr>
          <p:spPr>
            <a:xfrm>
              <a:off x="7019015" y="1932260"/>
              <a:ext cx="342313" cy="413369"/>
            </a:xfrm>
            <a:custGeom>
              <a:avLst/>
              <a:gdLst/>
              <a:ahLst/>
              <a:cxnLst/>
              <a:rect l="l" t="t" r="r" b="b"/>
              <a:pathLst>
                <a:path w="7867" h="9500" extrusionOk="0">
                  <a:moveTo>
                    <a:pt x="6367" y="1"/>
                  </a:moveTo>
                  <a:lnTo>
                    <a:pt x="298" y="9027"/>
                  </a:lnTo>
                  <a:lnTo>
                    <a:pt x="124" y="9325"/>
                  </a:lnTo>
                  <a:lnTo>
                    <a:pt x="41" y="9407"/>
                  </a:lnTo>
                  <a:lnTo>
                    <a:pt x="0" y="9458"/>
                  </a:lnTo>
                  <a:lnTo>
                    <a:pt x="0" y="9500"/>
                  </a:lnTo>
                  <a:lnTo>
                    <a:pt x="41" y="9500"/>
                  </a:lnTo>
                  <a:lnTo>
                    <a:pt x="124" y="9407"/>
                  </a:lnTo>
                  <a:lnTo>
                    <a:pt x="257" y="9243"/>
                  </a:lnTo>
                  <a:lnTo>
                    <a:pt x="380" y="9150"/>
                  </a:lnTo>
                  <a:lnTo>
                    <a:pt x="421" y="9109"/>
                  </a:lnTo>
                  <a:lnTo>
                    <a:pt x="678" y="8812"/>
                  </a:lnTo>
                  <a:lnTo>
                    <a:pt x="7866" y="1367"/>
                  </a:lnTo>
                  <a:lnTo>
                    <a:pt x="7825" y="1326"/>
                  </a:lnTo>
                  <a:lnTo>
                    <a:pt x="1582" y="7826"/>
                  </a:lnTo>
                  <a:lnTo>
                    <a:pt x="1582" y="7867"/>
                  </a:lnTo>
                  <a:lnTo>
                    <a:pt x="637" y="8812"/>
                  </a:lnTo>
                  <a:lnTo>
                    <a:pt x="339" y="9109"/>
                  </a:lnTo>
                  <a:lnTo>
                    <a:pt x="257" y="9202"/>
                  </a:lnTo>
                  <a:lnTo>
                    <a:pt x="165" y="9284"/>
                  </a:lnTo>
                  <a:lnTo>
                    <a:pt x="206" y="9243"/>
                  </a:lnTo>
                  <a:lnTo>
                    <a:pt x="339" y="9068"/>
                  </a:lnTo>
                  <a:lnTo>
                    <a:pt x="6418" y="42"/>
                  </a:lnTo>
                  <a:lnTo>
                    <a:pt x="63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2"/>
            <p:cNvSpPr/>
            <p:nvPr/>
          </p:nvSpPr>
          <p:spPr>
            <a:xfrm>
              <a:off x="7024367" y="1980514"/>
              <a:ext cx="327562" cy="361110"/>
            </a:xfrm>
            <a:custGeom>
              <a:avLst/>
              <a:gdLst/>
              <a:ahLst/>
              <a:cxnLst/>
              <a:rect l="l" t="t" r="r" b="b"/>
              <a:pathLst>
                <a:path w="7528" h="8299" extrusionOk="0">
                  <a:moveTo>
                    <a:pt x="7486" y="1"/>
                  </a:moveTo>
                  <a:lnTo>
                    <a:pt x="514" y="7703"/>
                  </a:lnTo>
                  <a:lnTo>
                    <a:pt x="257" y="8000"/>
                  </a:lnTo>
                  <a:lnTo>
                    <a:pt x="175" y="8041"/>
                  </a:lnTo>
                  <a:lnTo>
                    <a:pt x="42" y="8216"/>
                  </a:lnTo>
                  <a:lnTo>
                    <a:pt x="1" y="8257"/>
                  </a:lnTo>
                  <a:lnTo>
                    <a:pt x="1" y="8298"/>
                  </a:lnTo>
                  <a:lnTo>
                    <a:pt x="42" y="8298"/>
                  </a:lnTo>
                  <a:lnTo>
                    <a:pt x="83" y="8257"/>
                  </a:lnTo>
                  <a:lnTo>
                    <a:pt x="134" y="8216"/>
                  </a:lnTo>
                  <a:lnTo>
                    <a:pt x="216" y="8093"/>
                  </a:lnTo>
                  <a:lnTo>
                    <a:pt x="257" y="8041"/>
                  </a:lnTo>
                  <a:lnTo>
                    <a:pt x="339" y="7959"/>
                  </a:lnTo>
                  <a:lnTo>
                    <a:pt x="555" y="7703"/>
                  </a:lnTo>
                  <a:lnTo>
                    <a:pt x="1459" y="6717"/>
                  </a:lnTo>
                  <a:lnTo>
                    <a:pt x="7528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7009616" y="2055136"/>
              <a:ext cx="398183" cy="299888"/>
            </a:xfrm>
            <a:custGeom>
              <a:avLst/>
              <a:gdLst/>
              <a:ahLst/>
              <a:cxnLst/>
              <a:rect l="l" t="t" r="r" b="b"/>
              <a:pathLst>
                <a:path w="9151" h="6892" extrusionOk="0">
                  <a:moveTo>
                    <a:pt x="9109" y="1"/>
                  </a:moveTo>
                  <a:lnTo>
                    <a:pt x="1880" y="5433"/>
                  </a:lnTo>
                  <a:lnTo>
                    <a:pt x="1069" y="6029"/>
                  </a:lnTo>
                  <a:lnTo>
                    <a:pt x="637" y="6378"/>
                  </a:lnTo>
                  <a:lnTo>
                    <a:pt x="473" y="6501"/>
                  </a:lnTo>
                  <a:lnTo>
                    <a:pt x="340" y="6583"/>
                  </a:lnTo>
                  <a:lnTo>
                    <a:pt x="257" y="6676"/>
                  </a:lnTo>
                  <a:lnTo>
                    <a:pt x="216" y="6676"/>
                  </a:lnTo>
                  <a:lnTo>
                    <a:pt x="83" y="6758"/>
                  </a:lnTo>
                  <a:lnTo>
                    <a:pt x="1" y="6840"/>
                  </a:lnTo>
                  <a:lnTo>
                    <a:pt x="1" y="6891"/>
                  </a:lnTo>
                  <a:lnTo>
                    <a:pt x="340" y="6634"/>
                  </a:lnTo>
                  <a:lnTo>
                    <a:pt x="596" y="6460"/>
                  </a:lnTo>
                  <a:lnTo>
                    <a:pt x="637" y="6419"/>
                  </a:lnTo>
                  <a:lnTo>
                    <a:pt x="1880" y="5474"/>
                  </a:lnTo>
                  <a:lnTo>
                    <a:pt x="2650" y="4878"/>
                  </a:lnTo>
                  <a:lnTo>
                    <a:pt x="9150" y="42"/>
                  </a:lnTo>
                  <a:lnTo>
                    <a:pt x="910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2"/>
            <p:cNvSpPr/>
            <p:nvPr/>
          </p:nvSpPr>
          <p:spPr>
            <a:xfrm>
              <a:off x="7011400" y="2069887"/>
              <a:ext cx="403970" cy="277523"/>
            </a:xfrm>
            <a:custGeom>
              <a:avLst/>
              <a:gdLst/>
              <a:ahLst/>
              <a:cxnLst/>
              <a:rect l="l" t="t" r="r" b="b"/>
              <a:pathLst>
                <a:path w="9284" h="6378" extrusionOk="0">
                  <a:moveTo>
                    <a:pt x="9284" y="1"/>
                  </a:moveTo>
                  <a:lnTo>
                    <a:pt x="2609" y="4539"/>
                  </a:lnTo>
                  <a:lnTo>
                    <a:pt x="1839" y="5094"/>
                  </a:lnTo>
                  <a:lnTo>
                    <a:pt x="637" y="5905"/>
                  </a:lnTo>
                  <a:lnTo>
                    <a:pt x="596" y="5946"/>
                  </a:lnTo>
                  <a:lnTo>
                    <a:pt x="555" y="5946"/>
                  </a:lnTo>
                  <a:lnTo>
                    <a:pt x="473" y="5987"/>
                  </a:lnTo>
                  <a:lnTo>
                    <a:pt x="432" y="6039"/>
                  </a:lnTo>
                  <a:lnTo>
                    <a:pt x="381" y="6080"/>
                  </a:lnTo>
                  <a:lnTo>
                    <a:pt x="299" y="6162"/>
                  </a:lnTo>
                  <a:lnTo>
                    <a:pt x="175" y="6203"/>
                  </a:lnTo>
                  <a:lnTo>
                    <a:pt x="42" y="6295"/>
                  </a:lnTo>
                  <a:lnTo>
                    <a:pt x="1" y="6337"/>
                  </a:lnTo>
                  <a:lnTo>
                    <a:pt x="1" y="6378"/>
                  </a:lnTo>
                  <a:lnTo>
                    <a:pt x="124" y="6337"/>
                  </a:lnTo>
                  <a:lnTo>
                    <a:pt x="216" y="6244"/>
                  </a:lnTo>
                  <a:lnTo>
                    <a:pt x="340" y="6162"/>
                  </a:lnTo>
                  <a:lnTo>
                    <a:pt x="432" y="6080"/>
                  </a:lnTo>
                  <a:lnTo>
                    <a:pt x="514" y="6039"/>
                  </a:lnTo>
                  <a:lnTo>
                    <a:pt x="555" y="5987"/>
                  </a:lnTo>
                  <a:lnTo>
                    <a:pt x="1028" y="5690"/>
                  </a:lnTo>
                  <a:lnTo>
                    <a:pt x="1839" y="5135"/>
                  </a:lnTo>
                  <a:lnTo>
                    <a:pt x="9284" y="42"/>
                  </a:lnTo>
                  <a:lnTo>
                    <a:pt x="9284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2"/>
            <p:cNvSpPr/>
            <p:nvPr/>
          </p:nvSpPr>
          <p:spPr>
            <a:xfrm>
              <a:off x="7019015" y="2116357"/>
              <a:ext cx="420505" cy="229267"/>
            </a:xfrm>
            <a:custGeom>
              <a:avLst/>
              <a:gdLst/>
              <a:ahLst/>
              <a:cxnLst/>
              <a:rect l="l" t="t" r="r" b="b"/>
              <a:pathLst>
                <a:path w="9664" h="5269" extrusionOk="0">
                  <a:moveTo>
                    <a:pt x="9663" y="1"/>
                  </a:moveTo>
                  <a:lnTo>
                    <a:pt x="421" y="5012"/>
                  </a:lnTo>
                  <a:lnTo>
                    <a:pt x="380" y="5053"/>
                  </a:lnTo>
                  <a:lnTo>
                    <a:pt x="206" y="5135"/>
                  </a:lnTo>
                  <a:lnTo>
                    <a:pt x="124" y="5176"/>
                  </a:lnTo>
                  <a:lnTo>
                    <a:pt x="0" y="5227"/>
                  </a:lnTo>
                  <a:lnTo>
                    <a:pt x="41" y="5269"/>
                  </a:lnTo>
                  <a:lnTo>
                    <a:pt x="124" y="5227"/>
                  </a:lnTo>
                  <a:lnTo>
                    <a:pt x="462" y="5053"/>
                  </a:lnTo>
                  <a:lnTo>
                    <a:pt x="9663" y="42"/>
                  </a:lnTo>
                  <a:lnTo>
                    <a:pt x="9663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2"/>
            <p:cNvSpPr/>
            <p:nvPr/>
          </p:nvSpPr>
          <p:spPr>
            <a:xfrm>
              <a:off x="7014968" y="2200377"/>
              <a:ext cx="456272" cy="154643"/>
            </a:xfrm>
            <a:custGeom>
              <a:avLst/>
              <a:gdLst/>
              <a:ahLst/>
              <a:cxnLst/>
              <a:rect l="l" t="t" r="r" b="b"/>
              <a:pathLst>
                <a:path w="10486" h="3554" extrusionOk="0">
                  <a:moveTo>
                    <a:pt x="10485" y="0"/>
                  </a:moveTo>
                  <a:lnTo>
                    <a:pt x="812" y="3245"/>
                  </a:lnTo>
                  <a:lnTo>
                    <a:pt x="607" y="3296"/>
                  </a:lnTo>
                  <a:lnTo>
                    <a:pt x="432" y="3338"/>
                  </a:lnTo>
                  <a:lnTo>
                    <a:pt x="1" y="3502"/>
                  </a:lnTo>
                  <a:lnTo>
                    <a:pt x="42" y="3553"/>
                  </a:lnTo>
                  <a:lnTo>
                    <a:pt x="607" y="3338"/>
                  </a:lnTo>
                  <a:lnTo>
                    <a:pt x="10485" y="41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2"/>
            <p:cNvSpPr/>
            <p:nvPr/>
          </p:nvSpPr>
          <p:spPr>
            <a:xfrm>
              <a:off x="7022583" y="2209732"/>
              <a:ext cx="459840" cy="148856"/>
            </a:xfrm>
            <a:custGeom>
              <a:avLst/>
              <a:gdLst/>
              <a:ahLst/>
              <a:cxnLst/>
              <a:rect l="l" t="t" r="r" b="b"/>
              <a:pathLst>
                <a:path w="10568" h="3421" extrusionOk="0">
                  <a:moveTo>
                    <a:pt x="10351" y="1"/>
                  </a:moveTo>
                  <a:lnTo>
                    <a:pt x="432" y="3246"/>
                  </a:lnTo>
                  <a:lnTo>
                    <a:pt x="0" y="3379"/>
                  </a:lnTo>
                  <a:lnTo>
                    <a:pt x="0" y="3420"/>
                  </a:lnTo>
                  <a:lnTo>
                    <a:pt x="432" y="3338"/>
                  </a:lnTo>
                  <a:lnTo>
                    <a:pt x="10567" y="720"/>
                  </a:lnTo>
                  <a:lnTo>
                    <a:pt x="10567" y="679"/>
                  </a:lnTo>
                  <a:lnTo>
                    <a:pt x="596" y="3246"/>
                  </a:lnTo>
                  <a:lnTo>
                    <a:pt x="10351" y="42"/>
                  </a:lnTo>
                  <a:lnTo>
                    <a:pt x="1035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2"/>
            <p:cNvSpPr/>
            <p:nvPr/>
          </p:nvSpPr>
          <p:spPr>
            <a:xfrm>
              <a:off x="6826867" y="2618999"/>
              <a:ext cx="1022370" cy="221696"/>
            </a:xfrm>
            <a:custGeom>
              <a:avLst/>
              <a:gdLst/>
              <a:ahLst/>
              <a:cxnLst/>
              <a:rect l="l" t="t" r="r" b="b"/>
              <a:pathLst>
                <a:path w="23496" h="5095" extrusionOk="0">
                  <a:moveTo>
                    <a:pt x="2958" y="1"/>
                  </a:moveTo>
                  <a:cubicBezTo>
                    <a:pt x="2147" y="1"/>
                    <a:pt x="1418" y="299"/>
                    <a:pt x="904" y="730"/>
                  </a:cubicBezTo>
                  <a:cubicBezTo>
                    <a:pt x="350" y="1202"/>
                    <a:pt x="1" y="1839"/>
                    <a:pt x="1" y="2527"/>
                  </a:cubicBezTo>
                  <a:cubicBezTo>
                    <a:pt x="1" y="3944"/>
                    <a:pt x="1336" y="5094"/>
                    <a:pt x="2958" y="5094"/>
                  </a:cubicBezTo>
                  <a:lnTo>
                    <a:pt x="23496" y="5094"/>
                  </a:lnTo>
                  <a:lnTo>
                    <a:pt x="23496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2"/>
            <p:cNvSpPr/>
            <p:nvPr/>
          </p:nvSpPr>
          <p:spPr>
            <a:xfrm>
              <a:off x="7437683" y="2636012"/>
              <a:ext cx="411541" cy="191716"/>
            </a:xfrm>
            <a:custGeom>
              <a:avLst/>
              <a:gdLst/>
              <a:ahLst/>
              <a:cxnLst/>
              <a:rect l="l" t="t" r="r" b="b"/>
              <a:pathLst>
                <a:path w="9458" h="4406" extrusionOk="0">
                  <a:moveTo>
                    <a:pt x="2526" y="0"/>
                  </a:moveTo>
                  <a:cubicBezTo>
                    <a:pt x="2187" y="0"/>
                    <a:pt x="1838" y="41"/>
                    <a:pt x="1540" y="164"/>
                  </a:cubicBezTo>
                  <a:cubicBezTo>
                    <a:pt x="1499" y="164"/>
                    <a:pt x="1458" y="216"/>
                    <a:pt x="1458" y="216"/>
                  </a:cubicBezTo>
                  <a:cubicBezTo>
                    <a:pt x="1243" y="298"/>
                    <a:pt x="1027" y="421"/>
                    <a:pt x="852" y="555"/>
                  </a:cubicBezTo>
                  <a:lnTo>
                    <a:pt x="811" y="596"/>
                  </a:lnTo>
                  <a:cubicBezTo>
                    <a:pt x="770" y="596"/>
                    <a:pt x="770" y="637"/>
                    <a:pt x="729" y="637"/>
                  </a:cubicBezTo>
                  <a:cubicBezTo>
                    <a:pt x="647" y="729"/>
                    <a:pt x="555" y="811"/>
                    <a:pt x="473" y="935"/>
                  </a:cubicBezTo>
                  <a:lnTo>
                    <a:pt x="431" y="986"/>
                  </a:lnTo>
                  <a:cubicBezTo>
                    <a:pt x="339" y="1068"/>
                    <a:pt x="257" y="1191"/>
                    <a:pt x="216" y="1325"/>
                  </a:cubicBezTo>
                  <a:lnTo>
                    <a:pt x="175" y="1325"/>
                  </a:lnTo>
                  <a:cubicBezTo>
                    <a:pt x="134" y="1448"/>
                    <a:pt x="82" y="1582"/>
                    <a:pt x="82" y="1664"/>
                  </a:cubicBezTo>
                  <a:lnTo>
                    <a:pt x="41" y="1705"/>
                  </a:lnTo>
                  <a:cubicBezTo>
                    <a:pt x="41" y="1838"/>
                    <a:pt x="0" y="1962"/>
                    <a:pt x="0" y="2054"/>
                  </a:cubicBezTo>
                  <a:lnTo>
                    <a:pt x="0" y="2095"/>
                  </a:lnTo>
                  <a:lnTo>
                    <a:pt x="0" y="2218"/>
                  </a:lnTo>
                  <a:lnTo>
                    <a:pt x="0" y="2434"/>
                  </a:lnTo>
                  <a:lnTo>
                    <a:pt x="0" y="2475"/>
                  </a:lnTo>
                  <a:cubicBezTo>
                    <a:pt x="41" y="2608"/>
                    <a:pt x="41" y="2691"/>
                    <a:pt x="82" y="2824"/>
                  </a:cubicBezTo>
                  <a:lnTo>
                    <a:pt x="134" y="2865"/>
                  </a:lnTo>
                  <a:cubicBezTo>
                    <a:pt x="134" y="2988"/>
                    <a:pt x="216" y="3081"/>
                    <a:pt x="257" y="3204"/>
                  </a:cubicBezTo>
                  <a:lnTo>
                    <a:pt x="298" y="3245"/>
                  </a:lnTo>
                  <a:cubicBezTo>
                    <a:pt x="339" y="3379"/>
                    <a:pt x="431" y="3461"/>
                    <a:pt x="555" y="3594"/>
                  </a:cubicBezTo>
                  <a:lnTo>
                    <a:pt x="596" y="3635"/>
                  </a:lnTo>
                  <a:cubicBezTo>
                    <a:pt x="688" y="3759"/>
                    <a:pt x="852" y="3851"/>
                    <a:pt x="986" y="3974"/>
                  </a:cubicBezTo>
                  <a:lnTo>
                    <a:pt x="1027" y="3974"/>
                  </a:lnTo>
                  <a:cubicBezTo>
                    <a:pt x="1284" y="4149"/>
                    <a:pt x="1540" y="4272"/>
                    <a:pt x="1838" y="4323"/>
                  </a:cubicBezTo>
                  <a:cubicBezTo>
                    <a:pt x="1931" y="4364"/>
                    <a:pt x="1972" y="4364"/>
                    <a:pt x="2013" y="4364"/>
                  </a:cubicBezTo>
                  <a:cubicBezTo>
                    <a:pt x="2187" y="4405"/>
                    <a:pt x="2352" y="4405"/>
                    <a:pt x="2526" y="4405"/>
                  </a:cubicBezTo>
                  <a:lnTo>
                    <a:pt x="9458" y="4405"/>
                  </a:lnTo>
                  <a:lnTo>
                    <a:pt x="945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2"/>
            <p:cNvSpPr/>
            <p:nvPr/>
          </p:nvSpPr>
          <p:spPr>
            <a:xfrm>
              <a:off x="7501123" y="2643148"/>
              <a:ext cx="348100" cy="2263"/>
            </a:xfrm>
            <a:custGeom>
              <a:avLst/>
              <a:gdLst/>
              <a:ahLst/>
              <a:cxnLst/>
              <a:rect l="l" t="t" r="r" b="b"/>
              <a:pathLst>
                <a:path w="8000" h="52" extrusionOk="0">
                  <a:moveTo>
                    <a:pt x="82" y="0"/>
                  </a:moveTo>
                  <a:cubicBezTo>
                    <a:pt x="41" y="0"/>
                    <a:pt x="0" y="52"/>
                    <a:pt x="0" y="52"/>
                  </a:cubicBezTo>
                  <a:lnTo>
                    <a:pt x="8000" y="52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2"/>
            <p:cNvSpPr/>
            <p:nvPr/>
          </p:nvSpPr>
          <p:spPr>
            <a:xfrm>
              <a:off x="7472971" y="2660117"/>
              <a:ext cx="376253" cy="1828"/>
            </a:xfrm>
            <a:custGeom>
              <a:avLst/>
              <a:gdLst/>
              <a:ahLst/>
              <a:cxnLst/>
              <a:rect l="l" t="t" r="r" b="b"/>
              <a:pathLst>
                <a:path w="8647" h="42" extrusionOk="0">
                  <a:moveTo>
                    <a:pt x="41" y="1"/>
                  </a:moveTo>
                  <a:lnTo>
                    <a:pt x="0" y="42"/>
                  </a:lnTo>
                  <a:lnTo>
                    <a:pt x="8647" y="42"/>
                  </a:lnTo>
                  <a:lnTo>
                    <a:pt x="8647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2"/>
            <p:cNvSpPr/>
            <p:nvPr/>
          </p:nvSpPr>
          <p:spPr>
            <a:xfrm>
              <a:off x="7472971" y="2660117"/>
              <a:ext cx="376253" cy="1828"/>
            </a:xfrm>
            <a:custGeom>
              <a:avLst/>
              <a:gdLst/>
              <a:ahLst/>
              <a:cxnLst/>
              <a:rect l="l" t="t" r="r" b="b"/>
              <a:pathLst>
                <a:path w="8647" h="42" extrusionOk="0">
                  <a:moveTo>
                    <a:pt x="41" y="1"/>
                  </a:moveTo>
                  <a:lnTo>
                    <a:pt x="0" y="42"/>
                  </a:lnTo>
                  <a:lnTo>
                    <a:pt x="8647" y="42"/>
                  </a:lnTo>
                  <a:lnTo>
                    <a:pt x="8647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2"/>
            <p:cNvSpPr/>
            <p:nvPr/>
          </p:nvSpPr>
          <p:spPr>
            <a:xfrm>
              <a:off x="7456436" y="2676651"/>
              <a:ext cx="392787" cy="2263"/>
            </a:xfrm>
            <a:custGeom>
              <a:avLst/>
              <a:gdLst/>
              <a:ahLst/>
              <a:cxnLst/>
              <a:rect l="l" t="t" r="r" b="b"/>
              <a:pathLst>
                <a:path w="9027" h="52" extrusionOk="0">
                  <a:moveTo>
                    <a:pt x="42" y="1"/>
                  </a:moveTo>
                  <a:lnTo>
                    <a:pt x="0" y="52"/>
                  </a:lnTo>
                  <a:lnTo>
                    <a:pt x="9027" y="52"/>
                  </a:lnTo>
                  <a:lnTo>
                    <a:pt x="9027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2"/>
            <p:cNvSpPr/>
            <p:nvPr/>
          </p:nvSpPr>
          <p:spPr>
            <a:xfrm>
              <a:off x="7456436" y="2676651"/>
              <a:ext cx="392787" cy="2263"/>
            </a:xfrm>
            <a:custGeom>
              <a:avLst/>
              <a:gdLst/>
              <a:ahLst/>
              <a:cxnLst/>
              <a:rect l="l" t="t" r="r" b="b"/>
              <a:pathLst>
                <a:path w="9027" h="52" extrusionOk="0">
                  <a:moveTo>
                    <a:pt x="42" y="1"/>
                  </a:moveTo>
                  <a:lnTo>
                    <a:pt x="0" y="52"/>
                  </a:lnTo>
                  <a:lnTo>
                    <a:pt x="9027" y="52"/>
                  </a:lnTo>
                  <a:lnTo>
                    <a:pt x="9027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2"/>
            <p:cNvSpPr/>
            <p:nvPr/>
          </p:nvSpPr>
          <p:spPr>
            <a:xfrm>
              <a:off x="7445254" y="2693621"/>
              <a:ext cx="403970" cy="44"/>
            </a:xfrm>
            <a:custGeom>
              <a:avLst/>
              <a:gdLst/>
              <a:ahLst/>
              <a:cxnLst/>
              <a:rect l="l" t="t" r="r" b="b"/>
              <a:pathLst>
                <a:path w="9284" h="1" extrusionOk="0">
                  <a:moveTo>
                    <a:pt x="9284" y="1"/>
                  </a:moveTo>
                  <a:lnTo>
                    <a:pt x="9284" y="1"/>
                  </a:lnTo>
                  <a:lnTo>
                    <a:pt x="1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2"/>
            <p:cNvSpPr/>
            <p:nvPr/>
          </p:nvSpPr>
          <p:spPr>
            <a:xfrm>
              <a:off x="7445254" y="2693621"/>
              <a:ext cx="403970" cy="44"/>
            </a:xfrm>
            <a:custGeom>
              <a:avLst/>
              <a:gdLst/>
              <a:ahLst/>
              <a:cxnLst/>
              <a:rect l="l" t="t" r="r" b="b"/>
              <a:pathLst>
                <a:path w="9284" h="1" extrusionOk="0">
                  <a:moveTo>
                    <a:pt x="9284" y="1"/>
                  </a:moveTo>
                  <a:lnTo>
                    <a:pt x="9284" y="1"/>
                  </a:lnTo>
                  <a:lnTo>
                    <a:pt x="1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2"/>
            <p:cNvSpPr/>
            <p:nvPr/>
          </p:nvSpPr>
          <p:spPr>
            <a:xfrm>
              <a:off x="7439467" y="2708371"/>
              <a:ext cx="409757" cy="1828"/>
            </a:xfrm>
            <a:custGeom>
              <a:avLst/>
              <a:gdLst/>
              <a:ahLst/>
              <a:cxnLst/>
              <a:rect l="l" t="t" r="r" b="b"/>
              <a:pathLst>
                <a:path w="9417" h="42" extrusionOk="0">
                  <a:moveTo>
                    <a:pt x="41" y="1"/>
                  </a:moveTo>
                  <a:lnTo>
                    <a:pt x="0" y="42"/>
                  </a:lnTo>
                  <a:lnTo>
                    <a:pt x="9417" y="42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2"/>
            <p:cNvSpPr/>
            <p:nvPr/>
          </p:nvSpPr>
          <p:spPr>
            <a:xfrm>
              <a:off x="7439467" y="2708371"/>
              <a:ext cx="409757" cy="1828"/>
            </a:xfrm>
            <a:custGeom>
              <a:avLst/>
              <a:gdLst/>
              <a:ahLst/>
              <a:cxnLst/>
              <a:rect l="l" t="t" r="r" b="b"/>
              <a:pathLst>
                <a:path w="9417" h="42" extrusionOk="0">
                  <a:moveTo>
                    <a:pt x="41" y="1"/>
                  </a:moveTo>
                  <a:lnTo>
                    <a:pt x="0" y="42"/>
                  </a:lnTo>
                  <a:lnTo>
                    <a:pt x="9417" y="42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2"/>
            <p:cNvSpPr/>
            <p:nvPr/>
          </p:nvSpPr>
          <p:spPr>
            <a:xfrm>
              <a:off x="7437683" y="2725341"/>
              <a:ext cx="411541" cy="1871"/>
            </a:xfrm>
            <a:custGeom>
              <a:avLst/>
              <a:gdLst/>
              <a:ahLst/>
              <a:cxnLst/>
              <a:rect l="l" t="t" r="r" b="b"/>
              <a:pathLst>
                <a:path w="9458" h="43" extrusionOk="0">
                  <a:moveTo>
                    <a:pt x="0" y="1"/>
                  </a:moveTo>
                  <a:lnTo>
                    <a:pt x="0" y="42"/>
                  </a:lnTo>
                  <a:lnTo>
                    <a:pt x="9458" y="42"/>
                  </a:lnTo>
                  <a:lnTo>
                    <a:pt x="9458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2"/>
            <p:cNvSpPr/>
            <p:nvPr/>
          </p:nvSpPr>
          <p:spPr>
            <a:xfrm>
              <a:off x="7437683" y="2741875"/>
              <a:ext cx="411541" cy="1828"/>
            </a:xfrm>
            <a:custGeom>
              <a:avLst/>
              <a:gdLst/>
              <a:ahLst/>
              <a:cxnLst/>
              <a:rect l="l" t="t" r="r" b="b"/>
              <a:pathLst>
                <a:path w="9458" h="42" extrusionOk="0">
                  <a:moveTo>
                    <a:pt x="0" y="1"/>
                  </a:moveTo>
                  <a:lnTo>
                    <a:pt x="0" y="42"/>
                  </a:lnTo>
                  <a:lnTo>
                    <a:pt x="9458" y="42"/>
                  </a:lnTo>
                  <a:lnTo>
                    <a:pt x="9458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2"/>
            <p:cNvSpPr/>
            <p:nvPr/>
          </p:nvSpPr>
          <p:spPr>
            <a:xfrm>
              <a:off x="7437683" y="2741875"/>
              <a:ext cx="411541" cy="1828"/>
            </a:xfrm>
            <a:custGeom>
              <a:avLst/>
              <a:gdLst/>
              <a:ahLst/>
              <a:cxnLst/>
              <a:rect l="l" t="t" r="r" b="b"/>
              <a:pathLst>
                <a:path w="9458" h="42" extrusionOk="0">
                  <a:moveTo>
                    <a:pt x="0" y="1"/>
                  </a:moveTo>
                  <a:lnTo>
                    <a:pt x="0" y="42"/>
                  </a:lnTo>
                  <a:lnTo>
                    <a:pt x="9458" y="42"/>
                  </a:lnTo>
                  <a:lnTo>
                    <a:pt x="9458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2"/>
            <p:cNvSpPr/>
            <p:nvPr/>
          </p:nvSpPr>
          <p:spPr>
            <a:xfrm>
              <a:off x="7441251" y="2758888"/>
              <a:ext cx="407973" cy="1828"/>
            </a:xfrm>
            <a:custGeom>
              <a:avLst/>
              <a:gdLst/>
              <a:ahLst/>
              <a:cxnLst/>
              <a:rect l="l" t="t" r="r" b="b"/>
              <a:pathLst>
                <a:path w="9376" h="42" extrusionOk="0">
                  <a:moveTo>
                    <a:pt x="0" y="0"/>
                  </a:moveTo>
                  <a:lnTo>
                    <a:pt x="52" y="41"/>
                  </a:lnTo>
                  <a:lnTo>
                    <a:pt x="9376" y="41"/>
                  </a:lnTo>
                  <a:lnTo>
                    <a:pt x="9376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2"/>
            <p:cNvSpPr/>
            <p:nvPr/>
          </p:nvSpPr>
          <p:spPr>
            <a:xfrm>
              <a:off x="7448822" y="2775422"/>
              <a:ext cx="400402" cy="1828"/>
            </a:xfrm>
            <a:custGeom>
              <a:avLst/>
              <a:gdLst/>
              <a:ahLst/>
              <a:cxnLst/>
              <a:rect l="l" t="t" r="r" b="b"/>
              <a:pathLst>
                <a:path w="9202" h="42" extrusionOk="0">
                  <a:moveTo>
                    <a:pt x="1" y="0"/>
                  </a:moveTo>
                  <a:lnTo>
                    <a:pt x="42" y="41"/>
                  </a:lnTo>
                  <a:lnTo>
                    <a:pt x="9202" y="41"/>
                  </a:lnTo>
                  <a:lnTo>
                    <a:pt x="9202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2"/>
            <p:cNvSpPr/>
            <p:nvPr/>
          </p:nvSpPr>
          <p:spPr>
            <a:xfrm>
              <a:off x="7461788" y="2792391"/>
              <a:ext cx="387435" cy="1828"/>
            </a:xfrm>
            <a:custGeom>
              <a:avLst/>
              <a:gdLst/>
              <a:ahLst/>
              <a:cxnLst/>
              <a:rect l="l" t="t" r="r" b="b"/>
              <a:pathLst>
                <a:path w="8904" h="42" extrusionOk="0">
                  <a:moveTo>
                    <a:pt x="1" y="0"/>
                  </a:moveTo>
                  <a:lnTo>
                    <a:pt x="42" y="41"/>
                  </a:lnTo>
                  <a:lnTo>
                    <a:pt x="8904" y="41"/>
                  </a:lnTo>
                  <a:lnTo>
                    <a:pt x="8904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2"/>
            <p:cNvSpPr/>
            <p:nvPr/>
          </p:nvSpPr>
          <p:spPr>
            <a:xfrm>
              <a:off x="7480542" y="2808926"/>
              <a:ext cx="368681" cy="44"/>
            </a:xfrm>
            <a:custGeom>
              <a:avLst/>
              <a:gdLst/>
              <a:ahLst/>
              <a:cxnLst/>
              <a:rect l="l" t="t" r="r" b="b"/>
              <a:pathLst>
                <a:path w="8473" h="1" extrusionOk="0">
                  <a:moveTo>
                    <a:pt x="8473" y="0"/>
                  </a:moveTo>
                  <a:lnTo>
                    <a:pt x="8473" y="0"/>
                  </a:lnTo>
                  <a:lnTo>
                    <a:pt x="4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2"/>
            <p:cNvSpPr/>
            <p:nvPr/>
          </p:nvSpPr>
          <p:spPr>
            <a:xfrm>
              <a:off x="7517657" y="2824111"/>
              <a:ext cx="331565" cy="1828"/>
            </a:xfrm>
            <a:custGeom>
              <a:avLst/>
              <a:gdLst/>
              <a:ahLst/>
              <a:cxnLst/>
              <a:rect l="l" t="t" r="r" b="b"/>
              <a:pathLst>
                <a:path w="7620" h="42" extrusionOk="0">
                  <a:moveTo>
                    <a:pt x="0" y="0"/>
                  </a:moveTo>
                  <a:cubicBezTo>
                    <a:pt x="93" y="41"/>
                    <a:pt x="134" y="41"/>
                    <a:pt x="175" y="41"/>
                  </a:cubicBezTo>
                  <a:lnTo>
                    <a:pt x="7620" y="4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2"/>
            <p:cNvSpPr/>
            <p:nvPr/>
          </p:nvSpPr>
          <p:spPr>
            <a:xfrm>
              <a:off x="6864418" y="2349142"/>
              <a:ext cx="1031290" cy="269908"/>
            </a:xfrm>
            <a:custGeom>
              <a:avLst/>
              <a:gdLst/>
              <a:ahLst/>
              <a:cxnLst/>
              <a:rect l="l" t="t" r="r" b="b"/>
              <a:pathLst>
                <a:path w="23701" h="6203" extrusionOk="0">
                  <a:moveTo>
                    <a:pt x="2947" y="1"/>
                  </a:moveTo>
                  <a:cubicBezTo>
                    <a:pt x="2136" y="1"/>
                    <a:pt x="1407" y="340"/>
                    <a:pt x="853" y="945"/>
                  </a:cubicBezTo>
                  <a:cubicBezTo>
                    <a:pt x="339" y="1500"/>
                    <a:pt x="0" y="2270"/>
                    <a:pt x="0" y="3122"/>
                  </a:cubicBezTo>
                  <a:cubicBezTo>
                    <a:pt x="0" y="4837"/>
                    <a:pt x="1325" y="6203"/>
                    <a:pt x="2947" y="6203"/>
                  </a:cubicBezTo>
                  <a:lnTo>
                    <a:pt x="23701" y="6203"/>
                  </a:lnTo>
                  <a:lnTo>
                    <a:pt x="23701" y="1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2"/>
            <p:cNvSpPr/>
            <p:nvPr/>
          </p:nvSpPr>
          <p:spPr>
            <a:xfrm>
              <a:off x="7480542" y="2369723"/>
              <a:ext cx="415153" cy="234619"/>
            </a:xfrm>
            <a:custGeom>
              <a:avLst/>
              <a:gdLst/>
              <a:ahLst/>
              <a:cxnLst/>
              <a:rect l="l" t="t" r="r" b="b"/>
              <a:pathLst>
                <a:path w="9541" h="5392" extrusionOk="0">
                  <a:moveTo>
                    <a:pt x="2568" y="0"/>
                  </a:moveTo>
                  <a:cubicBezTo>
                    <a:pt x="2178" y="0"/>
                    <a:pt x="1839" y="82"/>
                    <a:pt x="1541" y="216"/>
                  </a:cubicBezTo>
                  <a:cubicBezTo>
                    <a:pt x="1500" y="257"/>
                    <a:pt x="1459" y="257"/>
                    <a:pt x="1459" y="257"/>
                  </a:cubicBezTo>
                  <a:cubicBezTo>
                    <a:pt x="1243" y="380"/>
                    <a:pt x="1028" y="513"/>
                    <a:pt x="853" y="688"/>
                  </a:cubicBezTo>
                  <a:cubicBezTo>
                    <a:pt x="812" y="688"/>
                    <a:pt x="812" y="729"/>
                    <a:pt x="812" y="729"/>
                  </a:cubicBezTo>
                  <a:cubicBezTo>
                    <a:pt x="771" y="770"/>
                    <a:pt x="771" y="770"/>
                    <a:pt x="730" y="811"/>
                  </a:cubicBezTo>
                  <a:cubicBezTo>
                    <a:pt x="638" y="893"/>
                    <a:pt x="555" y="1027"/>
                    <a:pt x="473" y="1150"/>
                  </a:cubicBezTo>
                  <a:cubicBezTo>
                    <a:pt x="432" y="1150"/>
                    <a:pt x="432" y="1201"/>
                    <a:pt x="432" y="1201"/>
                  </a:cubicBezTo>
                  <a:cubicBezTo>
                    <a:pt x="340" y="1325"/>
                    <a:pt x="258" y="1458"/>
                    <a:pt x="217" y="1622"/>
                  </a:cubicBezTo>
                  <a:lnTo>
                    <a:pt x="176" y="1664"/>
                  </a:lnTo>
                  <a:cubicBezTo>
                    <a:pt x="124" y="1797"/>
                    <a:pt x="83" y="1920"/>
                    <a:pt x="42" y="2054"/>
                  </a:cubicBezTo>
                  <a:lnTo>
                    <a:pt x="42" y="2095"/>
                  </a:lnTo>
                  <a:cubicBezTo>
                    <a:pt x="1" y="2269"/>
                    <a:pt x="1" y="2393"/>
                    <a:pt x="1" y="2526"/>
                  </a:cubicBezTo>
                  <a:lnTo>
                    <a:pt x="1" y="2567"/>
                  </a:lnTo>
                  <a:lnTo>
                    <a:pt x="1" y="2690"/>
                  </a:lnTo>
                  <a:lnTo>
                    <a:pt x="1" y="2998"/>
                  </a:lnTo>
                  <a:lnTo>
                    <a:pt x="1" y="3040"/>
                  </a:lnTo>
                  <a:cubicBezTo>
                    <a:pt x="1" y="3163"/>
                    <a:pt x="42" y="3296"/>
                    <a:pt x="83" y="3461"/>
                  </a:cubicBezTo>
                  <a:lnTo>
                    <a:pt x="83" y="3512"/>
                  </a:lnTo>
                  <a:cubicBezTo>
                    <a:pt x="124" y="3635"/>
                    <a:pt x="217" y="3769"/>
                    <a:pt x="258" y="3892"/>
                  </a:cubicBezTo>
                  <a:cubicBezTo>
                    <a:pt x="258" y="3933"/>
                    <a:pt x="258" y="3933"/>
                    <a:pt x="299" y="3933"/>
                  </a:cubicBezTo>
                  <a:cubicBezTo>
                    <a:pt x="340" y="4108"/>
                    <a:pt x="432" y="4231"/>
                    <a:pt x="555" y="4364"/>
                  </a:cubicBezTo>
                  <a:lnTo>
                    <a:pt x="555" y="4405"/>
                  </a:lnTo>
                  <a:cubicBezTo>
                    <a:pt x="689" y="4580"/>
                    <a:pt x="853" y="4703"/>
                    <a:pt x="987" y="4837"/>
                  </a:cubicBezTo>
                  <a:cubicBezTo>
                    <a:pt x="1028" y="4837"/>
                    <a:pt x="1028" y="4837"/>
                    <a:pt x="1028" y="4878"/>
                  </a:cubicBezTo>
                  <a:cubicBezTo>
                    <a:pt x="1285" y="5052"/>
                    <a:pt x="1582" y="5175"/>
                    <a:pt x="1880" y="5309"/>
                  </a:cubicBezTo>
                  <a:cubicBezTo>
                    <a:pt x="1921" y="5309"/>
                    <a:pt x="1973" y="5309"/>
                    <a:pt x="2055" y="5350"/>
                  </a:cubicBezTo>
                  <a:cubicBezTo>
                    <a:pt x="2229" y="5350"/>
                    <a:pt x="2394" y="5391"/>
                    <a:pt x="2568" y="5391"/>
                  </a:cubicBezTo>
                  <a:lnTo>
                    <a:pt x="9541" y="5391"/>
                  </a:lnTo>
                  <a:lnTo>
                    <a:pt x="9541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2"/>
            <p:cNvSpPr/>
            <p:nvPr/>
          </p:nvSpPr>
          <p:spPr>
            <a:xfrm>
              <a:off x="7544025" y="2379078"/>
              <a:ext cx="351668" cy="1828"/>
            </a:xfrm>
            <a:custGeom>
              <a:avLst/>
              <a:gdLst/>
              <a:ahLst/>
              <a:cxnLst/>
              <a:rect l="l" t="t" r="r" b="b"/>
              <a:pathLst>
                <a:path w="8082" h="42" extrusionOk="0">
                  <a:moveTo>
                    <a:pt x="82" y="1"/>
                  </a:moveTo>
                  <a:cubicBezTo>
                    <a:pt x="41" y="42"/>
                    <a:pt x="0" y="42"/>
                    <a:pt x="0" y="42"/>
                  </a:cubicBezTo>
                  <a:lnTo>
                    <a:pt x="8082" y="42"/>
                  </a:lnTo>
                  <a:lnTo>
                    <a:pt x="8082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2"/>
            <p:cNvSpPr/>
            <p:nvPr/>
          </p:nvSpPr>
          <p:spPr>
            <a:xfrm>
              <a:off x="7515873" y="2399659"/>
              <a:ext cx="379821" cy="1828"/>
            </a:xfrm>
            <a:custGeom>
              <a:avLst/>
              <a:gdLst/>
              <a:ahLst/>
              <a:cxnLst/>
              <a:rect l="l" t="t" r="r" b="b"/>
              <a:pathLst>
                <a:path w="8729" h="42" extrusionOk="0">
                  <a:moveTo>
                    <a:pt x="41" y="0"/>
                  </a:moveTo>
                  <a:cubicBezTo>
                    <a:pt x="0" y="0"/>
                    <a:pt x="0" y="41"/>
                    <a:pt x="0" y="41"/>
                  </a:cubicBezTo>
                  <a:lnTo>
                    <a:pt x="8729" y="41"/>
                  </a:lnTo>
                  <a:lnTo>
                    <a:pt x="8729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2"/>
            <p:cNvSpPr/>
            <p:nvPr/>
          </p:nvSpPr>
          <p:spPr>
            <a:xfrm>
              <a:off x="7515873" y="2399659"/>
              <a:ext cx="379821" cy="1828"/>
            </a:xfrm>
            <a:custGeom>
              <a:avLst/>
              <a:gdLst/>
              <a:ahLst/>
              <a:cxnLst/>
              <a:rect l="l" t="t" r="r" b="b"/>
              <a:pathLst>
                <a:path w="8729" h="42" extrusionOk="0">
                  <a:moveTo>
                    <a:pt x="41" y="0"/>
                  </a:moveTo>
                  <a:cubicBezTo>
                    <a:pt x="0" y="0"/>
                    <a:pt x="0" y="41"/>
                    <a:pt x="0" y="41"/>
                  </a:cubicBezTo>
                  <a:lnTo>
                    <a:pt x="8729" y="41"/>
                  </a:lnTo>
                  <a:lnTo>
                    <a:pt x="8729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2"/>
            <p:cNvSpPr/>
            <p:nvPr/>
          </p:nvSpPr>
          <p:spPr>
            <a:xfrm>
              <a:off x="7499339" y="2419761"/>
              <a:ext cx="396355" cy="2263"/>
            </a:xfrm>
            <a:custGeom>
              <a:avLst/>
              <a:gdLst/>
              <a:ahLst/>
              <a:cxnLst/>
              <a:rect l="l" t="t" r="r" b="b"/>
              <a:pathLst>
                <a:path w="9109" h="52" extrusionOk="0">
                  <a:moveTo>
                    <a:pt x="41" y="0"/>
                  </a:moveTo>
                  <a:cubicBezTo>
                    <a:pt x="0" y="0"/>
                    <a:pt x="0" y="51"/>
                    <a:pt x="0" y="51"/>
                  </a:cubicBezTo>
                  <a:lnTo>
                    <a:pt x="9109" y="51"/>
                  </a:lnTo>
                  <a:lnTo>
                    <a:pt x="9109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2"/>
            <p:cNvSpPr/>
            <p:nvPr/>
          </p:nvSpPr>
          <p:spPr>
            <a:xfrm>
              <a:off x="7499339" y="2419761"/>
              <a:ext cx="396355" cy="2263"/>
            </a:xfrm>
            <a:custGeom>
              <a:avLst/>
              <a:gdLst/>
              <a:ahLst/>
              <a:cxnLst/>
              <a:rect l="l" t="t" r="r" b="b"/>
              <a:pathLst>
                <a:path w="9109" h="52" extrusionOk="0">
                  <a:moveTo>
                    <a:pt x="41" y="0"/>
                  </a:moveTo>
                  <a:cubicBezTo>
                    <a:pt x="0" y="0"/>
                    <a:pt x="0" y="51"/>
                    <a:pt x="0" y="51"/>
                  </a:cubicBezTo>
                  <a:lnTo>
                    <a:pt x="9109" y="51"/>
                  </a:lnTo>
                  <a:lnTo>
                    <a:pt x="9109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2"/>
            <p:cNvSpPr/>
            <p:nvPr/>
          </p:nvSpPr>
          <p:spPr>
            <a:xfrm>
              <a:off x="7488156" y="2440298"/>
              <a:ext cx="407538" cy="1828"/>
            </a:xfrm>
            <a:custGeom>
              <a:avLst/>
              <a:gdLst/>
              <a:ahLst/>
              <a:cxnLst/>
              <a:rect l="l" t="t" r="r" b="b"/>
              <a:pathLst>
                <a:path w="9366" h="42" extrusionOk="0">
                  <a:moveTo>
                    <a:pt x="42" y="0"/>
                  </a:moveTo>
                  <a:lnTo>
                    <a:pt x="1" y="42"/>
                  </a:lnTo>
                  <a:lnTo>
                    <a:pt x="9366" y="42"/>
                  </a:lnTo>
                  <a:lnTo>
                    <a:pt x="9366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2"/>
            <p:cNvSpPr/>
            <p:nvPr/>
          </p:nvSpPr>
          <p:spPr>
            <a:xfrm>
              <a:off x="7488156" y="2440298"/>
              <a:ext cx="407538" cy="1828"/>
            </a:xfrm>
            <a:custGeom>
              <a:avLst/>
              <a:gdLst/>
              <a:ahLst/>
              <a:cxnLst/>
              <a:rect l="l" t="t" r="r" b="b"/>
              <a:pathLst>
                <a:path w="9366" h="42" extrusionOk="0">
                  <a:moveTo>
                    <a:pt x="42" y="0"/>
                  </a:moveTo>
                  <a:lnTo>
                    <a:pt x="1" y="42"/>
                  </a:lnTo>
                  <a:lnTo>
                    <a:pt x="9366" y="42"/>
                  </a:lnTo>
                  <a:lnTo>
                    <a:pt x="9366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2"/>
            <p:cNvSpPr/>
            <p:nvPr/>
          </p:nvSpPr>
          <p:spPr>
            <a:xfrm>
              <a:off x="7482369" y="2459051"/>
              <a:ext cx="413325" cy="1828"/>
            </a:xfrm>
            <a:custGeom>
              <a:avLst/>
              <a:gdLst/>
              <a:ahLst/>
              <a:cxnLst/>
              <a:rect l="l" t="t" r="r" b="b"/>
              <a:pathLst>
                <a:path w="9499" h="42" extrusionOk="0">
                  <a:moveTo>
                    <a:pt x="0" y="1"/>
                  </a:moveTo>
                  <a:lnTo>
                    <a:pt x="0" y="42"/>
                  </a:lnTo>
                  <a:lnTo>
                    <a:pt x="9499" y="42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2"/>
            <p:cNvSpPr/>
            <p:nvPr/>
          </p:nvSpPr>
          <p:spPr>
            <a:xfrm>
              <a:off x="7482369" y="2459051"/>
              <a:ext cx="413325" cy="1828"/>
            </a:xfrm>
            <a:custGeom>
              <a:avLst/>
              <a:gdLst/>
              <a:ahLst/>
              <a:cxnLst/>
              <a:rect l="l" t="t" r="r" b="b"/>
              <a:pathLst>
                <a:path w="9499" h="42" extrusionOk="0">
                  <a:moveTo>
                    <a:pt x="0" y="1"/>
                  </a:moveTo>
                  <a:lnTo>
                    <a:pt x="0" y="42"/>
                  </a:lnTo>
                  <a:lnTo>
                    <a:pt x="9499" y="42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2"/>
            <p:cNvSpPr/>
            <p:nvPr/>
          </p:nvSpPr>
          <p:spPr>
            <a:xfrm>
              <a:off x="7480542" y="2479632"/>
              <a:ext cx="415153" cy="1828"/>
            </a:xfrm>
            <a:custGeom>
              <a:avLst/>
              <a:gdLst/>
              <a:ahLst/>
              <a:cxnLst/>
              <a:rect l="l" t="t" r="r" b="b"/>
              <a:pathLst>
                <a:path w="9541" h="42" extrusionOk="0">
                  <a:moveTo>
                    <a:pt x="1" y="0"/>
                  </a:moveTo>
                  <a:lnTo>
                    <a:pt x="1" y="41"/>
                  </a:lnTo>
                  <a:lnTo>
                    <a:pt x="9541" y="41"/>
                  </a:lnTo>
                  <a:lnTo>
                    <a:pt x="954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2"/>
            <p:cNvSpPr/>
            <p:nvPr/>
          </p:nvSpPr>
          <p:spPr>
            <a:xfrm>
              <a:off x="7480542" y="2500170"/>
              <a:ext cx="415153" cy="1828"/>
            </a:xfrm>
            <a:custGeom>
              <a:avLst/>
              <a:gdLst/>
              <a:ahLst/>
              <a:cxnLst/>
              <a:rect l="l" t="t" r="r" b="b"/>
              <a:pathLst>
                <a:path w="9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9541" y="42"/>
                  </a:lnTo>
                  <a:lnTo>
                    <a:pt x="954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2"/>
            <p:cNvSpPr/>
            <p:nvPr/>
          </p:nvSpPr>
          <p:spPr>
            <a:xfrm>
              <a:off x="7480542" y="2500170"/>
              <a:ext cx="415153" cy="1828"/>
            </a:xfrm>
            <a:custGeom>
              <a:avLst/>
              <a:gdLst/>
              <a:ahLst/>
              <a:cxnLst/>
              <a:rect l="l" t="t" r="r" b="b"/>
              <a:pathLst>
                <a:path w="9541" h="42" extrusionOk="0">
                  <a:moveTo>
                    <a:pt x="1" y="0"/>
                  </a:moveTo>
                  <a:lnTo>
                    <a:pt x="1" y="42"/>
                  </a:lnTo>
                  <a:lnTo>
                    <a:pt x="9541" y="42"/>
                  </a:lnTo>
                  <a:lnTo>
                    <a:pt x="954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2"/>
            <p:cNvSpPr/>
            <p:nvPr/>
          </p:nvSpPr>
          <p:spPr>
            <a:xfrm>
              <a:off x="7484153" y="2520272"/>
              <a:ext cx="411541" cy="2263"/>
            </a:xfrm>
            <a:custGeom>
              <a:avLst/>
              <a:gdLst/>
              <a:ahLst/>
              <a:cxnLst/>
              <a:rect l="l" t="t" r="r" b="b"/>
              <a:pathLst>
                <a:path w="9458" h="52" extrusionOk="0">
                  <a:moveTo>
                    <a:pt x="0" y="1"/>
                  </a:moveTo>
                  <a:lnTo>
                    <a:pt x="0" y="52"/>
                  </a:lnTo>
                  <a:lnTo>
                    <a:pt x="9458" y="52"/>
                  </a:lnTo>
                  <a:lnTo>
                    <a:pt x="9458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2"/>
            <p:cNvSpPr/>
            <p:nvPr/>
          </p:nvSpPr>
          <p:spPr>
            <a:xfrm>
              <a:off x="7491724" y="2539025"/>
              <a:ext cx="403970" cy="1828"/>
            </a:xfrm>
            <a:custGeom>
              <a:avLst/>
              <a:gdLst/>
              <a:ahLst/>
              <a:cxnLst/>
              <a:rect l="l" t="t" r="r" b="b"/>
              <a:pathLst>
                <a:path w="9284" h="42" extrusionOk="0">
                  <a:moveTo>
                    <a:pt x="1" y="1"/>
                  </a:moveTo>
                  <a:cubicBezTo>
                    <a:pt x="1" y="42"/>
                    <a:pt x="1" y="42"/>
                    <a:pt x="42" y="42"/>
                  </a:cubicBezTo>
                  <a:lnTo>
                    <a:pt x="9284" y="42"/>
                  </a:lnTo>
                  <a:lnTo>
                    <a:pt x="9284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2"/>
            <p:cNvSpPr/>
            <p:nvPr/>
          </p:nvSpPr>
          <p:spPr>
            <a:xfrm>
              <a:off x="7504691" y="2559606"/>
              <a:ext cx="391003" cy="1828"/>
            </a:xfrm>
            <a:custGeom>
              <a:avLst/>
              <a:gdLst/>
              <a:ahLst/>
              <a:cxnLst/>
              <a:rect l="l" t="t" r="r" b="b"/>
              <a:pathLst>
                <a:path w="8986" h="42" extrusionOk="0">
                  <a:moveTo>
                    <a:pt x="0" y="0"/>
                  </a:moveTo>
                  <a:lnTo>
                    <a:pt x="0" y="41"/>
                  </a:lnTo>
                  <a:lnTo>
                    <a:pt x="8986" y="41"/>
                  </a:lnTo>
                  <a:lnTo>
                    <a:pt x="8986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2"/>
            <p:cNvSpPr/>
            <p:nvPr/>
          </p:nvSpPr>
          <p:spPr>
            <a:xfrm>
              <a:off x="7523444" y="2580143"/>
              <a:ext cx="372249" cy="1828"/>
            </a:xfrm>
            <a:custGeom>
              <a:avLst/>
              <a:gdLst/>
              <a:ahLst/>
              <a:cxnLst/>
              <a:rect l="l" t="t" r="r" b="b"/>
              <a:pathLst>
                <a:path w="8555" h="42" extrusionOk="0">
                  <a:moveTo>
                    <a:pt x="1" y="1"/>
                  </a:moveTo>
                  <a:cubicBezTo>
                    <a:pt x="42" y="1"/>
                    <a:pt x="42" y="1"/>
                    <a:pt x="42" y="42"/>
                  </a:cubicBezTo>
                  <a:lnTo>
                    <a:pt x="8555" y="42"/>
                  </a:lnTo>
                  <a:lnTo>
                    <a:pt x="8555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2"/>
            <p:cNvSpPr/>
            <p:nvPr/>
          </p:nvSpPr>
          <p:spPr>
            <a:xfrm>
              <a:off x="7562344" y="2600681"/>
              <a:ext cx="333349" cy="1871"/>
            </a:xfrm>
            <a:custGeom>
              <a:avLst/>
              <a:gdLst/>
              <a:ahLst/>
              <a:cxnLst/>
              <a:rect l="l" t="t" r="r" b="b"/>
              <a:pathLst>
                <a:path w="7661" h="43" extrusionOk="0">
                  <a:moveTo>
                    <a:pt x="0" y="1"/>
                  </a:moveTo>
                  <a:cubicBezTo>
                    <a:pt x="41" y="1"/>
                    <a:pt x="93" y="1"/>
                    <a:pt x="175" y="42"/>
                  </a:cubicBezTo>
                  <a:lnTo>
                    <a:pt x="7661" y="42"/>
                  </a:lnTo>
                  <a:lnTo>
                    <a:pt x="7661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2"/>
            <p:cNvSpPr/>
            <p:nvPr/>
          </p:nvSpPr>
          <p:spPr>
            <a:xfrm>
              <a:off x="6955575" y="2417977"/>
              <a:ext cx="424508" cy="115743"/>
            </a:xfrm>
            <a:custGeom>
              <a:avLst/>
              <a:gdLst/>
              <a:ahLst/>
              <a:cxnLst/>
              <a:rect l="l" t="t" r="r" b="b"/>
              <a:pathLst>
                <a:path w="9756" h="2660" extrusionOk="0">
                  <a:moveTo>
                    <a:pt x="8554" y="216"/>
                  </a:moveTo>
                  <a:cubicBezTo>
                    <a:pt x="8852" y="216"/>
                    <a:pt x="9067" y="298"/>
                    <a:pt x="9283" y="513"/>
                  </a:cubicBezTo>
                  <a:cubicBezTo>
                    <a:pt x="9458" y="688"/>
                    <a:pt x="9540" y="945"/>
                    <a:pt x="9540" y="1201"/>
                  </a:cubicBezTo>
                  <a:lnTo>
                    <a:pt x="9540" y="1458"/>
                  </a:lnTo>
                  <a:cubicBezTo>
                    <a:pt x="9540" y="1756"/>
                    <a:pt x="9458" y="2013"/>
                    <a:pt x="9283" y="2187"/>
                  </a:cubicBezTo>
                  <a:cubicBezTo>
                    <a:pt x="9067" y="2352"/>
                    <a:pt x="8852" y="2485"/>
                    <a:pt x="8554" y="2485"/>
                  </a:cubicBezTo>
                  <a:lnTo>
                    <a:pt x="1202" y="2485"/>
                  </a:lnTo>
                  <a:cubicBezTo>
                    <a:pt x="893" y="2485"/>
                    <a:pt x="688" y="2352"/>
                    <a:pt x="472" y="2187"/>
                  </a:cubicBezTo>
                  <a:cubicBezTo>
                    <a:pt x="298" y="2013"/>
                    <a:pt x="216" y="1756"/>
                    <a:pt x="216" y="1458"/>
                  </a:cubicBezTo>
                  <a:lnTo>
                    <a:pt x="216" y="1201"/>
                  </a:lnTo>
                  <a:cubicBezTo>
                    <a:pt x="216" y="945"/>
                    <a:pt x="298" y="688"/>
                    <a:pt x="472" y="513"/>
                  </a:cubicBezTo>
                  <a:cubicBezTo>
                    <a:pt x="688" y="298"/>
                    <a:pt x="893" y="216"/>
                    <a:pt x="1202" y="216"/>
                  </a:cubicBezTo>
                  <a:close/>
                  <a:moveTo>
                    <a:pt x="1202" y="0"/>
                  </a:moveTo>
                  <a:cubicBezTo>
                    <a:pt x="555" y="0"/>
                    <a:pt x="0" y="555"/>
                    <a:pt x="0" y="1201"/>
                  </a:cubicBezTo>
                  <a:lnTo>
                    <a:pt x="0" y="1458"/>
                  </a:lnTo>
                  <a:cubicBezTo>
                    <a:pt x="0" y="2146"/>
                    <a:pt x="555" y="2660"/>
                    <a:pt x="1202" y="2660"/>
                  </a:cubicBezTo>
                  <a:lnTo>
                    <a:pt x="8554" y="2660"/>
                  </a:lnTo>
                  <a:cubicBezTo>
                    <a:pt x="9201" y="2660"/>
                    <a:pt x="9755" y="2146"/>
                    <a:pt x="9755" y="1458"/>
                  </a:cubicBezTo>
                  <a:lnTo>
                    <a:pt x="9755" y="1201"/>
                  </a:lnTo>
                  <a:cubicBezTo>
                    <a:pt x="9755" y="555"/>
                    <a:pt x="9201" y="0"/>
                    <a:pt x="8554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2"/>
            <p:cNvSpPr/>
            <p:nvPr/>
          </p:nvSpPr>
          <p:spPr>
            <a:xfrm>
              <a:off x="6899706" y="2686050"/>
              <a:ext cx="74667" cy="74667"/>
            </a:xfrm>
            <a:custGeom>
              <a:avLst/>
              <a:gdLst/>
              <a:ahLst/>
              <a:cxnLst/>
              <a:rect l="l" t="t" r="r" b="b"/>
              <a:pathLst>
                <a:path w="1716" h="1716" extrusionOk="0">
                  <a:moveTo>
                    <a:pt x="853" y="0"/>
                  </a:moveTo>
                  <a:cubicBezTo>
                    <a:pt x="380" y="0"/>
                    <a:pt x="1" y="391"/>
                    <a:pt x="1" y="863"/>
                  </a:cubicBezTo>
                  <a:cubicBezTo>
                    <a:pt x="1" y="1325"/>
                    <a:pt x="380" y="1715"/>
                    <a:pt x="853" y="1715"/>
                  </a:cubicBezTo>
                  <a:cubicBezTo>
                    <a:pt x="1325" y="1715"/>
                    <a:pt x="1715" y="1325"/>
                    <a:pt x="1715" y="863"/>
                  </a:cubicBezTo>
                  <a:cubicBezTo>
                    <a:pt x="1715" y="391"/>
                    <a:pt x="1325" y="0"/>
                    <a:pt x="853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2"/>
            <p:cNvSpPr/>
            <p:nvPr/>
          </p:nvSpPr>
          <p:spPr>
            <a:xfrm>
              <a:off x="7009616" y="2690053"/>
              <a:ext cx="325778" cy="68880"/>
            </a:xfrm>
            <a:custGeom>
              <a:avLst/>
              <a:gdLst/>
              <a:ahLst/>
              <a:cxnLst/>
              <a:rect l="l" t="t" r="r" b="b"/>
              <a:pathLst>
                <a:path w="7487" h="1583" extrusionOk="0">
                  <a:moveTo>
                    <a:pt x="812" y="1"/>
                  </a:moveTo>
                  <a:cubicBezTo>
                    <a:pt x="381" y="1"/>
                    <a:pt x="1" y="340"/>
                    <a:pt x="1" y="771"/>
                  </a:cubicBezTo>
                  <a:cubicBezTo>
                    <a:pt x="1" y="1192"/>
                    <a:pt x="381" y="1582"/>
                    <a:pt x="812" y="1582"/>
                  </a:cubicBezTo>
                  <a:lnTo>
                    <a:pt x="6675" y="1582"/>
                  </a:lnTo>
                  <a:cubicBezTo>
                    <a:pt x="7096" y="1582"/>
                    <a:pt x="7487" y="1192"/>
                    <a:pt x="7487" y="771"/>
                  </a:cubicBezTo>
                  <a:cubicBezTo>
                    <a:pt x="7487" y="340"/>
                    <a:pt x="7096" y="1"/>
                    <a:pt x="6675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2"/>
            <p:cNvSpPr/>
            <p:nvPr/>
          </p:nvSpPr>
          <p:spPr>
            <a:xfrm>
              <a:off x="6724572" y="1412649"/>
              <a:ext cx="543819" cy="1398144"/>
            </a:xfrm>
            <a:custGeom>
              <a:avLst/>
              <a:gdLst/>
              <a:ahLst/>
              <a:cxnLst/>
              <a:rect l="l" t="t" r="r" b="b"/>
              <a:pathLst>
                <a:path w="12498" h="32132" extrusionOk="0">
                  <a:moveTo>
                    <a:pt x="6675" y="0"/>
                  </a:moveTo>
                  <a:lnTo>
                    <a:pt x="0" y="8051"/>
                  </a:lnTo>
                  <a:lnTo>
                    <a:pt x="0" y="32131"/>
                  </a:lnTo>
                  <a:lnTo>
                    <a:pt x="175" y="32131"/>
                  </a:lnTo>
                  <a:lnTo>
                    <a:pt x="175" y="8133"/>
                  </a:lnTo>
                  <a:lnTo>
                    <a:pt x="6716" y="216"/>
                  </a:lnTo>
                  <a:lnTo>
                    <a:pt x="12415" y="2701"/>
                  </a:lnTo>
                  <a:lnTo>
                    <a:pt x="12497" y="2526"/>
                  </a:lnTo>
                  <a:lnTo>
                    <a:pt x="6675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2"/>
            <p:cNvSpPr/>
            <p:nvPr/>
          </p:nvSpPr>
          <p:spPr>
            <a:xfrm>
              <a:off x="6687456" y="1723624"/>
              <a:ext cx="80019" cy="78235"/>
            </a:xfrm>
            <a:custGeom>
              <a:avLst/>
              <a:gdLst/>
              <a:ahLst/>
              <a:cxnLst/>
              <a:rect l="l" t="t" r="r" b="b"/>
              <a:pathLst>
                <a:path w="1839" h="1798" extrusionOk="0">
                  <a:moveTo>
                    <a:pt x="946" y="0"/>
                  </a:moveTo>
                  <a:cubicBezTo>
                    <a:pt x="432" y="0"/>
                    <a:pt x="1" y="432"/>
                    <a:pt x="1" y="904"/>
                  </a:cubicBezTo>
                  <a:cubicBezTo>
                    <a:pt x="1" y="1417"/>
                    <a:pt x="432" y="1797"/>
                    <a:pt x="946" y="1797"/>
                  </a:cubicBezTo>
                  <a:cubicBezTo>
                    <a:pt x="1408" y="1797"/>
                    <a:pt x="1839" y="1417"/>
                    <a:pt x="1839" y="904"/>
                  </a:cubicBezTo>
                  <a:cubicBezTo>
                    <a:pt x="1839" y="432"/>
                    <a:pt x="1408" y="0"/>
                    <a:pt x="94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2"/>
            <p:cNvSpPr/>
            <p:nvPr/>
          </p:nvSpPr>
          <p:spPr>
            <a:xfrm>
              <a:off x="6974328" y="1377361"/>
              <a:ext cx="80019" cy="78235"/>
            </a:xfrm>
            <a:custGeom>
              <a:avLst/>
              <a:gdLst/>
              <a:ahLst/>
              <a:cxnLst/>
              <a:rect l="l" t="t" r="r" b="b"/>
              <a:pathLst>
                <a:path w="1839" h="1798" extrusionOk="0">
                  <a:moveTo>
                    <a:pt x="894" y="0"/>
                  </a:moveTo>
                  <a:cubicBezTo>
                    <a:pt x="421" y="0"/>
                    <a:pt x="0" y="390"/>
                    <a:pt x="0" y="904"/>
                  </a:cubicBezTo>
                  <a:cubicBezTo>
                    <a:pt x="0" y="1366"/>
                    <a:pt x="421" y="1797"/>
                    <a:pt x="894" y="1797"/>
                  </a:cubicBezTo>
                  <a:cubicBezTo>
                    <a:pt x="1407" y="1797"/>
                    <a:pt x="1839" y="1366"/>
                    <a:pt x="1839" y="904"/>
                  </a:cubicBezTo>
                  <a:cubicBezTo>
                    <a:pt x="1839" y="390"/>
                    <a:pt x="1407" y="0"/>
                    <a:pt x="89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2"/>
            <p:cNvSpPr/>
            <p:nvPr/>
          </p:nvSpPr>
          <p:spPr>
            <a:xfrm>
              <a:off x="7238400" y="1507329"/>
              <a:ext cx="65269" cy="71143"/>
            </a:xfrm>
            <a:custGeom>
              <a:avLst/>
              <a:gdLst/>
              <a:ahLst/>
              <a:cxnLst/>
              <a:rect l="l" t="t" r="r" b="b"/>
              <a:pathLst>
                <a:path w="1500" h="1635" extrusionOk="0">
                  <a:moveTo>
                    <a:pt x="645" y="1"/>
                  </a:moveTo>
                  <a:cubicBezTo>
                    <a:pt x="572" y="1"/>
                    <a:pt x="499" y="18"/>
                    <a:pt x="432" y="53"/>
                  </a:cubicBezTo>
                  <a:cubicBezTo>
                    <a:pt x="134" y="135"/>
                    <a:pt x="0" y="484"/>
                    <a:pt x="134" y="741"/>
                  </a:cubicBezTo>
                  <a:lnTo>
                    <a:pt x="473" y="1634"/>
                  </a:lnTo>
                  <a:lnTo>
                    <a:pt x="1500" y="1203"/>
                  </a:lnTo>
                  <a:lnTo>
                    <a:pt x="1120" y="350"/>
                  </a:lnTo>
                  <a:cubicBezTo>
                    <a:pt x="1051" y="131"/>
                    <a:pt x="850" y="1"/>
                    <a:pt x="64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2"/>
            <p:cNvSpPr/>
            <p:nvPr/>
          </p:nvSpPr>
          <p:spPr>
            <a:xfrm>
              <a:off x="7145459" y="1539528"/>
              <a:ext cx="420940" cy="316379"/>
            </a:xfrm>
            <a:custGeom>
              <a:avLst/>
              <a:gdLst/>
              <a:ahLst/>
              <a:cxnLst/>
              <a:rect l="l" t="t" r="r" b="b"/>
              <a:pathLst>
                <a:path w="9674" h="7271" extrusionOk="0">
                  <a:moveTo>
                    <a:pt x="4960" y="1"/>
                  </a:moveTo>
                  <a:cubicBezTo>
                    <a:pt x="4231" y="1"/>
                    <a:pt x="3553" y="165"/>
                    <a:pt x="2906" y="463"/>
                  </a:cubicBezTo>
                  <a:cubicBezTo>
                    <a:pt x="1202" y="1233"/>
                    <a:pt x="0" y="2989"/>
                    <a:pt x="0" y="5002"/>
                  </a:cubicBezTo>
                  <a:cubicBezTo>
                    <a:pt x="0" y="5813"/>
                    <a:pt x="216" y="6583"/>
                    <a:pt x="555" y="7271"/>
                  </a:cubicBezTo>
                  <a:lnTo>
                    <a:pt x="3461" y="6028"/>
                  </a:lnTo>
                  <a:lnTo>
                    <a:pt x="9674" y="3338"/>
                  </a:lnTo>
                  <a:cubicBezTo>
                    <a:pt x="8986" y="1407"/>
                    <a:pt x="7147" y="1"/>
                    <a:pt x="496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2"/>
            <p:cNvSpPr/>
            <p:nvPr/>
          </p:nvSpPr>
          <p:spPr>
            <a:xfrm>
              <a:off x="7169565" y="1684768"/>
              <a:ext cx="396834" cy="171396"/>
            </a:xfrm>
            <a:custGeom>
              <a:avLst/>
              <a:gdLst/>
              <a:ahLst/>
              <a:cxnLst/>
              <a:rect l="l" t="t" r="r" b="b"/>
              <a:pathLst>
                <a:path w="9120" h="3939" extrusionOk="0">
                  <a:moveTo>
                    <a:pt x="9120" y="0"/>
                  </a:moveTo>
                  <a:lnTo>
                    <a:pt x="9120" y="0"/>
                  </a:lnTo>
                  <a:cubicBezTo>
                    <a:pt x="7877" y="82"/>
                    <a:pt x="6758" y="298"/>
                    <a:pt x="5782" y="596"/>
                  </a:cubicBezTo>
                  <a:cubicBezTo>
                    <a:pt x="4796" y="852"/>
                    <a:pt x="3934" y="1191"/>
                    <a:pt x="3215" y="1581"/>
                  </a:cubicBezTo>
                  <a:cubicBezTo>
                    <a:pt x="1028" y="2690"/>
                    <a:pt x="1" y="3933"/>
                    <a:pt x="1" y="3933"/>
                  </a:cubicBezTo>
                  <a:cubicBezTo>
                    <a:pt x="133" y="3937"/>
                    <a:pt x="263" y="3938"/>
                    <a:pt x="392" y="3938"/>
                  </a:cubicBezTo>
                  <a:cubicBezTo>
                    <a:pt x="6451" y="3938"/>
                    <a:pt x="9119" y="0"/>
                    <a:pt x="9120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2"/>
            <p:cNvSpPr/>
            <p:nvPr/>
          </p:nvSpPr>
          <p:spPr>
            <a:xfrm>
              <a:off x="7309454" y="1710657"/>
              <a:ext cx="115308" cy="81803"/>
            </a:xfrm>
            <a:custGeom>
              <a:avLst/>
              <a:gdLst/>
              <a:ahLst/>
              <a:cxnLst/>
              <a:rect l="l" t="t" r="r" b="b"/>
              <a:pathLst>
                <a:path w="2650" h="1880" extrusionOk="0">
                  <a:moveTo>
                    <a:pt x="2567" y="1"/>
                  </a:moveTo>
                  <a:cubicBezTo>
                    <a:pt x="1581" y="257"/>
                    <a:pt x="719" y="596"/>
                    <a:pt x="0" y="986"/>
                  </a:cubicBezTo>
                  <a:cubicBezTo>
                    <a:pt x="205" y="1500"/>
                    <a:pt x="678" y="1880"/>
                    <a:pt x="1284" y="1880"/>
                  </a:cubicBezTo>
                  <a:cubicBezTo>
                    <a:pt x="2054" y="1880"/>
                    <a:pt x="2649" y="1284"/>
                    <a:pt x="2649" y="514"/>
                  </a:cubicBezTo>
                  <a:cubicBezTo>
                    <a:pt x="2649" y="298"/>
                    <a:pt x="2608" y="124"/>
                    <a:pt x="2567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2"/>
            <p:cNvSpPr/>
            <p:nvPr/>
          </p:nvSpPr>
          <p:spPr>
            <a:xfrm>
              <a:off x="7169565" y="1771878"/>
              <a:ext cx="126491" cy="84023"/>
            </a:xfrm>
            <a:custGeom>
              <a:avLst/>
              <a:gdLst/>
              <a:ahLst/>
              <a:cxnLst/>
              <a:rect l="l" t="t" r="r" b="b"/>
              <a:pathLst>
                <a:path w="2907" h="1931" extrusionOk="0">
                  <a:moveTo>
                    <a:pt x="2486" y="0"/>
                  </a:moveTo>
                  <a:cubicBezTo>
                    <a:pt x="812" y="986"/>
                    <a:pt x="1" y="1931"/>
                    <a:pt x="1" y="1931"/>
                  </a:cubicBezTo>
                  <a:lnTo>
                    <a:pt x="2907" y="688"/>
                  </a:lnTo>
                  <a:cubicBezTo>
                    <a:pt x="2743" y="473"/>
                    <a:pt x="2609" y="216"/>
                    <a:pt x="248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2"/>
            <p:cNvSpPr/>
            <p:nvPr/>
          </p:nvSpPr>
          <p:spPr>
            <a:xfrm>
              <a:off x="7253586" y="1550710"/>
              <a:ext cx="40684" cy="18362"/>
            </a:xfrm>
            <a:custGeom>
              <a:avLst/>
              <a:gdLst/>
              <a:ahLst/>
              <a:cxnLst/>
              <a:rect l="l" t="t" r="r" b="b"/>
              <a:pathLst>
                <a:path w="935" h="422" extrusionOk="0">
                  <a:moveTo>
                    <a:pt x="894" y="0"/>
                  </a:moveTo>
                  <a:cubicBezTo>
                    <a:pt x="421" y="124"/>
                    <a:pt x="41" y="380"/>
                    <a:pt x="41" y="380"/>
                  </a:cubicBezTo>
                  <a:lnTo>
                    <a:pt x="0" y="421"/>
                  </a:lnTo>
                  <a:lnTo>
                    <a:pt x="41" y="421"/>
                  </a:lnTo>
                  <a:cubicBezTo>
                    <a:pt x="41" y="421"/>
                    <a:pt x="124" y="339"/>
                    <a:pt x="298" y="298"/>
                  </a:cubicBezTo>
                  <a:cubicBezTo>
                    <a:pt x="463" y="206"/>
                    <a:pt x="678" y="124"/>
                    <a:pt x="894" y="41"/>
                  </a:cubicBezTo>
                  <a:lnTo>
                    <a:pt x="93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2"/>
            <p:cNvSpPr/>
            <p:nvPr/>
          </p:nvSpPr>
          <p:spPr>
            <a:xfrm>
              <a:off x="7400568" y="1555801"/>
              <a:ext cx="59482" cy="47081"/>
            </a:xfrm>
            <a:custGeom>
              <a:avLst/>
              <a:gdLst/>
              <a:ahLst/>
              <a:cxnLst/>
              <a:rect l="l" t="t" r="r" b="b"/>
              <a:pathLst>
                <a:path w="1367" h="1082" extrusionOk="0">
                  <a:moveTo>
                    <a:pt x="419" y="1"/>
                  </a:moveTo>
                  <a:cubicBezTo>
                    <a:pt x="392" y="1"/>
                    <a:pt x="365" y="3"/>
                    <a:pt x="340" y="7"/>
                  </a:cubicBezTo>
                  <a:cubicBezTo>
                    <a:pt x="1" y="89"/>
                    <a:pt x="1" y="397"/>
                    <a:pt x="83" y="602"/>
                  </a:cubicBezTo>
                  <a:cubicBezTo>
                    <a:pt x="124" y="736"/>
                    <a:pt x="216" y="818"/>
                    <a:pt x="299" y="859"/>
                  </a:cubicBezTo>
                  <a:cubicBezTo>
                    <a:pt x="436" y="970"/>
                    <a:pt x="656" y="1081"/>
                    <a:pt x="864" y="1081"/>
                  </a:cubicBezTo>
                  <a:cubicBezTo>
                    <a:pt x="983" y="1081"/>
                    <a:pt x="1099" y="1045"/>
                    <a:pt x="1192" y="951"/>
                  </a:cubicBezTo>
                  <a:cubicBezTo>
                    <a:pt x="1367" y="777"/>
                    <a:pt x="1284" y="520"/>
                    <a:pt x="1110" y="345"/>
                  </a:cubicBezTo>
                  <a:cubicBezTo>
                    <a:pt x="953" y="161"/>
                    <a:pt x="662" y="1"/>
                    <a:pt x="419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2"/>
            <p:cNvSpPr/>
            <p:nvPr/>
          </p:nvSpPr>
          <p:spPr>
            <a:xfrm>
              <a:off x="7467619" y="1595396"/>
              <a:ext cx="27717" cy="27717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298" y="0"/>
                  </a:moveTo>
                  <a:cubicBezTo>
                    <a:pt x="123" y="0"/>
                    <a:pt x="0" y="165"/>
                    <a:pt x="0" y="339"/>
                  </a:cubicBezTo>
                  <a:cubicBezTo>
                    <a:pt x="0" y="514"/>
                    <a:pt x="123" y="637"/>
                    <a:pt x="298" y="637"/>
                  </a:cubicBezTo>
                  <a:cubicBezTo>
                    <a:pt x="514" y="637"/>
                    <a:pt x="637" y="514"/>
                    <a:pt x="637" y="339"/>
                  </a:cubicBezTo>
                  <a:cubicBezTo>
                    <a:pt x="637" y="165"/>
                    <a:pt x="514" y="0"/>
                    <a:pt x="298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2"/>
            <p:cNvSpPr/>
            <p:nvPr/>
          </p:nvSpPr>
          <p:spPr>
            <a:xfrm>
              <a:off x="6592297" y="2717770"/>
              <a:ext cx="272171" cy="119355"/>
            </a:xfrm>
            <a:custGeom>
              <a:avLst/>
              <a:gdLst/>
              <a:ahLst/>
              <a:cxnLst/>
              <a:rect l="l" t="t" r="r" b="b"/>
              <a:pathLst>
                <a:path w="6255" h="2743" extrusionOk="0">
                  <a:moveTo>
                    <a:pt x="3133" y="0"/>
                  </a:moveTo>
                  <a:cubicBezTo>
                    <a:pt x="1541" y="0"/>
                    <a:pt x="216" y="1202"/>
                    <a:pt x="1" y="2742"/>
                  </a:cubicBezTo>
                  <a:lnTo>
                    <a:pt x="6254" y="2742"/>
                  </a:lnTo>
                  <a:cubicBezTo>
                    <a:pt x="6039" y="1202"/>
                    <a:pt x="4755" y="0"/>
                    <a:pt x="3133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2"/>
            <p:cNvSpPr/>
            <p:nvPr/>
          </p:nvSpPr>
          <p:spPr>
            <a:xfrm>
              <a:off x="6519937" y="1978730"/>
              <a:ext cx="175181" cy="175225"/>
            </a:xfrm>
            <a:custGeom>
              <a:avLst/>
              <a:gdLst/>
              <a:ahLst/>
              <a:cxnLst/>
              <a:rect l="l" t="t" r="r" b="b"/>
              <a:pathLst>
                <a:path w="4026" h="4027" extrusionOk="0">
                  <a:moveTo>
                    <a:pt x="1664" y="1"/>
                  </a:moveTo>
                  <a:lnTo>
                    <a:pt x="1201" y="1408"/>
                  </a:lnTo>
                  <a:lnTo>
                    <a:pt x="0" y="2352"/>
                  </a:lnTo>
                  <a:lnTo>
                    <a:pt x="1407" y="2825"/>
                  </a:lnTo>
                  <a:lnTo>
                    <a:pt x="2352" y="4026"/>
                  </a:lnTo>
                  <a:lnTo>
                    <a:pt x="2824" y="2609"/>
                  </a:lnTo>
                  <a:lnTo>
                    <a:pt x="4025" y="1716"/>
                  </a:lnTo>
                  <a:lnTo>
                    <a:pt x="2608" y="1202"/>
                  </a:lnTo>
                  <a:lnTo>
                    <a:pt x="1664" y="1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2"/>
            <p:cNvSpPr/>
            <p:nvPr/>
          </p:nvSpPr>
          <p:spPr>
            <a:xfrm>
              <a:off x="6938562" y="1500237"/>
              <a:ext cx="186364" cy="184580"/>
            </a:xfrm>
            <a:custGeom>
              <a:avLst/>
              <a:gdLst/>
              <a:ahLst/>
              <a:cxnLst/>
              <a:rect l="l" t="t" r="r" b="b"/>
              <a:pathLst>
                <a:path w="4283" h="4242" extrusionOk="0">
                  <a:moveTo>
                    <a:pt x="1798" y="0"/>
                  </a:moveTo>
                  <a:lnTo>
                    <a:pt x="1284" y="1499"/>
                  </a:lnTo>
                  <a:lnTo>
                    <a:pt x="1" y="2485"/>
                  </a:lnTo>
                  <a:lnTo>
                    <a:pt x="1541" y="2999"/>
                  </a:lnTo>
                  <a:lnTo>
                    <a:pt x="2527" y="4241"/>
                  </a:lnTo>
                  <a:lnTo>
                    <a:pt x="3040" y="2742"/>
                  </a:lnTo>
                  <a:lnTo>
                    <a:pt x="4283" y="1756"/>
                  </a:lnTo>
                  <a:lnTo>
                    <a:pt x="2784" y="1243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2"/>
            <p:cNvSpPr/>
            <p:nvPr/>
          </p:nvSpPr>
          <p:spPr>
            <a:xfrm>
              <a:off x="7177179" y="2479632"/>
              <a:ext cx="172962" cy="172962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664" y="0"/>
                  </a:moveTo>
                  <a:lnTo>
                    <a:pt x="1151" y="1407"/>
                  </a:lnTo>
                  <a:lnTo>
                    <a:pt x="0" y="2311"/>
                  </a:lnTo>
                  <a:lnTo>
                    <a:pt x="1407" y="2824"/>
                  </a:lnTo>
                  <a:lnTo>
                    <a:pt x="2311" y="3974"/>
                  </a:lnTo>
                  <a:lnTo>
                    <a:pt x="2824" y="2567"/>
                  </a:lnTo>
                  <a:lnTo>
                    <a:pt x="3974" y="1664"/>
                  </a:lnTo>
                  <a:lnTo>
                    <a:pt x="2568" y="1150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2"/>
            <p:cNvSpPr/>
            <p:nvPr/>
          </p:nvSpPr>
          <p:spPr>
            <a:xfrm>
              <a:off x="7584665" y="1651221"/>
              <a:ext cx="167610" cy="169394"/>
            </a:xfrm>
            <a:custGeom>
              <a:avLst/>
              <a:gdLst/>
              <a:ahLst/>
              <a:cxnLst/>
              <a:rect l="l" t="t" r="r" b="b"/>
              <a:pathLst>
                <a:path w="3852" h="3893" extrusionOk="0">
                  <a:moveTo>
                    <a:pt x="2527" y="1"/>
                  </a:moveTo>
                  <a:lnTo>
                    <a:pt x="1459" y="1028"/>
                  </a:lnTo>
                  <a:lnTo>
                    <a:pt x="1" y="1367"/>
                  </a:lnTo>
                  <a:lnTo>
                    <a:pt x="1027" y="2393"/>
                  </a:lnTo>
                  <a:lnTo>
                    <a:pt x="1377" y="3893"/>
                  </a:lnTo>
                  <a:lnTo>
                    <a:pt x="2403" y="2825"/>
                  </a:lnTo>
                  <a:lnTo>
                    <a:pt x="3851" y="2517"/>
                  </a:lnTo>
                  <a:lnTo>
                    <a:pt x="2825" y="1449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2"/>
            <p:cNvSpPr/>
            <p:nvPr/>
          </p:nvSpPr>
          <p:spPr>
            <a:xfrm>
              <a:off x="6800978" y="2127539"/>
              <a:ext cx="84023" cy="85807"/>
            </a:xfrm>
            <a:custGeom>
              <a:avLst/>
              <a:gdLst/>
              <a:ahLst/>
              <a:cxnLst/>
              <a:rect l="l" t="t" r="r" b="b"/>
              <a:pathLst>
                <a:path w="1931" h="1972" extrusionOk="0">
                  <a:moveTo>
                    <a:pt x="986" y="0"/>
                  </a:moveTo>
                  <a:cubicBezTo>
                    <a:pt x="431" y="0"/>
                    <a:pt x="0" y="473"/>
                    <a:pt x="0" y="986"/>
                  </a:cubicBezTo>
                  <a:cubicBezTo>
                    <a:pt x="0" y="1541"/>
                    <a:pt x="431" y="1972"/>
                    <a:pt x="986" y="1972"/>
                  </a:cubicBezTo>
                  <a:cubicBezTo>
                    <a:pt x="1499" y="1972"/>
                    <a:pt x="1931" y="1541"/>
                    <a:pt x="1931" y="986"/>
                  </a:cubicBezTo>
                  <a:cubicBezTo>
                    <a:pt x="1931" y="473"/>
                    <a:pt x="1499" y="0"/>
                    <a:pt x="986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2"/>
            <p:cNvSpPr/>
            <p:nvPr/>
          </p:nvSpPr>
          <p:spPr>
            <a:xfrm>
              <a:off x="6575762" y="2386214"/>
              <a:ext cx="85850" cy="85850"/>
            </a:xfrm>
            <a:custGeom>
              <a:avLst/>
              <a:gdLst/>
              <a:ahLst/>
              <a:cxnLst/>
              <a:rect l="l" t="t" r="r" b="b"/>
              <a:pathLst>
                <a:path w="1973" h="1973" extrusionOk="0">
                  <a:moveTo>
                    <a:pt x="986" y="1"/>
                  </a:moveTo>
                  <a:cubicBezTo>
                    <a:pt x="432" y="1"/>
                    <a:pt x="1" y="473"/>
                    <a:pt x="1" y="987"/>
                  </a:cubicBezTo>
                  <a:cubicBezTo>
                    <a:pt x="1" y="1541"/>
                    <a:pt x="432" y="1973"/>
                    <a:pt x="986" y="1973"/>
                  </a:cubicBezTo>
                  <a:cubicBezTo>
                    <a:pt x="1541" y="1973"/>
                    <a:pt x="1972" y="1541"/>
                    <a:pt x="1972" y="987"/>
                  </a:cubicBezTo>
                  <a:cubicBezTo>
                    <a:pt x="1972" y="473"/>
                    <a:pt x="1541" y="1"/>
                    <a:pt x="986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2"/>
            <p:cNvSpPr/>
            <p:nvPr/>
          </p:nvSpPr>
          <p:spPr>
            <a:xfrm>
              <a:off x="6808549" y="1712441"/>
              <a:ext cx="152424" cy="152859"/>
            </a:xfrm>
            <a:custGeom>
              <a:avLst/>
              <a:gdLst/>
              <a:ahLst/>
              <a:cxnLst/>
              <a:rect l="l" t="t" r="r" b="b"/>
              <a:pathLst>
                <a:path w="3503" h="3513" extrusionOk="0">
                  <a:moveTo>
                    <a:pt x="1757" y="175"/>
                  </a:moveTo>
                  <a:cubicBezTo>
                    <a:pt x="2650" y="175"/>
                    <a:pt x="3338" y="904"/>
                    <a:pt x="3338" y="1757"/>
                  </a:cubicBezTo>
                  <a:cubicBezTo>
                    <a:pt x="3338" y="2650"/>
                    <a:pt x="2650" y="3338"/>
                    <a:pt x="1757" y="3338"/>
                  </a:cubicBezTo>
                  <a:cubicBezTo>
                    <a:pt x="853" y="3338"/>
                    <a:pt x="165" y="2650"/>
                    <a:pt x="165" y="1757"/>
                  </a:cubicBezTo>
                  <a:cubicBezTo>
                    <a:pt x="165" y="904"/>
                    <a:pt x="853" y="175"/>
                    <a:pt x="1757" y="175"/>
                  </a:cubicBezTo>
                  <a:close/>
                  <a:moveTo>
                    <a:pt x="1757" y="1"/>
                  </a:moveTo>
                  <a:cubicBezTo>
                    <a:pt x="771" y="1"/>
                    <a:pt x="1" y="771"/>
                    <a:pt x="1" y="1757"/>
                  </a:cubicBezTo>
                  <a:cubicBezTo>
                    <a:pt x="1" y="2742"/>
                    <a:pt x="771" y="3513"/>
                    <a:pt x="1757" y="3513"/>
                  </a:cubicBezTo>
                  <a:cubicBezTo>
                    <a:pt x="2732" y="3513"/>
                    <a:pt x="3502" y="2742"/>
                    <a:pt x="3502" y="1757"/>
                  </a:cubicBezTo>
                  <a:cubicBezTo>
                    <a:pt x="3502" y="771"/>
                    <a:pt x="2732" y="1"/>
                    <a:pt x="1757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2"/>
            <p:cNvSpPr/>
            <p:nvPr/>
          </p:nvSpPr>
          <p:spPr>
            <a:xfrm>
              <a:off x="6791580" y="2412581"/>
              <a:ext cx="154643" cy="152424"/>
            </a:xfrm>
            <a:custGeom>
              <a:avLst/>
              <a:gdLst/>
              <a:ahLst/>
              <a:cxnLst/>
              <a:rect l="l" t="t" r="r" b="b"/>
              <a:pathLst>
                <a:path w="3554" h="3503" extrusionOk="0">
                  <a:moveTo>
                    <a:pt x="1798" y="165"/>
                  </a:moveTo>
                  <a:cubicBezTo>
                    <a:pt x="2660" y="165"/>
                    <a:pt x="3379" y="853"/>
                    <a:pt x="3379" y="1757"/>
                  </a:cubicBezTo>
                  <a:cubicBezTo>
                    <a:pt x="3379" y="2650"/>
                    <a:pt x="2660" y="3338"/>
                    <a:pt x="1798" y="3338"/>
                  </a:cubicBezTo>
                  <a:cubicBezTo>
                    <a:pt x="904" y="3338"/>
                    <a:pt x="175" y="2650"/>
                    <a:pt x="175" y="1757"/>
                  </a:cubicBezTo>
                  <a:cubicBezTo>
                    <a:pt x="175" y="853"/>
                    <a:pt x="904" y="165"/>
                    <a:pt x="1798" y="165"/>
                  </a:cubicBezTo>
                  <a:close/>
                  <a:moveTo>
                    <a:pt x="1798" y="1"/>
                  </a:moveTo>
                  <a:cubicBezTo>
                    <a:pt x="812" y="1"/>
                    <a:pt x="0" y="771"/>
                    <a:pt x="0" y="1757"/>
                  </a:cubicBezTo>
                  <a:cubicBezTo>
                    <a:pt x="0" y="2732"/>
                    <a:pt x="812" y="3502"/>
                    <a:pt x="1798" y="3502"/>
                  </a:cubicBezTo>
                  <a:cubicBezTo>
                    <a:pt x="2783" y="3502"/>
                    <a:pt x="3553" y="2732"/>
                    <a:pt x="3553" y="1757"/>
                  </a:cubicBezTo>
                  <a:cubicBezTo>
                    <a:pt x="3553" y="771"/>
                    <a:pt x="2783" y="1"/>
                    <a:pt x="1798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2"/>
            <p:cNvSpPr/>
            <p:nvPr/>
          </p:nvSpPr>
          <p:spPr>
            <a:xfrm>
              <a:off x="7370632" y="1771878"/>
              <a:ext cx="154643" cy="154643"/>
            </a:xfrm>
            <a:custGeom>
              <a:avLst/>
              <a:gdLst/>
              <a:ahLst/>
              <a:cxnLst/>
              <a:rect l="l" t="t" r="r" b="b"/>
              <a:pathLst>
                <a:path w="3554" h="3554" extrusionOk="0">
                  <a:moveTo>
                    <a:pt x="1757" y="175"/>
                  </a:moveTo>
                  <a:cubicBezTo>
                    <a:pt x="2650" y="175"/>
                    <a:pt x="3379" y="904"/>
                    <a:pt x="3379" y="1797"/>
                  </a:cubicBezTo>
                  <a:cubicBezTo>
                    <a:pt x="3379" y="2660"/>
                    <a:pt x="2650" y="3389"/>
                    <a:pt x="1757" y="3389"/>
                  </a:cubicBezTo>
                  <a:cubicBezTo>
                    <a:pt x="904" y="3389"/>
                    <a:pt x="175" y="2660"/>
                    <a:pt x="175" y="1797"/>
                  </a:cubicBezTo>
                  <a:cubicBezTo>
                    <a:pt x="175" y="904"/>
                    <a:pt x="904" y="175"/>
                    <a:pt x="1757" y="175"/>
                  </a:cubicBezTo>
                  <a:close/>
                  <a:moveTo>
                    <a:pt x="1757" y="0"/>
                  </a:moveTo>
                  <a:cubicBezTo>
                    <a:pt x="771" y="0"/>
                    <a:pt x="1" y="822"/>
                    <a:pt x="1" y="1797"/>
                  </a:cubicBezTo>
                  <a:cubicBezTo>
                    <a:pt x="1" y="2783"/>
                    <a:pt x="771" y="3553"/>
                    <a:pt x="1757" y="3553"/>
                  </a:cubicBezTo>
                  <a:cubicBezTo>
                    <a:pt x="2743" y="3553"/>
                    <a:pt x="3554" y="2783"/>
                    <a:pt x="3554" y="1797"/>
                  </a:cubicBezTo>
                  <a:cubicBezTo>
                    <a:pt x="3554" y="822"/>
                    <a:pt x="2743" y="0"/>
                    <a:pt x="1757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1E86F93-6B8F-FCF8-88CA-9DF6B7235992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8D86A0B7-5E59-2B0A-5B16-D2546C40ABA7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6FF51C80-41EE-7834-596F-92C6782B5DDE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08D1969C-C4DE-29F9-8DA7-9EDBDD6F2C42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3FF1D35B-7E67-014A-2128-DA3EEB32FDF6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7A9616B8-694C-EBDA-94CA-9FD9A917F495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DEF89299-58E7-021F-76DF-8698EC70E69B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5B7A74BC-90BC-7EA2-F379-2151208FE1A2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31A69C1-0BAC-3800-2279-0EB55C07F9F0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138449BB-40EA-CBAE-18EC-5912FA8F4BA7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2005E0E9-CE49-16E0-EE3E-511DC14B6781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5A182A1D-D774-B8FC-02D3-00205C9F015C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D6AD3467-C99C-2437-D137-3AC39AF89B1D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1D935DEF-FE6F-DFC1-3F59-BB59031A5A8D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73EB487D-745F-93F7-D147-C29AA76C177A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0FE852A4-E37A-E0FD-A5EA-B4D4BC6A437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municación Efectiva: Elementos y Claves Principales 😉: IEP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5" name="Google Shape;2405;p71"/>
          <p:cNvSpPr txBox="1">
            <a:spLocks noGrp="1"/>
          </p:cNvSpPr>
          <p:nvPr>
            <p:ph type="title"/>
          </p:nvPr>
        </p:nvSpPr>
        <p:spPr>
          <a:xfrm>
            <a:off x="510450" y="2857275"/>
            <a:ext cx="4004400" cy="15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REREAD AND SUMMARIZE</a:t>
            </a:r>
            <a:endParaRPr/>
          </a:p>
        </p:txBody>
      </p:sp>
      <p:grpSp>
        <p:nvGrpSpPr>
          <p:cNvPr id="2406" name="Google Shape;2406;p71"/>
          <p:cNvGrpSpPr/>
          <p:nvPr/>
        </p:nvGrpSpPr>
        <p:grpSpPr>
          <a:xfrm flipH="1">
            <a:off x="4046296" y="3877734"/>
            <a:ext cx="961520" cy="1065806"/>
            <a:chOff x="1371900" y="1209050"/>
            <a:chExt cx="978348" cy="1084128"/>
          </a:xfrm>
        </p:grpSpPr>
        <p:grpSp>
          <p:nvGrpSpPr>
            <p:cNvPr id="2407" name="Google Shape;2407;p71"/>
            <p:cNvGrpSpPr/>
            <p:nvPr/>
          </p:nvGrpSpPr>
          <p:grpSpPr>
            <a:xfrm>
              <a:off x="1371900" y="1210350"/>
              <a:ext cx="978348" cy="1081517"/>
              <a:chOff x="1371900" y="1209050"/>
              <a:chExt cx="978348" cy="1081517"/>
            </a:xfrm>
          </p:grpSpPr>
          <p:sp>
            <p:nvSpPr>
              <p:cNvPr id="2408" name="Google Shape;2408;p71"/>
              <p:cNvSpPr/>
              <p:nvPr/>
            </p:nvSpPr>
            <p:spPr>
              <a:xfrm>
                <a:off x="1371900" y="1209050"/>
                <a:ext cx="694314" cy="31459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4458" extrusionOk="0">
                    <a:moveTo>
                      <a:pt x="9499" y="1"/>
                    </a:moveTo>
                    <a:cubicBezTo>
                      <a:pt x="9499" y="1"/>
                      <a:pt x="3554" y="2404"/>
                      <a:pt x="1674" y="3174"/>
                    </a:cubicBezTo>
                    <a:cubicBezTo>
                      <a:pt x="1459" y="3256"/>
                      <a:pt x="1284" y="3338"/>
                      <a:pt x="1110" y="3431"/>
                    </a:cubicBezTo>
                    <a:cubicBezTo>
                      <a:pt x="1" y="4026"/>
                      <a:pt x="391" y="4457"/>
                      <a:pt x="391" y="4457"/>
                    </a:cubicBezTo>
                    <a:lnTo>
                      <a:pt x="1500" y="4201"/>
                    </a:lnTo>
                    <a:lnTo>
                      <a:pt x="3297" y="3769"/>
                    </a:lnTo>
                    <a:lnTo>
                      <a:pt x="9838" y="863"/>
                    </a:lnTo>
                    <a:lnTo>
                      <a:pt x="94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71"/>
              <p:cNvSpPr/>
              <p:nvPr/>
            </p:nvSpPr>
            <p:spPr>
              <a:xfrm>
                <a:off x="1392929" y="1251814"/>
                <a:ext cx="957319" cy="1038754"/>
              </a:xfrm>
              <a:custGeom>
                <a:avLst/>
                <a:gdLst/>
                <a:ahLst/>
                <a:cxnLst/>
                <a:rect l="l" t="t" r="r" b="b"/>
                <a:pathLst>
                  <a:path w="13566" h="14720" extrusionOk="0">
                    <a:moveTo>
                      <a:pt x="9715" y="1"/>
                    </a:moveTo>
                    <a:cubicBezTo>
                      <a:pt x="9715" y="1"/>
                      <a:pt x="2701" y="3081"/>
                      <a:pt x="1633" y="3461"/>
                    </a:cubicBezTo>
                    <a:cubicBezTo>
                      <a:pt x="1065" y="3633"/>
                      <a:pt x="653" y="3676"/>
                      <a:pt x="385" y="3676"/>
                    </a:cubicBezTo>
                    <a:cubicBezTo>
                      <a:pt x="125" y="3676"/>
                      <a:pt x="0" y="3636"/>
                      <a:pt x="0" y="3636"/>
                    </a:cubicBezTo>
                    <a:lnTo>
                      <a:pt x="0" y="3636"/>
                    </a:lnTo>
                    <a:lnTo>
                      <a:pt x="3297" y="13946"/>
                    </a:lnTo>
                    <a:cubicBezTo>
                      <a:pt x="3439" y="14432"/>
                      <a:pt x="3862" y="14719"/>
                      <a:pt x="4337" y="14719"/>
                    </a:cubicBezTo>
                    <a:cubicBezTo>
                      <a:pt x="4444" y="14719"/>
                      <a:pt x="4553" y="14705"/>
                      <a:pt x="4662" y="14675"/>
                    </a:cubicBezTo>
                    <a:lnTo>
                      <a:pt x="13565" y="11635"/>
                    </a:lnTo>
                    <a:lnTo>
                      <a:pt x="971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0" name="Google Shape;2410;p71"/>
            <p:cNvGrpSpPr/>
            <p:nvPr/>
          </p:nvGrpSpPr>
          <p:grpSpPr>
            <a:xfrm>
              <a:off x="1371900" y="1209050"/>
              <a:ext cx="978348" cy="1084128"/>
              <a:chOff x="1371900" y="1209050"/>
              <a:chExt cx="978348" cy="1084128"/>
            </a:xfrm>
          </p:grpSpPr>
          <p:sp>
            <p:nvSpPr>
              <p:cNvPr id="2411" name="Google Shape;2411;p71"/>
              <p:cNvSpPr/>
              <p:nvPr/>
            </p:nvSpPr>
            <p:spPr>
              <a:xfrm>
                <a:off x="1371900" y="1209050"/>
                <a:ext cx="694314" cy="314590"/>
              </a:xfrm>
              <a:custGeom>
                <a:avLst/>
                <a:gdLst/>
                <a:ahLst/>
                <a:cxnLst/>
                <a:rect l="l" t="t" r="r" b="b"/>
                <a:pathLst>
                  <a:path w="9839" h="4458" extrusionOk="0">
                    <a:moveTo>
                      <a:pt x="9499" y="1"/>
                    </a:moveTo>
                    <a:cubicBezTo>
                      <a:pt x="9499" y="1"/>
                      <a:pt x="3554" y="2404"/>
                      <a:pt x="1674" y="3174"/>
                    </a:cubicBezTo>
                    <a:cubicBezTo>
                      <a:pt x="1459" y="3256"/>
                      <a:pt x="1284" y="3338"/>
                      <a:pt x="1110" y="3431"/>
                    </a:cubicBezTo>
                    <a:cubicBezTo>
                      <a:pt x="1" y="4026"/>
                      <a:pt x="391" y="4457"/>
                      <a:pt x="391" y="4457"/>
                    </a:cubicBezTo>
                    <a:lnTo>
                      <a:pt x="1500" y="4201"/>
                    </a:lnTo>
                    <a:lnTo>
                      <a:pt x="3297" y="3769"/>
                    </a:lnTo>
                    <a:lnTo>
                      <a:pt x="9838" y="863"/>
                    </a:lnTo>
                    <a:lnTo>
                      <a:pt x="9499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71"/>
              <p:cNvSpPr/>
              <p:nvPr/>
            </p:nvSpPr>
            <p:spPr>
              <a:xfrm>
                <a:off x="1444373" y="1227186"/>
                <a:ext cx="610197" cy="329056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4663" extrusionOk="0">
                    <a:moveTo>
                      <a:pt x="8133" y="1"/>
                    </a:moveTo>
                    <a:lnTo>
                      <a:pt x="0" y="3338"/>
                    </a:lnTo>
                    <a:lnTo>
                      <a:pt x="473" y="4663"/>
                    </a:lnTo>
                    <a:lnTo>
                      <a:pt x="8647" y="1202"/>
                    </a:lnTo>
                    <a:lnTo>
                      <a:pt x="8133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71"/>
              <p:cNvSpPr/>
              <p:nvPr/>
            </p:nvSpPr>
            <p:spPr>
              <a:xfrm>
                <a:off x="1392929" y="1251814"/>
                <a:ext cx="957319" cy="1038754"/>
              </a:xfrm>
              <a:custGeom>
                <a:avLst/>
                <a:gdLst/>
                <a:ahLst/>
                <a:cxnLst/>
                <a:rect l="l" t="t" r="r" b="b"/>
                <a:pathLst>
                  <a:path w="13566" h="14720" extrusionOk="0">
                    <a:moveTo>
                      <a:pt x="9715" y="1"/>
                    </a:moveTo>
                    <a:cubicBezTo>
                      <a:pt x="9715" y="1"/>
                      <a:pt x="2701" y="3081"/>
                      <a:pt x="1633" y="3461"/>
                    </a:cubicBezTo>
                    <a:cubicBezTo>
                      <a:pt x="1065" y="3633"/>
                      <a:pt x="653" y="3676"/>
                      <a:pt x="385" y="3676"/>
                    </a:cubicBezTo>
                    <a:cubicBezTo>
                      <a:pt x="125" y="3676"/>
                      <a:pt x="0" y="3636"/>
                      <a:pt x="0" y="3636"/>
                    </a:cubicBezTo>
                    <a:lnTo>
                      <a:pt x="0" y="3636"/>
                    </a:lnTo>
                    <a:lnTo>
                      <a:pt x="3297" y="13946"/>
                    </a:lnTo>
                    <a:cubicBezTo>
                      <a:pt x="3439" y="14432"/>
                      <a:pt x="3862" y="14719"/>
                      <a:pt x="4337" y="14719"/>
                    </a:cubicBezTo>
                    <a:cubicBezTo>
                      <a:pt x="4444" y="14719"/>
                      <a:pt x="4553" y="14705"/>
                      <a:pt x="4662" y="14675"/>
                    </a:cubicBezTo>
                    <a:lnTo>
                      <a:pt x="13565" y="11635"/>
                    </a:lnTo>
                    <a:lnTo>
                      <a:pt x="9715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71"/>
              <p:cNvSpPr/>
              <p:nvPr/>
            </p:nvSpPr>
            <p:spPr>
              <a:xfrm>
                <a:off x="1447266" y="1505433"/>
                <a:ext cx="256583" cy="787745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11163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3595" y="11163"/>
                    </a:lnTo>
                    <a:lnTo>
                      <a:pt x="3636" y="11163"/>
                    </a:lnTo>
                    <a:lnTo>
                      <a:pt x="3636" y="11122"/>
                    </a:lnTo>
                    <a:lnTo>
                      <a:pt x="42" y="4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71"/>
              <p:cNvSpPr/>
              <p:nvPr/>
            </p:nvSpPr>
            <p:spPr>
              <a:xfrm>
                <a:off x="1435693" y="1233678"/>
                <a:ext cx="588462" cy="241411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3421" extrusionOk="0">
                    <a:moveTo>
                      <a:pt x="8297" y="1"/>
                    </a:moveTo>
                    <a:lnTo>
                      <a:pt x="0" y="3379"/>
                    </a:lnTo>
                    <a:lnTo>
                      <a:pt x="0" y="3420"/>
                    </a:lnTo>
                    <a:lnTo>
                      <a:pt x="8339" y="42"/>
                    </a:lnTo>
                    <a:lnTo>
                      <a:pt x="833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71"/>
              <p:cNvSpPr/>
              <p:nvPr/>
            </p:nvSpPr>
            <p:spPr>
              <a:xfrm>
                <a:off x="1441480" y="1248215"/>
                <a:ext cx="588462" cy="239153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3389" extrusionOk="0">
                    <a:moveTo>
                      <a:pt x="8298" y="0"/>
                    </a:moveTo>
                    <a:lnTo>
                      <a:pt x="0" y="3389"/>
                    </a:lnTo>
                    <a:lnTo>
                      <a:pt x="0" y="3389"/>
                    </a:lnTo>
                    <a:lnTo>
                      <a:pt x="8298" y="52"/>
                    </a:lnTo>
                    <a:lnTo>
                      <a:pt x="833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71"/>
              <p:cNvSpPr/>
              <p:nvPr/>
            </p:nvSpPr>
            <p:spPr>
              <a:xfrm>
                <a:off x="1450160" y="1260494"/>
                <a:ext cx="583452" cy="241411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3421" extrusionOk="0">
                    <a:moveTo>
                      <a:pt x="8216" y="1"/>
                    </a:moveTo>
                    <a:lnTo>
                      <a:pt x="1" y="3379"/>
                    </a:lnTo>
                    <a:lnTo>
                      <a:pt x="52" y="3420"/>
                    </a:lnTo>
                    <a:lnTo>
                      <a:pt x="8267" y="42"/>
                    </a:lnTo>
                    <a:lnTo>
                      <a:pt x="826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71"/>
              <p:cNvSpPr/>
              <p:nvPr/>
            </p:nvSpPr>
            <p:spPr>
              <a:xfrm>
                <a:off x="1568290" y="1429361"/>
                <a:ext cx="525446" cy="347898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4930" extrusionOk="0">
                    <a:moveTo>
                      <a:pt x="6460" y="0"/>
                    </a:moveTo>
                    <a:lnTo>
                      <a:pt x="0" y="2270"/>
                    </a:lnTo>
                    <a:lnTo>
                      <a:pt x="853" y="4929"/>
                    </a:lnTo>
                    <a:lnTo>
                      <a:pt x="7445" y="2568"/>
                    </a:lnTo>
                    <a:lnTo>
                      <a:pt x="6460" y="0"/>
                    </a:ln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6" name="Google Shape;4786;p53"/>
          <p:cNvSpPr txBox="1">
            <a:spLocks noGrp="1"/>
          </p:cNvSpPr>
          <p:nvPr>
            <p:ph type="title" idx="4294967295"/>
          </p:nvPr>
        </p:nvSpPr>
        <p:spPr>
          <a:xfrm>
            <a:off x="659607" y="362704"/>
            <a:ext cx="7627938" cy="571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" b="1" dirty="0">
                <a:latin typeface="Trebuchet MS" panose="020B0603020202020204" pitchFamily="34" charset="0"/>
              </a:rPr>
              <a:t>Followers best awesome</a:t>
            </a:r>
            <a:endParaRPr b="1" dirty="0">
              <a:latin typeface="Trebuchet MS" panose="020B0603020202020204" pitchFamily="34" charset="0"/>
            </a:endParaRPr>
          </a:p>
        </p:txBody>
      </p:sp>
      <p:sp>
        <p:nvSpPr>
          <p:cNvPr id="4830" name="Google Shape;4830;p53"/>
          <p:cNvSpPr txBox="1"/>
          <p:nvPr/>
        </p:nvSpPr>
        <p:spPr>
          <a:xfrm>
            <a:off x="6567319" y="1731311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b="1">
                <a:solidFill>
                  <a:srgbClr val="512651"/>
                </a:solidFill>
                <a:latin typeface="+mn-lt"/>
                <a:ea typeface="Milonga"/>
                <a:cs typeface="Milonga"/>
                <a:sym typeface="Milonga"/>
              </a:rPr>
              <a:t>Man</a:t>
            </a:r>
            <a:endParaRPr sz="2400" b="1">
              <a:solidFill>
                <a:srgbClr val="51265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1" name="Google Shape;4831;p53"/>
          <p:cNvSpPr txBox="1"/>
          <p:nvPr/>
        </p:nvSpPr>
        <p:spPr>
          <a:xfrm>
            <a:off x="6567276" y="2186713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>
                <a:solidFill>
                  <a:schemeClr val="accent6">
                    <a:lumMod val="50000"/>
                  </a:schemeClr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Venus is the second planet from the Sun</a:t>
            </a:r>
            <a:endParaRPr sz="1500">
              <a:solidFill>
                <a:schemeClr val="accent6">
                  <a:lumMod val="50000"/>
                </a:schemeClr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2" name="Google Shape;4832;p53"/>
          <p:cNvSpPr txBox="1"/>
          <p:nvPr/>
        </p:nvSpPr>
        <p:spPr>
          <a:xfrm>
            <a:off x="119758" y="1725061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" sz="2400" b="1" dirty="0">
                <a:solidFill>
                  <a:srgbClr val="512651"/>
                </a:solidFill>
                <a:latin typeface="+mn-lt"/>
                <a:ea typeface="Milonga"/>
                <a:cs typeface="Milonga"/>
                <a:sym typeface="Milonga"/>
              </a:rPr>
              <a:t>God</a:t>
            </a:r>
            <a:endParaRPr sz="2400" b="1" dirty="0">
              <a:solidFill>
                <a:srgbClr val="51265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3" name="Google Shape;4833;p53"/>
          <p:cNvSpPr txBox="1"/>
          <p:nvPr/>
        </p:nvSpPr>
        <p:spPr>
          <a:xfrm>
            <a:off x="119708" y="2180461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1500" dirty="0">
                <a:solidFill>
                  <a:schemeClr val="accent6">
                    <a:lumMod val="50000"/>
                  </a:schemeClr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Despite being red, Mars is a cold place</a:t>
            </a:r>
            <a:endParaRPr sz="1500" dirty="0">
              <a:solidFill>
                <a:schemeClr val="accent6">
                  <a:lumMod val="50000"/>
                </a:schemeClr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4" name="Google Shape;4834;p53"/>
          <p:cNvSpPr txBox="1"/>
          <p:nvPr/>
        </p:nvSpPr>
        <p:spPr>
          <a:xfrm>
            <a:off x="6567319" y="3244818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b="1">
                <a:solidFill>
                  <a:srgbClr val="512651"/>
                </a:solidFill>
                <a:latin typeface="+mn-lt"/>
                <a:ea typeface="Milonga"/>
                <a:cs typeface="Milonga"/>
                <a:sym typeface="Milonga"/>
              </a:rPr>
              <a:t>Character</a:t>
            </a:r>
            <a:endParaRPr sz="2400" b="1">
              <a:solidFill>
                <a:srgbClr val="51265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5" name="Google Shape;4835;p53"/>
          <p:cNvSpPr txBox="1"/>
          <p:nvPr/>
        </p:nvSpPr>
        <p:spPr>
          <a:xfrm>
            <a:off x="6567276" y="3700220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500">
                <a:solidFill>
                  <a:schemeClr val="accent6">
                    <a:lumMod val="50000"/>
                  </a:schemeClr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Mercury is the closest planet to the Sun</a:t>
            </a:r>
            <a:endParaRPr sz="1500">
              <a:solidFill>
                <a:schemeClr val="accent6">
                  <a:lumMod val="50000"/>
                </a:schemeClr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6" name="Google Shape;4836;p53"/>
          <p:cNvSpPr txBox="1"/>
          <p:nvPr/>
        </p:nvSpPr>
        <p:spPr>
          <a:xfrm>
            <a:off x="119758" y="3238570"/>
            <a:ext cx="2183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en" sz="2400" b="1">
                <a:solidFill>
                  <a:srgbClr val="512651"/>
                </a:solidFill>
                <a:latin typeface="+mn-lt"/>
                <a:ea typeface="Milonga"/>
                <a:cs typeface="Milonga"/>
                <a:sym typeface="Milonga"/>
              </a:rPr>
              <a:t>Salvation</a:t>
            </a:r>
            <a:endParaRPr sz="2400" b="1">
              <a:solidFill>
                <a:srgbClr val="512651"/>
              </a:solidFill>
              <a:latin typeface="+mn-lt"/>
              <a:ea typeface="Milonga"/>
              <a:cs typeface="Milonga"/>
              <a:sym typeface="Milonga"/>
            </a:endParaRPr>
          </a:p>
        </p:txBody>
      </p:sp>
      <p:sp>
        <p:nvSpPr>
          <p:cNvPr id="4837" name="Google Shape;4837;p53"/>
          <p:cNvSpPr txBox="1"/>
          <p:nvPr/>
        </p:nvSpPr>
        <p:spPr>
          <a:xfrm>
            <a:off x="119708" y="3693969"/>
            <a:ext cx="21837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1500">
                <a:solidFill>
                  <a:schemeClr val="accent6">
                    <a:lumMod val="50000"/>
                  </a:schemeClr>
                </a:solidFill>
                <a:latin typeface="Abel" panose="02000506030000020004" pitchFamily="2" charset="0"/>
                <a:ea typeface="Adamina"/>
                <a:cs typeface="Adamina"/>
                <a:sym typeface="Adamina"/>
              </a:rPr>
              <a:t>Neptune is far away from Earth</a:t>
            </a:r>
            <a:endParaRPr sz="1500">
              <a:solidFill>
                <a:schemeClr val="accent6">
                  <a:lumMod val="50000"/>
                </a:schemeClr>
              </a:solidFill>
              <a:latin typeface="Abel" panose="02000506030000020004" pitchFamily="2" charset="0"/>
              <a:ea typeface="Adamina"/>
              <a:cs typeface="Adamina"/>
              <a:sym typeface="Adamina"/>
            </a:endParaRPr>
          </a:p>
        </p:txBody>
      </p:sp>
      <p:sp>
        <p:nvSpPr>
          <p:cNvPr id="4838" name="Google Shape;4838;p53"/>
          <p:cNvSpPr/>
          <p:nvPr/>
        </p:nvSpPr>
        <p:spPr>
          <a:xfrm>
            <a:off x="2303470" y="1998569"/>
            <a:ext cx="831542" cy="181900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9" name="Google Shape;4839;p53"/>
          <p:cNvSpPr/>
          <p:nvPr/>
        </p:nvSpPr>
        <p:spPr>
          <a:xfrm rot="10800000" flipH="1">
            <a:off x="2303470" y="3406843"/>
            <a:ext cx="752762" cy="117326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0" name="Google Shape;4840;p53"/>
          <p:cNvSpPr/>
          <p:nvPr/>
        </p:nvSpPr>
        <p:spPr>
          <a:xfrm flipH="1">
            <a:off x="5735715" y="1998561"/>
            <a:ext cx="831542" cy="181900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41" name="Google Shape;4841;p53"/>
          <p:cNvSpPr/>
          <p:nvPr/>
        </p:nvSpPr>
        <p:spPr>
          <a:xfrm rot="10800000">
            <a:off x="5814495" y="3406834"/>
            <a:ext cx="752762" cy="117326"/>
          </a:xfrm>
          <a:custGeom>
            <a:avLst/>
            <a:gdLst/>
            <a:ahLst/>
            <a:cxnLst/>
            <a:rect l="l" t="t" r="r" b="b"/>
            <a:pathLst>
              <a:path w="41960" h="7276" extrusionOk="0">
                <a:moveTo>
                  <a:pt x="0" y="0"/>
                </a:moveTo>
                <a:lnTo>
                  <a:pt x="41960" y="0"/>
                </a:lnTo>
                <a:lnTo>
                  <a:pt x="41960" y="7276"/>
                </a:lnTo>
              </a:path>
            </a:pathLst>
          </a:cu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92" y="1990861"/>
            <a:ext cx="2351250" cy="24187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9708" y="1130020"/>
            <a:ext cx="9024292" cy="7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C395A24-FECB-2DD6-1DBD-C386C3FF5FF2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5" name="Google Shape;179;p21">
              <a:extLst>
                <a:ext uri="{FF2B5EF4-FFF2-40B4-BE49-F238E27FC236}">
                  <a16:creationId xmlns:a16="http://schemas.microsoft.com/office/drawing/2014/main" id="{A1ACC6DF-42D6-920E-89D2-315BA228575F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0;p21">
              <a:extLst>
                <a:ext uri="{FF2B5EF4-FFF2-40B4-BE49-F238E27FC236}">
                  <a16:creationId xmlns:a16="http://schemas.microsoft.com/office/drawing/2014/main" id="{11DA68F8-CC48-A0AC-BBD1-BCB56F93947C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1;p21">
              <a:extLst>
                <a:ext uri="{FF2B5EF4-FFF2-40B4-BE49-F238E27FC236}">
                  <a16:creationId xmlns:a16="http://schemas.microsoft.com/office/drawing/2014/main" id="{97D86561-1C97-6F53-8DEA-68DC84649050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2;p21">
              <a:extLst>
                <a:ext uri="{FF2B5EF4-FFF2-40B4-BE49-F238E27FC236}">
                  <a16:creationId xmlns:a16="http://schemas.microsoft.com/office/drawing/2014/main" id="{9C880ED9-0194-FE6F-D9DD-5ADEE3417686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3;p21">
              <a:extLst>
                <a:ext uri="{FF2B5EF4-FFF2-40B4-BE49-F238E27FC236}">
                  <a16:creationId xmlns:a16="http://schemas.microsoft.com/office/drawing/2014/main" id="{FEB0219D-368A-1CC7-2856-67B780059E4E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4;p21">
              <a:extLst>
                <a:ext uri="{FF2B5EF4-FFF2-40B4-BE49-F238E27FC236}">
                  <a16:creationId xmlns:a16="http://schemas.microsoft.com/office/drawing/2014/main" id="{7C2E1945-010B-1F67-2E19-0F3F214AEBBA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1" name="Google Shape;185;p21">
              <a:extLst>
                <a:ext uri="{FF2B5EF4-FFF2-40B4-BE49-F238E27FC236}">
                  <a16:creationId xmlns:a16="http://schemas.microsoft.com/office/drawing/2014/main" id="{B3C26AF4-4BB1-E59E-2644-6298343D3B2C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95695FC-4B2F-1C67-4D3A-281BEE8BB44C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3" name="Google Shape;179;p21">
              <a:extLst>
                <a:ext uri="{FF2B5EF4-FFF2-40B4-BE49-F238E27FC236}">
                  <a16:creationId xmlns:a16="http://schemas.microsoft.com/office/drawing/2014/main" id="{63185F1A-85BE-6C11-2371-1AE7F0260EC4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0;p21">
              <a:extLst>
                <a:ext uri="{FF2B5EF4-FFF2-40B4-BE49-F238E27FC236}">
                  <a16:creationId xmlns:a16="http://schemas.microsoft.com/office/drawing/2014/main" id="{6120280D-6D5F-FC36-938E-AC725721C85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1;p21">
              <a:extLst>
                <a:ext uri="{FF2B5EF4-FFF2-40B4-BE49-F238E27FC236}">
                  <a16:creationId xmlns:a16="http://schemas.microsoft.com/office/drawing/2014/main" id="{B6A74C6A-F771-F029-0B77-1DFA7D74313E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2;p21">
              <a:extLst>
                <a:ext uri="{FF2B5EF4-FFF2-40B4-BE49-F238E27FC236}">
                  <a16:creationId xmlns:a16="http://schemas.microsoft.com/office/drawing/2014/main" id="{0611C5FC-2C31-36DF-163F-AF8D3F66ECBA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3;p21">
              <a:extLst>
                <a:ext uri="{FF2B5EF4-FFF2-40B4-BE49-F238E27FC236}">
                  <a16:creationId xmlns:a16="http://schemas.microsoft.com/office/drawing/2014/main" id="{D0617A11-A200-E56B-1C9D-A501B9BC4601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4;p21">
              <a:extLst>
                <a:ext uri="{FF2B5EF4-FFF2-40B4-BE49-F238E27FC236}">
                  <a16:creationId xmlns:a16="http://schemas.microsoft.com/office/drawing/2014/main" id="{CD84A504-DF16-AC32-E54B-F25C247C762D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9" name="Google Shape;185;p21">
              <a:extLst>
                <a:ext uri="{FF2B5EF4-FFF2-40B4-BE49-F238E27FC236}">
                  <a16:creationId xmlns:a16="http://schemas.microsoft.com/office/drawing/2014/main" id="{FDFDE612-5046-0ECD-3097-0E9DEA90B6E1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63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5: MAIN IDEA AND THEME </a:t>
            </a:r>
            <a:endParaRPr/>
          </a:p>
        </p:txBody>
      </p:sp>
      <p:sp>
        <p:nvSpPr>
          <p:cNvPr id="1920" name="Google Shape;1920;p63"/>
          <p:cNvSpPr/>
          <p:nvPr/>
        </p:nvSpPr>
        <p:spPr>
          <a:xfrm>
            <a:off x="2813784" y="1899623"/>
            <a:ext cx="242457" cy="2393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63"/>
          <p:cNvSpPr txBox="1">
            <a:spLocks noGrp="1"/>
          </p:cNvSpPr>
          <p:nvPr>
            <p:ph type="subTitle" idx="4294967295"/>
          </p:nvPr>
        </p:nvSpPr>
        <p:spPr>
          <a:xfrm>
            <a:off x="3130500" y="1899625"/>
            <a:ext cx="2448900" cy="729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922" name="Google Shape;1922;p63"/>
          <p:cNvSpPr/>
          <p:nvPr/>
        </p:nvSpPr>
        <p:spPr>
          <a:xfrm>
            <a:off x="2813784" y="2820748"/>
            <a:ext cx="242457" cy="2393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63"/>
          <p:cNvSpPr txBox="1">
            <a:spLocks noGrp="1"/>
          </p:cNvSpPr>
          <p:nvPr>
            <p:ph type="subTitle" idx="4294967295"/>
          </p:nvPr>
        </p:nvSpPr>
        <p:spPr>
          <a:xfrm>
            <a:off x="3130500" y="2820760"/>
            <a:ext cx="2448900" cy="729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924" name="Google Shape;1924;p63"/>
          <p:cNvSpPr/>
          <p:nvPr/>
        </p:nvSpPr>
        <p:spPr>
          <a:xfrm>
            <a:off x="2813784" y="3699248"/>
            <a:ext cx="242457" cy="2393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63"/>
          <p:cNvSpPr txBox="1">
            <a:spLocks noGrp="1"/>
          </p:cNvSpPr>
          <p:nvPr>
            <p:ph type="subTitle" idx="4294967295"/>
          </p:nvPr>
        </p:nvSpPr>
        <p:spPr>
          <a:xfrm>
            <a:off x="3130500" y="3699250"/>
            <a:ext cx="2448900" cy="729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926" name="Google Shape;1926;p63"/>
          <p:cNvSpPr/>
          <p:nvPr/>
        </p:nvSpPr>
        <p:spPr>
          <a:xfrm>
            <a:off x="5663284" y="1899623"/>
            <a:ext cx="242457" cy="2393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63"/>
          <p:cNvSpPr txBox="1">
            <a:spLocks noGrp="1"/>
          </p:cNvSpPr>
          <p:nvPr>
            <p:ph type="subTitle" idx="4294967295"/>
          </p:nvPr>
        </p:nvSpPr>
        <p:spPr>
          <a:xfrm>
            <a:off x="5980000" y="1899625"/>
            <a:ext cx="2448900" cy="729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928" name="Google Shape;1928;p63"/>
          <p:cNvSpPr/>
          <p:nvPr/>
        </p:nvSpPr>
        <p:spPr>
          <a:xfrm>
            <a:off x="5663284" y="2820748"/>
            <a:ext cx="242457" cy="2393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63"/>
          <p:cNvSpPr txBox="1">
            <a:spLocks noGrp="1"/>
          </p:cNvSpPr>
          <p:nvPr>
            <p:ph type="subTitle" idx="4294967295"/>
          </p:nvPr>
        </p:nvSpPr>
        <p:spPr>
          <a:xfrm>
            <a:off x="5980000" y="2820761"/>
            <a:ext cx="2448900" cy="729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930" name="Google Shape;1930;p63"/>
          <p:cNvSpPr/>
          <p:nvPr/>
        </p:nvSpPr>
        <p:spPr>
          <a:xfrm>
            <a:off x="5663284" y="3699248"/>
            <a:ext cx="242457" cy="2393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63"/>
          <p:cNvSpPr txBox="1">
            <a:spLocks noGrp="1"/>
          </p:cNvSpPr>
          <p:nvPr>
            <p:ph type="subTitle" idx="4294967295"/>
          </p:nvPr>
        </p:nvSpPr>
        <p:spPr>
          <a:xfrm>
            <a:off x="5980000" y="3699251"/>
            <a:ext cx="2448900" cy="729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932" name="Google Shape;1932;p63"/>
          <p:cNvSpPr txBox="1">
            <a:spLocks noGrp="1"/>
          </p:cNvSpPr>
          <p:nvPr>
            <p:ph type="subTitle" idx="4294967295"/>
          </p:nvPr>
        </p:nvSpPr>
        <p:spPr>
          <a:xfrm>
            <a:off x="3130500" y="1381175"/>
            <a:ext cx="1304100" cy="37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MAIN IDEA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933" name="Google Shape;1933;p63"/>
          <p:cNvSpPr txBox="1">
            <a:spLocks noGrp="1"/>
          </p:cNvSpPr>
          <p:nvPr>
            <p:ph type="subTitle" idx="4294967295"/>
          </p:nvPr>
        </p:nvSpPr>
        <p:spPr>
          <a:xfrm>
            <a:off x="5980000" y="1381175"/>
            <a:ext cx="1304100" cy="376800"/>
          </a:xfrm>
          <a:prstGeom prst="rect">
            <a:avLst/>
          </a:prstGeom>
          <a:solidFill>
            <a:srgbClr val="BD6EE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THEME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934" name="Google Shape;1934;p63"/>
          <p:cNvSpPr txBox="1">
            <a:spLocks noGrp="1"/>
          </p:cNvSpPr>
          <p:nvPr>
            <p:ph type="subTitle" idx="4294967295"/>
          </p:nvPr>
        </p:nvSpPr>
        <p:spPr>
          <a:xfrm>
            <a:off x="715100" y="1304200"/>
            <a:ext cx="1980900" cy="15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Identify, summarize, or explain the main idea(s) or theme(s) using the supporting details and symbolism in a literary text</a:t>
            </a:r>
            <a:endParaRPr/>
          </a:p>
        </p:txBody>
      </p:sp>
      <p:grpSp>
        <p:nvGrpSpPr>
          <p:cNvPr id="1935" name="Google Shape;1935;p63"/>
          <p:cNvGrpSpPr/>
          <p:nvPr/>
        </p:nvGrpSpPr>
        <p:grpSpPr>
          <a:xfrm>
            <a:off x="1138200" y="3453500"/>
            <a:ext cx="1304089" cy="663539"/>
            <a:chOff x="1124750" y="3641600"/>
            <a:chExt cx="1304089" cy="663539"/>
          </a:xfrm>
        </p:grpSpPr>
        <p:grpSp>
          <p:nvGrpSpPr>
            <p:cNvPr id="1936" name="Google Shape;1936;p63"/>
            <p:cNvGrpSpPr/>
            <p:nvPr/>
          </p:nvGrpSpPr>
          <p:grpSpPr>
            <a:xfrm>
              <a:off x="1124761" y="3641600"/>
              <a:ext cx="1304067" cy="663539"/>
              <a:chOff x="1124750" y="3641600"/>
              <a:chExt cx="1304067" cy="663539"/>
            </a:xfrm>
          </p:grpSpPr>
          <p:sp>
            <p:nvSpPr>
              <p:cNvPr id="1937" name="Google Shape;1937;p63"/>
              <p:cNvSpPr/>
              <p:nvPr/>
            </p:nvSpPr>
            <p:spPr>
              <a:xfrm>
                <a:off x="1124750" y="3947120"/>
                <a:ext cx="1304067" cy="358019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3"/>
              <p:cNvSpPr/>
              <p:nvPr/>
            </p:nvSpPr>
            <p:spPr>
              <a:xfrm>
                <a:off x="1172688" y="3641600"/>
                <a:ext cx="1185732" cy="305561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9" name="Google Shape;1939;p63"/>
            <p:cNvGrpSpPr/>
            <p:nvPr/>
          </p:nvGrpSpPr>
          <p:grpSpPr>
            <a:xfrm>
              <a:off x="1124750" y="3641600"/>
              <a:ext cx="1304089" cy="663539"/>
              <a:chOff x="1124750" y="3641600"/>
              <a:chExt cx="1304089" cy="663539"/>
            </a:xfrm>
          </p:grpSpPr>
          <p:sp>
            <p:nvSpPr>
              <p:cNvPr id="1940" name="Google Shape;1940;p63"/>
              <p:cNvSpPr/>
              <p:nvPr/>
            </p:nvSpPr>
            <p:spPr>
              <a:xfrm>
                <a:off x="1124750" y="3947120"/>
                <a:ext cx="1304067" cy="358019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63"/>
              <p:cNvSpPr/>
              <p:nvPr/>
            </p:nvSpPr>
            <p:spPr>
              <a:xfrm>
                <a:off x="1902601" y="3974590"/>
                <a:ext cx="526236" cy="309596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63"/>
              <p:cNvSpPr/>
              <p:nvPr/>
            </p:nvSpPr>
            <p:spPr>
              <a:xfrm>
                <a:off x="1983989" y="3987085"/>
                <a:ext cx="444850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63"/>
              <p:cNvSpPr/>
              <p:nvPr/>
            </p:nvSpPr>
            <p:spPr>
              <a:xfrm>
                <a:off x="1948546" y="4014019"/>
                <a:ext cx="480292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63"/>
              <p:cNvSpPr/>
              <p:nvPr/>
            </p:nvSpPr>
            <p:spPr>
              <a:xfrm>
                <a:off x="1948546" y="4014019"/>
                <a:ext cx="480292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63"/>
              <p:cNvSpPr/>
              <p:nvPr/>
            </p:nvSpPr>
            <p:spPr>
              <a:xfrm>
                <a:off x="1927542" y="4039009"/>
                <a:ext cx="501295" cy="4035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63"/>
              <p:cNvSpPr/>
              <p:nvPr/>
            </p:nvSpPr>
            <p:spPr>
              <a:xfrm>
                <a:off x="1927542" y="4039009"/>
                <a:ext cx="501295" cy="4035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63"/>
              <p:cNvSpPr/>
              <p:nvPr/>
            </p:nvSpPr>
            <p:spPr>
              <a:xfrm>
                <a:off x="1913103" y="4065944"/>
                <a:ext cx="515734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63"/>
              <p:cNvSpPr/>
              <p:nvPr/>
            </p:nvSpPr>
            <p:spPr>
              <a:xfrm>
                <a:off x="1913103" y="4065944"/>
                <a:ext cx="515734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63"/>
              <p:cNvSpPr/>
              <p:nvPr/>
            </p:nvSpPr>
            <p:spPr>
              <a:xfrm>
                <a:off x="1907074" y="4092928"/>
                <a:ext cx="521763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63"/>
              <p:cNvSpPr/>
              <p:nvPr/>
            </p:nvSpPr>
            <p:spPr>
              <a:xfrm>
                <a:off x="1907074" y="4092928"/>
                <a:ext cx="521763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63"/>
              <p:cNvSpPr/>
              <p:nvPr/>
            </p:nvSpPr>
            <p:spPr>
              <a:xfrm>
                <a:off x="1902601" y="4119862"/>
                <a:ext cx="526236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63"/>
              <p:cNvSpPr/>
              <p:nvPr/>
            </p:nvSpPr>
            <p:spPr>
              <a:xfrm>
                <a:off x="1904594" y="4146846"/>
                <a:ext cx="524243" cy="25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63"/>
              <p:cNvSpPr/>
              <p:nvPr/>
            </p:nvSpPr>
            <p:spPr>
              <a:xfrm>
                <a:off x="1904594" y="4146846"/>
                <a:ext cx="524243" cy="25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63"/>
              <p:cNvSpPr/>
              <p:nvPr/>
            </p:nvSpPr>
            <p:spPr>
              <a:xfrm>
                <a:off x="1909067" y="4171787"/>
                <a:ext cx="519770" cy="457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63"/>
              <p:cNvSpPr/>
              <p:nvPr/>
            </p:nvSpPr>
            <p:spPr>
              <a:xfrm>
                <a:off x="1917089" y="4199257"/>
                <a:ext cx="511748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63"/>
              <p:cNvSpPr/>
              <p:nvPr/>
            </p:nvSpPr>
            <p:spPr>
              <a:xfrm>
                <a:off x="1934057" y="4226240"/>
                <a:ext cx="494780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63"/>
              <p:cNvSpPr/>
              <p:nvPr/>
            </p:nvSpPr>
            <p:spPr>
              <a:xfrm>
                <a:off x="1958999" y="4253175"/>
                <a:ext cx="469840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63"/>
              <p:cNvSpPr/>
              <p:nvPr/>
            </p:nvSpPr>
            <p:spPr>
              <a:xfrm>
                <a:off x="1253590" y="3947120"/>
                <a:ext cx="160292" cy="358019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63"/>
              <p:cNvSpPr/>
              <p:nvPr/>
            </p:nvSpPr>
            <p:spPr>
              <a:xfrm>
                <a:off x="1634517" y="3947120"/>
                <a:ext cx="160292" cy="358019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63"/>
              <p:cNvSpPr/>
              <p:nvPr/>
            </p:nvSpPr>
            <p:spPr>
              <a:xfrm>
                <a:off x="1172688" y="3641600"/>
                <a:ext cx="1185732" cy="305561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63"/>
              <p:cNvSpPr/>
              <p:nvPr/>
            </p:nvSpPr>
            <p:spPr>
              <a:xfrm>
                <a:off x="1879653" y="3664548"/>
                <a:ext cx="478785" cy="266132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63"/>
              <p:cNvSpPr/>
              <p:nvPr/>
            </p:nvSpPr>
            <p:spPr>
              <a:xfrm>
                <a:off x="1952532" y="3675050"/>
                <a:ext cx="405908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63"/>
              <p:cNvSpPr/>
              <p:nvPr/>
            </p:nvSpPr>
            <p:spPr>
              <a:xfrm>
                <a:off x="1919569" y="3697512"/>
                <a:ext cx="438870" cy="25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63"/>
              <p:cNvSpPr/>
              <p:nvPr/>
            </p:nvSpPr>
            <p:spPr>
              <a:xfrm>
                <a:off x="1900608" y="3720460"/>
                <a:ext cx="457831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63"/>
              <p:cNvSpPr/>
              <p:nvPr/>
            </p:nvSpPr>
            <p:spPr>
              <a:xfrm>
                <a:off x="1890106" y="3743456"/>
                <a:ext cx="468332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63"/>
              <p:cNvSpPr/>
              <p:nvPr/>
            </p:nvSpPr>
            <p:spPr>
              <a:xfrm>
                <a:off x="1882132" y="3766404"/>
                <a:ext cx="476306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63"/>
              <p:cNvSpPr/>
              <p:nvPr/>
            </p:nvSpPr>
            <p:spPr>
              <a:xfrm>
                <a:off x="1879653" y="3789352"/>
                <a:ext cx="478785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63"/>
              <p:cNvSpPr/>
              <p:nvPr/>
            </p:nvSpPr>
            <p:spPr>
              <a:xfrm>
                <a:off x="1879653" y="3812349"/>
                <a:ext cx="478785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63"/>
              <p:cNvSpPr/>
              <p:nvPr/>
            </p:nvSpPr>
            <p:spPr>
              <a:xfrm>
                <a:off x="1884126" y="3834811"/>
                <a:ext cx="474312" cy="25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63"/>
              <p:cNvSpPr/>
              <p:nvPr/>
            </p:nvSpPr>
            <p:spPr>
              <a:xfrm>
                <a:off x="1892099" y="3857759"/>
                <a:ext cx="466339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63"/>
              <p:cNvSpPr/>
              <p:nvPr/>
            </p:nvSpPr>
            <p:spPr>
              <a:xfrm>
                <a:off x="1907074" y="3880755"/>
                <a:ext cx="451365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63"/>
              <p:cNvSpPr/>
              <p:nvPr/>
            </p:nvSpPr>
            <p:spPr>
              <a:xfrm>
                <a:off x="1929536" y="3901710"/>
                <a:ext cx="428904" cy="4035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63"/>
              <p:cNvSpPr/>
              <p:nvPr/>
            </p:nvSpPr>
            <p:spPr>
              <a:xfrm>
                <a:off x="1973487" y="3924658"/>
                <a:ext cx="384953" cy="4035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63"/>
              <p:cNvSpPr/>
              <p:nvPr/>
            </p:nvSpPr>
            <p:spPr>
              <a:xfrm>
                <a:off x="1280524" y="3724981"/>
                <a:ext cx="478834" cy="120328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63"/>
              <p:cNvSpPr/>
              <p:nvPr/>
            </p:nvSpPr>
            <p:spPr>
              <a:xfrm>
                <a:off x="2019432" y="3662555"/>
                <a:ext cx="64467" cy="13734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63"/>
              <p:cNvSpPr/>
              <p:nvPr/>
            </p:nvSpPr>
            <p:spPr>
              <a:xfrm>
                <a:off x="2050402" y="3974590"/>
                <a:ext cx="64418" cy="16228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7" name="Google Shape;1977;p63"/>
          <p:cNvSpPr/>
          <p:nvPr/>
        </p:nvSpPr>
        <p:spPr>
          <a:xfrm rot="899983">
            <a:off x="8074637" y="475047"/>
            <a:ext cx="418265" cy="412807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6C53E64-F66A-4109-1375-A1FD6A71138A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0EE52EC7-07D7-6A0B-14E1-F51CA3C99C52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EA12838A-A38B-7013-D3CB-65D904F42D2E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32D16D2F-01E4-F06A-2F4C-D0957811B2DA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4E035588-7EA9-77AF-463F-76B57717517F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3D11FE29-F040-E91C-B54F-ECDA279A0C2B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0D5F2174-EE32-8AAA-27D7-E6F88C3C82DE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0BC03493-4CE6-D4F8-42A3-899E930FF947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35C91C0-B5E0-1A0D-9D36-8E8BE13A1B0C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B46C6226-A519-E6C8-6478-53FD86131DE4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7A1FD446-30D1-34A5-A39A-6959594F61F8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4AA3A59A-C7C8-1C81-96B0-C50EA8971654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7EB74B6F-6A65-27C3-BBDB-B9CE8B047EEB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1B13A3CE-E8C3-966D-633D-0E0903495B24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EB5EA59A-64C4-85E4-2A86-052514C8F8C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39E169B9-3A5B-8B11-D582-F13E04FD1A2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64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6: CAUSE AND EFFECT</a:t>
            </a:r>
            <a:endParaRPr/>
          </a:p>
        </p:txBody>
      </p:sp>
      <p:sp>
        <p:nvSpPr>
          <p:cNvPr id="1983" name="Google Shape;1983;p64"/>
          <p:cNvSpPr txBox="1">
            <a:spLocks noGrp="1"/>
          </p:cNvSpPr>
          <p:nvPr>
            <p:ph type="subTitle" idx="4294967295"/>
          </p:nvPr>
        </p:nvSpPr>
        <p:spPr>
          <a:xfrm>
            <a:off x="715100" y="1237525"/>
            <a:ext cx="2228100" cy="148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cause and effect relationships that involve characters and events, and distinguishing cause from effect in literary and expository texts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984" name="Google Shape;1984;p64"/>
          <p:cNvSpPr txBox="1">
            <a:spLocks noGrp="1"/>
          </p:cNvSpPr>
          <p:nvPr>
            <p:ph type="subTitle" idx="4294967295"/>
          </p:nvPr>
        </p:nvSpPr>
        <p:spPr>
          <a:xfrm>
            <a:off x="3304725" y="1245375"/>
            <a:ext cx="1304100" cy="376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CAUSE 1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985" name="Google Shape;1985;p64"/>
          <p:cNvSpPr txBox="1">
            <a:spLocks noGrp="1"/>
          </p:cNvSpPr>
          <p:nvPr>
            <p:ph type="subTitle" idx="4294967295"/>
          </p:nvPr>
        </p:nvSpPr>
        <p:spPr>
          <a:xfrm>
            <a:off x="3304725" y="1760425"/>
            <a:ext cx="2305500" cy="1097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986" name="Google Shape;1986;p64"/>
          <p:cNvSpPr txBox="1">
            <a:spLocks noGrp="1"/>
          </p:cNvSpPr>
          <p:nvPr>
            <p:ph type="subTitle" idx="4294967295"/>
          </p:nvPr>
        </p:nvSpPr>
        <p:spPr>
          <a:xfrm>
            <a:off x="6123400" y="1245375"/>
            <a:ext cx="1304100" cy="37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EFFECT 1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987" name="Google Shape;1987;p64"/>
          <p:cNvSpPr txBox="1">
            <a:spLocks noGrp="1"/>
          </p:cNvSpPr>
          <p:nvPr>
            <p:ph type="subTitle" idx="4294967295"/>
          </p:nvPr>
        </p:nvSpPr>
        <p:spPr>
          <a:xfrm>
            <a:off x="6123400" y="1760425"/>
            <a:ext cx="2305500" cy="1097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cxnSp>
        <p:nvCxnSpPr>
          <p:cNvPr id="1988" name="Google Shape;1988;p64"/>
          <p:cNvCxnSpPr/>
          <p:nvPr/>
        </p:nvCxnSpPr>
        <p:spPr>
          <a:xfrm>
            <a:off x="5610225" y="2308975"/>
            <a:ext cx="513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89" name="Google Shape;1989;p64"/>
          <p:cNvSpPr txBox="1">
            <a:spLocks noGrp="1"/>
          </p:cNvSpPr>
          <p:nvPr>
            <p:ph type="subTitle" idx="4294967295"/>
          </p:nvPr>
        </p:nvSpPr>
        <p:spPr>
          <a:xfrm>
            <a:off x="3304725" y="2995775"/>
            <a:ext cx="1304100" cy="376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CAUSE 2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990" name="Google Shape;1990;p64"/>
          <p:cNvSpPr txBox="1">
            <a:spLocks noGrp="1"/>
          </p:cNvSpPr>
          <p:nvPr>
            <p:ph type="subTitle" idx="4294967295"/>
          </p:nvPr>
        </p:nvSpPr>
        <p:spPr>
          <a:xfrm>
            <a:off x="3304725" y="3510825"/>
            <a:ext cx="2305500" cy="1097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1991" name="Google Shape;1991;p64"/>
          <p:cNvSpPr txBox="1">
            <a:spLocks noGrp="1"/>
          </p:cNvSpPr>
          <p:nvPr>
            <p:ph type="subTitle" idx="4294967295"/>
          </p:nvPr>
        </p:nvSpPr>
        <p:spPr>
          <a:xfrm>
            <a:off x="6123400" y="2995775"/>
            <a:ext cx="1304100" cy="37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EFFECT 2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992" name="Google Shape;1992;p64"/>
          <p:cNvSpPr txBox="1">
            <a:spLocks noGrp="1"/>
          </p:cNvSpPr>
          <p:nvPr>
            <p:ph type="subTitle" idx="4294967295"/>
          </p:nvPr>
        </p:nvSpPr>
        <p:spPr>
          <a:xfrm>
            <a:off x="6123400" y="3510825"/>
            <a:ext cx="2305500" cy="1097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cxnSp>
        <p:nvCxnSpPr>
          <p:cNvPr id="1993" name="Google Shape;1993;p64"/>
          <p:cNvCxnSpPr/>
          <p:nvPr/>
        </p:nvCxnSpPr>
        <p:spPr>
          <a:xfrm>
            <a:off x="5610225" y="4059375"/>
            <a:ext cx="513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50" y="2857525"/>
            <a:ext cx="1261063" cy="181166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537B6C7-1818-F556-65B4-FC6ADE3C6ECF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25B47880-3115-4A88-67F2-8F5139E34303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53D2B348-E826-7BCB-8728-ADDB608F0B25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37053990-2A9E-9129-F696-F75BE7CB4E4A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5B0E7915-4294-4BDE-0F9C-310154FA64F6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3E09CBB7-66CC-2064-3AD3-C52943E9F798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878740EF-4AC3-B3D0-4E32-23DBB8D8986E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49B6D584-234F-86FB-18DE-B81D02BEFA64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FD7A00F-6BEA-E280-2B22-55ED7BB8AF78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715351A2-338F-618F-24A1-9BCC3935EE88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9FB61848-E9AE-689B-BD90-504E167FC3D2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01F9D3B4-79D6-8DBE-E9C9-C84E73BD290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C4DE0963-28B6-5AB7-A956-7EE26D81F205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D3B3F4FF-0319-C8AA-E099-315793534CEF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68069CF4-A1F0-79DE-761E-0C9307395833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421CD0C9-3B1A-1051-72CF-391E230F8B6F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65"/>
          <p:cNvSpPr/>
          <p:nvPr/>
        </p:nvSpPr>
        <p:spPr>
          <a:xfrm flipH="1">
            <a:off x="1781175" y="1257118"/>
            <a:ext cx="1593600" cy="1593600"/>
          </a:xfrm>
          <a:prstGeom prst="ellipse">
            <a:avLst/>
          </a:prstGeom>
          <a:solidFill>
            <a:srgbClr val="FFFFFF"/>
          </a:solidFill>
          <a:ln w="152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65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7: READ AND INTERPRET</a:t>
            </a:r>
            <a:endParaRPr/>
          </a:p>
        </p:txBody>
      </p:sp>
      <p:sp>
        <p:nvSpPr>
          <p:cNvPr id="2067" name="Google Shape;2067;p65"/>
          <p:cNvSpPr/>
          <p:nvPr/>
        </p:nvSpPr>
        <p:spPr>
          <a:xfrm>
            <a:off x="4639775" y="1254538"/>
            <a:ext cx="376800" cy="376800"/>
          </a:xfrm>
          <a:prstGeom prst="ellipse">
            <a:avLst/>
          </a:prstGeom>
          <a:solidFill>
            <a:srgbClr val="FFA9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2068" name="Google Shape;2068;p65"/>
          <p:cNvSpPr txBox="1">
            <a:spLocks noGrp="1"/>
          </p:cNvSpPr>
          <p:nvPr>
            <p:ph type="subTitle" idx="4294967295"/>
          </p:nvPr>
        </p:nvSpPr>
        <p:spPr>
          <a:xfrm>
            <a:off x="5105200" y="1785263"/>
            <a:ext cx="3323700" cy="453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2069" name="Google Shape;2069;p65"/>
          <p:cNvSpPr txBox="1">
            <a:spLocks noGrp="1"/>
          </p:cNvSpPr>
          <p:nvPr>
            <p:ph type="subTitle" idx="4294967295"/>
          </p:nvPr>
        </p:nvSpPr>
        <p:spPr>
          <a:xfrm>
            <a:off x="5082700" y="1156588"/>
            <a:ext cx="30612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WHAT DO THE SLICES OF THE PIE CHART REPRESENT?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070" name="Google Shape;2070;p65"/>
          <p:cNvSpPr/>
          <p:nvPr/>
        </p:nvSpPr>
        <p:spPr>
          <a:xfrm>
            <a:off x="4639775" y="2415400"/>
            <a:ext cx="376800" cy="37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2071" name="Google Shape;2071;p65"/>
          <p:cNvSpPr txBox="1">
            <a:spLocks noGrp="1"/>
          </p:cNvSpPr>
          <p:nvPr>
            <p:ph type="subTitle" idx="4294967295"/>
          </p:nvPr>
        </p:nvSpPr>
        <p:spPr>
          <a:xfrm>
            <a:off x="5105200" y="2946125"/>
            <a:ext cx="3323700" cy="453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2072" name="Google Shape;2072;p65"/>
          <p:cNvSpPr txBox="1">
            <a:spLocks noGrp="1"/>
          </p:cNvSpPr>
          <p:nvPr>
            <p:ph type="subTitle" idx="4294967295"/>
          </p:nvPr>
        </p:nvSpPr>
        <p:spPr>
          <a:xfrm>
            <a:off x="5082700" y="2317450"/>
            <a:ext cx="30612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WHO MIGHT NEED TO KNOW THIS INFORMATION?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073" name="Google Shape;2073;p65"/>
          <p:cNvSpPr/>
          <p:nvPr/>
        </p:nvSpPr>
        <p:spPr>
          <a:xfrm>
            <a:off x="4639775" y="3576250"/>
            <a:ext cx="376800" cy="37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2074" name="Google Shape;2074;p65"/>
          <p:cNvSpPr txBox="1">
            <a:spLocks noGrp="1"/>
          </p:cNvSpPr>
          <p:nvPr>
            <p:ph type="subTitle" idx="4294967295"/>
          </p:nvPr>
        </p:nvSpPr>
        <p:spPr>
          <a:xfrm>
            <a:off x="5105200" y="4106975"/>
            <a:ext cx="3323700" cy="453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2075" name="Google Shape;2075;p65"/>
          <p:cNvSpPr txBox="1">
            <a:spLocks noGrp="1"/>
          </p:cNvSpPr>
          <p:nvPr>
            <p:ph type="subTitle" idx="4294967295"/>
          </p:nvPr>
        </p:nvSpPr>
        <p:spPr>
          <a:xfrm>
            <a:off x="5082700" y="3478300"/>
            <a:ext cx="30612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WHAT TYPE OF NONFICTION TEXT WAS TAKEN FROM?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076" name="Google Shape;2076;p65"/>
          <p:cNvSpPr txBox="1">
            <a:spLocks noGrp="1"/>
          </p:cNvSpPr>
          <p:nvPr>
            <p:ph type="subTitle" idx="4294967295"/>
          </p:nvPr>
        </p:nvSpPr>
        <p:spPr>
          <a:xfrm>
            <a:off x="854325" y="3113375"/>
            <a:ext cx="1618500" cy="376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38% BUTTER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077" name="Google Shape;2077;p65"/>
          <p:cNvSpPr txBox="1">
            <a:spLocks noGrp="1"/>
          </p:cNvSpPr>
          <p:nvPr>
            <p:ph type="subTitle" idx="4294967295"/>
          </p:nvPr>
        </p:nvSpPr>
        <p:spPr>
          <a:xfrm>
            <a:off x="854325" y="3599150"/>
            <a:ext cx="1618500" cy="376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36% FLOUR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078" name="Google Shape;2078;p65"/>
          <p:cNvSpPr txBox="1">
            <a:spLocks noGrp="1"/>
          </p:cNvSpPr>
          <p:nvPr>
            <p:ph type="subTitle" idx="4294967295"/>
          </p:nvPr>
        </p:nvSpPr>
        <p:spPr>
          <a:xfrm>
            <a:off x="2683125" y="3113375"/>
            <a:ext cx="1618500" cy="376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24% BUTTER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079" name="Google Shape;2079;p65"/>
          <p:cNvSpPr txBox="1">
            <a:spLocks noGrp="1"/>
          </p:cNvSpPr>
          <p:nvPr>
            <p:ph type="subTitle" idx="4294967295"/>
          </p:nvPr>
        </p:nvSpPr>
        <p:spPr>
          <a:xfrm>
            <a:off x="2683125" y="3599150"/>
            <a:ext cx="1618500" cy="376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12% EGG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pic>
        <p:nvPicPr>
          <p:cNvPr id="2080" name="Google Shape;2080;p65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1984" t="4532" r="22357" b="5173"/>
          <a:stretch/>
        </p:blipFill>
        <p:spPr>
          <a:xfrm>
            <a:off x="1781242" y="1254550"/>
            <a:ext cx="1593534" cy="15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1" name="Google Shape;2081;p65"/>
          <p:cNvSpPr txBox="1"/>
          <p:nvPr/>
        </p:nvSpPr>
        <p:spPr>
          <a:xfrm>
            <a:off x="854325" y="4102175"/>
            <a:ext cx="34473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Follow the link in the graph to modify its data and then paste the new one here. </a:t>
            </a:r>
            <a:r>
              <a:rPr lang="en" sz="1000">
                <a:solidFill>
                  <a:schemeClr val="accent4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000"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EF68B36-CCD0-FC30-BBF7-91D41A895AE0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C9AF9617-ACCA-D8D6-CDF0-0549B1722B20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99D1BD5C-B0BA-6860-28E4-8BB7E6F7CD57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300EFA0C-0235-486F-61C0-40FF25109C5A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BE380090-6DE6-BB38-1039-BACB243CB049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21BEA0B7-2562-3CA5-B94F-A72FFF1AC23C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D6DCA64A-1C96-9C76-777C-6D409DD7AB56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8ED75078-70F0-FBE6-D543-6D311EEE9AAD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B111A77-1DAB-B146-D215-D345D0511655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2A5DE102-0B51-0309-A02C-1B4D9A74C2B5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ED7992E0-0FF7-37FE-FE23-ECDB40279B7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4DE03B3B-A4CF-D993-AD39-341F2BE1B266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3B4116BE-31EE-3501-1D3A-1FF8A983021A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17F9899E-996B-98C9-AEEC-5AAF32EF26B1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DC6E9784-6038-3AB3-10DE-6E180D49BD9A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472ACE1A-A3D0-B756-449F-99BA92E77946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72"/>
          <p:cNvSpPr txBox="1">
            <a:spLocks noGrp="1"/>
          </p:cNvSpPr>
          <p:nvPr>
            <p:ph type="title"/>
          </p:nvPr>
        </p:nvSpPr>
        <p:spPr>
          <a:xfrm>
            <a:off x="720000" y="2228600"/>
            <a:ext cx="3667200" cy="7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AT HOME</a:t>
            </a:r>
            <a:endParaRPr/>
          </a:p>
        </p:txBody>
      </p:sp>
      <p:sp>
        <p:nvSpPr>
          <p:cNvPr id="2424" name="Google Shape;2424;p72"/>
          <p:cNvSpPr txBox="1">
            <a:spLocks noGrp="1"/>
          </p:cNvSpPr>
          <p:nvPr>
            <p:ph type="subTitle" idx="1"/>
          </p:nvPr>
        </p:nvSpPr>
        <p:spPr>
          <a:xfrm>
            <a:off x="715100" y="3101688"/>
            <a:ext cx="31806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a long text. Your audience will appreciate it</a:t>
            </a:r>
            <a:endParaRPr/>
          </a:p>
        </p:txBody>
      </p:sp>
      <p:grpSp>
        <p:nvGrpSpPr>
          <p:cNvPr id="2426" name="Google Shape;2426;p72"/>
          <p:cNvGrpSpPr/>
          <p:nvPr/>
        </p:nvGrpSpPr>
        <p:grpSpPr>
          <a:xfrm>
            <a:off x="8010641" y="612521"/>
            <a:ext cx="493055" cy="3943641"/>
            <a:chOff x="8010641" y="612521"/>
            <a:chExt cx="493055" cy="3943641"/>
          </a:xfrm>
        </p:grpSpPr>
        <p:sp>
          <p:nvSpPr>
            <p:cNvPr id="2427" name="Google Shape;2427;p72"/>
            <p:cNvSpPr/>
            <p:nvPr/>
          </p:nvSpPr>
          <p:spPr>
            <a:xfrm>
              <a:off x="8010641" y="6125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2"/>
            <p:cNvSpPr/>
            <p:nvPr/>
          </p:nvSpPr>
          <p:spPr>
            <a:xfrm>
              <a:off x="8354113" y="440518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9" name="Google Shape;2429;p72"/>
          <p:cNvGrpSpPr/>
          <p:nvPr/>
        </p:nvGrpSpPr>
        <p:grpSpPr>
          <a:xfrm rot="207689">
            <a:off x="1880210" y="1073038"/>
            <a:ext cx="1083776" cy="893754"/>
            <a:chOff x="1898000" y="-1576075"/>
            <a:chExt cx="1239316" cy="1022022"/>
          </a:xfrm>
        </p:grpSpPr>
        <p:sp>
          <p:nvSpPr>
            <p:cNvPr id="2430" name="Google Shape;2430;p72"/>
            <p:cNvSpPr/>
            <p:nvPr/>
          </p:nvSpPr>
          <p:spPr>
            <a:xfrm>
              <a:off x="1900367" y="-1576075"/>
              <a:ext cx="1234583" cy="1022022"/>
            </a:xfrm>
            <a:custGeom>
              <a:avLst/>
              <a:gdLst/>
              <a:ahLst/>
              <a:cxnLst/>
              <a:rect l="l" t="t" r="r" b="b"/>
              <a:pathLst>
                <a:path w="21647" h="17920" extrusionOk="0">
                  <a:moveTo>
                    <a:pt x="0" y="0"/>
                  </a:moveTo>
                  <a:lnTo>
                    <a:pt x="0" y="555"/>
                  </a:lnTo>
                  <a:lnTo>
                    <a:pt x="472" y="14069"/>
                  </a:lnTo>
                  <a:lnTo>
                    <a:pt x="10392" y="17919"/>
                  </a:lnTo>
                  <a:lnTo>
                    <a:pt x="21647" y="16040"/>
                  </a:lnTo>
                  <a:lnTo>
                    <a:pt x="20363" y="1962"/>
                  </a:lnTo>
                  <a:lnTo>
                    <a:pt x="20322" y="1325"/>
                  </a:lnTo>
                  <a:cubicBezTo>
                    <a:pt x="14756" y="1325"/>
                    <a:pt x="9108" y="5299"/>
                    <a:pt x="9108" y="5299"/>
                  </a:cubicBezTo>
                  <a:cubicBezTo>
                    <a:pt x="7147" y="19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1" name="Google Shape;2431;p72"/>
            <p:cNvGrpSpPr/>
            <p:nvPr/>
          </p:nvGrpSpPr>
          <p:grpSpPr>
            <a:xfrm>
              <a:off x="1898000" y="-1576075"/>
              <a:ext cx="1239316" cy="1022022"/>
              <a:chOff x="2616900" y="-1225675"/>
              <a:chExt cx="1239316" cy="1022022"/>
            </a:xfrm>
          </p:grpSpPr>
          <p:sp>
            <p:nvSpPr>
              <p:cNvPr id="2432" name="Google Shape;2432;p72"/>
              <p:cNvSpPr/>
              <p:nvPr/>
            </p:nvSpPr>
            <p:spPr>
              <a:xfrm>
                <a:off x="2621634" y="-1225675"/>
                <a:ext cx="1234583" cy="1022022"/>
              </a:xfrm>
              <a:custGeom>
                <a:avLst/>
                <a:gdLst/>
                <a:ahLst/>
                <a:cxnLst/>
                <a:rect l="l" t="t" r="r" b="b"/>
                <a:pathLst>
                  <a:path w="21647" h="17920" extrusionOk="0">
                    <a:moveTo>
                      <a:pt x="0" y="0"/>
                    </a:moveTo>
                    <a:lnTo>
                      <a:pt x="0" y="555"/>
                    </a:lnTo>
                    <a:lnTo>
                      <a:pt x="472" y="14069"/>
                    </a:lnTo>
                    <a:lnTo>
                      <a:pt x="10392" y="17919"/>
                    </a:lnTo>
                    <a:lnTo>
                      <a:pt x="21647" y="16040"/>
                    </a:lnTo>
                    <a:lnTo>
                      <a:pt x="20363" y="1962"/>
                    </a:lnTo>
                    <a:lnTo>
                      <a:pt x="20322" y="1325"/>
                    </a:lnTo>
                    <a:cubicBezTo>
                      <a:pt x="14756" y="1325"/>
                      <a:pt x="9108" y="5299"/>
                      <a:pt x="9108" y="5299"/>
                    </a:cubicBezTo>
                    <a:cubicBezTo>
                      <a:pt x="7147" y="192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72"/>
              <p:cNvSpPr/>
              <p:nvPr/>
            </p:nvSpPr>
            <p:spPr>
              <a:xfrm>
                <a:off x="2621634" y="-1225675"/>
                <a:ext cx="1161410" cy="312196"/>
              </a:xfrm>
              <a:custGeom>
                <a:avLst/>
                <a:gdLst/>
                <a:ahLst/>
                <a:cxnLst/>
                <a:rect l="l" t="t" r="r" b="b"/>
                <a:pathLst>
                  <a:path w="20364" h="5474" extrusionOk="0">
                    <a:moveTo>
                      <a:pt x="0" y="0"/>
                    </a:moveTo>
                    <a:lnTo>
                      <a:pt x="0" y="555"/>
                    </a:lnTo>
                    <a:cubicBezTo>
                      <a:pt x="1458" y="1151"/>
                      <a:pt x="8082" y="4057"/>
                      <a:pt x="9108" y="5474"/>
                    </a:cubicBezTo>
                    <a:cubicBezTo>
                      <a:pt x="9108" y="5474"/>
                      <a:pt x="15701" y="1880"/>
                      <a:pt x="19552" y="1880"/>
                    </a:cubicBezTo>
                    <a:cubicBezTo>
                      <a:pt x="19850" y="1880"/>
                      <a:pt x="20106" y="1921"/>
                      <a:pt x="20363" y="1962"/>
                    </a:cubicBezTo>
                    <a:lnTo>
                      <a:pt x="20322" y="1325"/>
                    </a:lnTo>
                    <a:cubicBezTo>
                      <a:pt x="19295" y="1325"/>
                      <a:pt x="18268" y="1448"/>
                      <a:pt x="17282" y="1664"/>
                    </a:cubicBezTo>
                    <a:cubicBezTo>
                      <a:pt x="15147" y="2136"/>
                      <a:pt x="13175" y="2989"/>
                      <a:pt x="11676" y="3759"/>
                    </a:cubicBezTo>
                    <a:cubicBezTo>
                      <a:pt x="10135" y="4570"/>
                      <a:pt x="9108" y="5299"/>
                      <a:pt x="9108" y="5299"/>
                    </a:cubicBezTo>
                    <a:cubicBezTo>
                      <a:pt x="8944" y="4960"/>
                      <a:pt x="8687" y="4662"/>
                      <a:pt x="8431" y="4365"/>
                    </a:cubicBezTo>
                    <a:cubicBezTo>
                      <a:pt x="7527" y="3420"/>
                      <a:pt x="6285" y="2609"/>
                      <a:pt x="5001" y="1962"/>
                    </a:cubicBezTo>
                    <a:cubicBezTo>
                      <a:pt x="3810" y="1325"/>
                      <a:pt x="2567" y="853"/>
                      <a:pt x="1623" y="514"/>
                    </a:cubicBezTo>
                    <a:cubicBezTo>
                      <a:pt x="1068" y="339"/>
                      <a:pt x="596" y="165"/>
                      <a:pt x="339" y="83"/>
                    </a:cubicBezTo>
                    <a:cubicBezTo>
                      <a:pt x="123" y="4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A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72"/>
              <p:cNvSpPr/>
              <p:nvPr/>
            </p:nvSpPr>
            <p:spPr>
              <a:xfrm>
                <a:off x="2619238" y="-1220998"/>
                <a:ext cx="1161467" cy="297596"/>
              </a:xfrm>
              <a:custGeom>
                <a:avLst/>
                <a:gdLst/>
                <a:ahLst/>
                <a:cxnLst/>
                <a:rect l="l" t="t" r="r" b="b"/>
                <a:pathLst>
                  <a:path w="20365" h="5218" extrusionOk="0">
                    <a:moveTo>
                      <a:pt x="1" y="1"/>
                    </a:moveTo>
                    <a:lnTo>
                      <a:pt x="42" y="42"/>
                    </a:lnTo>
                    <a:cubicBezTo>
                      <a:pt x="83" y="42"/>
                      <a:pt x="7271" y="2054"/>
                      <a:pt x="9150" y="5217"/>
                    </a:cubicBezTo>
                    <a:cubicBezTo>
                      <a:pt x="9243" y="5217"/>
                      <a:pt x="15271" y="1325"/>
                      <a:pt x="20323" y="1325"/>
                    </a:cubicBezTo>
                    <a:lnTo>
                      <a:pt x="20364" y="1325"/>
                    </a:lnTo>
                    <a:lnTo>
                      <a:pt x="20364" y="1284"/>
                    </a:lnTo>
                    <a:lnTo>
                      <a:pt x="20323" y="1284"/>
                    </a:lnTo>
                    <a:cubicBezTo>
                      <a:pt x="15404" y="1284"/>
                      <a:pt x="9541" y="4960"/>
                      <a:pt x="9150" y="5176"/>
                    </a:cubicBezTo>
                    <a:cubicBezTo>
                      <a:pt x="8175" y="3554"/>
                      <a:pt x="5731" y="2229"/>
                      <a:pt x="3893" y="1407"/>
                    </a:cubicBezTo>
                    <a:cubicBezTo>
                      <a:pt x="1880" y="514"/>
                      <a:pt x="42" y="1"/>
                      <a:pt x="42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72"/>
              <p:cNvSpPr/>
              <p:nvPr/>
            </p:nvSpPr>
            <p:spPr>
              <a:xfrm>
                <a:off x="2616900" y="-1208680"/>
                <a:ext cx="1166144" cy="285277"/>
              </a:xfrm>
              <a:custGeom>
                <a:avLst/>
                <a:gdLst/>
                <a:ahLst/>
                <a:cxnLst/>
                <a:rect l="l" t="t" r="r" b="b"/>
                <a:pathLst>
                  <a:path w="20447" h="5002" extrusionOk="0">
                    <a:moveTo>
                      <a:pt x="1" y="0"/>
                    </a:moveTo>
                    <a:lnTo>
                      <a:pt x="1" y="41"/>
                    </a:lnTo>
                    <a:cubicBezTo>
                      <a:pt x="83" y="41"/>
                      <a:pt x="6111" y="1797"/>
                      <a:pt x="9191" y="5001"/>
                    </a:cubicBezTo>
                    <a:cubicBezTo>
                      <a:pt x="9284" y="5001"/>
                      <a:pt x="15825" y="1407"/>
                      <a:pt x="20446" y="1284"/>
                    </a:cubicBezTo>
                    <a:lnTo>
                      <a:pt x="20446" y="1243"/>
                    </a:lnTo>
                    <a:cubicBezTo>
                      <a:pt x="15918" y="1366"/>
                      <a:pt x="9541" y="4786"/>
                      <a:pt x="9191" y="4960"/>
                    </a:cubicBezTo>
                    <a:cubicBezTo>
                      <a:pt x="6111" y="1756"/>
                      <a:pt x="83" y="0"/>
                      <a:pt x="42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72"/>
              <p:cNvSpPr/>
              <p:nvPr/>
            </p:nvSpPr>
            <p:spPr>
              <a:xfrm>
                <a:off x="2621634" y="-1194080"/>
                <a:ext cx="1163748" cy="280600"/>
              </a:xfrm>
              <a:custGeom>
                <a:avLst/>
                <a:gdLst/>
                <a:ahLst/>
                <a:cxnLst/>
                <a:rect l="l" t="t" r="r" b="b"/>
                <a:pathLst>
                  <a:path w="20405" h="4920" extrusionOk="0">
                    <a:moveTo>
                      <a:pt x="0" y="1"/>
                    </a:moveTo>
                    <a:lnTo>
                      <a:pt x="0" y="42"/>
                    </a:lnTo>
                    <a:cubicBezTo>
                      <a:pt x="257" y="42"/>
                      <a:pt x="6890" y="2394"/>
                      <a:pt x="9108" y="4920"/>
                    </a:cubicBezTo>
                    <a:lnTo>
                      <a:pt x="9160" y="4920"/>
                    </a:lnTo>
                    <a:cubicBezTo>
                      <a:pt x="9201" y="4879"/>
                      <a:pt x="15999" y="1500"/>
                      <a:pt x="20363" y="1192"/>
                    </a:cubicBezTo>
                    <a:lnTo>
                      <a:pt x="20404" y="1192"/>
                    </a:lnTo>
                    <a:lnTo>
                      <a:pt x="20363" y="1151"/>
                    </a:lnTo>
                    <a:cubicBezTo>
                      <a:pt x="16091" y="1449"/>
                      <a:pt x="9499" y="4704"/>
                      <a:pt x="9160" y="4879"/>
                    </a:cubicBezTo>
                    <a:cubicBezTo>
                      <a:pt x="7958" y="3554"/>
                      <a:pt x="5566" y="2311"/>
                      <a:pt x="3769" y="1449"/>
                    </a:cubicBezTo>
                    <a:cubicBezTo>
                      <a:pt x="1838" y="597"/>
                      <a:pt x="123" y="1"/>
                      <a:pt x="0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72"/>
              <p:cNvSpPr/>
              <p:nvPr/>
            </p:nvSpPr>
            <p:spPr>
              <a:xfrm>
                <a:off x="3141076" y="-923466"/>
                <a:ext cx="73287" cy="719807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621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1243" y="12620"/>
                    </a:lnTo>
                    <a:lnTo>
                      <a:pt x="1284" y="12620"/>
                    </a:lnTo>
                    <a:lnTo>
                      <a:pt x="52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72"/>
              <p:cNvSpPr/>
              <p:nvPr/>
            </p:nvSpPr>
            <p:spPr>
              <a:xfrm>
                <a:off x="3400525" y="-913487"/>
                <a:ext cx="285054" cy="247855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8082" extrusionOk="0">
                    <a:moveTo>
                      <a:pt x="4242" y="0"/>
                    </a:moveTo>
                    <a:cubicBezTo>
                      <a:pt x="2445" y="0"/>
                      <a:pt x="904" y="935"/>
                      <a:pt x="1" y="2352"/>
                    </a:cubicBezTo>
                    <a:cubicBezTo>
                      <a:pt x="514" y="2691"/>
                      <a:pt x="1243" y="3204"/>
                      <a:pt x="2106" y="3800"/>
                    </a:cubicBezTo>
                    <a:cubicBezTo>
                      <a:pt x="2527" y="3030"/>
                      <a:pt x="3338" y="2516"/>
                      <a:pt x="4242" y="2516"/>
                    </a:cubicBezTo>
                    <a:cubicBezTo>
                      <a:pt x="5608" y="2516"/>
                      <a:pt x="6727" y="3636"/>
                      <a:pt x="6727" y="5001"/>
                    </a:cubicBezTo>
                    <a:cubicBezTo>
                      <a:pt x="6727" y="5648"/>
                      <a:pt x="6511" y="6203"/>
                      <a:pt x="6162" y="6624"/>
                    </a:cubicBezTo>
                    <a:cubicBezTo>
                      <a:pt x="6932" y="7137"/>
                      <a:pt x="7661" y="7651"/>
                      <a:pt x="8216" y="8082"/>
                    </a:cubicBezTo>
                    <a:cubicBezTo>
                      <a:pt x="8904" y="7230"/>
                      <a:pt x="9294" y="6162"/>
                      <a:pt x="9294" y="5001"/>
                    </a:cubicBezTo>
                    <a:cubicBezTo>
                      <a:pt x="9294" y="2218"/>
                      <a:pt x="7025" y="0"/>
                      <a:pt x="424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72"/>
              <p:cNvSpPr/>
              <p:nvPr/>
            </p:nvSpPr>
            <p:spPr>
              <a:xfrm rot="-719537">
                <a:off x="3360976" y="-447348"/>
                <a:ext cx="410049" cy="8919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72"/>
              <p:cNvSpPr/>
              <p:nvPr/>
            </p:nvSpPr>
            <p:spPr>
              <a:xfrm>
                <a:off x="3319475" y="-676275"/>
                <a:ext cx="152400" cy="152400"/>
              </a:xfrm>
              <a:prstGeom prst="ellipse">
                <a:avLst/>
              </a:pr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1" name="Google Shape;2441;p72"/>
          <p:cNvSpPr/>
          <p:nvPr/>
        </p:nvSpPr>
        <p:spPr>
          <a:xfrm>
            <a:off x="444850" y="2956400"/>
            <a:ext cx="37461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92" y="433355"/>
            <a:ext cx="3673175" cy="406611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9966984-85F7-20E9-10F6-1C44C6C94E69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DFC27344-4B39-3FDF-1146-A22808AE8ECB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C550E4C0-66C8-E4B3-D709-647523D9153C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07295C4F-3346-A856-974A-52C6D37409A3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18A77754-1401-AFE8-C2D8-99F805D886D3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AEE2302C-2264-AC2E-945C-73F6D7F88CB1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129ACDBD-7D07-A83C-B783-FDC1BE71D18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6B49D961-E40D-09F4-3581-F1B7EEFD8E9D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F40E243-EE7E-3230-5A4B-8B060DF572EB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BA1B06F8-AEC0-A9F4-B963-FB1371D4BCF2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54C5707D-1E7A-CB65-0AFF-40B1125241AA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CC442A9C-B0A1-07CD-96BD-1F8A9B45E253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6AC5CAD5-AEC2-70EE-39CB-DC40E0631FB2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B035BD2D-3C51-7C97-3BE8-7F9E1D60533C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9E3081D2-0E9A-B760-65AE-2DF695A272B1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DF8EC2CD-498A-2F23-4D7C-FC404700253D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66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8: AUTHOR'S PURPOSE</a:t>
            </a:r>
            <a:endParaRPr/>
          </a:p>
        </p:txBody>
      </p:sp>
      <p:sp>
        <p:nvSpPr>
          <p:cNvPr id="2087" name="Google Shape;2087;p66"/>
          <p:cNvSpPr txBox="1">
            <a:spLocks noGrp="1"/>
          </p:cNvSpPr>
          <p:nvPr>
            <p:ph type="subTitle" idx="4294967295"/>
          </p:nvPr>
        </p:nvSpPr>
        <p:spPr>
          <a:xfrm>
            <a:off x="715100" y="1237525"/>
            <a:ext cx="2532900" cy="129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and use knowledge of the author’s purpose by analyzing how the literary techniques of mood and tone affects author’s perspective</a:t>
            </a:r>
            <a:endParaRPr/>
          </a:p>
        </p:txBody>
      </p:sp>
      <p:sp>
        <p:nvSpPr>
          <p:cNvPr id="2088" name="Google Shape;2088;p66"/>
          <p:cNvSpPr/>
          <p:nvPr/>
        </p:nvSpPr>
        <p:spPr>
          <a:xfrm>
            <a:off x="3639650" y="1335475"/>
            <a:ext cx="376800" cy="376800"/>
          </a:xfrm>
          <a:prstGeom prst="ellipse">
            <a:avLst/>
          </a:prstGeom>
          <a:solidFill>
            <a:srgbClr val="FFA9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2089" name="Google Shape;2089;p66"/>
          <p:cNvSpPr txBox="1">
            <a:spLocks noGrp="1"/>
          </p:cNvSpPr>
          <p:nvPr>
            <p:ph type="subTitle" idx="4294967295"/>
          </p:nvPr>
        </p:nvSpPr>
        <p:spPr>
          <a:xfrm>
            <a:off x="4082575" y="1237525"/>
            <a:ext cx="3846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A MAP OF THE WORLD, SHOWING ALL CONTINENTS, COUNTRIES AND OCEANS?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090" name="Google Shape;2090;p66"/>
          <p:cNvSpPr txBox="1">
            <a:spLocks noGrp="1"/>
          </p:cNvSpPr>
          <p:nvPr>
            <p:ph type="subTitle" idx="4294967295"/>
          </p:nvPr>
        </p:nvSpPr>
        <p:spPr>
          <a:xfrm>
            <a:off x="4082575" y="1894750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/>
              <a:t>Entertain</a:t>
            </a:r>
            <a:endParaRPr/>
          </a:p>
        </p:txBody>
      </p:sp>
      <p:sp>
        <p:nvSpPr>
          <p:cNvPr id="2091" name="Google Shape;2091;p66"/>
          <p:cNvSpPr txBox="1">
            <a:spLocks noGrp="1"/>
          </p:cNvSpPr>
          <p:nvPr>
            <p:ph type="subTitle" idx="4294967295"/>
          </p:nvPr>
        </p:nvSpPr>
        <p:spPr>
          <a:xfrm>
            <a:off x="5482225" y="1894750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/>
              <a:t>Inform</a:t>
            </a:r>
            <a:endParaRPr/>
          </a:p>
        </p:txBody>
      </p:sp>
      <p:sp>
        <p:nvSpPr>
          <p:cNvPr id="2092" name="Google Shape;2092;p66"/>
          <p:cNvSpPr txBox="1">
            <a:spLocks noGrp="1"/>
          </p:cNvSpPr>
          <p:nvPr>
            <p:ph type="subTitle" idx="4294967295"/>
          </p:nvPr>
        </p:nvSpPr>
        <p:spPr>
          <a:xfrm>
            <a:off x="6881875" y="1894750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"/>
              <a:t>Persuade</a:t>
            </a:r>
            <a:endParaRPr/>
          </a:p>
        </p:txBody>
      </p:sp>
      <p:sp>
        <p:nvSpPr>
          <p:cNvPr id="2093" name="Google Shape;2093;p66"/>
          <p:cNvSpPr/>
          <p:nvPr/>
        </p:nvSpPr>
        <p:spPr>
          <a:xfrm>
            <a:off x="3639650" y="2528238"/>
            <a:ext cx="376800" cy="37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2094" name="Google Shape;2094;p66"/>
          <p:cNvSpPr txBox="1">
            <a:spLocks noGrp="1"/>
          </p:cNvSpPr>
          <p:nvPr>
            <p:ph type="subTitle" idx="4294967295"/>
          </p:nvPr>
        </p:nvSpPr>
        <p:spPr>
          <a:xfrm>
            <a:off x="4082575" y="2430288"/>
            <a:ext cx="3846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THE PLAY “ROMEO AND JULIET” BY WILLIAM SHAKESPEARE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095" name="Google Shape;2095;p66"/>
          <p:cNvSpPr txBox="1">
            <a:spLocks noGrp="1"/>
          </p:cNvSpPr>
          <p:nvPr>
            <p:ph type="subTitle" idx="4294967295"/>
          </p:nvPr>
        </p:nvSpPr>
        <p:spPr>
          <a:xfrm>
            <a:off x="4082575" y="3087513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/>
              <a:t>Entertain</a:t>
            </a:r>
            <a:endParaRPr/>
          </a:p>
        </p:txBody>
      </p:sp>
      <p:sp>
        <p:nvSpPr>
          <p:cNvPr id="2096" name="Google Shape;2096;p66"/>
          <p:cNvSpPr txBox="1">
            <a:spLocks noGrp="1"/>
          </p:cNvSpPr>
          <p:nvPr>
            <p:ph type="subTitle" idx="4294967295"/>
          </p:nvPr>
        </p:nvSpPr>
        <p:spPr>
          <a:xfrm>
            <a:off x="5482225" y="3087513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/>
              <a:t>Inform</a:t>
            </a:r>
            <a:endParaRPr/>
          </a:p>
        </p:txBody>
      </p:sp>
      <p:sp>
        <p:nvSpPr>
          <p:cNvPr id="2097" name="Google Shape;2097;p66"/>
          <p:cNvSpPr txBox="1">
            <a:spLocks noGrp="1"/>
          </p:cNvSpPr>
          <p:nvPr>
            <p:ph type="subTitle" idx="4294967295"/>
          </p:nvPr>
        </p:nvSpPr>
        <p:spPr>
          <a:xfrm>
            <a:off x="6881875" y="3087513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"/>
              <a:t>Persuade</a:t>
            </a:r>
            <a:endParaRPr/>
          </a:p>
        </p:txBody>
      </p:sp>
      <p:sp>
        <p:nvSpPr>
          <p:cNvPr id="2098" name="Google Shape;2098;p66"/>
          <p:cNvSpPr/>
          <p:nvPr/>
        </p:nvSpPr>
        <p:spPr>
          <a:xfrm>
            <a:off x="3639650" y="3666000"/>
            <a:ext cx="376800" cy="37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2099" name="Google Shape;2099;p66"/>
          <p:cNvSpPr txBox="1">
            <a:spLocks noGrp="1"/>
          </p:cNvSpPr>
          <p:nvPr>
            <p:ph type="subTitle" idx="4294967295"/>
          </p:nvPr>
        </p:nvSpPr>
        <p:spPr>
          <a:xfrm>
            <a:off x="4082575" y="3568050"/>
            <a:ext cx="38469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THE LYRICS TO A SONG WRITTEN BY POPULAR MUSIC GROUP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100" name="Google Shape;2100;p66"/>
          <p:cNvSpPr txBox="1">
            <a:spLocks noGrp="1"/>
          </p:cNvSpPr>
          <p:nvPr>
            <p:ph type="subTitle" idx="4294967295"/>
          </p:nvPr>
        </p:nvSpPr>
        <p:spPr>
          <a:xfrm>
            <a:off x="4082575" y="4225275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/>
              <a:t>Entertain</a:t>
            </a:r>
            <a:endParaRPr/>
          </a:p>
        </p:txBody>
      </p:sp>
      <p:sp>
        <p:nvSpPr>
          <p:cNvPr id="2101" name="Google Shape;2101;p66"/>
          <p:cNvSpPr txBox="1">
            <a:spLocks noGrp="1"/>
          </p:cNvSpPr>
          <p:nvPr>
            <p:ph type="subTitle" idx="4294967295"/>
          </p:nvPr>
        </p:nvSpPr>
        <p:spPr>
          <a:xfrm>
            <a:off x="5482225" y="4225275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en"/>
              <a:t>Inform</a:t>
            </a:r>
            <a:endParaRPr/>
          </a:p>
        </p:txBody>
      </p:sp>
      <p:sp>
        <p:nvSpPr>
          <p:cNvPr id="2102" name="Google Shape;2102;p66"/>
          <p:cNvSpPr txBox="1">
            <a:spLocks noGrp="1"/>
          </p:cNvSpPr>
          <p:nvPr>
            <p:ph type="subTitle" idx="4294967295"/>
          </p:nvPr>
        </p:nvSpPr>
        <p:spPr>
          <a:xfrm>
            <a:off x="6881875" y="4225275"/>
            <a:ext cx="1313400" cy="396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"/>
              <a:t>Persuade</a:t>
            </a:r>
            <a:endParaRPr/>
          </a:p>
        </p:txBody>
      </p:sp>
      <p:grpSp>
        <p:nvGrpSpPr>
          <p:cNvPr id="2103" name="Google Shape;2103;p66"/>
          <p:cNvGrpSpPr/>
          <p:nvPr/>
        </p:nvGrpSpPr>
        <p:grpSpPr>
          <a:xfrm>
            <a:off x="1260526" y="2747493"/>
            <a:ext cx="1602297" cy="1437935"/>
            <a:chOff x="926675" y="3073513"/>
            <a:chExt cx="1740303" cy="1561785"/>
          </a:xfrm>
        </p:grpSpPr>
        <p:sp>
          <p:nvSpPr>
            <p:cNvPr id="2104" name="Google Shape;2104;p66"/>
            <p:cNvSpPr/>
            <p:nvPr/>
          </p:nvSpPr>
          <p:spPr>
            <a:xfrm>
              <a:off x="926675" y="3073513"/>
              <a:ext cx="1740303" cy="1561785"/>
            </a:xfrm>
            <a:custGeom>
              <a:avLst/>
              <a:gdLst/>
              <a:ahLst/>
              <a:cxnLst/>
              <a:rect l="l" t="t" r="r" b="b"/>
              <a:pathLst>
                <a:path w="39238" h="35213" extrusionOk="0">
                  <a:moveTo>
                    <a:pt x="34185" y="10875"/>
                  </a:moveTo>
                  <a:lnTo>
                    <a:pt x="34144" y="10916"/>
                  </a:lnTo>
                  <a:lnTo>
                    <a:pt x="34144" y="10875"/>
                  </a:lnTo>
                  <a:close/>
                  <a:moveTo>
                    <a:pt x="24091" y="1"/>
                  </a:moveTo>
                  <a:cubicBezTo>
                    <a:pt x="23485" y="1"/>
                    <a:pt x="22971" y="216"/>
                    <a:pt x="22591" y="607"/>
                  </a:cubicBezTo>
                  <a:cubicBezTo>
                    <a:pt x="21390" y="350"/>
                    <a:pt x="20147" y="216"/>
                    <a:pt x="18956" y="216"/>
                  </a:cubicBezTo>
                  <a:cubicBezTo>
                    <a:pt x="16389" y="216"/>
                    <a:pt x="13904" y="812"/>
                    <a:pt x="11635" y="1931"/>
                  </a:cubicBezTo>
                  <a:lnTo>
                    <a:pt x="10741" y="1028"/>
                  </a:lnTo>
                  <a:cubicBezTo>
                    <a:pt x="10526" y="812"/>
                    <a:pt x="10269" y="730"/>
                    <a:pt x="9971" y="730"/>
                  </a:cubicBezTo>
                  <a:cubicBezTo>
                    <a:pt x="9838" y="730"/>
                    <a:pt x="9755" y="730"/>
                    <a:pt x="9663" y="771"/>
                  </a:cubicBezTo>
                  <a:cubicBezTo>
                    <a:pt x="9283" y="863"/>
                    <a:pt x="8985" y="1202"/>
                    <a:pt x="8893" y="1582"/>
                  </a:cubicBezTo>
                  <a:lnTo>
                    <a:pt x="8595" y="2784"/>
                  </a:lnTo>
                  <a:lnTo>
                    <a:pt x="7743" y="3687"/>
                  </a:lnTo>
                  <a:cubicBezTo>
                    <a:pt x="7445" y="3944"/>
                    <a:pt x="7311" y="4365"/>
                    <a:pt x="7445" y="4755"/>
                  </a:cubicBezTo>
                  <a:cubicBezTo>
                    <a:pt x="7445" y="4837"/>
                    <a:pt x="7486" y="4878"/>
                    <a:pt x="7527" y="4919"/>
                  </a:cubicBezTo>
                  <a:cubicBezTo>
                    <a:pt x="6890" y="5566"/>
                    <a:pt x="6285" y="6254"/>
                    <a:pt x="5771" y="6973"/>
                  </a:cubicBezTo>
                  <a:lnTo>
                    <a:pt x="852" y="8308"/>
                  </a:lnTo>
                  <a:cubicBezTo>
                    <a:pt x="555" y="8349"/>
                    <a:pt x="298" y="8565"/>
                    <a:pt x="164" y="8822"/>
                  </a:cubicBezTo>
                  <a:cubicBezTo>
                    <a:pt x="41" y="9078"/>
                    <a:pt x="0" y="9417"/>
                    <a:pt x="82" y="9674"/>
                  </a:cubicBezTo>
                  <a:lnTo>
                    <a:pt x="2269" y="16564"/>
                  </a:lnTo>
                  <a:lnTo>
                    <a:pt x="2311" y="16605"/>
                  </a:lnTo>
                  <a:lnTo>
                    <a:pt x="2906" y="18484"/>
                  </a:lnTo>
                  <a:cubicBezTo>
                    <a:pt x="3163" y="20415"/>
                    <a:pt x="3758" y="22253"/>
                    <a:pt x="4662" y="23968"/>
                  </a:cubicBezTo>
                  <a:lnTo>
                    <a:pt x="5350" y="26145"/>
                  </a:lnTo>
                  <a:lnTo>
                    <a:pt x="6161" y="28671"/>
                  </a:lnTo>
                  <a:lnTo>
                    <a:pt x="6202" y="28753"/>
                  </a:lnTo>
                  <a:lnTo>
                    <a:pt x="6675" y="30335"/>
                  </a:lnTo>
                  <a:lnTo>
                    <a:pt x="6582" y="30684"/>
                  </a:lnTo>
                  <a:lnTo>
                    <a:pt x="5730" y="31536"/>
                  </a:lnTo>
                  <a:cubicBezTo>
                    <a:pt x="5432" y="31834"/>
                    <a:pt x="5350" y="32265"/>
                    <a:pt x="5432" y="32645"/>
                  </a:cubicBezTo>
                  <a:cubicBezTo>
                    <a:pt x="5555" y="33035"/>
                    <a:pt x="5864" y="33333"/>
                    <a:pt x="6243" y="33415"/>
                  </a:cubicBezTo>
                  <a:lnTo>
                    <a:pt x="7486" y="33672"/>
                  </a:lnTo>
                  <a:lnTo>
                    <a:pt x="8338" y="34576"/>
                  </a:lnTo>
                  <a:cubicBezTo>
                    <a:pt x="8554" y="34791"/>
                    <a:pt x="8852" y="34873"/>
                    <a:pt x="9108" y="34873"/>
                  </a:cubicBezTo>
                  <a:cubicBezTo>
                    <a:pt x="9242" y="34873"/>
                    <a:pt x="9324" y="34873"/>
                    <a:pt x="9458" y="34832"/>
                  </a:cubicBezTo>
                  <a:cubicBezTo>
                    <a:pt x="9838" y="34750"/>
                    <a:pt x="10135" y="34401"/>
                    <a:pt x="10228" y="34021"/>
                  </a:cubicBezTo>
                  <a:lnTo>
                    <a:pt x="10269" y="33764"/>
                  </a:lnTo>
                  <a:lnTo>
                    <a:pt x="14890" y="32481"/>
                  </a:lnTo>
                  <a:cubicBezTo>
                    <a:pt x="15619" y="33723"/>
                    <a:pt x="16338" y="34534"/>
                    <a:pt x="16389" y="34576"/>
                  </a:cubicBezTo>
                  <a:cubicBezTo>
                    <a:pt x="16512" y="34791"/>
                    <a:pt x="16728" y="34914"/>
                    <a:pt x="16985" y="34956"/>
                  </a:cubicBezTo>
                  <a:cubicBezTo>
                    <a:pt x="17026" y="34956"/>
                    <a:pt x="17108" y="34956"/>
                    <a:pt x="17200" y="35007"/>
                  </a:cubicBezTo>
                  <a:cubicBezTo>
                    <a:pt x="17498" y="35130"/>
                    <a:pt x="17837" y="35212"/>
                    <a:pt x="18186" y="35212"/>
                  </a:cubicBezTo>
                  <a:cubicBezTo>
                    <a:pt x="18648" y="35212"/>
                    <a:pt x="19121" y="35089"/>
                    <a:pt x="19511" y="34791"/>
                  </a:cubicBezTo>
                  <a:cubicBezTo>
                    <a:pt x="21903" y="34062"/>
                    <a:pt x="24039" y="31967"/>
                    <a:pt x="24430" y="31577"/>
                  </a:cubicBezTo>
                  <a:cubicBezTo>
                    <a:pt x="24943" y="31413"/>
                    <a:pt x="25415" y="31197"/>
                    <a:pt x="25888" y="30982"/>
                  </a:cubicBezTo>
                  <a:cubicBezTo>
                    <a:pt x="25929" y="31023"/>
                    <a:pt x="25970" y="31023"/>
                    <a:pt x="26011" y="31064"/>
                  </a:cubicBezTo>
                  <a:cubicBezTo>
                    <a:pt x="26185" y="31197"/>
                    <a:pt x="26401" y="31238"/>
                    <a:pt x="26607" y="31238"/>
                  </a:cubicBezTo>
                  <a:cubicBezTo>
                    <a:pt x="26781" y="31238"/>
                    <a:pt x="26956" y="31197"/>
                    <a:pt x="27120" y="31105"/>
                  </a:cubicBezTo>
                  <a:lnTo>
                    <a:pt x="28239" y="30509"/>
                  </a:lnTo>
                  <a:lnTo>
                    <a:pt x="29482" y="30643"/>
                  </a:lnTo>
                  <a:lnTo>
                    <a:pt x="29564" y="30643"/>
                  </a:lnTo>
                  <a:cubicBezTo>
                    <a:pt x="29903" y="30643"/>
                    <a:pt x="30252" y="30468"/>
                    <a:pt x="30457" y="30129"/>
                  </a:cubicBezTo>
                  <a:cubicBezTo>
                    <a:pt x="30673" y="29821"/>
                    <a:pt x="30714" y="29359"/>
                    <a:pt x="30550" y="29010"/>
                  </a:cubicBezTo>
                  <a:lnTo>
                    <a:pt x="30036" y="28117"/>
                  </a:lnTo>
                  <a:lnTo>
                    <a:pt x="30416" y="27726"/>
                  </a:lnTo>
                  <a:lnTo>
                    <a:pt x="31833" y="28199"/>
                  </a:lnTo>
                  <a:cubicBezTo>
                    <a:pt x="31957" y="28240"/>
                    <a:pt x="32049" y="28240"/>
                    <a:pt x="32172" y="28240"/>
                  </a:cubicBezTo>
                  <a:cubicBezTo>
                    <a:pt x="32645" y="28240"/>
                    <a:pt x="33076" y="27942"/>
                    <a:pt x="33240" y="27470"/>
                  </a:cubicBezTo>
                  <a:lnTo>
                    <a:pt x="39022" y="9078"/>
                  </a:lnTo>
                  <a:cubicBezTo>
                    <a:pt x="39237" y="8472"/>
                    <a:pt x="38888" y="7836"/>
                    <a:pt x="38292" y="7661"/>
                  </a:cubicBezTo>
                  <a:lnTo>
                    <a:pt x="36536" y="7107"/>
                  </a:lnTo>
                  <a:cubicBezTo>
                    <a:pt x="36413" y="7066"/>
                    <a:pt x="36280" y="7066"/>
                    <a:pt x="36198" y="7066"/>
                  </a:cubicBezTo>
                  <a:cubicBezTo>
                    <a:pt x="36023" y="7066"/>
                    <a:pt x="35848" y="7107"/>
                    <a:pt x="35684" y="7189"/>
                  </a:cubicBezTo>
                  <a:cubicBezTo>
                    <a:pt x="35427" y="7322"/>
                    <a:pt x="35212" y="7538"/>
                    <a:pt x="35130" y="7836"/>
                  </a:cubicBezTo>
                  <a:lnTo>
                    <a:pt x="34873" y="8606"/>
                  </a:lnTo>
                  <a:lnTo>
                    <a:pt x="32860" y="7959"/>
                  </a:lnTo>
                  <a:cubicBezTo>
                    <a:pt x="32727" y="7538"/>
                    <a:pt x="32429" y="7107"/>
                    <a:pt x="31998" y="6850"/>
                  </a:cubicBezTo>
                  <a:cubicBezTo>
                    <a:pt x="30509" y="4796"/>
                    <a:pt x="28496" y="3081"/>
                    <a:pt x="26227" y="1931"/>
                  </a:cubicBezTo>
                  <a:cubicBezTo>
                    <a:pt x="26093" y="863"/>
                    <a:pt x="25200" y="1"/>
                    <a:pt x="24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6"/>
            <p:cNvSpPr/>
            <p:nvPr/>
          </p:nvSpPr>
          <p:spPr>
            <a:xfrm>
              <a:off x="1097434" y="3130462"/>
              <a:ext cx="1337716" cy="1338115"/>
            </a:xfrm>
            <a:custGeom>
              <a:avLst/>
              <a:gdLst/>
              <a:ahLst/>
              <a:cxnLst/>
              <a:rect l="l" t="t" r="r" b="b"/>
              <a:pathLst>
                <a:path w="30161" h="30170" extrusionOk="0">
                  <a:moveTo>
                    <a:pt x="15106" y="0"/>
                  </a:moveTo>
                  <a:cubicBezTo>
                    <a:pt x="6758" y="0"/>
                    <a:pt x="1" y="6767"/>
                    <a:pt x="1" y="15106"/>
                  </a:cubicBezTo>
                  <a:cubicBezTo>
                    <a:pt x="1" y="23403"/>
                    <a:pt x="6758" y="30170"/>
                    <a:pt x="15106" y="30170"/>
                  </a:cubicBezTo>
                  <a:cubicBezTo>
                    <a:pt x="23403" y="30170"/>
                    <a:pt x="30160" y="23403"/>
                    <a:pt x="30160" y="15106"/>
                  </a:cubicBezTo>
                  <a:cubicBezTo>
                    <a:pt x="30160" y="6767"/>
                    <a:pt x="23403" y="0"/>
                    <a:pt x="15106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6"/>
            <p:cNvSpPr/>
            <p:nvPr/>
          </p:nvSpPr>
          <p:spPr>
            <a:xfrm>
              <a:off x="1596628" y="3221563"/>
              <a:ext cx="335704" cy="840790"/>
            </a:xfrm>
            <a:custGeom>
              <a:avLst/>
              <a:gdLst/>
              <a:ahLst/>
              <a:cxnLst/>
              <a:rect l="l" t="t" r="r" b="b"/>
              <a:pathLst>
                <a:path w="7569" h="18957" extrusionOk="0">
                  <a:moveTo>
                    <a:pt x="5772" y="0"/>
                  </a:moveTo>
                  <a:lnTo>
                    <a:pt x="0" y="18402"/>
                  </a:lnTo>
                  <a:lnTo>
                    <a:pt x="1746" y="18956"/>
                  </a:lnTo>
                  <a:lnTo>
                    <a:pt x="7569" y="555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6"/>
            <p:cNvSpPr/>
            <p:nvPr/>
          </p:nvSpPr>
          <p:spPr>
            <a:xfrm>
              <a:off x="1643997" y="3237042"/>
              <a:ext cx="288336" cy="825311"/>
            </a:xfrm>
            <a:custGeom>
              <a:avLst/>
              <a:gdLst/>
              <a:ahLst/>
              <a:cxnLst/>
              <a:rect l="l" t="t" r="r" b="b"/>
              <a:pathLst>
                <a:path w="6501" h="18608" extrusionOk="0">
                  <a:moveTo>
                    <a:pt x="0" y="18391"/>
                  </a:moveTo>
                  <a:lnTo>
                    <a:pt x="0" y="18391"/>
                  </a:lnTo>
                  <a:lnTo>
                    <a:pt x="678" y="18607"/>
                  </a:lnTo>
                  <a:close/>
                  <a:moveTo>
                    <a:pt x="5813" y="0"/>
                  </a:moveTo>
                  <a:lnTo>
                    <a:pt x="5813" y="0"/>
                  </a:lnTo>
                  <a:lnTo>
                    <a:pt x="6501" y="206"/>
                  </a:lnTo>
                  <a:close/>
                </a:path>
              </a:pathLst>
            </a:custGeom>
            <a:solidFill>
              <a:srgbClr val="B1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6"/>
            <p:cNvSpPr/>
            <p:nvPr/>
          </p:nvSpPr>
          <p:spPr>
            <a:xfrm>
              <a:off x="1886741" y="3322199"/>
              <a:ext cx="635837" cy="206816"/>
            </a:xfrm>
            <a:custGeom>
              <a:avLst/>
              <a:gdLst/>
              <a:ahLst/>
              <a:cxnLst/>
              <a:rect l="l" t="t" r="r" b="b"/>
              <a:pathLst>
                <a:path w="14336" h="4663" extrusionOk="0">
                  <a:moveTo>
                    <a:pt x="134" y="0"/>
                  </a:moveTo>
                  <a:cubicBezTo>
                    <a:pt x="42" y="0"/>
                    <a:pt x="1" y="41"/>
                    <a:pt x="1" y="83"/>
                  </a:cubicBezTo>
                  <a:cubicBezTo>
                    <a:pt x="1" y="134"/>
                    <a:pt x="1" y="175"/>
                    <a:pt x="42" y="216"/>
                  </a:cubicBezTo>
                  <a:lnTo>
                    <a:pt x="14202" y="4662"/>
                  </a:lnTo>
                  <a:cubicBezTo>
                    <a:pt x="14254" y="4662"/>
                    <a:pt x="14336" y="4662"/>
                    <a:pt x="14336" y="4621"/>
                  </a:cubicBezTo>
                  <a:cubicBezTo>
                    <a:pt x="14336" y="4539"/>
                    <a:pt x="14336" y="4498"/>
                    <a:pt x="14295" y="449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6"/>
            <p:cNvSpPr/>
            <p:nvPr/>
          </p:nvSpPr>
          <p:spPr>
            <a:xfrm>
              <a:off x="1841191" y="3461734"/>
              <a:ext cx="637700" cy="206683"/>
            </a:xfrm>
            <a:custGeom>
              <a:avLst/>
              <a:gdLst/>
              <a:ahLst/>
              <a:cxnLst/>
              <a:rect l="l" t="t" r="r" b="b"/>
              <a:pathLst>
                <a:path w="14378" h="4660" extrusionOk="0">
                  <a:moveTo>
                    <a:pt x="94" y="0"/>
                  </a:moveTo>
                  <a:cubicBezTo>
                    <a:pt x="63" y="0"/>
                    <a:pt x="42" y="32"/>
                    <a:pt x="42" y="69"/>
                  </a:cubicBezTo>
                  <a:cubicBezTo>
                    <a:pt x="1" y="110"/>
                    <a:pt x="42" y="151"/>
                    <a:pt x="83" y="192"/>
                  </a:cubicBezTo>
                  <a:lnTo>
                    <a:pt x="14254" y="4638"/>
                  </a:lnTo>
                  <a:cubicBezTo>
                    <a:pt x="14266" y="4653"/>
                    <a:pt x="14282" y="4660"/>
                    <a:pt x="14299" y="4660"/>
                  </a:cubicBezTo>
                  <a:cubicBezTo>
                    <a:pt x="14337" y="4660"/>
                    <a:pt x="14377" y="4626"/>
                    <a:pt x="14377" y="4597"/>
                  </a:cubicBezTo>
                  <a:cubicBezTo>
                    <a:pt x="14377" y="4556"/>
                    <a:pt x="14377" y="4474"/>
                    <a:pt x="14295" y="4474"/>
                  </a:cubicBezTo>
                  <a:lnTo>
                    <a:pt x="134" y="17"/>
                  </a:lnTo>
                  <a:cubicBezTo>
                    <a:pt x="120" y="5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6"/>
            <p:cNvSpPr/>
            <p:nvPr/>
          </p:nvSpPr>
          <p:spPr>
            <a:xfrm>
              <a:off x="1841191" y="3461734"/>
              <a:ext cx="637700" cy="206683"/>
            </a:xfrm>
            <a:custGeom>
              <a:avLst/>
              <a:gdLst/>
              <a:ahLst/>
              <a:cxnLst/>
              <a:rect l="l" t="t" r="r" b="b"/>
              <a:pathLst>
                <a:path w="14378" h="4660" extrusionOk="0">
                  <a:moveTo>
                    <a:pt x="94" y="0"/>
                  </a:moveTo>
                  <a:cubicBezTo>
                    <a:pt x="63" y="0"/>
                    <a:pt x="42" y="32"/>
                    <a:pt x="42" y="69"/>
                  </a:cubicBezTo>
                  <a:cubicBezTo>
                    <a:pt x="1" y="110"/>
                    <a:pt x="42" y="151"/>
                    <a:pt x="83" y="192"/>
                  </a:cubicBezTo>
                  <a:lnTo>
                    <a:pt x="14254" y="4638"/>
                  </a:lnTo>
                  <a:cubicBezTo>
                    <a:pt x="14266" y="4653"/>
                    <a:pt x="14282" y="4660"/>
                    <a:pt x="14299" y="4660"/>
                  </a:cubicBezTo>
                  <a:cubicBezTo>
                    <a:pt x="14337" y="4660"/>
                    <a:pt x="14377" y="4626"/>
                    <a:pt x="14377" y="4597"/>
                  </a:cubicBezTo>
                  <a:cubicBezTo>
                    <a:pt x="14377" y="4556"/>
                    <a:pt x="14377" y="4474"/>
                    <a:pt x="14295" y="4474"/>
                  </a:cubicBezTo>
                  <a:lnTo>
                    <a:pt x="134" y="17"/>
                  </a:lnTo>
                  <a:cubicBezTo>
                    <a:pt x="120" y="5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6"/>
            <p:cNvSpPr/>
            <p:nvPr/>
          </p:nvSpPr>
          <p:spPr>
            <a:xfrm>
              <a:off x="1797503" y="3601401"/>
              <a:ext cx="637656" cy="206816"/>
            </a:xfrm>
            <a:custGeom>
              <a:avLst/>
              <a:gdLst/>
              <a:ahLst/>
              <a:cxnLst/>
              <a:rect l="l" t="t" r="r" b="b"/>
              <a:pathLst>
                <a:path w="14377" h="4663" extrusionOk="0">
                  <a:moveTo>
                    <a:pt x="133" y="0"/>
                  </a:moveTo>
                  <a:cubicBezTo>
                    <a:pt x="92" y="0"/>
                    <a:pt x="41" y="0"/>
                    <a:pt x="41" y="41"/>
                  </a:cubicBezTo>
                  <a:cubicBezTo>
                    <a:pt x="0" y="123"/>
                    <a:pt x="41" y="164"/>
                    <a:pt x="92" y="164"/>
                  </a:cubicBezTo>
                  <a:lnTo>
                    <a:pt x="14253" y="4662"/>
                  </a:lnTo>
                  <a:cubicBezTo>
                    <a:pt x="14294" y="4662"/>
                    <a:pt x="14335" y="4621"/>
                    <a:pt x="14376" y="4570"/>
                  </a:cubicBezTo>
                  <a:cubicBezTo>
                    <a:pt x="14376" y="4529"/>
                    <a:pt x="14335" y="4488"/>
                    <a:pt x="14294" y="4447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6"/>
            <p:cNvSpPr/>
            <p:nvPr/>
          </p:nvSpPr>
          <p:spPr>
            <a:xfrm>
              <a:off x="1797503" y="3601401"/>
              <a:ext cx="637656" cy="206816"/>
            </a:xfrm>
            <a:custGeom>
              <a:avLst/>
              <a:gdLst/>
              <a:ahLst/>
              <a:cxnLst/>
              <a:rect l="l" t="t" r="r" b="b"/>
              <a:pathLst>
                <a:path w="14377" h="4663" extrusionOk="0">
                  <a:moveTo>
                    <a:pt x="133" y="0"/>
                  </a:moveTo>
                  <a:cubicBezTo>
                    <a:pt x="92" y="0"/>
                    <a:pt x="41" y="0"/>
                    <a:pt x="41" y="41"/>
                  </a:cubicBezTo>
                  <a:cubicBezTo>
                    <a:pt x="0" y="123"/>
                    <a:pt x="41" y="164"/>
                    <a:pt x="92" y="164"/>
                  </a:cubicBezTo>
                  <a:lnTo>
                    <a:pt x="14253" y="4662"/>
                  </a:lnTo>
                  <a:cubicBezTo>
                    <a:pt x="14294" y="4662"/>
                    <a:pt x="14335" y="4621"/>
                    <a:pt x="14376" y="4570"/>
                  </a:cubicBezTo>
                  <a:cubicBezTo>
                    <a:pt x="14376" y="4529"/>
                    <a:pt x="14335" y="4488"/>
                    <a:pt x="14294" y="4447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6"/>
            <p:cNvSpPr/>
            <p:nvPr/>
          </p:nvSpPr>
          <p:spPr>
            <a:xfrm>
              <a:off x="1753771" y="3739827"/>
              <a:ext cx="637656" cy="206816"/>
            </a:xfrm>
            <a:custGeom>
              <a:avLst/>
              <a:gdLst/>
              <a:ahLst/>
              <a:cxnLst/>
              <a:rect l="l" t="t" r="r" b="b"/>
              <a:pathLst>
                <a:path w="14377" h="4663" extrusionOk="0">
                  <a:moveTo>
                    <a:pt x="134" y="1"/>
                  </a:moveTo>
                  <a:cubicBezTo>
                    <a:pt x="93" y="1"/>
                    <a:pt x="52" y="42"/>
                    <a:pt x="52" y="83"/>
                  </a:cubicBezTo>
                  <a:cubicBezTo>
                    <a:pt x="0" y="124"/>
                    <a:pt x="52" y="165"/>
                    <a:pt x="93" y="165"/>
                  </a:cubicBezTo>
                  <a:lnTo>
                    <a:pt x="14253" y="4663"/>
                  </a:lnTo>
                  <a:cubicBezTo>
                    <a:pt x="14294" y="4663"/>
                    <a:pt x="14335" y="4663"/>
                    <a:pt x="14377" y="4581"/>
                  </a:cubicBezTo>
                  <a:cubicBezTo>
                    <a:pt x="14377" y="4529"/>
                    <a:pt x="14335" y="4488"/>
                    <a:pt x="14294" y="448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6"/>
            <p:cNvSpPr/>
            <p:nvPr/>
          </p:nvSpPr>
          <p:spPr>
            <a:xfrm>
              <a:off x="1753771" y="3739827"/>
              <a:ext cx="637656" cy="206816"/>
            </a:xfrm>
            <a:custGeom>
              <a:avLst/>
              <a:gdLst/>
              <a:ahLst/>
              <a:cxnLst/>
              <a:rect l="l" t="t" r="r" b="b"/>
              <a:pathLst>
                <a:path w="14377" h="4663" extrusionOk="0">
                  <a:moveTo>
                    <a:pt x="134" y="1"/>
                  </a:moveTo>
                  <a:cubicBezTo>
                    <a:pt x="93" y="1"/>
                    <a:pt x="52" y="42"/>
                    <a:pt x="52" y="83"/>
                  </a:cubicBezTo>
                  <a:cubicBezTo>
                    <a:pt x="0" y="124"/>
                    <a:pt x="52" y="165"/>
                    <a:pt x="93" y="165"/>
                  </a:cubicBezTo>
                  <a:lnTo>
                    <a:pt x="14253" y="4663"/>
                  </a:lnTo>
                  <a:cubicBezTo>
                    <a:pt x="14294" y="4663"/>
                    <a:pt x="14335" y="4663"/>
                    <a:pt x="14377" y="4581"/>
                  </a:cubicBezTo>
                  <a:cubicBezTo>
                    <a:pt x="14377" y="4529"/>
                    <a:pt x="14335" y="4488"/>
                    <a:pt x="14294" y="4488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6"/>
            <p:cNvSpPr/>
            <p:nvPr/>
          </p:nvSpPr>
          <p:spPr>
            <a:xfrm>
              <a:off x="1710482" y="3879361"/>
              <a:ext cx="637656" cy="206505"/>
            </a:xfrm>
            <a:custGeom>
              <a:avLst/>
              <a:gdLst/>
              <a:ahLst/>
              <a:cxnLst/>
              <a:rect l="l" t="t" r="r" b="b"/>
              <a:pathLst>
                <a:path w="14377" h="4656" extrusionOk="0">
                  <a:moveTo>
                    <a:pt x="88" y="1"/>
                  </a:moveTo>
                  <a:cubicBezTo>
                    <a:pt x="59" y="1"/>
                    <a:pt x="30" y="30"/>
                    <a:pt x="1" y="59"/>
                  </a:cubicBezTo>
                  <a:cubicBezTo>
                    <a:pt x="1" y="100"/>
                    <a:pt x="42" y="151"/>
                    <a:pt x="83" y="192"/>
                  </a:cubicBezTo>
                  <a:lnTo>
                    <a:pt x="14243" y="4639"/>
                  </a:lnTo>
                  <a:cubicBezTo>
                    <a:pt x="14256" y="4651"/>
                    <a:pt x="14268" y="4656"/>
                    <a:pt x="14279" y="4656"/>
                  </a:cubicBezTo>
                  <a:cubicBezTo>
                    <a:pt x="14305" y="4656"/>
                    <a:pt x="14326" y="4627"/>
                    <a:pt x="14326" y="4598"/>
                  </a:cubicBezTo>
                  <a:cubicBezTo>
                    <a:pt x="14377" y="4556"/>
                    <a:pt x="14326" y="4464"/>
                    <a:pt x="14285" y="4464"/>
                  </a:cubicBezTo>
                  <a:lnTo>
                    <a:pt x="124" y="18"/>
                  </a:lnTo>
                  <a:cubicBezTo>
                    <a:pt x="112" y="6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6"/>
            <p:cNvSpPr/>
            <p:nvPr/>
          </p:nvSpPr>
          <p:spPr>
            <a:xfrm>
              <a:off x="1913176" y="3304769"/>
              <a:ext cx="89282" cy="83959"/>
            </a:xfrm>
            <a:custGeom>
              <a:avLst/>
              <a:gdLst/>
              <a:ahLst/>
              <a:cxnLst/>
              <a:rect l="l" t="t" r="r" b="b"/>
              <a:pathLst>
                <a:path w="2013" h="1893" extrusionOk="0">
                  <a:moveTo>
                    <a:pt x="920" y="0"/>
                  </a:moveTo>
                  <a:cubicBezTo>
                    <a:pt x="528" y="0"/>
                    <a:pt x="181" y="245"/>
                    <a:pt x="52" y="650"/>
                  </a:cubicBezTo>
                  <a:cubicBezTo>
                    <a:pt x="0" y="732"/>
                    <a:pt x="0" y="825"/>
                    <a:pt x="0" y="907"/>
                  </a:cubicBezTo>
                  <a:cubicBezTo>
                    <a:pt x="0" y="1338"/>
                    <a:pt x="257" y="1718"/>
                    <a:pt x="688" y="1852"/>
                  </a:cubicBezTo>
                  <a:cubicBezTo>
                    <a:pt x="773" y="1879"/>
                    <a:pt x="862" y="1892"/>
                    <a:pt x="952" y="1892"/>
                  </a:cubicBezTo>
                  <a:cubicBezTo>
                    <a:pt x="1136" y="1892"/>
                    <a:pt x="1327" y="1835"/>
                    <a:pt x="1500" y="1718"/>
                  </a:cubicBezTo>
                  <a:cubicBezTo>
                    <a:pt x="1674" y="1636"/>
                    <a:pt x="1797" y="1461"/>
                    <a:pt x="1890" y="1246"/>
                  </a:cubicBezTo>
                  <a:cubicBezTo>
                    <a:pt x="2013" y="732"/>
                    <a:pt x="1756" y="178"/>
                    <a:pt x="1243" y="55"/>
                  </a:cubicBezTo>
                  <a:cubicBezTo>
                    <a:pt x="1134" y="18"/>
                    <a:pt x="1026" y="0"/>
                    <a:pt x="920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6"/>
            <p:cNvSpPr/>
            <p:nvPr/>
          </p:nvSpPr>
          <p:spPr>
            <a:xfrm>
              <a:off x="1964625" y="3320337"/>
              <a:ext cx="26478" cy="32422"/>
            </a:xfrm>
            <a:custGeom>
              <a:avLst/>
              <a:gdLst/>
              <a:ahLst/>
              <a:cxnLst/>
              <a:rect l="l" t="t" r="r" b="b"/>
              <a:pathLst>
                <a:path w="597" h="731" extrusionOk="0">
                  <a:moveTo>
                    <a:pt x="273" y="0"/>
                  </a:moveTo>
                  <a:cubicBezTo>
                    <a:pt x="149" y="0"/>
                    <a:pt x="42" y="120"/>
                    <a:pt x="42" y="299"/>
                  </a:cubicBezTo>
                  <a:cubicBezTo>
                    <a:pt x="1" y="433"/>
                    <a:pt x="83" y="597"/>
                    <a:pt x="216" y="689"/>
                  </a:cubicBezTo>
                  <a:cubicBezTo>
                    <a:pt x="257" y="730"/>
                    <a:pt x="298" y="730"/>
                    <a:pt x="381" y="730"/>
                  </a:cubicBezTo>
                  <a:cubicBezTo>
                    <a:pt x="432" y="730"/>
                    <a:pt x="514" y="689"/>
                    <a:pt x="514" y="638"/>
                  </a:cubicBezTo>
                  <a:cubicBezTo>
                    <a:pt x="596" y="474"/>
                    <a:pt x="555" y="299"/>
                    <a:pt x="514" y="176"/>
                  </a:cubicBezTo>
                  <a:cubicBezTo>
                    <a:pt x="444" y="53"/>
                    <a:pt x="355" y="0"/>
                    <a:pt x="273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6"/>
            <p:cNvSpPr/>
            <p:nvPr/>
          </p:nvSpPr>
          <p:spPr>
            <a:xfrm>
              <a:off x="1871705" y="3439735"/>
              <a:ext cx="91144" cy="85290"/>
            </a:xfrm>
            <a:custGeom>
              <a:avLst/>
              <a:gdLst/>
              <a:ahLst/>
              <a:cxnLst/>
              <a:rect l="l" t="t" r="r" b="b"/>
              <a:pathLst>
                <a:path w="2055" h="1923" extrusionOk="0">
                  <a:moveTo>
                    <a:pt x="983" y="1"/>
                  </a:moveTo>
                  <a:cubicBezTo>
                    <a:pt x="571" y="1"/>
                    <a:pt x="190" y="275"/>
                    <a:pt x="83" y="688"/>
                  </a:cubicBezTo>
                  <a:cubicBezTo>
                    <a:pt x="42" y="729"/>
                    <a:pt x="42" y="821"/>
                    <a:pt x="42" y="903"/>
                  </a:cubicBezTo>
                  <a:cubicBezTo>
                    <a:pt x="1" y="1335"/>
                    <a:pt x="258" y="1715"/>
                    <a:pt x="679" y="1889"/>
                  </a:cubicBezTo>
                  <a:cubicBezTo>
                    <a:pt x="764" y="1912"/>
                    <a:pt x="848" y="1922"/>
                    <a:pt x="930" y="1922"/>
                  </a:cubicBezTo>
                  <a:cubicBezTo>
                    <a:pt x="1145" y="1922"/>
                    <a:pt x="1344" y="1852"/>
                    <a:pt x="1500" y="1756"/>
                  </a:cubicBezTo>
                  <a:cubicBezTo>
                    <a:pt x="1664" y="1632"/>
                    <a:pt x="1839" y="1458"/>
                    <a:pt x="1880" y="1242"/>
                  </a:cubicBezTo>
                  <a:cubicBezTo>
                    <a:pt x="2055" y="729"/>
                    <a:pt x="1757" y="215"/>
                    <a:pt x="1284" y="51"/>
                  </a:cubicBezTo>
                  <a:cubicBezTo>
                    <a:pt x="1184" y="17"/>
                    <a:pt x="1082" y="1"/>
                    <a:pt x="98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6"/>
            <p:cNvSpPr/>
            <p:nvPr/>
          </p:nvSpPr>
          <p:spPr>
            <a:xfrm>
              <a:off x="1924530" y="3455036"/>
              <a:ext cx="26922" cy="34373"/>
            </a:xfrm>
            <a:custGeom>
              <a:avLst/>
              <a:gdLst/>
              <a:ahLst/>
              <a:cxnLst/>
              <a:rect l="l" t="t" r="r" b="b"/>
              <a:pathLst>
                <a:path w="607" h="775" extrusionOk="0">
                  <a:moveTo>
                    <a:pt x="255" y="1"/>
                  </a:moveTo>
                  <a:cubicBezTo>
                    <a:pt x="139" y="1"/>
                    <a:pt x="32" y="121"/>
                    <a:pt x="1" y="302"/>
                  </a:cubicBezTo>
                  <a:cubicBezTo>
                    <a:pt x="1" y="476"/>
                    <a:pt x="93" y="599"/>
                    <a:pt x="176" y="682"/>
                  </a:cubicBezTo>
                  <a:cubicBezTo>
                    <a:pt x="217" y="733"/>
                    <a:pt x="309" y="774"/>
                    <a:pt x="350" y="774"/>
                  </a:cubicBezTo>
                  <a:cubicBezTo>
                    <a:pt x="432" y="733"/>
                    <a:pt x="473" y="682"/>
                    <a:pt x="514" y="641"/>
                  </a:cubicBezTo>
                  <a:cubicBezTo>
                    <a:pt x="607" y="517"/>
                    <a:pt x="566" y="302"/>
                    <a:pt x="473" y="168"/>
                  </a:cubicBezTo>
                  <a:cubicBezTo>
                    <a:pt x="409" y="51"/>
                    <a:pt x="330" y="1"/>
                    <a:pt x="255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6"/>
            <p:cNvSpPr/>
            <p:nvPr/>
          </p:nvSpPr>
          <p:spPr>
            <a:xfrm>
              <a:off x="1871705" y="3479785"/>
              <a:ext cx="66573" cy="45594"/>
            </a:xfrm>
            <a:custGeom>
              <a:avLst/>
              <a:gdLst/>
              <a:ahLst/>
              <a:cxnLst/>
              <a:rect l="l" t="t" r="r" b="b"/>
              <a:pathLst>
                <a:path w="1501" h="1028" extrusionOk="0">
                  <a:moveTo>
                    <a:pt x="42" y="0"/>
                  </a:moveTo>
                  <a:cubicBezTo>
                    <a:pt x="42" y="41"/>
                    <a:pt x="1" y="41"/>
                    <a:pt x="42" y="41"/>
                  </a:cubicBezTo>
                  <a:cubicBezTo>
                    <a:pt x="42" y="473"/>
                    <a:pt x="299" y="853"/>
                    <a:pt x="679" y="986"/>
                  </a:cubicBezTo>
                  <a:cubicBezTo>
                    <a:pt x="771" y="986"/>
                    <a:pt x="894" y="1027"/>
                    <a:pt x="987" y="1027"/>
                  </a:cubicBezTo>
                  <a:cubicBezTo>
                    <a:pt x="1151" y="1027"/>
                    <a:pt x="1367" y="945"/>
                    <a:pt x="1500" y="853"/>
                  </a:cubicBezTo>
                  <a:lnTo>
                    <a:pt x="1449" y="853"/>
                  </a:lnTo>
                  <a:cubicBezTo>
                    <a:pt x="1243" y="853"/>
                    <a:pt x="987" y="771"/>
                    <a:pt x="771" y="688"/>
                  </a:cubicBezTo>
                  <a:cubicBezTo>
                    <a:pt x="555" y="555"/>
                    <a:pt x="340" y="473"/>
                    <a:pt x="216" y="298"/>
                  </a:cubicBezTo>
                  <a:cubicBezTo>
                    <a:pt x="124" y="216"/>
                    <a:pt x="42" y="124"/>
                    <a:pt x="42" y="0"/>
                  </a:cubicBezTo>
                  <a:close/>
                </a:path>
              </a:pathLst>
            </a:custGeom>
            <a:solidFill>
              <a:srgbClr val="A55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6"/>
            <p:cNvSpPr/>
            <p:nvPr/>
          </p:nvSpPr>
          <p:spPr>
            <a:xfrm>
              <a:off x="1826155" y="3581886"/>
              <a:ext cx="91144" cy="85778"/>
            </a:xfrm>
            <a:custGeom>
              <a:avLst/>
              <a:gdLst/>
              <a:ahLst/>
              <a:cxnLst/>
              <a:rect l="l" t="t" r="r" b="b"/>
              <a:pathLst>
                <a:path w="2055" h="1934" extrusionOk="0">
                  <a:moveTo>
                    <a:pt x="992" y="1"/>
                  </a:moveTo>
                  <a:cubicBezTo>
                    <a:pt x="587" y="1"/>
                    <a:pt x="224" y="282"/>
                    <a:pt x="83" y="697"/>
                  </a:cubicBezTo>
                  <a:cubicBezTo>
                    <a:pt x="42" y="779"/>
                    <a:pt x="42" y="861"/>
                    <a:pt x="42" y="902"/>
                  </a:cubicBezTo>
                  <a:cubicBezTo>
                    <a:pt x="1" y="1334"/>
                    <a:pt x="258" y="1765"/>
                    <a:pt x="679" y="1888"/>
                  </a:cubicBezTo>
                  <a:cubicBezTo>
                    <a:pt x="781" y="1919"/>
                    <a:pt x="883" y="1934"/>
                    <a:pt x="982" y="1934"/>
                  </a:cubicBezTo>
                  <a:cubicBezTo>
                    <a:pt x="1181" y="1934"/>
                    <a:pt x="1370" y="1874"/>
                    <a:pt x="1541" y="1765"/>
                  </a:cubicBezTo>
                  <a:cubicBezTo>
                    <a:pt x="1706" y="1631"/>
                    <a:pt x="1839" y="1467"/>
                    <a:pt x="1880" y="1251"/>
                  </a:cubicBezTo>
                  <a:cubicBezTo>
                    <a:pt x="2055" y="738"/>
                    <a:pt x="1798" y="225"/>
                    <a:pt x="1285" y="50"/>
                  </a:cubicBezTo>
                  <a:cubicBezTo>
                    <a:pt x="1186" y="17"/>
                    <a:pt x="1088" y="1"/>
                    <a:pt x="992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6"/>
            <p:cNvSpPr/>
            <p:nvPr/>
          </p:nvSpPr>
          <p:spPr>
            <a:xfrm>
              <a:off x="1879024" y="3597454"/>
              <a:ext cx="26878" cy="34018"/>
            </a:xfrm>
            <a:custGeom>
              <a:avLst/>
              <a:gdLst/>
              <a:ahLst/>
              <a:cxnLst/>
              <a:rect l="l" t="t" r="r" b="b"/>
              <a:pathLst>
                <a:path w="606" h="767" extrusionOk="0">
                  <a:moveTo>
                    <a:pt x="267" y="0"/>
                  </a:moveTo>
                  <a:cubicBezTo>
                    <a:pt x="150" y="0"/>
                    <a:pt x="31" y="116"/>
                    <a:pt x="0" y="295"/>
                  </a:cubicBezTo>
                  <a:cubicBezTo>
                    <a:pt x="0" y="469"/>
                    <a:pt x="93" y="603"/>
                    <a:pt x="216" y="685"/>
                  </a:cubicBezTo>
                  <a:cubicBezTo>
                    <a:pt x="257" y="726"/>
                    <a:pt x="308" y="767"/>
                    <a:pt x="390" y="767"/>
                  </a:cubicBezTo>
                  <a:cubicBezTo>
                    <a:pt x="431" y="767"/>
                    <a:pt x="472" y="685"/>
                    <a:pt x="514" y="644"/>
                  </a:cubicBezTo>
                  <a:cubicBezTo>
                    <a:pt x="606" y="510"/>
                    <a:pt x="565" y="346"/>
                    <a:pt x="472" y="171"/>
                  </a:cubicBezTo>
                  <a:cubicBezTo>
                    <a:pt x="423" y="52"/>
                    <a:pt x="346" y="0"/>
                    <a:pt x="267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6"/>
            <p:cNvSpPr/>
            <p:nvPr/>
          </p:nvSpPr>
          <p:spPr>
            <a:xfrm>
              <a:off x="1828018" y="3621892"/>
              <a:ext cx="66529" cy="45594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0" y="0"/>
                  </a:moveTo>
                  <a:lnTo>
                    <a:pt x="0" y="93"/>
                  </a:lnTo>
                  <a:cubicBezTo>
                    <a:pt x="0" y="473"/>
                    <a:pt x="257" y="863"/>
                    <a:pt x="637" y="986"/>
                  </a:cubicBezTo>
                  <a:cubicBezTo>
                    <a:pt x="770" y="986"/>
                    <a:pt x="852" y="1027"/>
                    <a:pt x="945" y="1027"/>
                  </a:cubicBezTo>
                  <a:cubicBezTo>
                    <a:pt x="1150" y="1027"/>
                    <a:pt x="1325" y="945"/>
                    <a:pt x="1499" y="863"/>
                  </a:cubicBezTo>
                  <a:lnTo>
                    <a:pt x="1458" y="863"/>
                  </a:lnTo>
                  <a:cubicBezTo>
                    <a:pt x="1201" y="863"/>
                    <a:pt x="945" y="770"/>
                    <a:pt x="729" y="688"/>
                  </a:cubicBezTo>
                  <a:cubicBezTo>
                    <a:pt x="513" y="606"/>
                    <a:pt x="339" y="473"/>
                    <a:pt x="175" y="308"/>
                  </a:cubicBezTo>
                  <a:cubicBezTo>
                    <a:pt x="82" y="216"/>
                    <a:pt x="41" y="134"/>
                    <a:pt x="0" y="0"/>
                  </a:cubicBezTo>
                  <a:close/>
                </a:path>
              </a:pathLst>
            </a:custGeom>
            <a:solidFill>
              <a:srgbClr val="D99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6"/>
            <p:cNvSpPr/>
            <p:nvPr/>
          </p:nvSpPr>
          <p:spPr>
            <a:xfrm>
              <a:off x="1784286" y="3719380"/>
              <a:ext cx="89282" cy="84935"/>
            </a:xfrm>
            <a:custGeom>
              <a:avLst/>
              <a:gdLst/>
              <a:ahLst/>
              <a:cxnLst/>
              <a:rect l="l" t="t" r="r" b="b"/>
              <a:pathLst>
                <a:path w="2013" h="1915" extrusionOk="0">
                  <a:moveTo>
                    <a:pt x="988" y="0"/>
                  </a:moveTo>
                  <a:cubicBezTo>
                    <a:pt x="568" y="0"/>
                    <a:pt x="187" y="250"/>
                    <a:pt x="41" y="678"/>
                  </a:cubicBezTo>
                  <a:cubicBezTo>
                    <a:pt x="0" y="760"/>
                    <a:pt x="0" y="842"/>
                    <a:pt x="0" y="934"/>
                  </a:cubicBezTo>
                  <a:cubicBezTo>
                    <a:pt x="0" y="1355"/>
                    <a:pt x="257" y="1745"/>
                    <a:pt x="688" y="1869"/>
                  </a:cubicBezTo>
                  <a:cubicBezTo>
                    <a:pt x="774" y="1899"/>
                    <a:pt x="864" y="1914"/>
                    <a:pt x="956" y="1914"/>
                  </a:cubicBezTo>
                  <a:cubicBezTo>
                    <a:pt x="1139" y="1914"/>
                    <a:pt x="1328" y="1855"/>
                    <a:pt x="1499" y="1745"/>
                  </a:cubicBezTo>
                  <a:cubicBezTo>
                    <a:pt x="1674" y="1612"/>
                    <a:pt x="1797" y="1448"/>
                    <a:pt x="1879" y="1232"/>
                  </a:cubicBezTo>
                  <a:cubicBezTo>
                    <a:pt x="2013" y="760"/>
                    <a:pt x="1756" y="205"/>
                    <a:pt x="1243" y="31"/>
                  </a:cubicBezTo>
                  <a:cubicBezTo>
                    <a:pt x="1157" y="10"/>
                    <a:pt x="1072" y="0"/>
                    <a:pt x="988" y="0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6"/>
            <p:cNvSpPr/>
            <p:nvPr/>
          </p:nvSpPr>
          <p:spPr>
            <a:xfrm>
              <a:off x="1835735" y="3735524"/>
              <a:ext cx="26478" cy="32599"/>
            </a:xfrm>
            <a:custGeom>
              <a:avLst/>
              <a:gdLst/>
              <a:ahLst/>
              <a:cxnLst/>
              <a:rect l="l" t="t" r="r" b="b"/>
              <a:pathLst>
                <a:path w="597" h="735" extrusionOk="0">
                  <a:moveTo>
                    <a:pt x="289" y="0"/>
                  </a:moveTo>
                  <a:cubicBezTo>
                    <a:pt x="158" y="0"/>
                    <a:pt x="42" y="121"/>
                    <a:pt x="42" y="314"/>
                  </a:cubicBezTo>
                  <a:cubicBezTo>
                    <a:pt x="1" y="437"/>
                    <a:pt x="83" y="570"/>
                    <a:pt x="206" y="693"/>
                  </a:cubicBezTo>
                  <a:cubicBezTo>
                    <a:pt x="257" y="735"/>
                    <a:pt x="298" y="735"/>
                    <a:pt x="381" y="735"/>
                  </a:cubicBezTo>
                  <a:cubicBezTo>
                    <a:pt x="422" y="735"/>
                    <a:pt x="514" y="693"/>
                    <a:pt x="514" y="611"/>
                  </a:cubicBezTo>
                  <a:cubicBezTo>
                    <a:pt x="596" y="478"/>
                    <a:pt x="555" y="314"/>
                    <a:pt x="514" y="139"/>
                  </a:cubicBezTo>
                  <a:cubicBezTo>
                    <a:pt x="449" y="43"/>
                    <a:pt x="366" y="0"/>
                    <a:pt x="289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6"/>
            <p:cNvSpPr/>
            <p:nvPr/>
          </p:nvSpPr>
          <p:spPr>
            <a:xfrm>
              <a:off x="1784286" y="3760806"/>
              <a:ext cx="66529" cy="43288"/>
            </a:xfrm>
            <a:custGeom>
              <a:avLst/>
              <a:gdLst/>
              <a:ahLst/>
              <a:cxnLst/>
              <a:rect l="l" t="t" r="r" b="b"/>
              <a:pathLst>
                <a:path w="1500" h="976" extrusionOk="0">
                  <a:moveTo>
                    <a:pt x="0" y="0"/>
                  </a:moveTo>
                  <a:lnTo>
                    <a:pt x="0" y="41"/>
                  </a:lnTo>
                  <a:cubicBezTo>
                    <a:pt x="0" y="421"/>
                    <a:pt x="257" y="811"/>
                    <a:pt x="688" y="935"/>
                  </a:cubicBezTo>
                  <a:cubicBezTo>
                    <a:pt x="770" y="976"/>
                    <a:pt x="853" y="976"/>
                    <a:pt x="945" y="976"/>
                  </a:cubicBezTo>
                  <a:cubicBezTo>
                    <a:pt x="1161" y="976"/>
                    <a:pt x="1325" y="935"/>
                    <a:pt x="1499" y="811"/>
                  </a:cubicBezTo>
                  <a:lnTo>
                    <a:pt x="1458" y="811"/>
                  </a:lnTo>
                  <a:cubicBezTo>
                    <a:pt x="1202" y="811"/>
                    <a:pt x="986" y="719"/>
                    <a:pt x="729" y="637"/>
                  </a:cubicBezTo>
                  <a:cubicBezTo>
                    <a:pt x="555" y="555"/>
                    <a:pt x="339" y="421"/>
                    <a:pt x="175" y="257"/>
                  </a:cubicBezTo>
                  <a:cubicBezTo>
                    <a:pt x="82" y="165"/>
                    <a:pt x="41" y="82"/>
                    <a:pt x="0" y="0"/>
                  </a:cubicBezTo>
                  <a:close/>
                </a:path>
              </a:pathLst>
            </a:custGeom>
            <a:solidFill>
              <a:srgbClr val="D97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6"/>
            <p:cNvSpPr/>
            <p:nvPr/>
          </p:nvSpPr>
          <p:spPr>
            <a:xfrm>
              <a:off x="1738735" y="3862684"/>
              <a:ext cx="91144" cy="83959"/>
            </a:xfrm>
            <a:custGeom>
              <a:avLst/>
              <a:gdLst/>
              <a:ahLst/>
              <a:cxnLst/>
              <a:rect l="l" t="t" r="r" b="b"/>
              <a:pathLst>
                <a:path w="2055" h="1893" extrusionOk="0">
                  <a:moveTo>
                    <a:pt x="937" y="0"/>
                  </a:moveTo>
                  <a:cubicBezTo>
                    <a:pt x="553" y="0"/>
                    <a:pt x="179" y="245"/>
                    <a:pt x="41" y="650"/>
                  </a:cubicBezTo>
                  <a:cubicBezTo>
                    <a:pt x="41" y="733"/>
                    <a:pt x="0" y="825"/>
                    <a:pt x="0" y="907"/>
                  </a:cubicBezTo>
                  <a:cubicBezTo>
                    <a:pt x="0" y="1338"/>
                    <a:pt x="257" y="1718"/>
                    <a:pt x="688" y="1852"/>
                  </a:cubicBezTo>
                  <a:cubicBezTo>
                    <a:pt x="786" y="1879"/>
                    <a:pt x="884" y="1893"/>
                    <a:pt x="979" y="1893"/>
                  </a:cubicBezTo>
                  <a:cubicBezTo>
                    <a:pt x="1173" y="1893"/>
                    <a:pt x="1355" y="1835"/>
                    <a:pt x="1500" y="1718"/>
                  </a:cubicBezTo>
                  <a:cubicBezTo>
                    <a:pt x="1674" y="1636"/>
                    <a:pt x="1797" y="1462"/>
                    <a:pt x="1880" y="1246"/>
                  </a:cubicBezTo>
                  <a:cubicBezTo>
                    <a:pt x="2054" y="733"/>
                    <a:pt x="1756" y="178"/>
                    <a:pt x="1243" y="55"/>
                  </a:cubicBezTo>
                  <a:cubicBezTo>
                    <a:pt x="1143" y="18"/>
                    <a:pt x="1039" y="0"/>
                    <a:pt x="937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6"/>
            <p:cNvSpPr/>
            <p:nvPr/>
          </p:nvSpPr>
          <p:spPr>
            <a:xfrm>
              <a:off x="1792003" y="3878252"/>
              <a:ext cx="24660" cy="32422"/>
            </a:xfrm>
            <a:custGeom>
              <a:avLst/>
              <a:gdLst/>
              <a:ahLst/>
              <a:cxnLst/>
              <a:rect l="l" t="t" r="r" b="b"/>
              <a:pathLst>
                <a:path w="556" h="731" extrusionOk="0">
                  <a:moveTo>
                    <a:pt x="232" y="1"/>
                  </a:moveTo>
                  <a:cubicBezTo>
                    <a:pt x="108" y="1"/>
                    <a:pt x="1" y="120"/>
                    <a:pt x="1" y="299"/>
                  </a:cubicBezTo>
                  <a:cubicBezTo>
                    <a:pt x="1" y="433"/>
                    <a:pt x="42" y="597"/>
                    <a:pt x="165" y="690"/>
                  </a:cubicBezTo>
                  <a:cubicBezTo>
                    <a:pt x="216" y="731"/>
                    <a:pt x="299" y="731"/>
                    <a:pt x="340" y="731"/>
                  </a:cubicBezTo>
                  <a:cubicBezTo>
                    <a:pt x="422" y="731"/>
                    <a:pt x="473" y="690"/>
                    <a:pt x="514" y="638"/>
                  </a:cubicBezTo>
                  <a:cubicBezTo>
                    <a:pt x="555" y="474"/>
                    <a:pt x="555" y="299"/>
                    <a:pt x="473" y="176"/>
                  </a:cubicBezTo>
                  <a:cubicBezTo>
                    <a:pt x="404" y="53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6"/>
            <p:cNvSpPr/>
            <p:nvPr/>
          </p:nvSpPr>
          <p:spPr>
            <a:xfrm>
              <a:off x="1738735" y="3902912"/>
              <a:ext cx="66529" cy="43732"/>
            </a:xfrm>
            <a:custGeom>
              <a:avLst/>
              <a:gdLst/>
              <a:ahLst/>
              <a:cxnLst/>
              <a:rect l="l" t="t" r="r" b="b"/>
              <a:pathLst>
                <a:path w="1500" h="986" extrusionOk="0">
                  <a:moveTo>
                    <a:pt x="0" y="0"/>
                  </a:moveTo>
                  <a:lnTo>
                    <a:pt x="0" y="41"/>
                  </a:lnTo>
                  <a:cubicBezTo>
                    <a:pt x="0" y="431"/>
                    <a:pt x="257" y="811"/>
                    <a:pt x="688" y="945"/>
                  </a:cubicBezTo>
                  <a:cubicBezTo>
                    <a:pt x="770" y="986"/>
                    <a:pt x="853" y="986"/>
                    <a:pt x="986" y="986"/>
                  </a:cubicBezTo>
                  <a:cubicBezTo>
                    <a:pt x="1161" y="986"/>
                    <a:pt x="1366" y="945"/>
                    <a:pt x="1500" y="811"/>
                  </a:cubicBezTo>
                  <a:lnTo>
                    <a:pt x="1458" y="811"/>
                  </a:lnTo>
                  <a:cubicBezTo>
                    <a:pt x="1243" y="811"/>
                    <a:pt x="986" y="770"/>
                    <a:pt x="770" y="647"/>
                  </a:cubicBezTo>
                  <a:cubicBezTo>
                    <a:pt x="555" y="555"/>
                    <a:pt x="339" y="431"/>
                    <a:pt x="216" y="257"/>
                  </a:cubicBezTo>
                  <a:cubicBezTo>
                    <a:pt x="134" y="216"/>
                    <a:pt x="41" y="82"/>
                    <a:pt x="0" y="0"/>
                  </a:cubicBezTo>
                  <a:close/>
                </a:path>
              </a:pathLst>
            </a:custGeom>
            <a:solidFill>
              <a:srgbClr val="D98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6"/>
            <p:cNvSpPr/>
            <p:nvPr/>
          </p:nvSpPr>
          <p:spPr>
            <a:xfrm>
              <a:off x="1998777" y="3331380"/>
              <a:ext cx="89326" cy="84846"/>
            </a:xfrm>
            <a:custGeom>
              <a:avLst/>
              <a:gdLst/>
              <a:ahLst/>
              <a:cxnLst/>
              <a:rect l="l" t="t" r="r" b="b"/>
              <a:pathLst>
                <a:path w="2014" h="1913" extrusionOk="0">
                  <a:moveTo>
                    <a:pt x="948" y="1"/>
                  </a:moveTo>
                  <a:cubicBezTo>
                    <a:pt x="544" y="1"/>
                    <a:pt x="183" y="273"/>
                    <a:pt x="42" y="646"/>
                  </a:cubicBezTo>
                  <a:cubicBezTo>
                    <a:pt x="1" y="738"/>
                    <a:pt x="1" y="820"/>
                    <a:pt x="1" y="902"/>
                  </a:cubicBezTo>
                  <a:cubicBezTo>
                    <a:pt x="1" y="1334"/>
                    <a:pt x="258" y="1724"/>
                    <a:pt x="689" y="1847"/>
                  </a:cubicBezTo>
                  <a:cubicBezTo>
                    <a:pt x="778" y="1894"/>
                    <a:pt x="872" y="1913"/>
                    <a:pt x="968" y="1913"/>
                  </a:cubicBezTo>
                  <a:cubicBezTo>
                    <a:pt x="1148" y="1913"/>
                    <a:pt x="1333" y="1845"/>
                    <a:pt x="1500" y="1765"/>
                  </a:cubicBezTo>
                  <a:cubicBezTo>
                    <a:pt x="1664" y="1632"/>
                    <a:pt x="1798" y="1467"/>
                    <a:pt x="1880" y="1252"/>
                  </a:cubicBezTo>
                  <a:cubicBezTo>
                    <a:pt x="2013" y="738"/>
                    <a:pt x="1757" y="225"/>
                    <a:pt x="1243" y="50"/>
                  </a:cubicBezTo>
                  <a:cubicBezTo>
                    <a:pt x="1144" y="16"/>
                    <a:pt x="1045" y="1"/>
                    <a:pt x="948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6"/>
            <p:cNvSpPr/>
            <p:nvPr/>
          </p:nvSpPr>
          <p:spPr>
            <a:xfrm>
              <a:off x="2052089" y="3346948"/>
              <a:ext cx="24616" cy="32998"/>
            </a:xfrm>
            <a:custGeom>
              <a:avLst/>
              <a:gdLst/>
              <a:ahLst/>
              <a:cxnLst/>
              <a:rect l="l" t="t" r="r" b="b"/>
              <a:pathLst>
                <a:path w="555" h="744" extrusionOk="0">
                  <a:moveTo>
                    <a:pt x="228" y="0"/>
                  </a:moveTo>
                  <a:cubicBezTo>
                    <a:pt x="107" y="0"/>
                    <a:pt x="0" y="116"/>
                    <a:pt x="0" y="295"/>
                  </a:cubicBezTo>
                  <a:cubicBezTo>
                    <a:pt x="0" y="469"/>
                    <a:pt x="41" y="603"/>
                    <a:pt x="165" y="685"/>
                  </a:cubicBezTo>
                  <a:cubicBezTo>
                    <a:pt x="194" y="714"/>
                    <a:pt x="228" y="743"/>
                    <a:pt x="274" y="743"/>
                  </a:cubicBezTo>
                  <a:cubicBezTo>
                    <a:pt x="294" y="743"/>
                    <a:pt x="315" y="738"/>
                    <a:pt x="339" y="726"/>
                  </a:cubicBezTo>
                  <a:cubicBezTo>
                    <a:pt x="380" y="726"/>
                    <a:pt x="462" y="685"/>
                    <a:pt x="462" y="644"/>
                  </a:cubicBezTo>
                  <a:cubicBezTo>
                    <a:pt x="555" y="510"/>
                    <a:pt x="514" y="295"/>
                    <a:pt x="462" y="171"/>
                  </a:cubicBezTo>
                  <a:cubicBezTo>
                    <a:pt x="397" y="52"/>
                    <a:pt x="309" y="0"/>
                    <a:pt x="228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6"/>
            <p:cNvSpPr/>
            <p:nvPr/>
          </p:nvSpPr>
          <p:spPr>
            <a:xfrm>
              <a:off x="1956908" y="3466169"/>
              <a:ext cx="91100" cy="85600"/>
            </a:xfrm>
            <a:custGeom>
              <a:avLst/>
              <a:gdLst/>
              <a:ahLst/>
              <a:cxnLst/>
              <a:rect l="l" t="t" r="r" b="b"/>
              <a:pathLst>
                <a:path w="2054" h="1930" extrusionOk="0">
                  <a:moveTo>
                    <a:pt x="982" y="1"/>
                  </a:moveTo>
                  <a:cubicBezTo>
                    <a:pt x="570" y="1"/>
                    <a:pt x="192" y="274"/>
                    <a:pt x="93" y="687"/>
                  </a:cubicBezTo>
                  <a:cubicBezTo>
                    <a:pt x="41" y="780"/>
                    <a:pt x="41" y="862"/>
                    <a:pt x="41" y="903"/>
                  </a:cubicBezTo>
                  <a:cubicBezTo>
                    <a:pt x="0" y="1334"/>
                    <a:pt x="257" y="1766"/>
                    <a:pt x="688" y="1889"/>
                  </a:cubicBezTo>
                  <a:cubicBezTo>
                    <a:pt x="787" y="1916"/>
                    <a:pt x="887" y="1930"/>
                    <a:pt x="983" y="1930"/>
                  </a:cubicBezTo>
                  <a:cubicBezTo>
                    <a:pt x="1175" y="1930"/>
                    <a:pt x="1356" y="1875"/>
                    <a:pt x="1499" y="1766"/>
                  </a:cubicBezTo>
                  <a:cubicBezTo>
                    <a:pt x="1674" y="1632"/>
                    <a:pt x="1838" y="1458"/>
                    <a:pt x="1890" y="1252"/>
                  </a:cubicBezTo>
                  <a:cubicBezTo>
                    <a:pt x="2054" y="739"/>
                    <a:pt x="1756" y="225"/>
                    <a:pt x="1284" y="51"/>
                  </a:cubicBezTo>
                  <a:cubicBezTo>
                    <a:pt x="1183" y="17"/>
                    <a:pt x="1082" y="1"/>
                    <a:pt x="982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6"/>
            <p:cNvSpPr/>
            <p:nvPr/>
          </p:nvSpPr>
          <p:spPr>
            <a:xfrm>
              <a:off x="2010176" y="3481781"/>
              <a:ext cx="26478" cy="34018"/>
            </a:xfrm>
            <a:custGeom>
              <a:avLst/>
              <a:gdLst/>
              <a:ahLst/>
              <a:cxnLst/>
              <a:rect l="l" t="t" r="r" b="b"/>
              <a:pathLst>
                <a:path w="597" h="767" extrusionOk="0">
                  <a:moveTo>
                    <a:pt x="243" y="0"/>
                  </a:moveTo>
                  <a:cubicBezTo>
                    <a:pt x="127" y="0"/>
                    <a:pt x="25" y="116"/>
                    <a:pt x="1" y="294"/>
                  </a:cubicBezTo>
                  <a:cubicBezTo>
                    <a:pt x="1" y="469"/>
                    <a:pt x="83" y="592"/>
                    <a:pt x="175" y="684"/>
                  </a:cubicBezTo>
                  <a:cubicBezTo>
                    <a:pt x="257" y="726"/>
                    <a:pt x="298" y="767"/>
                    <a:pt x="380" y="767"/>
                  </a:cubicBezTo>
                  <a:cubicBezTo>
                    <a:pt x="432" y="767"/>
                    <a:pt x="473" y="684"/>
                    <a:pt x="514" y="643"/>
                  </a:cubicBezTo>
                  <a:cubicBezTo>
                    <a:pt x="596" y="510"/>
                    <a:pt x="555" y="335"/>
                    <a:pt x="473" y="171"/>
                  </a:cubicBezTo>
                  <a:cubicBezTo>
                    <a:pt x="403" y="52"/>
                    <a:pt x="320" y="0"/>
                    <a:pt x="243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6"/>
            <p:cNvSpPr/>
            <p:nvPr/>
          </p:nvSpPr>
          <p:spPr>
            <a:xfrm>
              <a:off x="1911357" y="3609163"/>
              <a:ext cx="91100" cy="85157"/>
            </a:xfrm>
            <a:custGeom>
              <a:avLst/>
              <a:gdLst/>
              <a:ahLst/>
              <a:cxnLst/>
              <a:rect l="l" t="t" r="r" b="b"/>
              <a:pathLst>
                <a:path w="2054" h="1920" extrusionOk="0">
                  <a:moveTo>
                    <a:pt x="1029" y="0"/>
                  </a:moveTo>
                  <a:cubicBezTo>
                    <a:pt x="609" y="0"/>
                    <a:pt x="230" y="250"/>
                    <a:pt x="93" y="677"/>
                  </a:cubicBezTo>
                  <a:cubicBezTo>
                    <a:pt x="41" y="760"/>
                    <a:pt x="41" y="852"/>
                    <a:pt x="41" y="934"/>
                  </a:cubicBezTo>
                  <a:cubicBezTo>
                    <a:pt x="0" y="1365"/>
                    <a:pt x="298" y="1745"/>
                    <a:pt x="688" y="1879"/>
                  </a:cubicBezTo>
                  <a:cubicBezTo>
                    <a:pt x="786" y="1906"/>
                    <a:pt x="884" y="1920"/>
                    <a:pt x="981" y="1920"/>
                  </a:cubicBezTo>
                  <a:cubicBezTo>
                    <a:pt x="1177" y="1920"/>
                    <a:pt x="1368" y="1863"/>
                    <a:pt x="1541" y="1745"/>
                  </a:cubicBezTo>
                  <a:cubicBezTo>
                    <a:pt x="1715" y="1622"/>
                    <a:pt x="1838" y="1448"/>
                    <a:pt x="1890" y="1232"/>
                  </a:cubicBezTo>
                  <a:cubicBezTo>
                    <a:pt x="2054" y="760"/>
                    <a:pt x="1797" y="205"/>
                    <a:pt x="1284" y="31"/>
                  </a:cubicBezTo>
                  <a:cubicBezTo>
                    <a:pt x="1198" y="10"/>
                    <a:pt x="1113" y="0"/>
                    <a:pt x="1029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6"/>
            <p:cNvSpPr/>
            <p:nvPr/>
          </p:nvSpPr>
          <p:spPr>
            <a:xfrm>
              <a:off x="1964625" y="3625396"/>
              <a:ext cx="26478" cy="32954"/>
            </a:xfrm>
            <a:custGeom>
              <a:avLst/>
              <a:gdLst/>
              <a:ahLst/>
              <a:cxnLst/>
              <a:rect l="l" t="t" r="r" b="b"/>
              <a:pathLst>
                <a:path w="597" h="743" extrusionOk="0">
                  <a:moveTo>
                    <a:pt x="280" y="1"/>
                  </a:moveTo>
                  <a:cubicBezTo>
                    <a:pt x="155" y="1"/>
                    <a:pt x="27" y="123"/>
                    <a:pt x="1" y="311"/>
                  </a:cubicBezTo>
                  <a:cubicBezTo>
                    <a:pt x="1" y="435"/>
                    <a:pt x="83" y="568"/>
                    <a:pt x="216" y="691"/>
                  </a:cubicBezTo>
                  <a:cubicBezTo>
                    <a:pt x="257" y="691"/>
                    <a:pt x="298" y="743"/>
                    <a:pt x="381" y="743"/>
                  </a:cubicBezTo>
                  <a:cubicBezTo>
                    <a:pt x="432" y="743"/>
                    <a:pt x="473" y="691"/>
                    <a:pt x="514" y="609"/>
                  </a:cubicBezTo>
                  <a:cubicBezTo>
                    <a:pt x="596" y="486"/>
                    <a:pt x="555" y="311"/>
                    <a:pt x="473" y="137"/>
                  </a:cubicBezTo>
                  <a:cubicBezTo>
                    <a:pt x="424" y="42"/>
                    <a:pt x="352" y="1"/>
                    <a:pt x="280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6"/>
            <p:cNvSpPr/>
            <p:nvPr/>
          </p:nvSpPr>
          <p:spPr>
            <a:xfrm>
              <a:off x="1913176" y="3650589"/>
              <a:ext cx="66529" cy="43732"/>
            </a:xfrm>
            <a:custGeom>
              <a:avLst/>
              <a:gdLst/>
              <a:ahLst/>
              <a:cxnLst/>
              <a:rect l="l" t="t" r="r" b="b"/>
              <a:pathLst>
                <a:path w="1500" h="986" extrusionOk="0">
                  <a:moveTo>
                    <a:pt x="0" y="0"/>
                  </a:moveTo>
                  <a:lnTo>
                    <a:pt x="0" y="41"/>
                  </a:lnTo>
                  <a:cubicBezTo>
                    <a:pt x="0" y="431"/>
                    <a:pt x="257" y="811"/>
                    <a:pt x="647" y="945"/>
                  </a:cubicBezTo>
                  <a:cubicBezTo>
                    <a:pt x="770" y="986"/>
                    <a:pt x="863" y="986"/>
                    <a:pt x="945" y="986"/>
                  </a:cubicBezTo>
                  <a:cubicBezTo>
                    <a:pt x="1161" y="986"/>
                    <a:pt x="1335" y="945"/>
                    <a:pt x="1500" y="811"/>
                  </a:cubicBezTo>
                  <a:lnTo>
                    <a:pt x="1458" y="811"/>
                  </a:lnTo>
                  <a:cubicBezTo>
                    <a:pt x="1202" y="811"/>
                    <a:pt x="945" y="729"/>
                    <a:pt x="729" y="637"/>
                  </a:cubicBezTo>
                  <a:cubicBezTo>
                    <a:pt x="514" y="555"/>
                    <a:pt x="349" y="431"/>
                    <a:pt x="175" y="257"/>
                  </a:cubicBezTo>
                  <a:cubicBezTo>
                    <a:pt x="93" y="175"/>
                    <a:pt x="52" y="82"/>
                    <a:pt x="0" y="0"/>
                  </a:cubicBezTo>
                  <a:close/>
                </a:path>
              </a:pathLst>
            </a:custGeom>
            <a:solidFill>
              <a:srgbClr val="D99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6"/>
            <p:cNvSpPr/>
            <p:nvPr/>
          </p:nvSpPr>
          <p:spPr>
            <a:xfrm>
              <a:off x="1869887" y="3746968"/>
              <a:ext cx="88882" cy="84004"/>
            </a:xfrm>
            <a:custGeom>
              <a:avLst/>
              <a:gdLst/>
              <a:ahLst/>
              <a:cxnLst/>
              <a:rect l="l" t="t" r="r" b="b"/>
              <a:pathLst>
                <a:path w="2004" h="1894" extrusionOk="0">
                  <a:moveTo>
                    <a:pt x="911" y="1"/>
                  </a:moveTo>
                  <a:cubicBezTo>
                    <a:pt x="518" y="1"/>
                    <a:pt x="171" y="246"/>
                    <a:pt x="42" y="651"/>
                  </a:cubicBezTo>
                  <a:cubicBezTo>
                    <a:pt x="1" y="733"/>
                    <a:pt x="1" y="826"/>
                    <a:pt x="1" y="908"/>
                  </a:cubicBezTo>
                  <a:cubicBezTo>
                    <a:pt x="1" y="1339"/>
                    <a:pt x="257" y="1719"/>
                    <a:pt x="678" y="1853"/>
                  </a:cubicBezTo>
                  <a:cubicBezTo>
                    <a:pt x="763" y="1880"/>
                    <a:pt x="852" y="1893"/>
                    <a:pt x="942" y="1893"/>
                  </a:cubicBezTo>
                  <a:cubicBezTo>
                    <a:pt x="1127" y="1893"/>
                    <a:pt x="1317" y="1836"/>
                    <a:pt x="1490" y="1719"/>
                  </a:cubicBezTo>
                  <a:cubicBezTo>
                    <a:pt x="1664" y="1637"/>
                    <a:pt x="1798" y="1462"/>
                    <a:pt x="1880" y="1247"/>
                  </a:cubicBezTo>
                  <a:cubicBezTo>
                    <a:pt x="2003" y="733"/>
                    <a:pt x="1746" y="179"/>
                    <a:pt x="1233" y="56"/>
                  </a:cubicBezTo>
                  <a:cubicBezTo>
                    <a:pt x="1124" y="19"/>
                    <a:pt x="1016" y="1"/>
                    <a:pt x="911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6"/>
            <p:cNvSpPr/>
            <p:nvPr/>
          </p:nvSpPr>
          <p:spPr>
            <a:xfrm>
              <a:off x="1922711" y="3762491"/>
              <a:ext cx="24660" cy="33264"/>
            </a:xfrm>
            <a:custGeom>
              <a:avLst/>
              <a:gdLst/>
              <a:ahLst/>
              <a:cxnLst/>
              <a:rect l="l" t="t" r="r" b="b"/>
              <a:pathLst>
                <a:path w="556" h="750" extrusionOk="0">
                  <a:moveTo>
                    <a:pt x="236" y="0"/>
                  </a:moveTo>
                  <a:cubicBezTo>
                    <a:pt x="111" y="0"/>
                    <a:pt x="1" y="120"/>
                    <a:pt x="1" y="301"/>
                  </a:cubicBezTo>
                  <a:cubicBezTo>
                    <a:pt x="1" y="424"/>
                    <a:pt x="42" y="599"/>
                    <a:pt x="175" y="681"/>
                  </a:cubicBezTo>
                  <a:cubicBezTo>
                    <a:pt x="205" y="718"/>
                    <a:pt x="234" y="749"/>
                    <a:pt x="282" y="749"/>
                  </a:cubicBezTo>
                  <a:cubicBezTo>
                    <a:pt x="301" y="749"/>
                    <a:pt x="324" y="744"/>
                    <a:pt x="350" y="732"/>
                  </a:cubicBezTo>
                  <a:cubicBezTo>
                    <a:pt x="391" y="732"/>
                    <a:pt x="473" y="681"/>
                    <a:pt x="473" y="640"/>
                  </a:cubicBezTo>
                  <a:cubicBezTo>
                    <a:pt x="555" y="476"/>
                    <a:pt x="514" y="301"/>
                    <a:pt x="473" y="168"/>
                  </a:cubicBezTo>
                  <a:cubicBezTo>
                    <a:pt x="405" y="51"/>
                    <a:pt x="317" y="0"/>
                    <a:pt x="236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6"/>
            <p:cNvSpPr/>
            <p:nvPr/>
          </p:nvSpPr>
          <p:spPr>
            <a:xfrm>
              <a:off x="1869887" y="3787196"/>
              <a:ext cx="66085" cy="43776"/>
            </a:xfrm>
            <a:custGeom>
              <a:avLst/>
              <a:gdLst/>
              <a:ahLst/>
              <a:cxnLst/>
              <a:rect l="l" t="t" r="r" b="b"/>
              <a:pathLst>
                <a:path w="1490" h="987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473"/>
                    <a:pt x="257" y="812"/>
                    <a:pt x="678" y="946"/>
                  </a:cubicBezTo>
                  <a:cubicBezTo>
                    <a:pt x="771" y="987"/>
                    <a:pt x="853" y="987"/>
                    <a:pt x="935" y="987"/>
                  </a:cubicBezTo>
                  <a:cubicBezTo>
                    <a:pt x="1151" y="987"/>
                    <a:pt x="1325" y="946"/>
                    <a:pt x="1490" y="812"/>
                  </a:cubicBezTo>
                  <a:lnTo>
                    <a:pt x="1449" y="812"/>
                  </a:lnTo>
                  <a:cubicBezTo>
                    <a:pt x="1192" y="812"/>
                    <a:pt x="976" y="771"/>
                    <a:pt x="771" y="637"/>
                  </a:cubicBezTo>
                  <a:cubicBezTo>
                    <a:pt x="555" y="555"/>
                    <a:pt x="340" y="432"/>
                    <a:pt x="165" y="299"/>
                  </a:cubicBezTo>
                  <a:cubicBezTo>
                    <a:pt x="83" y="216"/>
                    <a:pt x="42" y="83"/>
                    <a:pt x="1" y="1"/>
                  </a:cubicBezTo>
                  <a:close/>
                </a:path>
              </a:pathLst>
            </a:custGeom>
            <a:solidFill>
              <a:srgbClr val="D97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6"/>
            <p:cNvSpPr/>
            <p:nvPr/>
          </p:nvSpPr>
          <p:spPr>
            <a:xfrm>
              <a:off x="1824336" y="3889296"/>
              <a:ext cx="91144" cy="83782"/>
            </a:xfrm>
            <a:custGeom>
              <a:avLst/>
              <a:gdLst/>
              <a:ahLst/>
              <a:cxnLst/>
              <a:rect l="l" t="t" r="r" b="b"/>
              <a:pathLst>
                <a:path w="2055" h="1889" extrusionOk="0">
                  <a:moveTo>
                    <a:pt x="957" y="1"/>
                  </a:moveTo>
                  <a:cubicBezTo>
                    <a:pt x="567" y="1"/>
                    <a:pt x="174" y="273"/>
                    <a:pt x="42" y="646"/>
                  </a:cubicBezTo>
                  <a:cubicBezTo>
                    <a:pt x="42" y="738"/>
                    <a:pt x="1" y="821"/>
                    <a:pt x="1" y="903"/>
                  </a:cubicBezTo>
                  <a:cubicBezTo>
                    <a:pt x="1" y="1334"/>
                    <a:pt x="258" y="1724"/>
                    <a:pt x="679" y="1847"/>
                  </a:cubicBezTo>
                  <a:cubicBezTo>
                    <a:pt x="778" y="1875"/>
                    <a:pt x="878" y="1888"/>
                    <a:pt x="976" y="1888"/>
                  </a:cubicBezTo>
                  <a:cubicBezTo>
                    <a:pt x="1170" y="1888"/>
                    <a:pt x="1353" y="1834"/>
                    <a:pt x="1490" y="1724"/>
                  </a:cubicBezTo>
                  <a:cubicBezTo>
                    <a:pt x="1664" y="1632"/>
                    <a:pt x="1798" y="1467"/>
                    <a:pt x="1880" y="1252"/>
                  </a:cubicBezTo>
                  <a:cubicBezTo>
                    <a:pt x="2055" y="738"/>
                    <a:pt x="1747" y="184"/>
                    <a:pt x="1233" y="50"/>
                  </a:cubicBezTo>
                  <a:cubicBezTo>
                    <a:pt x="1144" y="17"/>
                    <a:pt x="1050" y="1"/>
                    <a:pt x="957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6"/>
            <p:cNvSpPr/>
            <p:nvPr/>
          </p:nvSpPr>
          <p:spPr>
            <a:xfrm>
              <a:off x="1877205" y="3904864"/>
              <a:ext cx="24616" cy="32998"/>
            </a:xfrm>
            <a:custGeom>
              <a:avLst/>
              <a:gdLst/>
              <a:ahLst/>
              <a:cxnLst/>
              <a:rect l="l" t="t" r="r" b="b"/>
              <a:pathLst>
                <a:path w="555" h="744" extrusionOk="0">
                  <a:moveTo>
                    <a:pt x="230" y="1"/>
                  </a:moveTo>
                  <a:cubicBezTo>
                    <a:pt x="107" y="1"/>
                    <a:pt x="0" y="116"/>
                    <a:pt x="0" y="295"/>
                  </a:cubicBezTo>
                  <a:cubicBezTo>
                    <a:pt x="0" y="428"/>
                    <a:pt x="92" y="603"/>
                    <a:pt x="175" y="685"/>
                  </a:cubicBezTo>
                  <a:cubicBezTo>
                    <a:pt x="204" y="714"/>
                    <a:pt x="253" y="743"/>
                    <a:pt x="298" y="743"/>
                  </a:cubicBezTo>
                  <a:cubicBezTo>
                    <a:pt x="316" y="743"/>
                    <a:pt x="334" y="738"/>
                    <a:pt x="349" y="726"/>
                  </a:cubicBezTo>
                  <a:cubicBezTo>
                    <a:pt x="431" y="726"/>
                    <a:pt x="472" y="685"/>
                    <a:pt x="513" y="644"/>
                  </a:cubicBezTo>
                  <a:cubicBezTo>
                    <a:pt x="555" y="470"/>
                    <a:pt x="555" y="295"/>
                    <a:pt x="472" y="172"/>
                  </a:cubicBezTo>
                  <a:cubicBezTo>
                    <a:pt x="402" y="52"/>
                    <a:pt x="313" y="1"/>
                    <a:pt x="230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6"/>
            <p:cNvSpPr/>
            <p:nvPr/>
          </p:nvSpPr>
          <p:spPr>
            <a:xfrm>
              <a:off x="1824336" y="3929302"/>
              <a:ext cx="66085" cy="43776"/>
            </a:xfrm>
            <a:custGeom>
              <a:avLst/>
              <a:gdLst/>
              <a:ahLst/>
              <a:cxnLst/>
              <a:rect l="l" t="t" r="r" b="b"/>
              <a:pathLst>
                <a:path w="1490" h="987" extrusionOk="0">
                  <a:moveTo>
                    <a:pt x="1" y="1"/>
                  </a:moveTo>
                  <a:lnTo>
                    <a:pt x="1" y="52"/>
                  </a:lnTo>
                  <a:cubicBezTo>
                    <a:pt x="1" y="473"/>
                    <a:pt x="258" y="822"/>
                    <a:pt x="679" y="945"/>
                  </a:cubicBezTo>
                  <a:cubicBezTo>
                    <a:pt x="771" y="986"/>
                    <a:pt x="853" y="986"/>
                    <a:pt x="976" y="986"/>
                  </a:cubicBezTo>
                  <a:cubicBezTo>
                    <a:pt x="1130" y="986"/>
                    <a:pt x="1315" y="955"/>
                    <a:pt x="1441" y="863"/>
                  </a:cubicBezTo>
                  <a:lnTo>
                    <a:pt x="1441" y="863"/>
                  </a:lnTo>
                  <a:cubicBezTo>
                    <a:pt x="1444" y="863"/>
                    <a:pt x="1446" y="863"/>
                    <a:pt x="1449" y="863"/>
                  </a:cubicBezTo>
                  <a:lnTo>
                    <a:pt x="1490" y="822"/>
                  </a:lnTo>
                  <a:lnTo>
                    <a:pt x="1490" y="822"/>
                  </a:lnTo>
                  <a:cubicBezTo>
                    <a:pt x="1475" y="837"/>
                    <a:pt x="1459" y="851"/>
                    <a:pt x="1441" y="863"/>
                  </a:cubicBezTo>
                  <a:lnTo>
                    <a:pt x="1441" y="863"/>
                  </a:lnTo>
                  <a:cubicBezTo>
                    <a:pt x="1227" y="861"/>
                    <a:pt x="974" y="769"/>
                    <a:pt x="771" y="648"/>
                  </a:cubicBezTo>
                  <a:cubicBezTo>
                    <a:pt x="555" y="565"/>
                    <a:pt x="340" y="473"/>
                    <a:pt x="206" y="309"/>
                  </a:cubicBezTo>
                  <a:cubicBezTo>
                    <a:pt x="124" y="216"/>
                    <a:pt x="42" y="93"/>
                    <a:pt x="1" y="1"/>
                  </a:cubicBezTo>
                  <a:close/>
                </a:path>
              </a:pathLst>
            </a:custGeom>
            <a:solidFill>
              <a:srgbClr val="D98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6"/>
            <p:cNvSpPr/>
            <p:nvPr/>
          </p:nvSpPr>
          <p:spPr>
            <a:xfrm>
              <a:off x="2083979" y="3357992"/>
              <a:ext cx="89282" cy="85822"/>
            </a:xfrm>
            <a:custGeom>
              <a:avLst/>
              <a:gdLst/>
              <a:ahLst/>
              <a:cxnLst/>
              <a:rect l="l" t="t" r="r" b="b"/>
              <a:pathLst>
                <a:path w="2013" h="1935" extrusionOk="0">
                  <a:moveTo>
                    <a:pt x="957" y="0"/>
                  </a:moveTo>
                  <a:cubicBezTo>
                    <a:pt x="549" y="0"/>
                    <a:pt x="185" y="275"/>
                    <a:pt x="51" y="693"/>
                  </a:cubicBezTo>
                  <a:cubicBezTo>
                    <a:pt x="0" y="734"/>
                    <a:pt x="0" y="816"/>
                    <a:pt x="0" y="908"/>
                  </a:cubicBezTo>
                  <a:cubicBezTo>
                    <a:pt x="0" y="1329"/>
                    <a:pt x="257" y="1720"/>
                    <a:pt x="688" y="1894"/>
                  </a:cubicBezTo>
                  <a:cubicBezTo>
                    <a:pt x="773" y="1921"/>
                    <a:pt x="861" y="1935"/>
                    <a:pt x="952" y="1935"/>
                  </a:cubicBezTo>
                  <a:cubicBezTo>
                    <a:pt x="1136" y="1935"/>
                    <a:pt x="1327" y="1878"/>
                    <a:pt x="1499" y="1761"/>
                  </a:cubicBezTo>
                  <a:cubicBezTo>
                    <a:pt x="1674" y="1637"/>
                    <a:pt x="1797" y="1463"/>
                    <a:pt x="1890" y="1247"/>
                  </a:cubicBezTo>
                  <a:cubicBezTo>
                    <a:pt x="2013" y="734"/>
                    <a:pt x="1756" y="220"/>
                    <a:pt x="1243" y="46"/>
                  </a:cubicBezTo>
                  <a:cubicBezTo>
                    <a:pt x="1147" y="15"/>
                    <a:pt x="1050" y="0"/>
                    <a:pt x="957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6"/>
            <p:cNvSpPr/>
            <p:nvPr/>
          </p:nvSpPr>
          <p:spPr>
            <a:xfrm>
              <a:off x="2137247" y="3373516"/>
              <a:ext cx="24660" cy="34329"/>
            </a:xfrm>
            <a:custGeom>
              <a:avLst/>
              <a:gdLst/>
              <a:ahLst/>
              <a:cxnLst/>
              <a:rect l="l" t="t" r="r" b="b"/>
              <a:pathLst>
                <a:path w="556" h="774" extrusionOk="0">
                  <a:moveTo>
                    <a:pt x="235" y="1"/>
                  </a:moveTo>
                  <a:cubicBezTo>
                    <a:pt x="110" y="1"/>
                    <a:pt x="1" y="121"/>
                    <a:pt x="1" y="302"/>
                  </a:cubicBezTo>
                  <a:cubicBezTo>
                    <a:pt x="1" y="466"/>
                    <a:pt x="42" y="599"/>
                    <a:pt x="175" y="682"/>
                  </a:cubicBezTo>
                  <a:cubicBezTo>
                    <a:pt x="216" y="723"/>
                    <a:pt x="298" y="774"/>
                    <a:pt x="339" y="774"/>
                  </a:cubicBezTo>
                  <a:cubicBezTo>
                    <a:pt x="391" y="723"/>
                    <a:pt x="473" y="682"/>
                    <a:pt x="473" y="640"/>
                  </a:cubicBezTo>
                  <a:cubicBezTo>
                    <a:pt x="555" y="517"/>
                    <a:pt x="514" y="302"/>
                    <a:pt x="473" y="168"/>
                  </a:cubicBezTo>
                  <a:cubicBezTo>
                    <a:pt x="404" y="51"/>
                    <a:pt x="317" y="1"/>
                    <a:pt x="235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6"/>
            <p:cNvSpPr/>
            <p:nvPr/>
          </p:nvSpPr>
          <p:spPr>
            <a:xfrm>
              <a:off x="2042509" y="3493446"/>
              <a:ext cx="91144" cy="85068"/>
            </a:xfrm>
            <a:custGeom>
              <a:avLst/>
              <a:gdLst/>
              <a:ahLst/>
              <a:cxnLst/>
              <a:rect l="l" t="t" r="r" b="b"/>
              <a:pathLst>
                <a:path w="2055" h="1918" extrusionOk="0">
                  <a:moveTo>
                    <a:pt x="1026" y="1"/>
                  </a:moveTo>
                  <a:cubicBezTo>
                    <a:pt x="598" y="1"/>
                    <a:pt x="194" y="250"/>
                    <a:pt x="83" y="678"/>
                  </a:cubicBezTo>
                  <a:cubicBezTo>
                    <a:pt x="42" y="760"/>
                    <a:pt x="42" y="843"/>
                    <a:pt x="42" y="935"/>
                  </a:cubicBezTo>
                  <a:cubicBezTo>
                    <a:pt x="1" y="1356"/>
                    <a:pt x="257" y="1746"/>
                    <a:pt x="678" y="1869"/>
                  </a:cubicBezTo>
                  <a:cubicBezTo>
                    <a:pt x="785" y="1901"/>
                    <a:pt x="890" y="1917"/>
                    <a:pt x="992" y="1917"/>
                  </a:cubicBezTo>
                  <a:cubicBezTo>
                    <a:pt x="1183" y="1917"/>
                    <a:pt x="1359" y="1860"/>
                    <a:pt x="1500" y="1746"/>
                  </a:cubicBezTo>
                  <a:cubicBezTo>
                    <a:pt x="1664" y="1613"/>
                    <a:pt x="1839" y="1448"/>
                    <a:pt x="1880" y="1233"/>
                  </a:cubicBezTo>
                  <a:cubicBezTo>
                    <a:pt x="2054" y="760"/>
                    <a:pt x="1757" y="206"/>
                    <a:pt x="1284" y="31"/>
                  </a:cubicBezTo>
                  <a:cubicBezTo>
                    <a:pt x="1199" y="11"/>
                    <a:pt x="1112" y="1"/>
                    <a:pt x="1026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6"/>
            <p:cNvSpPr/>
            <p:nvPr/>
          </p:nvSpPr>
          <p:spPr>
            <a:xfrm>
              <a:off x="2095334" y="3509724"/>
              <a:ext cx="26922" cy="32510"/>
            </a:xfrm>
            <a:custGeom>
              <a:avLst/>
              <a:gdLst/>
              <a:ahLst/>
              <a:cxnLst/>
              <a:rect l="l" t="t" r="r" b="b"/>
              <a:pathLst>
                <a:path w="607" h="733" extrusionOk="0">
                  <a:moveTo>
                    <a:pt x="287" y="0"/>
                  </a:moveTo>
                  <a:cubicBezTo>
                    <a:pt x="164" y="0"/>
                    <a:pt x="33" y="123"/>
                    <a:pt x="1" y="311"/>
                  </a:cubicBezTo>
                  <a:cubicBezTo>
                    <a:pt x="1" y="434"/>
                    <a:pt x="93" y="568"/>
                    <a:pt x="175" y="691"/>
                  </a:cubicBezTo>
                  <a:cubicBezTo>
                    <a:pt x="258" y="691"/>
                    <a:pt x="309" y="732"/>
                    <a:pt x="391" y="732"/>
                  </a:cubicBezTo>
                  <a:cubicBezTo>
                    <a:pt x="432" y="732"/>
                    <a:pt x="473" y="691"/>
                    <a:pt x="514" y="609"/>
                  </a:cubicBezTo>
                  <a:cubicBezTo>
                    <a:pt x="607" y="476"/>
                    <a:pt x="566" y="311"/>
                    <a:pt x="473" y="137"/>
                  </a:cubicBezTo>
                  <a:cubicBezTo>
                    <a:pt x="428" y="42"/>
                    <a:pt x="359" y="0"/>
                    <a:pt x="287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6"/>
            <p:cNvSpPr/>
            <p:nvPr/>
          </p:nvSpPr>
          <p:spPr>
            <a:xfrm>
              <a:off x="1996958" y="3636750"/>
              <a:ext cx="91144" cy="84004"/>
            </a:xfrm>
            <a:custGeom>
              <a:avLst/>
              <a:gdLst/>
              <a:ahLst/>
              <a:cxnLst/>
              <a:rect l="l" t="t" r="r" b="b"/>
              <a:pathLst>
                <a:path w="2055" h="1894" extrusionOk="0">
                  <a:moveTo>
                    <a:pt x="962" y="1"/>
                  </a:moveTo>
                  <a:cubicBezTo>
                    <a:pt x="569" y="1"/>
                    <a:pt x="221" y="246"/>
                    <a:pt x="83" y="651"/>
                  </a:cubicBezTo>
                  <a:cubicBezTo>
                    <a:pt x="42" y="743"/>
                    <a:pt x="42" y="826"/>
                    <a:pt x="42" y="908"/>
                  </a:cubicBezTo>
                  <a:cubicBezTo>
                    <a:pt x="1" y="1339"/>
                    <a:pt x="299" y="1719"/>
                    <a:pt x="678" y="1852"/>
                  </a:cubicBezTo>
                  <a:cubicBezTo>
                    <a:pt x="780" y="1880"/>
                    <a:pt x="880" y="1893"/>
                    <a:pt x="978" y="1893"/>
                  </a:cubicBezTo>
                  <a:cubicBezTo>
                    <a:pt x="1178" y="1893"/>
                    <a:pt x="1369" y="1836"/>
                    <a:pt x="1541" y="1719"/>
                  </a:cubicBezTo>
                  <a:cubicBezTo>
                    <a:pt x="1705" y="1637"/>
                    <a:pt x="1839" y="1462"/>
                    <a:pt x="1880" y="1257"/>
                  </a:cubicBezTo>
                  <a:cubicBezTo>
                    <a:pt x="2054" y="743"/>
                    <a:pt x="1798" y="179"/>
                    <a:pt x="1284" y="55"/>
                  </a:cubicBezTo>
                  <a:cubicBezTo>
                    <a:pt x="1176" y="19"/>
                    <a:pt x="1067" y="1"/>
                    <a:pt x="962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6"/>
            <p:cNvSpPr/>
            <p:nvPr/>
          </p:nvSpPr>
          <p:spPr>
            <a:xfrm>
              <a:off x="2049783" y="3652540"/>
              <a:ext cx="26922" cy="32244"/>
            </a:xfrm>
            <a:custGeom>
              <a:avLst/>
              <a:gdLst/>
              <a:ahLst/>
              <a:cxnLst/>
              <a:rect l="l" t="t" r="r" b="b"/>
              <a:pathLst>
                <a:path w="607" h="727" extrusionOk="0">
                  <a:moveTo>
                    <a:pt x="271" y="1"/>
                  </a:moveTo>
                  <a:cubicBezTo>
                    <a:pt x="159" y="1"/>
                    <a:pt x="52" y="117"/>
                    <a:pt x="52" y="295"/>
                  </a:cubicBezTo>
                  <a:cubicBezTo>
                    <a:pt x="1" y="429"/>
                    <a:pt x="93" y="593"/>
                    <a:pt x="217" y="685"/>
                  </a:cubicBezTo>
                  <a:cubicBezTo>
                    <a:pt x="258" y="726"/>
                    <a:pt x="309" y="726"/>
                    <a:pt x="391" y="726"/>
                  </a:cubicBezTo>
                  <a:cubicBezTo>
                    <a:pt x="432" y="726"/>
                    <a:pt x="473" y="685"/>
                    <a:pt x="514" y="644"/>
                  </a:cubicBezTo>
                  <a:cubicBezTo>
                    <a:pt x="607" y="470"/>
                    <a:pt x="566" y="295"/>
                    <a:pt x="473" y="172"/>
                  </a:cubicBezTo>
                  <a:cubicBezTo>
                    <a:pt x="424" y="53"/>
                    <a:pt x="347" y="1"/>
                    <a:pt x="271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6"/>
            <p:cNvSpPr/>
            <p:nvPr/>
          </p:nvSpPr>
          <p:spPr>
            <a:xfrm>
              <a:off x="1955089" y="3773579"/>
              <a:ext cx="89282" cy="84713"/>
            </a:xfrm>
            <a:custGeom>
              <a:avLst/>
              <a:gdLst/>
              <a:ahLst/>
              <a:cxnLst/>
              <a:rect l="l" t="t" r="r" b="b"/>
              <a:pathLst>
                <a:path w="2013" h="1910" extrusionOk="0">
                  <a:moveTo>
                    <a:pt x="942" y="1"/>
                  </a:moveTo>
                  <a:cubicBezTo>
                    <a:pt x="540" y="1"/>
                    <a:pt x="181" y="267"/>
                    <a:pt x="41" y="647"/>
                  </a:cubicBezTo>
                  <a:cubicBezTo>
                    <a:pt x="0" y="739"/>
                    <a:pt x="0" y="821"/>
                    <a:pt x="0" y="903"/>
                  </a:cubicBezTo>
                  <a:cubicBezTo>
                    <a:pt x="0" y="1335"/>
                    <a:pt x="257" y="1715"/>
                    <a:pt x="688" y="1848"/>
                  </a:cubicBezTo>
                  <a:cubicBezTo>
                    <a:pt x="778" y="1891"/>
                    <a:pt x="872" y="1909"/>
                    <a:pt x="968" y="1909"/>
                  </a:cubicBezTo>
                  <a:cubicBezTo>
                    <a:pt x="1147" y="1909"/>
                    <a:pt x="1332" y="1846"/>
                    <a:pt x="1499" y="1766"/>
                  </a:cubicBezTo>
                  <a:cubicBezTo>
                    <a:pt x="1674" y="1632"/>
                    <a:pt x="1797" y="1458"/>
                    <a:pt x="1879" y="1253"/>
                  </a:cubicBezTo>
                  <a:cubicBezTo>
                    <a:pt x="2013" y="739"/>
                    <a:pt x="1756" y="226"/>
                    <a:pt x="1243" y="51"/>
                  </a:cubicBezTo>
                  <a:cubicBezTo>
                    <a:pt x="1141" y="17"/>
                    <a:pt x="1040" y="1"/>
                    <a:pt x="942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6"/>
            <p:cNvSpPr/>
            <p:nvPr/>
          </p:nvSpPr>
          <p:spPr>
            <a:xfrm>
              <a:off x="2008357" y="3789192"/>
              <a:ext cx="24616" cy="34063"/>
            </a:xfrm>
            <a:custGeom>
              <a:avLst/>
              <a:gdLst/>
              <a:ahLst/>
              <a:cxnLst/>
              <a:rect l="l" t="t" r="r" b="b"/>
              <a:pathLst>
                <a:path w="555" h="768" extrusionOk="0">
                  <a:moveTo>
                    <a:pt x="231" y="0"/>
                  </a:moveTo>
                  <a:cubicBezTo>
                    <a:pt x="107" y="0"/>
                    <a:pt x="0" y="116"/>
                    <a:pt x="0" y="295"/>
                  </a:cubicBezTo>
                  <a:cubicBezTo>
                    <a:pt x="0" y="469"/>
                    <a:pt x="42" y="592"/>
                    <a:pt x="165" y="685"/>
                  </a:cubicBezTo>
                  <a:cubicBezTo>
                    <a:pt x="216" y="726"/>
                    <a:pt x="298" y="767"/>
                    <a:pt x="339" y="767"/>
                  </a:cubicBezTo>
                  <a:cubicBezTo>
                    <a:pt x="380" y="726"/>
                    <a:pt x="473" y="685"/>
                    <a:pt x="473" y="644"/>
                  </a:cubicBezTo>
                  <a:cubicBezTo>
                    <a:pt x="555" y="510"/>
                    <a:pt x="514" y="295"/>
                    <a:pt x="473" y="171"/>
                  </a:cubicBezTo>
                  <a:cubicBezTo>
                    <a:pt x="403" y="52"/>
                    <a:pt x="313" y="0"/>
                    <a:pt x="23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6"/>
            <p:cNvSpPr/>
            <p:nvPr/>
          </p:nvSpPr>
          <p:spPr>
            <a:xfrm>
              <a:off x="1955089" y="3813630"/>
              <a:ext cx="66529" cy="43776"/>
            </a:xfrm>
            <a:custGeom>
              <a:avLst/>
              <a:gdLst/>
              <a:ahLst/>
              <a:cxnLst/>
              <a:rect l="l" t="t" r="r" b="b"/>
              <a:pathLst>
                <a:path w="1500" h="987" extrusionOk="0">
                  <a:moveTo>
                    <a:pt x="0" y="0"/>
                  </a:moveTo>
                  <a:lnTo>
                    <a:pt x="0" y="41"/>
                  </a:lnTo>
                  <a:cubicBezTo>
                    <a:pt x="0" y="473"/>
                    <a:pt x="257" y="812"/>
                    <a:pt x="688" y="945"/>
                  </a:cubicBezTo>
                  <a:cubicBezTo>
                    <a:pt x="770" y="986"/>
                    <a:pt x="852" y="986"/>
                    <a:pt x="945" y="986"/>
                  </a:cubicBezTo>
                  <a:cubicBezTo>
                    <a:pt x="1160" y="986"/>
                    <a:pt x="1325" y="945"/>
                    <a:pt x="1499" y="863"/>
                  </a:cubicBezTo>
                  <a:lnTo>
                    <a:pt x="1458" y="863"/>
                  </a:lnTo>
                  <a:cubicBezTo>
                    <a:pt x="1201" y="863"/>
                    <a:pt x="986" y="771"/>
                    <a:pt x="770" y="688"/>
                  </a:cubicBezTo>
                  <a:cubicBezTo>
                    <a:pt x="555" y="555"/>
                    <a:pt x="339" y="473"/>
                    <a:pt x="175" y="298"/>
                  </a:cubicBezTo>
                  <a:cubicBezTo>
                    <a:pt x="134" y="216"/>
                    <a:pt x="41" y="134"/>
                    <a:pt x="0" y="0"/>
                  </a:cubicBezTo>
                  <a:close/>
                </a:path>
              </a:pathLst>
            </a:custGeom>
            <a:solidFill>
              <a:srgbClr val="D97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6"/>
            <p:cNvSpPr/>
            <p:nvPr/>
          </p:nvSpPr>
          <p:spPr>
            <a:xfrm>
              <a:off x="1909539" y="3915908"/>
              <a:ext cx="91100" cy="85512"/>
            </a:xfrm>
            <a:custGeom>
              <a:avLst/>
              <a:gdLst/>
              <a:ahLst/>
              <a:cxnLst/>
              <a:rect l="l" t="t" r="r" b="b"/>
              <a:pathLst>
                <a:path w="2054" h="1928" extrusionOk="0">
                  <a:moveTo>
                    <a:pt x="972" y="1"/>
                  </a:moveTo>
                  <a:cubicBezTo>
                    <a:pt x="576" y="1"/>
                    <a:pt x="183" y="276"/>
                    <a:pt x="41" y="693"/>
                  </a:cubicBezTo>
                  <a:cubicBezTo>
                    <a:pt x="41" y="734"/>
                    <a:pt x="0" y="816"/>
                    <a:pt x="0" y="909"/>
                  </a:cubicBezTo>
                  <a:cubicBezTo>
                    <a:pt x="0" y="1330"/>
                    <a:pt x="257" y="1720"/>
                    <a:pt x="688" y="1894"/>
                  </a:cubicBezTo>
                  <a:cubicBezTo>
                    <a:pt x="770" y="1917"/>
                    <a:pt x="853" y="1927"/>
                    <a:pt x="933" y="1927"/>
                  </a:cubicBezTo>
                  <a:cubicBezTo>
                    <a:pt x="1144" y="1927"/>
                    <a:pt x="1343" y="1857"/>
                    <a:pt x="1499" y="1761"/>
                  </a:cubicBezTo>
                  <a:cubicBezTo>
                    <a:pt x="1674" y="1638"/>
                    <a:pt x="1797" y="1463"/>
                    <a:pt x="1879" y="1247"/>
                  </a:cubicBezTo>
                  <a:cubicBezTo>
                    <a:pt x="2054" y="734"/>
                    <a:pt x="1756" y="221"/>
                    <a:pt x="1243" y="46"/>
                  </a:cubicBezTo>
                  <a:cubicBezTo>
                    <a:pt x="1154" y="15"/>
                    <a:pt x="1063" y="1"/>
                    <a:pt x="972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6"/>
            <p:cNvSpPr/>
            <p:nvPr/>
          </p:nvSpPr>
          <p:spPr>
            <a:xfrm>
              <a:off x="1962807" y="3931431"/>
              <a:ext cx="24660" cy="34373"/>
            </a:xfrm>
            <a:custGeom>
              <a:avLst/>
              <a:gdLst/>
              <a:ahLst/>
              <a:cxnLst/>
              <a:rect l="l" t="t" r="r" b="b"/>
              <a:pathLst>
                <a:path w="556" h="775" extrusionOk="0">
                  <a:moveTo>
                    <a:pt x="236" y="1"/>
                  </a:moveTo>
                  <a:cubicBezTo>
                    <a:pt x="110" y="1"/>
                    <a:pt x="1" y="121"/>
                    <a:pt x="1" y="302"/>
                  </a:cubicBezTo>
                  <a:cubicBezTo>
                    <a:pt x="1" y="466"/>
                    <a:pt x="83" y="600"/>
                    <a:pt x="165" y="682"/>
                  </a:cubicBezTo>
                  <a:cubicBezTo>
                    <a:pt x="216" y="723"/>
                    <a:pt x="298" y="774"/>
                    <a:pt x="339" y="774"/>
                  </a:cubicBezTo>
                  <a:cubicBezTo>
                    <a:pt x="422" y="723"/>
                    <a:pt x="473" y="682"/>
                    <a:pt x="514" y="641"/>
                  </a:cubicBezTo>
                  <a:cubicBezTo>
                    <a:pt x="555" y="517"/>
                    <a:pt x="555" y="302"/>
                    <a:pt x="473" y="168"/>
                  </a:cubicBezTo>
                  <a:cubicBezTo>
                    <a:pt x="404" y="51"/>
                    <a:pt x="317" y="1"/>
                    <a:pt x="236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6"/>
            <p:cNvSpPr/>
            <p:nvPr/>
          </p:nvSpPr>
          <p:spPr>
            <a:xfrm>
              <a:off x="1909539" y="3956180"/>
              <a:ext cx="66529" cy="45594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0" y="1"/>
                  </a:moveTo>
                  <a:lnTo>
                    <a:pt x="0" y="42"/>
                  </a:lnTo>
                  <a:cubicBezTo>
                    <a:pt x="0" y="473"/>
                    <a:pt x="257" y="853"/>
                    <a:pt x="688" y="986"/>
                  </a:cubicBezTo>
                  <a:cubicBezTo>
                    <a:pt x="770" y="986"/>
                    <a:pt x="852" y="1027"/>
                    <a:pt x="986" y="1027"/>
                  </a:cubicBezTo>
                  <a:cubicBezTo>
                    <a:pt x="1161" y="1027"/>
                    <a:pt x="1366" y="935"/>
                    <a:pt x="1499" y="853"/>
                  </a:cubicBezTo>
                  <a:lnTo>
                    <a:pt x="1458" y="853"/>
                  </a:lnTo>
                  <a:cubicBezTo>
                    <a:pt x="1243" y="853"/>
                    <a:pt x="986" y="771"/>
                    <a:pt x="770" y="678"/>
                  </a:cubicBezTo>
                  <a:cubicBezTo>
                    <a:pt x="555" y="555"/>
                    <a:pt x="339" y="473"/>
                    <a:pt x="216" y="298"/>
                  </a:cubicBezTo>
                  <a:cubicBezTo>
                    <a:pt x="134" y="216"/>
                    <a:pt x="41" y="124"/>
                    <a:pt x="0" y="1"/>
                  </a:cubicBezTo>
                  <a:close/>
                </a:path>
              </a:pathLst>
            </a:custGeom>
            <a:solidFill>
              <a:srgbClr val="D98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6"/>
            <p:cNvSpPr/>
            <p:nvPr/>
          </p:nvSpPr>
          <p:spPr>
            <a:xfrm>
              <a:off x="2169581" y="3385314"/>
              <a:ext cx="89326" cy="84935"/>
            </a:xfrm>
            <a:custGeom>
              <a:avLst/>
              <a:gdLst/>
              <a:ahLst/>
              <a:cxnLst/>
              <a:rect l="l" t="t" r="r" b="b"/>
              <a:pathLst>
                <a:path w="2014" h="1915" extrusionOk="0">
                  <a:moveTo>
                    <a:pt x="973" y="1"/>
                  </a:moveTo>
                  <a:cubicBezTo>
                    <a:pt x="559" y="1"/>
                    <a:pt x="185" y="249"/>
                    <a:pt x="42" y="672"/>
                  </a:cubicBezTo>
                  <a:cubicBezTo>
                    <a:pt x="42" y="765"/>
                    <a:pt x="1" y="847"/>
                    <a:pt x="1" y="929"/>
                  </a:cubicBezTo>
                  <a:cubicBezTo>
                    <a:pt x="1" y="1319"/>
                    <a:pt x="257" y="1740"/>
                    <a:pt x="689" y="1874"/>
                  </a:cubicBezTo>
                  <a:cubicBezTo>
                    <a:pt x="773" y="1901"/>
                    <a:pt x="866" y="1914"/>
                    <a:pt x="961" y="1914"/>
                  </a:cubicBezTo>
                  <a:cubicBezTo>
                    <a:pt x="1155" y="1914"/>
                    <a:pt x="1355" y="1857"/>
                    <a:pt x="1500" y="1740"/>
                  </a:cubicBezTo>
                  <a:cubicBezTo>
                    <a:pt x="1664" y="1617"/>
                    <a:pt x="1798" y="1442"/>
                    <a:pt x="1880" y="1227"/>
                  </a:cubicBezTo>
                  <a:cubicBezTo>
                    <a:pt x="2013" y="713"/>
                    <a:pt x="1757" y="200"/>
                    <a:pt x="1243" y="36"/>
                  </a:cubicBezTo>
                  <a:cubicBezTo>
                    <a:pt x="1153" y="12"/>
                    <a:pt x="1062" y="1"/>
                    <a:pt x="973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6"/>
            <p:cNvSpPr/>
            <p:nvPr/>
          </p:nvSpPr>
          <p:spPr>
            <a:xfrm>
              <a:off x="2222893" y="3401148"/>
              <a:ext cx="24616" cy="33131"/>
            </a:xfrm>
            <a:custGeom>
              <a:avLst/>
              <a:gdLst/>
              <a:ahLst/>
              <a:cxnLst/>
              <a:rect l="l" t="t" r="r" b="b"/>
              <a:pathLst>
                <a:path w="555" h="747" extrusionOk="0">
                  <a:moveTo>
                    <a:pt x="230" y="0"/>
                  </a:moveTo>
                  <a:cubicBezTo>
                    <a:pt x="108" y="0"/>
                    <a:pt x="0" y="111"/>
                    <a:pt x="0" y="315"/>
                  </a:cubicBezTo>
                  <a:cubicBezTo>
                    <a:pt x="0" y="449"/>
                    <a:pt x="41" y="572"/>
                    <a:pt x="164" y="664"/>
                  </a:cubicBezTo>
                  <a:cubicBezTo>
                    <a:pt x="205" y="705"/>
                    <a:pt x="298" y="747"/>
                    <a:pt x="339" y="747"/>
                  </a:cubicBezTo>
                  <a:cubicBezTo>
                    <a:pt x="380" y="747"/>
                    <a:pt x="462" y="705"/>
                    <a:pt x="462" y="613"/>
                  </a:cubicBezTo>
                  <a:cubicBezTo>
                    <a:pt x="555" y="490"/>
                    <a:pt x="514" y="315"/>
                    <a:pt x="462" y="151"/>
                  </a:cubicBezTo>
                  <a:cubicBezTo>
                    <a:pt x="397" y="49"/>
                    <a:pt x="310" y="0"/>
                    <a:pt x="230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6"/>
            <p:cNvSpPr/>
            <p:nvPr/>
          </p:nvSpPr>
          <p:spPr>
            <a:xfrm>
              <a:off x="2127667" y="3521078"/>
              <a:ext cx="91144" cy="83959"/>
            </a:xfrm>
            <a:custGeom>
              <a:avLst/>
              <a:gdLst/>
              <a:ahLst/>
              <a:cxnLst/>
              <a:rect l="l" t="t" r="r" b="b"/>
              <a:pathLst>
                <a:path w="2055" h="1893" extrusionOk="0">
                  <a:moveTo>
                    <a:pt x="958" y="1"/>
                  </a:moveTo>
                  <a:cubicBezTo>
                    <a:pt x="556" y="1"/>
                    <a:pt x="190" y="246"/>
                    <a:pt x="93" y="651"/>
                  </a:cubicBezTo>
                  <a:cubicBezTo>
                    <a:pt x="42" y="733"/>
                    <a:pt x="42" y="825"/>
                    <a:pt x="42" y="908"/>
                  </a:cubicBezTo>
                  <a:cubicBezTo>
                    <a:pt x="1" y="1339"/>
                    <a:pt x="258" y="1719"/>
                    <a:pt x="689" y="1852"/>
                  </a:cubicBezTo>
                  <a:cubicBezTo>
                    <a:pt x="787" y="1879"/>
                    <a:pt x="885" y="1893"/>
                    <a:pt x="980" y="1893"/>
                  </a:cubicBezTo>
                  <a:cubicBezTo>
                    <a:pt x="1174" y="1893"/>
                    <a:pt x="1355" y="1836"/>
                    <a:pt x="1500" y="1719"/>
                  </a:cubicBezTo>
                  <a:cubicBezTo>
                    <a:pt x="1675" y="1637"/>
                    <a:pt x="1839" y="1462"/>
                    <a:pt x="1890" y="1246"/>
                  </a:cubicBezTo>
                  <a:cubicBezTo>
                    <a:pt x="2055" y="733"/>
                    <a:pt x="1757" y="178"/>
                    <a:pt x="1284" y="55"/>
                  </a:cubicBezTo>
                  <a:cubicBezTo>
                    <a:pt x="1176" y="18"/>
                    <a:pt x="1066" y="1"/>
                    <a:pt x="95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6"/>
            <p:cNvSpPr/>
            <p:nvPr/>
          </p:nvSpPr>
          <p:spPr>
            <a:xfrm>
              <a:off x="2180979" y="3536690"/>
              <a:ext cx="26434" cy="32422"/>
            </a:xfrm>
            <a:custGeom>
              <a:avLst/>
              <a:gdLst/>
              <a:ahLst/>
              <a:cxnLst/>
              <a:rect l="l" t="t" r="r" b="b"/>
              <a:pathLst>
                <a:path w="596" h="731" extrusionOk="0">
                  <a:moveTo>
                    <a:pt x="261" y="0"/>
                  </a:moveTo>
                  <a:cubicBezTo>
                    <a:pt x="143" y="0"/>
                    <a:pt x="25" y="120"/>
                    <a:pt x="0" y="299"/>
                  </a:cubicBezTo>
                  <a:cubicBezTo>
                    <a:pt x="0" y="432"/>
                    <a:pt x="82" y="597"/>
                    <a:pt x="175" y="689"/>
                  </a:cubicBezTo>
                  <a:cubicBezTo>
                    <a:pt x="257" y="730"/>
                    <a:pt x="298" y="730"/>
                    <a:pt x="380" y="730"/>
                  </a:cubicBezTo>
                  <a:cubicBezTo>
                    <a:pt x="432" y="730"/>
                    <a:pt x="473" y="689"/>
                    <a:pt x="514" y="638"/>
                  </a:cubicBezTo>
                  <a:cubicBezTo>
                    <a:pt x="596" y="473"/>
                    <a:pt x="555" y="299"/>
                    <a:pt x="473" y="176"/>
                  </a:cubicBezTo>
                  <a:cubicBezTo>
                    <a:pt x="419" y="53"/>
                    <a:pt x="340" y="0"/>
                    <a:pt x="26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6"/>
            <p:cNvSpPr/>
            <p:nvPr/>
          </p:nvSpPr>
          <p:spPr>
            <a:xfrm>
              <a:off x="2082161" y="3663584"/>
              <a:ext cx="91100" cy="84669"/>
            </a:xfrm>
            <a:custGeom>
              <a:avLst/>
              <a:gdLst/>
              <a:ahLst/>
              <a:cxnLst/>
              <a:rect l="l" t="t" r="r" b="b"/>
              <a:pathLst>
                <a:path w="2054" h="1909" extrusionOk="0">
                  <a:moveTo>
                    <a:pt x="995" y="0"/>
                  </a:moveTo>
                  <a:cubicBezTo>
                    <a:pt x="589" y="0"/>
                    <a:pt x="226" y="269"/>
                    <a:pt x="92" y="652"/>
                  </a:cubicBezTo>
                  <a:cubicBezTo>
                    <a:pt x="41" y="734"/>
                    <a:pt x="41" y="816"/>
                    <a:pt x="41" y="909"/>
                  </a:cubicBezTo>
                  <a:cubicBezTo>
                    <a:pt x="0" y="1330"/>
                    <a:pt x="298" y="1720"/>
                    <a:pt x="688" y="1843"/>
                  </a:cubicBezTo>
                  <a:cubicBezTo>
                    <a:pt x="792" y="1889"/>
                    <a:pt x="895" y="1909"/>
                    <a:pt x="997" y="1909"/>
                  </a:cubicBezTo>
                  <a:cubicBezTo>
                    <a:pt x="1188" y="1909"/>
                    <a:pt x="1373" y="1841"/>
                    <a:pt x="1540" y="1761"/>
                  </a:cubicBezTo>
                  <a:cubicBezTo>
                    <a:pt x="1715" y="1627"/>
                    <a:pt x="1838" y="1463"/>
                    <a:pt x="1889" y="1247"/>
                  </a:cubicBezTo>
                  <a:cubicBezTo>
                    <a:pt x="2054" y="734"/>
                    <a:pt x="1797" y="221"/>
                    <a:pt x="1284" y="46"/>
                  </a:cubicBezTo>
                  <a:cubicBezTo>
                    <a:pt x="1187" y="15"/>
                    <a:pt x="1090" y="0"/>
                    <a:pt x="995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6"/>
            <p:cNvSpPr/>
            <p:nvPr/>
          </p:nvSpPr>
          <p:spPr>
            <a:xfrm>
              <a:off x="2135429" y="3679019"/>
              <a:ext cx="26478" cy="32910"/>
            </a:xfrm>
            <a:custGeom>
              <a:avLst/>
              <a:gdLst/>
              <a:ahLst/>
              <a:cxnLst/>
              <a:rect l="l" t="t" r="r" b="b"/>
              <a:pathLst>
                <a:path w="597" h="742" extrusionOk="0">
                  <a:moveTo>
                    <a:pt x="264" y="0"/>
                  </a:moveTo>
                  <a:cubicBezTo>
                    <a:pt x="149" y="0"/>
                    <a:pt x="42" y="118"/>
                    <a:pt x="42" y="304"/>
                  </a:cubicBezTo>
                  <a:cubicBezTo>
                    <a:pt x="0" y="427"/>
                    <a:pt x="83" y="602"/>
                    <a:pt x="216" y="684"/>
                  </a:cubicBezTo>
                  <a:cubicBezTo>
                    <a:pt x="245" y="713"/>
                    <a:pt x="274" y="742"/>
                    <a:pt x="318" y="742"/>
                  </a:cubicBezTo>
                  <a:cubicBezTo>
                    <a:pt x="336" y="742"/>
                    <a:pt x="356" y="737"/>
                    <a:pt x="380" y="725"/>
                  </a:cubicBezTo>
                  <a:cubicBezTo>
                    <a:pt x="432" y="725"/>
                    <a:pt x="473" y="684"/>
                    <a:pt x="514" y="643"/>
                  </a:cubicBezTo>
                  <a:cubicBezTo>
                    <a:pt x="596" y="468"/>
                    <a:pt x="555" y="304"/>
                    <a:pt x="473" y="170"/>
                  </a:cubicBezTo>
                  <a:cubicBezTo>
                    <a:pt x="420" y="52"/>
                    <a:pt x="340" y="0"/>
                    <a:pt x="26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6"/>
            <p:cNvSpPr/>
            <p:nvPr/>
          </p:nvSpPr>
          <p:spPr>
            <a:xfrm>
              <a:off x="2040691" y="3800235"/>
              <a:ext cx="88838" cy="85689"/>
            </a:xfrm>
            <a:custGeom>
              <a:avLst/>
              <a:gdLst/>
              <a:ahLst/>
              <a:cxnLst/>
              <a:rect l="l" t="t" r="r" b="b"/>
              <a:pathLst>
                <a:path w="2003" h="1932" extrusionOk="0">
                  <a:moveTo>
                    <a:pt x="947" y="0"/>
                  </a:moveTo>
                  <a:cubicBezTo>
                    <a:pt x="539" y="0"/>
                    <a:pt x="175" y="275"/>
                    <a:pt x="42" y="693"/>
                  </a:cubicBezTo>
                  <a:cubicBezTo>
                    <a:pt x="42" y="775"/>
                    <a:pt x="1" y="816"/>
                    <a:pt x="1" y="908"/>
                  </a:cubicBezTo>
                  <a:cubicBezTo>
                    <a:pt x="1" y="1329"/>
                    <a:pt x="257" y="1761"/>
                    <a:pt x="678" y="1884"/>
                  </a:cubicBezTo>
                  <a:cubicBezTo>
                    <a:pt x="767" y="1916"/>
                    <a:pt x="867" y="1932"/>
                    <a:pt x="968" y="1932"/>
                  </a:cubicBezTo>
                  <a:cubicBezTo>
                    <a:pt x="1159" y="1932"/>
                    <a:pt x="1355" y="1875"/>
                    <a:pt x="1490" y="1761"/>
                  </a:cubicBezTo>
                  <a:cubicBezTo>
                    <a:pt x="1664" y="1627"/>
                    <a:pt x="1798" y="1463"/>
                    <a:pt x="1880" y="1247"/>
                  </a:cubicBezTo>
                  <a:cubicBezTo>
                    <a:pt x="2003" y="734"/>
                    <a:pt x="1746" y="220"/>
                    <a:pt x="1233" y="46"/>
                  </a:cubicBezTo>
                  <a:cubicBezTo>
                    <a:pt x="1137" y="15"/>
                    <a:pt x="1041" y="0"/>
                    <a:pt x="947" y="0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6"/>
            <p:cNvSpPr/>
            <p:nvPr/>
          </p:nvSpPr>
          <p:spPr>
            <a:xfrm>
              <a:off x="2093515" y="3815626"/>
              <a:ext cx="24660" cy="34018"/>
            </a:xfrm>
            <a:custGeom>
              <a:avLst/>
              <a:gdLst/>
              <a:ahLst/>
              <a:cxnLst/>
              <a:rect l="l" t="t" r="r" b="b"/>
              <a:pathLst>
                <a:path w="556" h="767" extrusionOk="0">
                  <a:moveTo>
                    <a:pt x="233" y="1"/>
                  </a:moveTo>
                  <a:cubicBezTo>
                    <a:pt x="109" y="1"/>
                    <a:pt x="1" y="119"/>
                    <a:pt x="1" y="305"/>
                  </a:cubicBezTo>
                  <a:cubicBezTo>
                    <a:pt x="1" y="469"/>
                    <a:pt x="42" y="602"/>
                    <a:pt x="175" y="684"/>
                  </a:cubicBezTo>
                  <a:cubicBezTo>
                    <a:pt x="216" y="726"/>
                    <a:pt x="299" y="767"/>
                    <a:pt x="350" y="767"/>
                  </a:cubicBezTo>
                  <a:cubicBezTo>
                    <a:pt x="391" y="726"/>
                    <a:pt x="473" y="684"/>
                    <a:pt x="473" y="643"/>
                  </a:cubicBezTo>
                  <a:cubicBezTo>
                    <a:pt x="555" y="510"/>
                    <a:pt x="514" y="305"/>
                    <a:pt x="473" y="171"/>
                  </a:cubicBezTo>
                  <a:cubicBezTo>
                    <a:pt x="404" y="52"/>
                    <a:pt x="315" y="1"/>
                    <a:pt x="23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6"/>
            <p:cNvSpPr/>
            <p:nvPr/>
          </p:nvSpPr>
          <p:spPr>
            <a:xfrm>
              <a:off x="1995140" y="3942564"/>
              <a:ext cx="91144" cy="85600"/>
            </a:xfrm>
            <a:custGeom>
              <a:avLst/>
              <a:gdLst/>
              <a:ahLst/>
              <a:cxnLst/>
              <a:rect l="l" t="t" r="r" b="b"/>
              <a:pathLst>
                <a:path w="2055" h="1930" extrusionOk="0">
                  <a:moveTo>
                    <a:pt x="954" y="1"/>
                  </a:moveTo>
                  <a:cubicBezTo>
                    <a:pt x="566" y="1"/>
                    <a:pt x="174" y="274"/>
                    <a:pt x="42" y="687"/>
                  </a:cubicBezTo>
                  <a:cubicBezTo>
                    <a:pt x="42" y="780"/>
                    <a:pt x="1" y="862"/>
                    <a:pt x="1" y="903"/>
                  </a:cubicBezTo>
                  <a:cubicBezTo>
                    <a:pt x="1" y="1334"/>
                    <a:pt x="257" y="1755"/>
                    <a:pt x="678" y="1889"/>
                  </a:cubicBezTo>
                  <a:cubicBezTo>
                    <a:pt x="776" y="1916"/>
                    <a:pt x="875" y="1930"/>
                    <a:pt x="971" y="1930"/>
                  </a:cubicBezTo>
                  <a:cubicBezTo>
                    <a:pt x="1168" y="1930"/>
                    <a:pt x="1352" y="1873"/>
                    <a:pt x="1490" y="1755"/>
                  </a:cubicBezTo>
                  <a:cubicBezTo>
                    <a:pt x="1664" y="1632"/>
                    <a:pt x="1798" y="1458"/>
                    <a:pt x="1880" y="1242"/>
                  </a:cubicBezTo>
                  <a:cubicBezTo>
                    <a:pt x="2054" y="729"/>
                    <a:pt x="1746" y="215"/>
                    <a:pt x="1233" y="51"/>
                  </a:cubicBezTo>
                  <a:cubicBezTo>
                    <a:pt x="1143" y="17"/>
                    <a:pt x="1049" y="1"/>
                    <a:pt x="95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6"/>
            <p:cNvSpPr/>
            <p:nvPr/>
          </p:nvSpPr>
          <p:spPr>
            <a:xfrm>
              <a:off x="2047964" y="3958930"/>
              <a:ext cx="26922" cy="33264"/>
            </a:xfrm>
            <a:custGeom>
              <a:avLst/>
              <a:gdLst/>
              <a:ahLst/>
              <a:cxnLst/>
              <a:rect l="l" t="t" r="r" b="b"/>
              <a:pathLst>
                <a:path w="607" h="750" extrusionOk="0">
                  <a:moveTo>
                    <a:pt x="226" y="1"/>
                  </a:moveTo>
                  <a:cubicBezTo>
                    <a:pt x="105" y="1"/>
                    <a:pt x="1" y="101"/>
                    <a:pt x="1" y="277"/>
                  </a:cubicBezTo>
                  <a:cubicBezTo>
                    <a:pt x="1" y="452"/>
                    <a:pt x="93" y="575"/>
                    <a:pt x="175" y="668"/>
                  </a:cubicBezTo>
                  <a:cubicBezTo>
                    <a:pt x="216" y="709"/>
                    <a:pt x="299" y="750"/>
                    <a:pt x="350" y="750"/>
                  </a:cubicBezTo>
                  <a:cubicBezTo>
                    <a:pt x="432" y="750"/>
                    <a:pt x="473" y="668"/>
                    <a:pt x="514" y="616"/>
                  </a:cubicBezTo>
                  <a:cubicBezTo>
                    <a:pt x="607" y="493"/>
                    <a:pt x="555" y="318"/>
                    <a:pt x="473" y="154"/>
                  </a:cubicBezTo>
                  <a:cubicBezTo>
                    <a:pt x="402" y="49"/>
                    <a:pt x="310" y="1"/>
                    <a:pt x="226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6"/>
            <p:cNvSpPr/>
            <p:nvPr/>
          </p:nvSpPr>
          <p:spPr>
            <a:xfrm>
              <a:off x="1995140" y="3982615"/>
              <a:ext cx="66085" cy="45550"/>
            </a:xfrm>
            <a:custGeom>
              <a:avLst/>
              <a:gdLst/>
              <a:ahLst/>
              <a:cxnLst/>
              <a:rect l="l" t="t" r="r" b="b"/>
              <a:pathLst>
                <a:path w="1490" h="1027" extrusionOk="0">
                  <a:moveTo>
                    <a:pt x="1" y="0"/>
                  </a:moveTo>
                  <a:lnTo>
                    <a:pt x="1" y="82"/>
                  </a:lnTo>
                  <a:cubicBezTo>
                    <a:pt x="1" y="472"/>
                    <a:pt x="257" y="852"/>
                    <a:pt x="678" y="986"/>
                  </a:cubicBezTo>
                  <a:cubicBezTo>
                    <a:pt x="771" y="986"/>
                    <a:pt x="853" y="1027"/>
                    <a:pt x="976" y="1027"/>
                  </a:cubicBezTo>
                  <a:cubicBezTo>
                    <a:pt x="1151" y="1027"/>
                    <a:pt x="1366" y="945"/>
                    <a:pt x="1490" y="852"/>
                  </a:cubicBezTo>
                  <a:lnTo>
                    <a:pt x="1449" y="852"/>
                  </a:lnTo>
                  <a:cubicBezTo>
                    <a:pt x="1233" y="852"/>
                    <a:pt x="976" y="770"/>
                    <a:pt x="771" y="688"/>
                  </a:cubicBezTo>
                  <a:cubicBezTo>
                    <a:pt x="555" y="596"/>
                    <a:pt x="340" y="472"/>
                    <a:pt x="206" y="298"/>
                  </a:cubicBezTo>
                  <a:cubicBezTo>
                    <a:pt x="124" y="216"/>
                    <a:pt x="42" y="134"/>
                    <a:pt x="1" y="0"/>
                  </a:cubicBezTo>
                  <a:close/>
                </a:path>
              </a:pathLst>
            </a:custGeom>
            <a:solidFill>
              <a:srgbClr val="D98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6"/>
            <p:cNvSpPr/>
            <p:nvPr/>
          </p:nvSpPr>
          <p:spPr>
            <a:xfrm>
              <a:off x="2254738" y="3411925"/>
              <a:ext cx="89326" cy="84935"/>
            </a:xfrm>
            <a:custGeom>
              <a:avLst/>
              <a:gdLst/>
              <a:ahLst/>
              <a:cxnLst/>
              <a:rect l="l" t="t" r="r" b="b"/>
              <a:pathLst>
                <a:path w="2014" h="1915" extrusionOk="0">
                  <a:moveTo>
                    <a:pt x="988" y="1"/>
                  </a:moveTo>
                  <a:cubicBezTo>
                    <a:pt x="569" y="1"/>
                    <a:pt x="189" y="250"/>
                    <a:pt x="52" y="678"/>
                  </a:cubicBezTo>
                  <a:cubicBezTo>
                    <a:pt x="52" y="760"/>
                    <a:pt x="1" y="842"/>
                    <a:pt x="1" y="935"/>
                  </a:cubicBezTo>
                  <a:cubicBezTo>
                    <a:pt x="1" y="1356"/>
                    <a:pt x="258" y="1746"/>
                    <a:pt x="689" y="1869"/>
                  </a:cubicBezTo>
                  <a:cubicBezTo>
                    <a:pt x="774" y="1900"/>
                    <a:pt x="869" y="1915"/>
                    <a:pt x="965" y="1915"/>
                  </a:cubicBezTo>
                  <a:cubicBezTo>
                    <a:pt x="1158" y="1915"/>
                    <a:pt x="1356" y="1856"/>
                    <a:pt x="1500" y="1746"/>
                  </a:cubicBezTo>
                  <a:cubicBezTo>
                    <a:pt x="1675" y="1613"/>
                    <a:pt x="1798" y="1448"/>
                    <a:pt x="1890" y="1233"/>
                  </a:cubicBezTo>
                  <a:cubicBezTo>
                    <a:pt x="2014" y="760"/>
                    <a:pt x="1757" y="206"/>
                    <a:pt x="1243" y="31"/>
                  </a:cubicBezTo>
                  <a:cubicBezTo>
                    <a:pt x="1158" y="11"/>
                    <a:pt x="1072" y="1"/>
                    <a:pt x="988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6"/>
            <p:cNvSpPr/>
            <p:nvPr/>
          </p:nvSpPr>
          <p:spPr>
            <a:xfrm>
              <a:off x="2308051" y="3428070"/>
              <a:ext cx="24616" cy="32643"/>
            </a:xfrm>
            <a:custGeom>
              <a:avLst/>
              <a:gdLst/>
              <a:ahLst/>
              <a:cxnLst/>
              <a:rect l="l" t="t" r="r" b="b"/>
              <a:pathLst>
                <a:path w="555" h="736" extrusionOk="0">
                  <a:moveTo>
                    <a:pt x="247" y="1"/>
                  </a:moveTo>
                  <a:cubicBezTo>
                    <a:pt x="117" y="1"/>
                    <a:pt x="0" y="121"/>
                    <a:pt x="0" y="314"/>
                  </a:cubicBezTo>
                  <a:cubicBezTo>
                    <a:pt x="0" y="437"/>
                    <a:pt x="41" y="571"/>
                    <a:pt x="175" y="694"/>
                  </a:cubicBezTo>
                  <a:cubicBezTo>
                    <a:pt x="216" y="735"/>
                    <a:pt x="298" y="735"/>
                    <a:pt x="339" y="735"/>
                  </a:cubicBezTo>
                  <a:cubicBezTo>
                    <a:pt x="432" y="735"/>
                    <a:pt x="473" y="694"/>
                    <a:pt x="473" y="612"/>
                  </a:cubicBezTo>
                  <a:cubicBezTo>
                    <a:pt x="555" y="478"/>
                    <a:pt x="514" y="314"/>
                    <a:pt x="473" y="140"/>
                  </a:cubicBezTo>
                  <a:cubicBezTo>
                    <a:pt x="407" y="44"/>
                    <a:pt x="325" y="1"/>
                    <a:pt x="247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6"/>
            <p:cNvSpPr/>
            <p:nvPr/>
          </p:nvSpPr>
          <p:spPr>
            <a:xfrm>
              <a:off x="2213313" y="3547734"/>
              <a:ext cx="91144" cy="84846"/>
            </a:xfrm>
            <a:custGeom>
              <a:avLst/>
              <a:gdLst/>
              <a:ahLst/>
              <a:cxnLst/>
              <a:rect l="l" t="t" r="r" b="b"/>
              <a:pathLst>
                <a:path w="2055" h="1913" extrusionOk="0">
                  <a:moveTo>
                    <a:pt x="985" y="0"/>
                  </a:moveTo>
                  <a:cubicBezTo>
                    <a:pt x="572" y="0"/>
                    <a:pt x="190" y="273"/>
                    <a:pt x="83" y="645"/>
                  </a:cubicBezTo>
                  <a:cubicBezTo>
                    <a:pt x="41" y="738"/>
                    <a:pt x="41" y="820"/>
                    <a:pt x="41" y="902"/>
                  </a:cubicBezTo>
                  <a:cubicBezTo>
                    <a:pt x="0" y="1333"/>
                    <a:pt x="257" y="1724"/>
                    <a:pt x="678" y="1847"/>
                  </a:cubicBezTo>
                  <a:cubicBezTo>
                    <a:pt x="785" y="1893"/>
                    <a:pt x="891" y="1912"/>
                    <a:pt x="994" y="1912"/>
                  </a:cubicBezTo>
                  <a:cubicBezTo>
                    <a:pt x="1188" y="1912"/>
                    <a:pt x="1373" y="1845"/>
                    <a:pt x="1541" y="1765"/>
                  </a:cubicBezTo>
                  <a:cubicBezTo>
                    <a:pt x="1705" y="1631"/>
                    <a:pt x="1839" y="1467"/>
                    <a:pt x="1880" y="1251"/>
                  </a:cubicBezTo>
                  <a:cubicBezTo>
                    <a:pt x="2054" y="738"/>
                    <a:pt x="1756" y="224"/>
                    <a:pt x="1284" y="50"/>
                  </a:cubicBezTo>
                  <a:cubicBezTo>
                    <a:pt x="1185" y="16"/>
                    <a:pt x="1084" y="0"/>
                    <a:pt x="985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6"/>
            <p:cNvSpPr/>
            <p:nvPr/>
          </p:nvSpPr>
          <p:spPr>
            <a:xfrm>
              <a:off x="2266137" y="3563302"/>
              <a:ext cx="26922" cy="32954"/>
            </a:xfrm>
            <a:custGeom>
              <a:avLst/>
              <a:gdLst/>
              <a:ahLst/>
              <a:cxnLst/>
              <a:rect l="l" t="t" r="r" b="b"/>
              <a:pathLst>
                <a:path w="607" h="743" extrusionOk="0">
                  <a:moveTo>
                    <a:pt x="268" y="0"/>
                  </a:moveTo>
                  <a:cubicBezTo>
                    <a:pt x="151" y="0"/>
                    <a:pt x="31" y="116"/>
                    <a:pt x="1" y="294"/>
                  </a:cubicBezTo>
                  <a:cubicBezTo>
                    <a:pt x="1" y="428"/>
                    <a:pt x="93" y="602"/>
                    <a:pt x="175" y="685"/>
                  </a:cubicBezTo>
                  <a:cubicBezTo>
                    <a:pt x="233" y="714"/>
                    <a:pt x="276" y="743"/>
                    <a:pt x="325" y="743"/>
                  </a:cubicBezTo>
                  <a:cubicBezTo>
                    <a:pt x="345" y="743"/>
                    <a:pt x="367" y="738"/>
                    <a:pt x="391" y="726"/>
                  </a:cubicBezTo>
                  <a:cubicBezTo>
                    <a:pt x="432" y="726"/>
                    <a:pt x="473" y="685"/>
                    <a:pt x="514" y="644"/>
                  </a:cubicBezTo>
                  <a:cubicBezTo>
                    <a:pt x="606" y="469"/>
                    <a:pt x="565" y="294"/>
                    <a:pt x="473" y="171"/>
                  </a:cubicBezTo>
                  <a:cubicBezTo>
                    <a:pt x="424" y="52"/>
                    <a:pt x="346" y="0"/>
                    <a:pt x="268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6"/>
            <p:cNvSpPr/>
            <p:nvPr/>
          </p:nvSpPr>
          <p:spPr>
            <a:xfrm>
              <a:off x="2167762" y="3690240"/>
              <a:ext cx="91144" cy="85246"/>
            </a:xfrm>
            <a:custGeom>
              <a:avLst/>
              <a:gdLst/>
              <a:ahLst/>
              <a:cxnLst/>
              <a:rect l="l" t="t" r="r" b="b"/>
              <a:pathLst>
                <a:path w="2055" h="1922" extrusionOk="0">
                  <a:moveTo>
                    <a:pt x="986" y="1"/>
                  </a:moveTo>
                  <a:cubicBezTo>
                    <a:pt x="583" y="1"/>
                    <a:pt x="223" y="274"/>
                    <a:pt x="83" y="688"/>
                  </a:cubicBezTo>
                  <a:cubicBezTo>
                    <a:pt x="42" y="729"/>
                    <a:pt x="42" y="821"/>
                    <a:pt x="42" y="903"/>
                  </a:cubicBezTo>
                  <a:cubicBezTo>
                    <a:pt x="1" y="1335"/>
                    <a:pt x="298" y="1714"/>
                    <a:pt x="730" y="1889"/>
                  </a:cubicBezTo>
                  <a:cubicBezTo>
                    <a:pt x="801" y="1912"/>
                    <a:pt x="875" y="1922"/>
                    <a:pt x="950" y="1922"/>
                  </a:cubicBezTo>
                  <a:cubicBezTo>
                    <a:pt x="1148" y="1922"/>
                    <a:pt x="1355" y="1852"/>
                    <a:pt x="1541" y="1756"/>
                  </a:cubicBezTo>
                  <a:cubicBezTo>
                    <a:pt x="1705" y="1632"/>
                    <a:pt x="1839" y="1458"/>
                    <a:pt x="1921" y="1242"/>
                  </a:cubicBezTo>
                  <a:cubicBezTo>
                    <a:pt x="2054" y="729"/>
                    <a:pt x="1798" y="215"/>
                    <a:pt x="1284" y="51"/>
                  </a:cubicBezTo>
                  <a:cubicBezTo>
                    <a:pt x="1184" y="17"/>
                    <a:pt x="1084" y="1"/>
                    <a:pt x="986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6"/>
            <p:cNvSpPr/>
            <p:nvPr/>
          </p:nvSpPr>
          <p:spPr>
            <a:xfrm>
              <a:off x="2220587" y="3705542"/>
              <a:ext cx="26922" cy="34329"/>
            </a:xfrm>
            <a:custGeom>
              <a:avLst/>
              <a:gdLst/>
              <a:ahLst/>
              <a:cxnLst/>
              <a:rect l="l" t="t" r="r" b="b"/>
              <a:pathLst>
                <a:path w="607" h="774" extrusionOk="0">
                  <a:moveTo>
                    <a:pt x="276" y="1"/>
                  </a:moveTo>
                  <a:cubicBezTo>
                    <a:pt x="162" y="1"/>
                    <a:pt x="52" y="121"/>
                    <a:pt x="52" y="301"/>
                  </a:cubicBezTo>
                  <a:cubicBezTo>
                    <a:pt x="1" y="476"/>
                    <a:pt x="93" y="599"/>
                    <a:pt x="216" y="681"/>
                  </a:cubicBezTo>
                  <a:cubicBezTo>
                    <a:pt x="257" y="733"/>
                    <a:pt x="309" y="774"/>
                    <a:pt x="391" y="774"/>
                  </a:cubicBezTo>
                  <a:cubicBezTo>
                    <a:pt x="432" y="733"/>
                    <a:pt x="473" y="681"/>
                    <a:pt x="514" y="640"/>
                  </a:cubicBezTo>
                  <a:cubicBezTo>
                    <a:pt x="607" y="517"/>
                    <a:pt x="566" y="301"/>
                    <a:pt x="473" y="168"/>
                  </a:cubicBezTo>
                  <a:cubicBezTo>
                    <a:pt x="425" y="51"/>
                    <a:pt x="349" y="1"/>
                    <a:pt x="276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6"/>
            <p:cNvSpPr/>
            <p:nvPr/>
          </p:nvSpPr>
          <p:spPr>
            <a:xfrm>
              <a:off x="2125848" y="3827557"/>
              <a:ext cx="89326" cy="84935"/>
            </a:xfrm>
            <a:custGeom>
              <a:avLst/>
              <a:gdLst/>
              <a:ahLst/>
              <a:cxnLst/>
              <a:rect l="l" t="t" r="r" b="b"/>
              <a:pathLst>
                <a:path w="2014" h="1915" extrusionOk="0">
                  <a:moveTo>
                    <a:pt x="974" y="1"/>
                  </a:moveTo>
                  <a:cubicBezTo>
                    <a:pt x="559" y="1"/>
                    <a:pt x="186" y="249"/>
                    <a:pt x="42" y="672"/>
                  </a:cubicBezTo>
                  <a:cubicBezTo>
                    <a:pt x="42" y="754"/>
                    <a:pt x="1" y="847"/>
                    <a:pt x="1" y="929"/>
                  </a:cubicBezTo>
                  <a:cubicBezTo>
                    <a:pt x="1" y="1319"/>
                    <a:pt x="258" y="1740"/>
                    <a:pt x="689" y="1874"/>
                  </a:cubicBezTo>
                  <a:cubicBezTo>
                    <a:pt x="773" y="1901"/>
                    <a:pt x="867" y="1914"/>
                    <a:pt x="961" y="1914"/>
                  </a:cubicBezTo>
                  <a:cubicBezTo>
                    <a:pt x="1155" y="1914"/>
                    <a:pt x="1355" y="1857"/>
                    <a:pt x="1500" y="1740"/>
                  </a:cubicBezTo>
                  <a:cubicBezTo>
                    <a:pt x="1675" y="1617"/>
                    <a:pt x="1798" y="1442"/>
                    <a:pt x="1880" y="1227"/>
                  </a:cubicBezTo>
                  <a:cubicBezTo>
                    <a:pt x="2013" y="754"/>
                    <a:pt x="1757" y="200"/>
                    <a:pt x="1243" y="36"/>
                  </a:cubicBezTo>
                  <a:cubicBezTo>
                    <a:pt x="1153" y="12"/>
                    <a:pt x="1062" y="1"/>
                    <a:pt x="974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6"/>
            <p:cNvSpPr/>
            <p:nvPr/>
          </p:nvSpPr>
          <p:spPr>
            <a:xfrm>
              <a:off x="2179161" y="3843568"/>
              <a:ext cx="24616" cy="32954"/>
            </a:xfrm>
            <a:custGeom>
              <a:avLst/>
              <a:gdLst/>
              <a:ahLst/>
              <a:cxnLst/>
              <a:rect l="l" t="t" r="r" b="b"/>
              <a:pathLst>
                <a:path w="555" h="743" extrusionOk="0">
                  <a:moveTo>
                    <a:pt x="251" y="0"/>
                  </a:moveTo>
                  <a:cubicBezTo>
                    <a:pt x="119" y="0"/>
                    <a:pt x="0" y="123"/>
                    <a:pt x="0" y="311"/>
                  </a:cubicBezTo>
                  <a:cubicBezTo>
                    <a:pt x="0" y="445"/>
                    <a:pt x="41" y="568"/>
                    <a:pt x="165" y="650"/>
                  </a:cubicBezTo>
                  <a:cubicBezTo>
                    <a:pt x="216" y="701"/>
                    <a:pt x="298" y="742"/>
                    <a:pt x="339" y="742"/>
                  </a:cubicBezTo>
                  <a:cubicBezTo>
                    <a:pt x="421" y="742"/>
                    <a:pt x="473" y="701"/>
                    <a:pt x="473" y="609"/>
                  </a:cubicBezTo>
                  <a:cubicBezTo>
                    <a:pt x="555" y="486"/>
                    <a:pt x="514" y="311"/>
                    <a:pt x="473" y="137"/>
                  </a:cubicBezTo>
                  <a:cubicBezTo>
                    <a:pt x="408" y="42"/>
                    <a:pt x="327" y="0"/>
                    <a:pt x="25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6"/>
            <p:cNvSpPr/>
            <p:nvPr/>
          </p:nvSpPr>
          <p:spPr>
            <a:xfrm>
              <a:off x="2080298" y="3969841"/>
              <a:ext cx="91144" cy="84979"/>
            </a:xfrm>
            <a:custGeom>
              <a:avLst/>
              <a:gdLst/>
              <a:ahLst/>
              <a:cxnLst/>
              <a:rect l="l" t="t" r="r" b="b"/>
              <a:pathLst>
                <a:path w="2055" h="1916" extrusionOk="0">
                  <a:moveTo>
                    <a:pt x="1003" y="1"/>
                  </a:moveTo>
                  <a:cubicBezTo>
                    <a:pt x="597" y="1"/>
                    <a:pt x="187" y="250"/>
                    <a:pt x="42" y="678"/>
                  </a:cubicBezTo>
                  <a:cubicBezTo>
                    <a:pt x="42" y="760"/>
                    <a:pt x="42" y="843"/>
                    <a:pt x="1" y="935"/>
                  </a:cubicBezTo>
                  <a:cubicBezTo>
                    <a:pt x="1" y="1356"/>
                    <a:pt x="258" y="1746"/>
                    <a:pt x="689" y="1869"/>
                  </a:cubicBezTo>
                  <a:cubicBezTo>
                    <a:pt x="788" y="1900"/>
                    <a:pt x="887" y="1915"/>
                    <a:pt x="984" y="1915"/>
                  </a:cubicBezTo>
                  <a:cubicBezTo>
                    <a:pt x="1176" y="1915"/>
                    <a:pt x="1356" y="1856"/>
                    <a:pt x="1500" y="1746"/>
                  </a:cubicBezTo>
                  <a:cubicBezTo>
                    <a:pt x="1675" y="1613"/>
                    <a:pt x="1798" y="1448"/>
                    <a:pt x="1880" y="1233"/>
                  </a:cubicBezTo>
                  <a:cubicBezTo>
                    <a:pt x="2055" y="760"/>
                    <a:pt x="1757" y="206"/>
                    <a:pt x="1243" y="31"/>
                  </a:cubicBezTo>
                  <a:cubicBezTo>
                    <a:pt x="1165" y="11"/>
                    <a:pt x="1084" y="1"/>
                    <a:pt x="1003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6"/>
            <p:cNvSpPr/>
            <p:nvPr/>
          </p:nvSpPr>
          <p:spPr>
            <a:xfrm>
              <a:off x="2133610" y="3985985"/>
              <a:ext cx="26434" cy="32643"/>
            </a:xfrm>
            <a:custGeom>
              <a:avLst/>
              <a:gdLst/>
              <a:ahLst/>
              <a:cxnLst/>
              <a:rect l="l" t="t" r="r" b="b"/>
              <a:pathLst>
                <a:path w="596" h="736" extrusionOk="0">
                  <a:moveTo>
                    <a:pt x="247" y="1"/>
                  </a:moveTo>
                  <a:cubicBezTo>
                    <a:pt x="117" y="1"/>
                    <a:pt x="0" y="121"/>
                    <a:pt x="0" y="314"/>
                  </a:cubicBezTo>
                  <a:cubicBezTo>
                    <a:pt x="0" y="438"/>
                    <a:pt x="83" y="571"/>
                    <a:pt x="165" y="694"/>
                  </a:cubicBezTo>
                  <a:cubicBezTo>
                    <a:pt x="216" y="694"/>
                    <a:pt x="298" y="735"/>
                    <a:pt x="339" y="735"/>
                  </a:cubicBezTo>
                  <a:cubicBezTo>
                    <a:pt x="421" y="735"/>
                    <a:pt x="473" y="694"/>
                    <a:pt x="514" y="612"/>
                  </a:cubicBezTo>
                  <a:cubicBezTo>
                    <a:pt x="596" y="479"/>
                    <a:pt x="555" y="314"/>
                    <a:pt x="473" y="140"/>
                  </a:cubicBezTo>
                  <a:cubicBezTo>
                    <a:pt x="408" y="44"/>
                    <a:pt x="325" y="1"/>
                    <a:pt x="247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6"/>
            <p:cNvSpPr/>
            <p:nvPr/>
          </p:nvSpPr>
          <p:spPr>
            <a:xfrm>
              <a:off x="2273899" y="3436053"/>
              <a:ext cx="337966" cy="840790"/>
            </a:xfrm>
            <a:custGeom>
              <a:avLst/>
              <a:gdLst/>
              <a:ahLst/>
              <a:cxnLst/>
              <a:rect l="l" t="t" r="r" b="b"/>
              <a:pathLst>
                <a:path w="7620" h="18957" extrusionOk="0">
                  <a:moveTo>
                    <a:pt x="5823" y="1"/>
                  </a:moveTo>
                  <a:lnTo>
                    <a:pt x="0" y="18402"/>
                  </a:lnTo>
                  <a:lnTo>
                    <a:pt x="1797" y="18957"/>
                  </a:lnTo>
                  <a:lnTo>
                    <a:pt x="7620" y="555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6"/>
            <p:cNvSpPr/>
            <p:nvPr/>
          </p:nvSpPr>
          <p:spPr>
            <a:xfrm>
              <a:off x="2321268" y="3451089"/>
              <a:ext cx="290598" cy="825755"/>
            </a:xfrm>
            <a:custGeom>
              <a:avLst/>
              <a:gdLst/>
              <a:ahLst/>
              <a:cxnLst/>
              <a:rect l="l" t="t" r="r" b="b"/>
              <a:pathLst>
                <a:path w="6552" h="18618" extrusionOk="0">
                  <a:moveTo>
                    <a:pt x="0" y="18402"/>
                  </a:moveTo>
                  <a:lnTo>
                    <a:pt x="0" y="18402"/>
                  </a:lnTo>
                  <a:lnTo>
                    <a:pt x="729" y="18618"/>
                  </a:lnTo>
                  <a:close/>
                  <a:moveTo>
                    <a:pt x="5823" y="0"/>
                  </a:moveTo>
                  <a:lnTo>
                    <a:pt x="5823" y="0"/>
                  </a:lnTo>
                  <a:lnTo>
                    <a:pt x="6552" y="216"/>
                  </a:lnTo>
                  <a:close/>
                </a:path>
              </a:pathLst>
            </a:custGeom>
            <a:solidFill>
              <a:srgbClr val="B6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6"/>
            <p:cNvSpPr/>
            <p:nvPr/>
          </p:nvSpPr>
          <p:spPr>
            <a:xfrm>
              <a:off x="977681" y="3253896"/>
              <a:ext cx="1165539" cy="1284848"/>
            </a:xfrm>
            <a:custGeom>
              <a:avLst/>
              <a:gdLst/>
              <a:ahLst/>
              <a:cxnLst/>
              <a:rect l="l" t="t" r="r" b="b"/>
              <a:pathLst>
                <a:path w="26279" h="28969" extrusionOk="0">
                  <a:moveTo>
                    <a:pt x="19809" y="0"/>
                  </a:moveTo>
                  <a:lnTo>
                    <a:pt x="4364" y="4108"/>
                  </a:lnTo>
                  <a:lnTo>
                    <a:pt x="4323" y="4108"/>
                  </a:lnTo>
                  <a:lnTo>
                    <a:pt x="0" y="5268"/>
                  </a:lnTo>
                  <a:lnTo>
                    <a:pt x="688" y="7445"/>
                  </a:lnTo>
                  <a:lnTo>
                    <a:pt x="688" y="7527"/>
                  </a:lnTo>
                  <a:lnTo>
                    <a:pt x="1417" y="9714"/>
                  </a:lnTo>
                  <a:lnTo>
                    <a:pt x="1417" y="9755"/>
                  </a:lnTo>
                  <a:lnTo>
                    <a:pt x="2187" y="12107"/>
                  </a:lnTo>
                  <a:lnTo>
                    <a:pt x="2187" y="12199"/>
                  </a:lnTo>
                  <a:lnTo>
                    <a:pt x="2958" y="14551"/>
                  </a:lnTo>
                  <a:lnTo>
                    <a:pt x="2958" y="14592"/>
                  </a:lnTo>
                  <a:lnTo>
                    <a:pt x="3728" y="16944"/>
                  </a:lnTo>
                  <a:lnTo>
                    <a:pt x="3728" y="16985"/>
                  </a:lnTo>
                  <a:lnTo>
                    <a:pt x="4498" y="19429"/>
                  </a:lnTo>
                  <a:lnTo>
                    <a:pt x="4539" y="19470"/>
                  </a:lnTo>
                  <a:lnTo>
                    <a:pt x="5268" y="21780"/>
                  </a:lnTo>
                  <a:lnTo>
                    <a:pt x="5268" y="21821"/>
                  </a:lnTo>
                  <a:lnTo>
                    <a:pt x="6079" y="24265"/>
                  </a:lnTo>
                  <a:lnTo>
                    <a:pt x="6079" y="24347"/>
                  </a:lnTo>
                  <a:lnTo>
                    <a:pt x="6808" y="26658"/>
                  </a:lnTo>
                  <a:lnTo>
                    <a:pt x="6849" y="26699"/>
                  </a:lnTo>
                  <a:lnTo>
                    <a:pt x="7579" y="28968"/>
                  </a:lnTo>
                  <a:lnTo>
                    <a:pt x="11511" y="27900"/>
                  </a:lnTo>
                  <a:lnTo>
                    <a:pt x="11553" y="27900"/>
                  </a:lnTo>
                  <a:lnTo>
                    <a:pt x="26278" y="23916"/>
                  </a:lnTo>
                  <a:lnTo>
                    <a:pt x="25549" y="21308"/>
                  </a:lnTo>
                  <a:lnTo>
                    <a:pt x="25549" y="21267"/>
                  </a:lnTo>
                  <a:lnTo>
                    <a:pt x="24902" y="18915"/>
                  </a:lnTo>
                  <a:lnTo>
                    <a:pt x="24902" y="18874"/>
                  </a:lnTo>
                  <a:lnTo>
                    <a:pt x="24224" y="16348"/>
                  </a:lnTo>
                  <a:lnTo>
                    <a:pt x="24224" y="16307"/>
                  </a:lnTo>
                  <a:lnTo>
                    <a:pt x="23577" y="13996"/>
                  </a:lnTo>
                  <a:lnTo>
                    <a:pt x="23577" y="13904"/>
                  </a:lnTo>
                  <a:lnTo>
                    <a:pt x="22889" y="11470"/>
                  </a:lnTo>
                  <a:lnTo>
                    <a:pt x="22889" y="11429"/>
                  </a:lnTo>
                  <a:lnTo>
                    <a:pt x="22253" y="9026"/>
                  </a:lnTo>
                  <a:lnTo>
                    <a:pt x="22253" y="8985"/>
                  </a:lnTo>
                  <a:lnTo>
                    <a:pt x="21606" y="6593"/>
                  </a:lnTo>
                  <a:lnTo>
                    <a:pt x="21565" y="6552"/>
                  </a:lnTo>
                  <a:lnTo>
                    <a:pt x="20928" y="4149"/>
                  </a:lnTo>
                  <a:lnTo>
                    <a:pt x="20928" y="4067"/>
                  </a:lnTo>
                  <a:lnTo>
                    <a:pt x="20322" y="1879"/>
                  </a:lnTo>
                  <a:lnTo>
                    <a:pt x="20281" y="1797"/>
                  </a:lnTo>
                  <a:lnTo>
                    <a:pt x="19809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6"/>
            <p:cNvSpPr/>
            <p:nvPr/>
          </p:nvSpPr>
          <p:spPr>
            <a:xfrm>
              <a:off x="1169419" y="3436053"/>
              <a:ext cx="320669" cy="1055323"/>
            </a:xfrm>
            <a:custGeom>
              <a:avLst/>
              <a:gdLst/>
              <a:ahLst/>
              <a:cxnLst/>
              <a:rect l="l" t="t" r="r" b="b"/>
              <a:pathLst>
                <a:path w="7230" h="23794" extrusionOk="0">
                  <a:moveTo>
                    <a:pt x="0" y="1"/>
                  </a:moveTo>
                  <a:lnTo>
                    <a:pt x="647" y="2095"/>
                  </a:lnTo>
                  <a:lnTo>
                    <a:pt x="647" y="2188"/>
                  </a:lnTo>
                  <a:lnTo>
                    <a:pt x="1325" y="4365"/>
                  </a:lnTo>
                  <a:lnTo>
                    <a:pt x="1325" y="4406"/>
                  </a:lnTo>
                  <a:lnTo>
                    <a:pt x="2054" y="6809"/>
                  </a:lnTo>
                  <a:lnTo>
                    <a:pt x="2054" y="6891"/>
                  </a:lnTo>
                  <a:lnTo>
                    <a:pt x="2783" y="9242"/>
                  </a:lnTo>
                  <a:lnTo>
                    <a:pt x="2783" y="9284"/>
                  </a:lnTo>
                  <a:lnTo>
                    <a:pt x="3512" y="11635"/>
                  </a:lnTo>
                  <a:lnTo>
                    <a:pt x="3553" y="11728"/>
                  </a:lnTo>
                  <a:lnTo>
                    <a:pt x="4282" y="14120"/>
                  </a:lnTo>
                  <a:lnTo>
                    <a:pt x="4282" y="14202"/>
                  </a:lnTo>
                  <a:lnTo>
                    <a:pt x="4960" y="16472"/>
                  </a:lnTo>
                  <a:lnTo>
                    <a:pt x="5011" y="16564"/>
                  </a:lnTo>
                  <a:lnTo>
                    <a:pt x="5730" y="19039"/>
                  </a:lnTo>
                  <a:lnTo>
                    <a:pt x="5782" y="19080"/>
                  </a:lnTo>
                  <a:lnTo>
                    <a:pt x="6459" y="21390"/>
                  </a:lnTo>
                  <a:lnTo>
                    <a:pt x="6459" y="21483"/>
                  </a:lnTo>
                  <a:lnTo>
                    <a:pt x="7188" y="23793"/>
                  </a:lnTo>
                  <a:lnTo>
                    <a:pt x="7230" y="23793"/>
                  </a:lnTo>
                  <a:lnTo>
                    <a:pt x="6552" y="21442"/>
                  </a:lnTo>
                  <a:lnTo>
                    <a:pt x="6500" y="21390"/>
                  </a:lnTo>
                  <a:lnTo>
                    <a:pt x="5823" y="19080"/>
                  </a:lnTo>
                  <a:lnTo>
                    <a:pt x="5823" y="18998"/>
                  </a:lnTo>
                  <a:lnTo>
                    <a:pt x="5053" y="16513"/>
                  </a:lnTo>
                  <a:lnTo>
                    <a:pt x="5053" y="16472"/>
                  </a:lnTo>
                  <a:lnTo>
                    <a:pt x="4365" y="14161"/>
                  </a:lnTo>
                  <a:lnTo>
                    <a:pt x="4323" y="14120"/>
                  </a:lnTo>
                  <a:lnTo>
                    <a:pt x="3594" y="11686"/>
                  </a:lnTo>
                  <a:lnTo>
                    <a:pt x="3594" y="11635"/>
                  </a:lnTo>
                  <a:lnTo>
                    <a:pt x="2865" y="9284"/>
                  </a:lnTo>
                  <a:lnTo>
                    <a:pt x="2824" y="9201"/>
                  </a:lnTo>
                  <a:lnTo>
                    <a:pt x="2136" y="6850"/>
                  </a:lnTo>
                  <a:lnTo>
                    <a:pt x="2095" y="6809"/>
                  </a:lnTo>
                  <a:lnTo>
                    <a:pt x="1417" y="4406"/>
                  </a:lnTo>
                  <a:lnTo>
                    <a:pt x="1366" y="4365"/>
                  </a:lnTo>
                  <a:lnTo>
                    <a:pt x="729" y="2188"/>
                  </a:lnTo>
                  <a:lnTo>
                    <a:pt x="688" y="2095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6"/>
            <p:cNvSpPr/>
            <p:nvPr/>
          </p:nvSpPr>
          <p:spPr>
            <a:xfrm>
              <a:off x="1008196" y="3333598"/>
              <a:ext cx="870861" cy="254184"/>
            </a:xfrm>
            <a:custGeom>
              <a:avLst/>
              <a:gdLst/>
              <a:ahLst/>
              <a:cxnLst/>
              <a:rect l="l" t="t" r="r" b="b"/>
              <a:pathLst>
                <a:path w="19635" h="5731" extrusionOk="0">
                  <a:moveTo>
                    <a:pt x="19593" y="0"/>
                  </a:moveTo>
                  <a:lnTo>
                    <a:pt x="4323" y="4405"/>
                  </a:lnTo>
                  <a:lnTo>
                    <a:pt x="4282" y="4405"/>
                  </a:lnTo>
                  <a:lnTo>
                    <a:pt x="0" y="5648"/>
                  </a:lnTo>
                  <a:lnTo>
                    <a:pt x="0" y="5730"/>
                  </a:lnTo>
                  <a:lnTo>
                    <a:pt x="4282" y="4498"/>
                  </a:lnTo>
                  <a:lnTo>
                    <a:pt x="4364" y="4498"/>
                  </a:lnTo>
                  <a:lnTo>
                    <a:pt x="19634" y="82"/>
                  </a:lnTo>
                  <a:lnTo>
                    <a:pt x="19593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6"/>
            <p:cNvSpPr/>
            <p:nvPr/>
          </p:nvSpPr>
          <p:spPr>
            <a:xfrm>
              <a:off x="1040529" y="3434235"/>
              <a:ext cx="865362" cy="252366"/>
            </a:xfrm>
            <a:custGeom>
              <a:avLst/>
              <a:gdLst/>
              <a:ahLst/>
              <a:cxnLst/>
              <a:rect l="l" t="t" r="r" b="b"/>
              <a:pathLst>
                <a:path w="19511" h="5690" extrusionOk="0">
                  <a:moveTo>
                    <a:pt x="19511" y="1"/>
                  </a:moveTo>
                  <a:lnTo>
                    <a:pt x="4272" y="4406"/>
                  </a:lnTo>
                  <a:lnTo>
                    <a:pt x="4231" y="4406"/>
                  </a:lnTo>
                  <a:lnTo>
                    <a:pt x="0" y="5648"/>
                  </a:lnTo>
                  <a:lnTo>
                    <a:pt x="0" y="5689"/>
                  </a:lnTo>
                  <a:lnTo>
                    <a:pt x="4231" y="4447"/>
                  </a:lnTo>
                  <a:lnTo>
                    <a:pt x="4323" y="4447"/>
                  </a:lnTo>
                  <a:lnTo>
                    <a:pt x="19511" y="83"/>
                  </a:lnTo>
                  <a:lnTo>
                    <a:pt x="19511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6"/>
            <p:cNvSpPr/>
            <p:nvPr/>
          </p:nvSpPr>
          <p:spPr>
            <a:xfrm>
              <a:off x="1074681" y="3544452"/>
              <a:ext cx="861281" cy="250547"/>
            </a:xfrm>
            <a:custGeom>
              <a:avLst/>
              <a:gdLst/>
              <a:ahLst/>
              <a:cxnLst/>
              <a:rect l="l" t="t" r="r" b="b"/>
              <a:pathLst>
                <a:path w="19419" h="5649" extrusionOk="0">
                  <a:moveTo>
                    <a:pt x="19378" y="1"/>
                  </a:moveTo>
                  <a:lnTo>
                    <a:pt x="4231" y="4365"/>
                  </a:lnTo>
                  <a:lnTo>
                    <a:pt x="4190" y="4365"/>
                  </a:lnTo>
                  <a:lnTo>
                    <a:pt x="0" y="5556"/>
                  </a:lnTo>
                  <a:lnTo>
                    <a:pt x="0" y="5648"/>
                  </a:lnTo>
                  <a:lnTo>
                    <a:pt x="4190" y="4447"/>
                  </a:lnTo>
                  <a:lnTo>
                    <a:pt x="4272" y="4406"/>
                  </a:lnTo>
                  <a:lnTo>
                    <a:pt x="19419" y="42"/>
                  </a:lnTo>
                  <a:lnTo>
                    <a:pt x="19378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6"/>
            <p:cNvSpPr/>
            <p:nvPr/>
          </p:nvSpPr>
          <p:spPr>
            <a:xfrm>
              <a:off x="1108833" y="3652407"/>
              <a:ext cx="855826" cy="248684"/>
            </a:xfrm>
            <a:custGeom>
              <a:avLst/>
              <a:gdLst/>
              <a:ahLst/>
              <a:cxnLst/>
              <a:rect l="l" t="t" r="r" b="b"/>
              <a:pathLst>
                <a:path w="19296" h="5607" extrusionOk="0">
                  <a:moveTo>
                    <a:pt x="19296" y="0"/>
                  </a:moveTo>
                  <a:lnTo>
                    <a:pt x="4190" y="4323"/>
                  </a:lnTo>
                  <a:lnTo>
                    <a:pt x="4149" y="4364"/>
                  </a:lnTo>
                  <a:lnTo>
                    <a:pt x="1" y="5566"/>
                  </a:lnTo>
                  <a:lnTo>
                    <a:pt x="1" y="5607"/>
                  </a:lnTo>
                  <a:lnTo>
                    <a:pt x="4149" y="4406"/>
                  </a:lnTo>
                  <a:lnTo>
                    <a:pt x="4231" y="4406"/>
                  </a:lnTo>
                  <a:lnTo>
                    <a:pt x="19296" y="41"/>
                  </a:lnTo>
                  <a:lnTo>
                    <a:pt x="19296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6"/>
            <p:cNvSpPr/>
            <p:nvPr/>
          </p:nvSpPr>
          <p:spPr>
            <a:xfrm>
              <a:off x="1142985" y="3760806"/>
              <a:ext cx="849927" cy="246422"/>
            </a:xfrm>
            <a:custGeom>
              <a:avLst/>
              <a:gdLst/>
              <a:ahLst/>
              <a:cxnLst/>
              <a:rect l="l" t="t" r="r" b="b"/>
              <a:pathLst>
                <a:path w="19163" h="5556" extrusionOk="0">
                  <a:moveTo>
                    <a:pt x="19162" y="0"/>
                  </a:moveTo>
                  <a:lnTo>
                    <a:pt x="4190" y="4313"/>
                  </a:lnTo>
                  <a:lnTo>
                    <a:pt x="4108" y="4313"/>
                  </a:lnTo>
                  <a:lnTo>
                    <a:pt x="1" y="5515"/>
                  </a:lnTo>
                  <a:lnTo>
                    <a:pt x="1" y="5556"/>
                  </a:lnTo>
                  <a:lnTo>
                    <a:pt x="4149" y="4406"/>
                  </a:lnTo>
                  <a:lnTo>
                    <a:pt x="4190" y="4364"/>
                  </a:lnTo>
                  <a:lnTo>
                    <a:pt x="19162" y="41"/>
                  </a:lnTo>
                  <a:lnTo>
                    <a:pt x="19162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6"/>
            <p:cNvSpPr/>
            <p:nvPr/>
          </p:nvSpPr>
          <p:spPr>
            <a:xfrm>
              <a:off x="1177137" y="3870535"/>
              <a:ext cx="846290" cy="246910"/>
            </a:xfrm>
            <a:custGeom>
              <a:avLst/>
              <a:gdLst/>
              <a:ahLst/>
              <a:cxnLst/>
              <a:rect l="l" t="t" r="r" b="b"/>
              <a:pathLst>
                <a:path w="19081" h="5567" extrusionOk="0">
                  <a:moveTo>
                    <a:pt x="19080" y="1"/>
                  </a:moveTo>
                  <a:lnTo>
                    <a:pt x="4149" y="4324"/>
                  </a:lnTo>
                  <a:lnTo>
                    <a:pt x="4108" y="4324"/>
                  </a:lnTo>
                  <a:lnTo>
                    <a:pt x="1" y="5526"/>
                  </a:lnTo>
                  <a:lnTo>
                    <a:pt x="42" y="5567"/>
                  </a:lnTo>
                  <a:lnTo>
                    <a:pt x="4108" y="4406"/>
                  </a:lnTo>
                  <a:lnTo>
                    <a:pt x="4191" y="4365"/>
                  </a:lnTo>
                  <a:lnTo>
                    <a:pt x="19080" y="93"/>
                  </a:lnTo>
                  <a:lnTo>
                    <a:pt x="19080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6"/>
            <p:cNvSpPr/>
            <p:nvPr/>
          </p:nvSpPr>
          <p:spPr>
            <a:xfrm>
              <a:off x="1211333" y="3977115"/>
              <a:ext cx="840790" cy="244648"/>
            </a:xfrm>
            <a:custGeom>
              <a:avLst/>
              <a:gdLst/>
              <a:ahLst/>
              <a:cxnLst/>
              <a:rect l="l" t="t" r="r" b="b"/>
              <a:pathLst>
                <a:path w="18957" h="5516" extrusionOk="0">
                  <a:moveTo>
                    <a:pt x="18956" y="1"/>
                  </a:moveTo>
                  <a:lnTo>
                    <a:pt x="4108" y="4273"/>
                  </a:lnTo>
                  <a:lnTo>
                    <a:pt x="4015" y="4273"/>
                  </a:lnTo>
                  <a:lnTo>
                    <a:pt x="0" y="5474"/>
                  </a:lnTo>
                  <a:lnTo>
                    <a:pt x="0" y="5515"/>
                  </a:lnTo>
                  <a:lnTo>
                    <a:pt x="4066" y="4365"/>
                  </a:lnTo>
                  <a:lnTo>
                    <a:pt x="4108" y="4314"/>
                  </a:lnTo>
                  <a:lnTo>
                    <a:pt x="18956" y="42"/>
                  </a:lnTo>
                  <a:lnTo>
                    <a:pt x="18956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6"/>
            <p:cNvSpPr/>
            <p:nvPr/>
          </p:nvSpPr>
          <p:spPr>
            <a:xfrm>
              <a:off x="1247303" y="4091013"/>
              <a:ext cx="834847" cy="242786"/>
            </a:xfrm>
            <a:custGeom>
              <a:avLst/>
              <a:gdLst/>
              <a:ahLst/>
              <a:cxnLst/>
              <a:rect l="l" t="t" r="r" b="b"/>
              <a:pathLst>
                <a:path w="18823" h="5474" extrusionOk="0">
                  <a:moveTo>
                    <a:pt x="18823" y="0"/>
                  </a:moveTo>
                  <a:lnTo>
                    <a:pt x="4067" y="4231"/>
                  </a:lnTo>
                  <a:lnTo>
                    <a:pt x="3974" y="4272"/>
                  </a:lnTo>
                  <a:lnTo>
                    <a:pt x="0" y="5391"/>
                  </a:lnTo>
                  <a:lnTo>
                    <a:pt x="0" y="5473"/>
                  </a:lnTo>
                  <a:lnTo>
                    <a:pt x="4026" y="4313"/>
                  </a:lnTo>
                  <a:lnTo>
                    <a:pt x="4067" y="4313"/>
                  </a:lnTo>
                  <a:lnTo>
                    <a:pt x="18823" y="41"/>
                  </a:lnTo>
                  <a:lnTo>
                    <a:pt x="18823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6"/>
            <p:cNvSpPr/>
            <p:nvPr/>
          </p:nvSpPr>
          <p:spPr>
            <a:xfrm>
              <a:off x="1279637" y="4197105"/>
              <a:ext cx="831210" cy="240967"/>
            </a:xfrm>
            <a:custGeom>
              <a:avLst/>
              <a:gdLst/>
              <a:ahLst/>
              <a:cxnLst/>
              <a:rect l="l" t="t" r="r" b="b"/>
              <a:pathLst>
                <a:path w="18741" h="5433" extrusionOk="0">
                  <a:moveTo>
                    <a:pt x="18741" y="1"/>
                  </a:moveTo>
                  <a:lnTo>
                    <a:pt x="4015" y="4231"/>
                  </a:lnTo>
                  <a:lnTo>
                    <a:pt x="3974" y="4231"/>
                  </a:lnTo>
                  <a:lnTo>
                    <a:pt x="0" y="5392"/>
                  </a:lnTo>
                  <a:lnTo>
                    <a:pt x="41" y="5433"/>
                  </a:lnTo>
                  <a:lnTo>
                    <a:pt x="3974" y="4324"/>
                  </a:lnTo>
                  <a:lnTo>
                    <a:pt x="4067" y="4283"/>
                  </a:lnTo>
                  <a:lnTo>
                    <a:pt x="18741" y="42"/>
                  </a:lnTo>
                  <a:lnTo>
                    <a:pt x="18741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6"/>
            <p:cNvSpPr/>
            <p:nvPr/>
          </p:nvSpPr>
          <p:spPr>
            <a:xfrm>
              <a:off x="1087898" y="3561306"/>
              <a:ext cx="85201" cy="85689"/>
            </a:xfrm>
            <a:custGeom>
              <a:avLst/>
              <a:gdLst/>
              <a:ahLst/>
              <a:cxnLst/>
              <a:rect l="l" t="t" r="r" b="b"/>
              <a:pathLst>
                <a:path w="1921" h="1932" extrusionOk="0">
                  <a:moveTo>
                    <a:pt x="945" y="1"/>
                  </a:moveTo>
                  <a:cubicBezTo>
                    <a:pt x="431" y="1"/>
                    <a:pt x="0" y="432"/>
                    <a:pt x="0" y="945"/>
                  </a:cubicBezTo>
                  <a:cubicBezTo>
                    <a:pt x="0" y="1459"/>
                    <a:pt x="431" y="1931"/>
                    <a:pt x="945" y="1931"/>
                  </a:cubicBezTo>
                  <a:cubicBezTo>
                    <a:pt x="1499" y="1931"/>
                    <a:pt x="1920" y="1459"/>
                    <a:pt x="1920" y="945"/>
                  </a:cubicBezTo>
                  <a:cubicBezTo>
                    <a:pt x="1920" y="432"/>
                    <a:pt x="1499" y="1"/>
                    <a:pt x="945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6"/>
            <p:cNvSpPr/>
            <p:nvPr/>
          </p:nvSpPr>
          <p:spPr>
            <a:xfrm>
              <a:off x="1192172" y="3929302"/>
              <a:ext cx="85689" cy="85689"/>
            </a:xfrm>
            <a:custGeom>
              <a:avLst/>
              <a:gdLst/>
              <a:ahLst/>
              <a:cxnLst/>
              <a:rect l="l" t="t" r="r" b="b"/>
              <a:pathLst>
                <a:path w="1932" h="1932" extrusionOk="0">
                  <a:moveTo>
                    <a:pt x="987" y="1"/>
                  </a:moveTo>
                  <a:cubicBezTo>
                    <a:pt x="432" y="1"/>
                    <a:pt x="1" y="432"/>
                    <a:pt x="1" y="945"/>
                  </a:cubicBezTo>
                  <a:cubicBezTo>
                    <a:pt x="1" y="1500"/>
                    <a:pt x="432" y="1931"/>
                    <a:pt x="987" y="1931"/>
                  </a:cubicBezTo>
                  <a:cubicBezTo>
                    <a:pt x="1500" y="1931"/>
                    <a:pt x="1931" y="1500"/>
                    <a:pt x="1931" y="945"/>
                  </a:cubicBezTo>
                  <a:cubicBezTo>
                    <a:pt x="1931" y="432"/>
                    <a:pt x="1500" y="1"/>
                    <a:pt x="98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6"/>
            <p:cNvSpPr/>
            <p:nvPr/>
          </p:nvSpPr>
          <p:spPr>
            <a:xfrm>
              <a:off x="1292854" y="4261772"/>
              <a:ext cx="85201" cy="85246"/>
            </a:xfrm>
            <a:custGeom>
              <a:avLst/>
              <a:gdLst/>
              <a:ahLst/>
              <a:cxnLst/>
              <a:rect l="l" t="t" r="r" b="b"/>
              <a:pathLst>
                <a:path w="1921" h="1922" extrusionOk="0">
                  <a:moveTo>
                    <a:pt x="945" y="1"/>
                  </a:moveTo>
                  <a:cubicBezTo>
                    <a:pt x="431" y="1"/>
                    <a:pt x="0" y="422"/>
                    <a:pt x="0" y="976"/>
                  </a:cubicBezTo>
                  <a:cubicBezTo>
                    <a:pt x="0" y="1490"/>
                    <a:pt x="431" y="1921"/>
                    <a:pt x="945" y="1921"/>
                  </a:cubicBezTo>
                  <a:cubicBezTo>
                    <a:pt x="1499" y="1921"/>
                    <a:pt x="1920" y="1490"/>
                    <a:pt x="1920" y="976"/>
                  </a:cubicBezTo>
                  <a:cubicBezTo>
                    <a:pt x="1920" y="422"/>
                    <a:pt x="1499" y="1"/>
                    <a:pt x="945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6"/>
            <p:cNvSpPr/>
            <p:nvPr/>
          </p:nvSpPr>
          <p:spPr>
            <a:xfrm>
              <a:off x="1488273" y="3667443"/>
              <a:ext cx="227706" cy="478253"/>
            </a:xfrm>
            <a:custGeom>
              <a:avLst/>
              <a:gdLst/>
              <a:ahLst/>
              <a:cxnLst/>
              <a:rect l="l" t="t" r="r" b="b"/>
              <a:pathLst>
                <a:path w="5134" h="10783" extrusionOk="0">
                  <a:moveTo>
                    <a:pt x="3039" y="0"/>
                  </a:moveTo>
                  <a:cubicBezTo>
                    <a:pt x="3039" y="0"/>
                    <a:pt x="2567" y="134"/>
                    <a:pt x="1971" y="349"/>
                  </a:cubicBezTo>
                  <a:cubicBezTo>
                    <a:pt x="1971" y="390"/>
                    <a:pt x="1930" y="390"/>
                    <a:pt x="1879" y="390"/>
                  </a:cubicBezTo>
                  <a:cubicBezTo>
                    <a:pt x="1201" y="688"/>
                    <a:pt x="431" y="1078"/>
                    <a:pt x="133" y="1458"/>
                  </a:cubicBezTo>
                  <a:cubicBezTo>
                    <a:pt x="133" y="1499"/>
                    <a:pt x="82" y="1499"/>
                    <a:pt x="82" y="1540"/>
                  </a:cubicBezTo>
                  <a:cubicBezTo>
                    <a:pt x="41" y="1592"/>
                    <a:pt x="41" y="1674"/>
                    <a:pt x="41" y="1715"/>
                  </a:cubicBezTo>
                  <a:cubicBezTo>
                    <a:pt x="1" y="2457"/>
                    <a:pt x="314" y="3475"/>
                    <a:pt x="723" y="3475"/>
                  </a:cubicBezTo>
                  <a:cubicBezTo>
                    <a:pt x="738" y="3475"/>
                    <a:pt x="754" y="3474"/>
                    <a:pt x="770" y="3471"/>
                  </a:cubicBezTo>
                  <a:cubicBezTo>
                    <a:pt x="1160" y="3389"/>
                    <a:pt x="3809" y="2875"/>
                    <a:pt x="3809" y="2875"/>
                  </a:cubicBezTo>
                  <a:lnTo>
                    <a:pt x="3809" y="2875"/>
                  </a:lnTo>
                  <a:cubicBezTo>
                    <a:pt x="3809" y="2875"/>
                    <a:pt x="1622" y="3984"/>
                    <a:pt x="770" y="5011"/>
                  </a:cubicBezTo>
                  <a:cubicBezTo>
                    <a:pt x="729" y="5052"/>
                    <a:pt x="729" y="5093"/>
                    <a:pt x="687" y="5093"/>
                  </a:cubicBezTo>
                  <a:cubicBezTo>
                    <a:pt x="595" y="5268"/>
                    <a:pt x="472" y="5391"/>
                    <a:pt x="431" y="5566"/>
                  </a:cubicBezTo>
                  <a:cubicBezTo>
                    <a:pt x="256" y="6161"/>
                    <a:pt x="133" y="6767"/>
                    <a:pt x="174" y="7188"/>
                  </a:cubicBezTo>
                  <a:lnTo>
                    <a:pt x="174" y="7240"/>
                  </a:lnTo>
                  <a:lnTo>
                    <a:pt x="174" y="7322"/>
                  </a:lnTo>
                  <a:cubicBezTo>
                    <a:pt x="256" y="7620"/>
                    <a:pt x="431" y="7794"/>
                    <a:pt x="729" y="7794"/>
                  </a:cubicBezTo>
                  <a:cubicBezTo>
                    <a:pt x="749" y="7815"/>
                    <a:pt x="770" y="7825"/>
                    <a:pt x="790" y="7825"/>
                  </a:cubicBezTo>
                  <a:cubicBezTo>
                    <a:pt x="811" y="7825"/>
                    <a:pt x="831" y="7815"/>
                    <a:pt x="852" y="7794"/>
                  </a:cubicBezTo>
                  <a:lnTo>
                    <a:pt x="852" y="7835"/>
                  </a:lnTo>
                  <a:cubicBezTo>
                    <a:pt x="852" y="7835"/>
                    <a:pt x="811" y="7876"/>
                    <a:pt x="811" y="7917"/>
                  </a:cubicBezTo>
                  <a:cubicBezTo>
                    <a:pt x="811" y="8051"/>
                    <a:pt x="770" y="8266"/>
                    <a:pt x="729" y="8523"/>
                  </a:cubicBezTo>
                  <a:lnTo>
                    <a:pt x="729" y="8605"/>
                  </a:lnTo>
                  <a:cubicBezTo>
                    <a:pt x="687" y="9201"/>
                    <a:pt x="646" y="9971"/>
                    <a:pt x="903" y="10402"/>
                  </a:cubicBezTo>
                  <a:cubicBezTo>
                    <a:pt x="944" y="10443"/>
                    <a:pt x="944" y="10485"/>
                    <a:pt x="944" y="10485"/>
                  </a:cubicBezTo>
                  <a:cubicBezTo>
                    <a:pt x="1067" y="10659"/>
                    <a:pt x="1201" y="10741"/>
                    <a:pt x="1417" y="10782"/>
                  </a:cubicBezTo>
                  <a:lnTo>
                    <a:pt x="2228" y="10782"/>
                  </a:lnTo>
                  <a:cubicBezTo>
                    <a:pt x="2957" y="10700"/>
                    <a:pt x="3419" y="10402"/>
                    <a:pt x="3419" y="10402"/>
                  </a:cubicBezTo>
                  <a:lnTo>
                    <a:pt x="5134" y="2013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6"/>
            <p:cNvSpPr/>
            <p:nvPr/>
          </p:nvSpPr>
          <p:spPr>
            <a:xfrm>
              <a:off x="1491866" y="3682922"/>
              <a:ext cx="91144" cy="71984"/>
            </a:xfrm>
            <a:custGeom>
              <a:avLst/>
              <a:gdLst/>
              <a:ahLst/>
              <a:cxnLst/>
              <a:rect l="l" t="t" r="r" b="b"/>
              <a:pathLst>
                <a:path w="2055" h="1623" extrusionOk="0">
                  <a:moveTo>
                    <a:pt x="1890" y="0"/>
                  </a:moveTo>
                  <a:cubicBezTo>
                    <a:pt x="1890" y="41"/>
                    <a:pt x="1849" y="41"/>
                    <a:pt x="1798" y="41"/>
                  </a:cubicBezTo>
                  <a:cubicBezTo>
                    <a:pt x="1972" y="298"/>
                    <a:pt x="1890" y="678"/>
                    <a:pt x="1674" y="894"/>
                  </a:cubicBezTo>
                  <a:cubicBezTo>
                    <a:pt x="1459" y="1150"/>
                    <a:pt x="1161" y="1284"/>
                    <a:pt x="863" y="1407"/>
                  </a:cubicBezTo>
                  <a:cubicBezTo>
                    <a:pt x="735" y="1475"/>
                    <a:pt x="606" y="1515"/>
                    <a:pt x="481" y="1515"/>
                  </a:cubicBezTo>
                  <a:cubicBezTo>
                    <a:pt x="437" y="1515"/>
                    <a:pt x="393" y="1510"/>
                    <a:pt x="350" y="1500"/>
                  </a:cubicBezTo>
                  <a:cubicBezTo>
                    <a:pt x="216" y="1448"/>
                    <a:pt x="134" y="1284"/>
                    <a:pt x="52" y="1109"/>
                  </a:cubicBezTo>
                  <a:cubicBezTo>
                    <a:pt x="52" y="1150"/>
                    <a:pt x="1" y="1150"/>
                    <a:pt x="1" y="1191"/>
                  </a:cubicBezTo>
                  <a:cubicBezTo>
                    <a:pt x="93" y="1366"/>
                    <a:pt x="175" y="1541"/>
                    <a:pt x="350" y="1582"/>
                  </a:cubicBezTo>
                  <a:cubicBezTo>
                    <a:pt x="391" y="1623"/>
                    <a:pt x="432" y="1623"/>
                    <a:pt x="514" y="1623"/>
                  </a:cubicBezTo>
                  <a:cubicBezTo>
                    <a:pt x="648" y="1623"/>
                    <a:pt x="771" y="1541"/>
                    <a:pt x="904" y="1500"/>
                  </a:cubicBezTo>
                  <a:cubicBezTo>
                    <a:pt x="1202" y="1366"/>
                    <a:pt x="1541" y="1243"/>
                    <a:pt x="1757" y="935"/>
                  </a:cubicBezTo>
                  <a:cubicBezTo>
                    <a:pt x="1972" y="729"/>
                    <a:pt x="2054" y="298"/>
                    <a:pt x="1890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6"/>
            <p:cNvSpPr/>
            <p:nvPr/>
          </p:nvSpPr>
          <p:spPr>
            <a:xfrm>
              <a:off x="1520562" y="4042846"/>
              <a:ext cx="32377" cy="89636"/>
            </a:xfrm>
            <a:custGeom>
              <a:avLst/>
              <a:gdLst/>
              <a:ahLst/>
              <a:cxnLst/>
              <a:rect l="l" t="t" r="r" b="b"/>
              <a:pathLst>
                <a:path w="730" h="2021" extrusionOk="0">
                  <a:moveTo>
                    <a:pt x="161" y="0"/>
                  </a:moveTo>
                  <a:cubicBezTo>
                    <a:pt x="136" y="0"/>
                    <a:pt x="109" y="3"/>
                    <a:pt x="83" y="8"/>
                  </a:cubicBezTo>
                  <a:cubicBezTo>
                    <a:pt x="83" y="59"/>
                    <a:pt x="42" y="59"/>
                    <a:pt x="42" y="59"/>
                  </a:cubicBezTo>
                  <a:lnTo>
                    <a:pt x="1" y="59"/>
                  </a:lnTo>
                  <a:lnTo>
                    <a:pt x="1" y="141"/>
                  </a:lnTo>
                  <a:lnTo>
                    <a:pt x="124" y="141"/>
                  </a:lnTo>
                  <a:cubicBezTo>
                    <a:pt x="154" y="123"/>
                    <a:pt x="186" y="115"/>
                    <a:pt x="218" y="115"/>
                  </a:cubicBezTo>
                  <a:cubicBezTo>
                    <a:pt x="331" y="115"/>
                    <a:pt x="450" y="212"/>
                    <a:pt x="514" y="316"/>
                  </a:cubicBezTo>
                  <a:cubicBezTo>
                    <a:pt x="596" y="439"/>
                    <a:pt x="637" y="614"/>
                    <a:pt x="637" y="778"/>
                  </a:cubicBezTo>
                  <a:lnTo>
                    <a:pt x="637" y="1250"/>
                  </a:lnTo>
                  <a:cubicBezTo>
                    <a:pt x="637" y="1425"/>
                    <a:pt x="596" y="1641"/>
                    <a:pt x="473" y="1764"/>
                  </a:cubicBezTo>
                  <a:cubicBezTo>
                    <a:pt x="432" y="1897"/>
                    <a:pt x="298" y="1938"/>
                    <a:pt x="175" y="1938"/>
                  </a:cubicBezTo>
                  <a:lnTo>
                    <a:pt x="175" y="2021"/>
                  </a:lnTo>
                  <a:lnTo>
                    <a:pt x="298" y="2021"/>
                  </a:lnTo>
                  <a:cubicBezTo>
                    <a:pt x="381" y="1979"/>
                    <a:pt x="514" y="1938"/>
                    <a:pt x="555" y="1856"/>
                  </a:cubicBezTo>
                  <a:cubicBezTo>
                    <a:pt x="689" y="1682"/>
                    <a:pt x="730" y="1466"/>
                    <a:pt x="730" y="1250"/>
                  </a:cubicBezTo>
                  <a:lnTo>
                    <a:pt x="730" y="778"/>
                  </a:lnTo>
                  <a:cubicBezTo>
                    <a:pt x="730" y="614"/>
                    <a:pt x="689" y="398"/>
                    <a:pt x="596" y="265"/>
                  </a:cubicBezTo>
                  <a:cubicBezTo>
                    <a:pt x="488" y="121"/>
                    <a:pt x="341" y="0"/>
                    <a:pt x="161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6"/>
            <p:cNvSpPr/>
            <p:nvPr/>
          </p:nvSpPr>
          <p:spPr>
            <a:xfrm>
              <a:off x="1528324" y="4128802"/>
              <a:ext cx="58767" cy="22797"/>
            </a:xfrm>
            <a:custGeom>
              <a:avLst/>
              <a:gdLst/>
              <a:ahLst/>
              <a:cxnLst/>
              <a:rect l="l" t="t" r="r" b="b"/>
              <a:pathLst>
                <a:path w="1325" h="514" extrusionOk="0">
                  <a:moveTo>
                    <a:pt x="0" y="0"/>
                  </a:moveTo>
                  <a:lnTo>
                    <a:pt x="0" y="83"/>
                  </a:lnTo>
                  <a:cubicBezTo>
                    <a:pt x="82" y="175"/>
                    <a:pt x="339" y="514"/>
                    <a:pt x="894" y="514"/>
                  </a:cubicBezTo>
                  <a:cubicBezTo>
                    <a:pt x="1027" y="514"/>
                    <a:pt x="1150" y="473"/>
                    <a:pt x="1284" y="473"/>
                  </a:cubicBezTo>
                  <a:cubicBezTo>
                    <a:pt x="1325" y="473"/>
                    <a:pt x="1325" y="432"/>
                    <a:pt x="1325" y="380"/>
                  </a:cubicBezTo>
                  <a:lnTo>
                    <a:pt x="1191" y="380"/>
                  </a:lnTo>
                  <a:cubicBezTo>
                    <a:pt x="1083" y="406"/>
                    <a:pt x="978" y="419"/>
                    <a:pt x="883" y="419"/>
                  </a:cubicBezTo>
                  <a:cubicBezTo>
                    <a:pt x="788" y="419"/>
                    <a:pt x="704" y="406"/>
                    <a:pt x="637" y="380"/>
                  </a:cubicBezTo>
                  <a:cubicBezTo>
                    <a:pt x="339" y="298"/>
                    <a:pt x="164" y="175"/>
                    <a:pt x="123" y="83"/>
                  </a:cubicBezTo>
                  <a:lnTo>
                    <a:pt x="82" y="41"/>
                  </a:ln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6"/>
            <p:cNvSpPr/>
            <p:nvPr/>
          </p:nvSpPr>
          <p:spPr>
            <a:xfrm>
              <a:off x="1494128" y="3889695"/>
              <a:ext cx="47413" cy="102499"/>
            </a:xfrm>
            <a:custGeom>
              <a:avLst/>
              <a:gdLst/>
              <a:ahLst/>
              <a:cxnLst/>
              <a:rect l="l" t="t" r="r" b="b"/>
              <a:pathLst>
                <a:path w="1069" h="2311" extrusionOk="0">
                  <a:moveTo>
                    <a:pt x="638" y="0"/>
                  </a:moveTo>
                  <a:cubicBezTo>
                    <a:pt x="597" y="41"/>
                    <a:pt x="597" y="82"/>
                    <a:pt x="555" y="82"/>
                  </a:cubicBezTo>
                  <a:cubicBezTo>
                    <a:pt x="720" y="257"/>
                    <a:pt x="812" y="432"/>
                    <a:pt x="894" y="637"/>
                  </a:cubicBezTo>
                  <a:cubicBezTo>
                    <a:pt x="977" y="945"/>
                    <a:pt x="894" y="1243"/>
                    <a:pt x="812" y="1500"/>
                  </a:cubicBezTo>
                  <a:cubicBezTo>
                    <a:pt x="720" y="1715"/>
                    <a:pt x="679" y="1921"/>
                    <a:pt x="514" y="2095"/>
                  </a:cubicBezTo>
                  <a:cubicBezTo>
                    <a:pt x="418" y="2155"/>
                    <a:pt x="300" y="2198"/>
                    <a:pt x="180" y="2198"/>
                  </a:cubicBezTo>
                  <a:cubicBezTo>
                    <a:pt x="134" y="2198"/>
                    <a:pt x="88" y="2191"/>
                    <a:pt x="42" y="2177"/>
                  </a:cubicBezTo>
                  <a:lnTo>
                    <a:pt x="42" y="2229"/>
                  </a:lnTo>
                  <a:cubicBezTo>
                    <a:pt x="1" y="2229"/>
                    <a:pt x="1" y="2270"/>
                    <a:pt x="1" y="2270"/>
                  </a:cubicBezTo>
                  <a:lnTo>
                    <a:pt x="42" y="2311"/>
                  </a:lnTo>
                  <a:lnTo>
                    <a:pt x="165" y="2311"/>
                  </a:lnTo>
                  <a:cubicBezTo>
                    <a:pt x="299" y="2311"/>
                    <a:pt x="463" y="2270"/>
                    <a:pt x="555" y="2136"/>
                  </a:cubicBezTo>
                  <a:cubicBezTo>
                    <a:pt x="720" y="2013"/>
                    <a:pt x="812" y="1756"/>
                    <a:pt x="894" y="1541"/>
                  </a:cubicBezTo>
                  <a:cubicBezTo>
                    <a:pt x="977" y="1243"/>
                    <a:pt x="1069" y="945"/>
                    <a:pt x="977" y="596"/>
                  </a:cubicBezTo>
                  <a:cubicBezTo>
                    <a:pt x="894" y="380"/>
                    <a:pt x="771" y="175"/>
                    <a:pt x="63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6"/>
            <p:cNvSpPr/>
            <p:nvPr/>
          </p:nvSpPr>
          <p:spPr>
            <a:xfrm>
              <a:off x="1494128" y="3927484"/>
              <a:ext cx="121215" cy="91144"/>
            </a:xfrm>
            <a:custGeom>
              <a:avLst/>
              <a:gdLst/>
              <a:ahLst/>
              <a:cxnLst/>
              <a:rect l="l" t="t" r="r" b="b"/>
              <a:pathLst>
                <a:path w="2733" h="2055" extrusionOk="0">
                  <a:moveTo>
                    <a:pt x="2650" y="1"/>
                  </a:moveTo>
                  <a:cubicBezTo>
                    <a:pt x="2650" y="42"/>
                    <a:pt x="2311" y="863"/>
                    <a:pt x="2096" y="1377"/>
                  </a:cubicBezTo>
                  <a:cubicBezTo>
                    <a:pt x="1839" y="1931"/>
                    <a:pt x="1110" y="1972"/>
                    <a:pt x="720" y="1972"/>
                  </a:cubicBezTo>
                  <a:cubicBezTo>
                    <a:pt x="679" y="1972"/>
                    <a:pt x="638" y="1972"/>
                    <a:pt x="597" y="1931"/>
                  </a:cubicBezTo>
                  <a:cubicBezTo>
                    <a:pt x="165" y="1890"/>
                    <a:pt x="83" y="1541"/>
                    <a:pt x="83" y="1459"/>
                  </a:cubicBezTo>
                  <a:lnTo>
                    <a:pt x="83" y="1418"/>
                  </a:lnTo>
                  <a:cubicBezTo>
                    <a:pt x="83" y="1418"/>
                    <a:pt x="83" y="1377"/>
                    <a:pt x="42" y="1377"/>
                  </a:cubicBezTo>
                  <a:cubicBezTo>
                    <a:pt x="1" y="1377"/>
                    <a:pt x="1" y="1418"/>
                    <a:pt x="1" y="1418"/>
                  </a:cubicBezTo>
                  <a:cubicBezTo>
                    <a:pt x="1" y="1459"/>
                    <a:pt x="42" y="2013"/>
                    <a:pt x="679" y="2054"/>
                  </a:cubicBezTo>
                  <a:lnTo>
                    <a:pt x="894" y="2054"/>
                  </a:lnTo>
                  <a:cubicBezTo>
                    <a:pt x="1326" y="2054"/>
                    <a:pt x="1921" y="1972"/>
                    <a:pt x="2178" y="1418"/>
                  </a:cubicBezTo>
                  <a:cubicBezTo>
                    <a:pt x="2394" y="904"/>
                    <a:pt x="2732" y="42"/>
                    <a:pt x="2732" y="42"/>
                  </a:cubicBezTo>
                  <a:cubicBezTo>
                    <a:pt x="2732" y="42"/>
                    <a:pt x="2732" y="1"/>
                    <a:pt x="269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6"/>
            <p:cNvSpPr/>
            <p:nvPr/>
          </p:nvSpPr>
          <p:spPr>
            <a:xfrm>
              <a:off x="1548815" y="3204708"/>
              <a:ext cx="212715" cy="708620"/>
            </a:xfrm>
            <a:custGeom>
              <a:avLst/>
              <a:gdLst/>
              <a:ahLst/>
              <a:cxnLst/>
              <a:rect l="l" t="t" r="r" b="b"/>
              <a:pathLst>
                <a:path w="4796" h="15977" extrusionOk="0">
                  <a:moveTo>
                    <a:pt x="986" y="0"/>
                  </a:moveTo>
                  <a:lnTo>
                    <a:pt x="647" y="1150"/>
                  </a:lnTo>
                  <a:lnTo>
                    <a:pt x="0" y="3296"/>
                  </a:lnTo>
                  <a:lnTo>
                    <a:pt x="0" y="3337"/>
                  </a:lnTo>
                  <a:lnTo>
                    <a:pt x="1499" y="15619"/>
                  </a:lnTo>
                  <a:cubicBezTo>
                    <a:pt x="1499" y="15619"/>
                    <a:pt x="1541" y="15619"/>
                    <a:pt x="1592" y="15660"/>
                  </a:cubicBezTo>
                  <a:cubicBezTo>
                    <a:pt x="1715" y="15742"/>
                    <a:pt x="2054" y="15917"/>
                    <a:pt x="2526" y="15958"/>
                  </a:cubicBezTo>
                  <a:cubicBezTo>
                    <a:pt x="2632" y="15969"/>
                    <a:pt x="2747" y="15977"/>
                    <a:pt x="2868" y="15977"/>
                  </a:cubicBezTo>
                  <a:cubicBezTo>
                    <a:pt x="3195" y="15977"/>
                    <a:pt x="3569" y="15918"/>
                    <a:pt x="3943" y="15701"/>
                  </a:cubicBezTo>
                  <a:cubicBezTo>
                    <a:pt x="4241" y="15526"/>
                    <a:pt x="4498" y="15311"/>
                    <a:pt x="4755" y="15013"/>
                  </a:cubicBezTo>
                  <a:lnTo>
                    <a:pt x="4796" y="15013"/>
                  </a:lnTo>
                  <a:lnTo>
                    <a:pt x="2783" y="2649"/>
                  </a:lnTo>
                  <a:lnTo>
                    <a:pt x="1756" y="1109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6"/>
            <p:cNvSpPr/>
            <p:nvPr/>
          </p:nvSpPr>
          <p:spPr>
            <a:xfrm>
              <a:off x="1548815" y="3322199"/>
              <a:ext cx="212715" cy="577070"/>
            </a:xfrm>
            <a:custGeom>
              <a:avLst/>
              <a:gdLst/>
              <a:ahLst/>
              <a:cxnLst/>
              <a:rect l="l" t="t" r="r" b="b"/>
              <a:pathLst>
                <a:path w="4796" h="13011" extrusionOk="0">
                  <a:moveTo>
                    <a:pt x="2783" y="0"/>
                  </a:moveTo>
                  <a:cubicBezTo>
                    <a:pt x="2567" y="175"/>
                    <a:pt x="2362" y="298"/>
                    <a:pt x="2146" y="432"/>
                  </a:cubicBezTo>
                  <a:lnTo>
                    <a:pt x="2105" y="432"/>
                  </a:lnTo>
                  <a:cubicBezTo>
                    <a:pt x="1931" y="514"/>
                    <a:pt x="1756" y="596"/>
                    <a:pt x="1592" y="647"/>
                  </a:cubicBezTo>
                  <a:cubicBezTo>
                    <a:pt x="1499" y="647"/>
                    <a:pt x="1458" y="688"/>
                    <a:pt x="1376" y="688"/>
                  </a:cubicBezTo>
                  <a:cubicBezTo>
                    <a:pt x="1335" y="688"/>
                    <a:pt x="1335" y="729"/>
                    <a:pt x="1335" y="729"/>
                  </a:cubicBezTo>
                  <a:cubicBezTo>
                    <a:pt x="1078" y="771"/>
                    <a:pt x="863" y="771"/>
                    <a:pt x="606" y="771"/>
                  </a:cubicBezTo>
                  <a:lnTo>
                    <a:pt x="565" y="771"/>
                  </a:lnTo>
                  <a:cubicBezTo>
                    <a:pt x="390" y="729"/>
                    <a:pt x="175" y="688"/>
                    <a:pt x="0" y="647"/>
                  </a:cubicBezTo>
                  <a:lnTo>
                    <a:pt x="0" y="688"/>
                  </a:lnTo>
                  <a:lnTo>
                    <a:pt x="1499" y="12970"/>
                  </a:lnTo>
                  <a:cubicBezTo>
                    <a:pt x="1499" y="12970"/>
                    <a:pt x="1541" y="12970"/>
                    <a:pt x="1592" y="13011"/>
                  </a:cubicBezTo>
                  <a:cubicBezTo>
                    <a:pt x="1797" y="12877"/>
                    <a:pt x="1972" y="12795"/>
                    <a:pt x="2187" y="12713"/>
                  </a:cubicBezTo>
                  <a:lnTo>
                    <a:pt x="2270" y="12713"/>
                  </a:lnTo>
                  <a:cubicBezTo>
                    <a:pt x="2567" y="12580"/>
                    <a:pt x="2917" y="12456"/>
                    <a:pt x="3255" y="12405"/>
                  </a:cubicBezTo>
                  <a:lnTo>
                    <a:pt x="3297" y="12405"/>
                  </a:lnTo>
                  <a:cubicBezTo>
                    <a:pt x="3594" y="12364"/>
                    <a:pt x="3902" y="12323"/>
                    <a:pt x="4200" y="12323"/>
                  </a:cubicBezTo>
                  <a:lnTo>
                    <a:pt x="4241" y="12323"/>
                  </a:lnTo>
                  <a:cubicBezTo>
                    <a:pt x="4323" y="12323"/>
                    <a:pt x="4416" y="12364"/>
                    <a:pt x="4539" y="12364"/>
                  </a:cubicBezTo>
                  <a:lnTo>
                    <a:pt x="4796" y="12364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6"/>
            <p:cNvSpPr/>
            <p:nvPr/>
          </p:nvSpPr>
          <p:spPr>
            <a:xfrm>
              <a:off x="1573875" y="3356351"/>
              <a:ext cx="75621" cy="529746"/>
            </a:xfrm>
            <a:custGeom>
              <a:avLst/>
              <a:gdLst/>
              <a:ahLst/>
              <a:cxnLst/>
              <a:rect l="l" t="t" r="r" b="b"/>
              <a:pathLst>
                <a:path w="1705" h="11944" extrusionOk="0">
                  <a:moveTo>
                    <a:pt x="0" y="1"/>
                  </a:moveTo>
                  <a:lnTo>
                    <a:pt x="1622" y="11943"/>
                  </a:lnTo>
                  <a:lnTo>
                    <a:pt x="1705" y="1194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6"/>
            <p:cNvSpPr/>
            <p:nvPr/>
          </p:nvSpPr>
          <p:spPr>
            <a:xfrm>
              <a:off x="1608027" y="3352714"/>
              <a:ext cx="87020" cy="519723"/>
            </a:xfrm>
            <a:custGeom>
              <a:avLst/>
              <a:gdLst/>
              <a:ahLst/>
              <a:cxnLst/>
              <a:rect l="l" t="t" r="r" b="b"/>
              <a:pathLst>
                <a:path w="1962" h="11718" extrusionOk="0">
                  <a:moveTo>
                    <a:pt x="41" y="0"/>
                  </a:moveTo>
                  <a:cubicBezTo>
                    <a:pt x="0" y="0"/>
                    <a:pt x="0" y="41"/>
                    <a:pt x="0" y="41"/>
                  </a:cubicBezTo>
                  <a:lnTo>
                    <a:pt x="1920" y="11717"/>
                  </a:lnTo>
                  <a:lnTo>
                    <a:pt x="1962" y="1171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6"/>
            <p:cNvSpPr/>
            <p:nvPr/>
          </p:nvSpPr>
          <p:spPr>
            <a:xfrm>
              <a:off x="1642178" y="3341316"/>
              <a:ext cx="94781" cy="527440"/>
            </a:xfrm>
            <a:custGeom>
              <a:avLst/>
              <a:gdLst/>
              <a:ahLst/>
              <a:cxnLst/>
              <a:rect l="l" t="t" r="r" b="b"/>
              <a:pathLst>
                <a:path w="2137" h="11892" extrusionOk="0">
                  <a:moveTo>
                    <a:pt x="0" y="1"/>
                  </a:moveTo>
                  <a:lnTo>
                    <a:pt x="2095" y="11892"/>
                  </a:lnTo>
                  <a:lnTo>
                    <a:pt x="2136" y="1189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6"/>
            <p:cNvSpPr/>
            <p:nvPr/>
          </p:nvSpPr>
          <p:spPr>
            <a:xfrm>
              <a:off x="1577512" y="3204708"/>
              <a:ext cx="49231" cy="61561"/>
            </a:xfrm>
            <a:custGeom>
              <a:avLst/>
              <a:gdLst/>
              <a:ahLst/>
              <a:cxnLst/>
              <a:rect l="l" t="t" r="r" b="b"/>
              <a:pathLst>
                <a:path w="1110" h="1388" extrusionOk="0">
                  <a:moveTo>
                    <a:pt x="339" y="0"/>
                  </a:moveTo>
                  <a:lnTo>
                    <a:pt x="0" y="1150"/>
                  </a:lnTo>
                  <a:cubicBezTo>
                    <a:pt x="150" y="1300"/>
                    <a:pt x="389" y="1388"/>
                    <a:pt x="610" y="1388"/>
                  </a:cubicBezTo>
                  <a:cubicBezTo>
                    <a:pt x="827" y="1388"/>
                    <a:pt x="1028" y="1303"/>
                    <a:pt x="1109" y="1109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6"/>
            <p:cNvSpPr/>
            <p:nvPr/>
          </p:nvSpPr>
          <p:spPr>
            <a:xfrm>
              <a:off x="1660851" y="3892578"/>
              <a:ext cx="62892" cy="20757"/>
            </a:xfrm>
            <a:custGeom>
              <a:avLst/>
              <a:gdLst/>
              <a:ahLst/>
              <a:cxnLst/>
              <a:rect l="l" t="t" r="r" b="b"/>
              <a:pathLst>
                <a:path w="1418" h="468" extrusionOk="0">
                  <a:moveTo>
                    <a:pt x="811" y="1"/>
                  </a:moveTo>
                  <a:cubicBezTo>
                    <a:pt x="474" y="1"/>
                    <a:pt x="32" y="84"/>
                    <a:pt x="0" y="449"/>
                  </a:cubicBezTo>
                  <a:cubicBezTo>
                    <a:pt x="106" y="460"/>
                    <a:pt x="221" y="468"/>
                    <a:pt x="342" y="468"/>
                  </a:cubicBezTo>
                  <a:cubicBezTo>
                    <a:pt x="669" y="468"/>
                    <a:pt x="1043" y="409"/>
                    <a:pt x="1417" y="192"/>
                  </a:cubicBezTo>
                  <a:cubicBezTo>
                    <a:pt x="1376" y="59"/>
                    <a:pt x="1202" y="17"/>
                    <a:pt x="1068" y="17"/>
                  </a:cubicBezTo>
                  <a:cubicBezTo>
                    <a:pt x="1000" y="8"/>
                    <a:pt x="910" y="1"/>
                    <a:pt x="81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6"/>
            <p:cNvSpPr/>
            <p:nvPr/>
          </p:nvSpPr>
          <p:spPr>
            <a:xfrm>
              <a:off x="1520562" y="3595236"/>
              <a:ext cx="455500" cy="982807"/>
            </a:xfrm>
            <a:custGeom>
              <a:avLst/>
              <a:gdLst/>
              <a:ahLst/>
              <a:cxnLst/>
              <a:rect l="l" t="t" r="r" b="b"/>
              <a:pathLst>
                <a:path w="10270" h="22159" extrusionOk="0">
                  <a:moveTo>
                    <a:pt x="3561" y="1"/>
                  </a:moveTo>
                  <a:cubicBezTo>
                    <a:pt x="3381" y="1"/>
                    <a:pt x="3177" y="27"/>
                    <a:pt x="2948" y="88"/>
                  </a:cubicBezTo>
                  <a:cubicBezTo>
                    <a:pt x="1110" y="560"/>
                    <a:pt x="2095" y="8652"/>
                    <a:pt x="2095" y="8652"/>
                  </a:cubicBezTo>
                  <a:lnTo>
                    <a:pt x="1541" y="12328"/>
                  </a:lnTo>
                  <a:cubicBezTo>
                    <a:pt x="1366" y="13355"/>
                    <a:pt x="1798" y="14423"/>
                    <a:pt x="1798" y="14423"/>
                  </a:cubicBezTo>
                  <a:cubicBezTo>
                    <a:pt x="1" y="17760"/>
                    <a:pt x="3810" y="22083"/>
                    <a:pt x="3810" y="22083"/>
                  </a:cubicBezTo>
                  <a:cubicBezTo>
                    <a:pt x="4042" y="22135"/>
                    <a:pt x="4279" y="22159"/>
                    <a:pt x="4517" y="22159"/>
                  </a:cubicBezTo>
                  <a:cubicBezTo>
                    <a:pt x="7261" y="22159"/>
                    <a:pt x="10269" y="19003"/>
                    <a:pt x="10269" y="19003"/>
                  </a:cubicBezTo>
                  <a:cubicBezTo>
                    <a:pt x="10269" y="19003"/>
                    <a:pt x="9622" y="17463"/>
                    <a:pt x="9109" y="16569"/>
                  </a:cubicBezTo>
                  <a:cubicBezTo>
                    <a:pt x="8596" y="15666"/>
                    <a:pt x="9366" y="9802"/>
                    <a:pt x="9499" y="8221"/>
                  </a:cubicBezTo>
                  <a:cubicBezTo>
                    <a:pt x="9622" y="6680"/>
                    <a:pt x="5001" y="1803"/>
                    <a:pt x="5001" y="1803"/>
                  </a:cubicBezTo>
                  <a:cubicBezTo>
                    <a:pt x="5001" y="1803"/>
                    <a:pt x="5042" y="1"/>
                    <a:pt x="3561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6"/>
            <p:cNvSpPr/>
            <p:nvPr/>
          </p:nvSpPr>
          <p:spPr>
            <a:xfrm>
              <a:off x="1560170" y="3593196"/>
              <a:ext cx="216396" cy="715982"/>
            </a:xfrm>
            <a:custGeom>
              <a:avLst/>
              <a:gdLst/>
              <a:ahLst/>
              <a:cxnLst/>
              <a:rect l="l" t="t" r="r" b="b"/>
              <a:pathLst>
                <a:path w="4879" h="16143" extrusionOk="0">
                  <a:moveTo>
                    <a:pt x="2607" y="1"/>
                  </a:moveTo>
                  <a:cubicBezTo>
                    <a:pt x="2240" y="1"/>
                    <a:pt x="1931" y="93"/>
                    <a:pt x="1716" y="308"/>
                  </a:cubicBezTo>
                  <a:cubicBezTo>
                    <a:pt x="1243" y="740"/>
                    <a:pt x="1028" y="1551"/>
                    <a:pt x="946" y="3132"/>
                  </a:cubicBezTo>
                  <a:cubicBezTo>
                    <a:pt x="822" y="5443"/>
                    <a:pt x="1202" y="8185"/>
                    <a:pt x="1202" y="8349"/>
                  </a:cubicBezTo>
                  <a:cubicBezTo>
                    <a:pt x="1161" y="8564"/>
                    <a:pt x="1" y="12508"/>
                    <a:pt x="864" y="14510"/>
                  </a:cubicBezTo>
                  <a:cubicBezTo>
                    <a:pt x="864" y="14510"/>
                    <a:pt x="1336" y="15588"/>
                    <a:pt x="1716" y="16143"/>
                  </a:cubicBezTo>
                  <a:lnTo>
                    <a:pt x="1757" y="16143"/>
                  </a:lnTo>
                  <a:cubicBezTo>
                    <a:pt x="1798" y="16143"/>
                    <a:pt x="1798" y="16102"/>
                    <a:pt x="1757" y="16102"/>
                  </a:cubicBezTo>
                  <a:cubicBezTo>
                    <a:pt x="1418" y="15537"/>
                    <a:pt x="946" y="14469"/>
                    <a:pt x="946" y="14469"/>
                  </a:cubicBezTo>
                  <a:cubicBezTo>
                    <a:pt x="93" y="12456"/>
                    <a:pt x="1285" y="8400"/>
                    <a:pt x="1336" y="8349"/>
                  </a:cubicBezTo>
                  <a:cubicBezTo>
                    <a:pt x="1285" y="8308"/>
                    <a:pt x="905" y="5484"/>
                    <a:pt x="1028" y="3132"/>
                  </a:cubicBezTo>
                  <a:cubicBezTo>
                    <a:pt x="1120" y="1592"/>
                    <a:pt x="1336" y="781"/>
                    <a:pt x="1757" y="391"/>
                  </a:cubicBezTo>
                  <a:cubicBezTo>
                    <a:pt x="1972" y="175"/>
                    <a:pt x="2253" y="83"/>
                    <a:pt x="2610" y="83"/>
                  </a:cubicBezTo>
                  <a:cubicBezTo>
                    <a:pt x="2679" y="83"/>
                    <a:pt x="2750" y="86"/>
                    <a:pt x="2825" y="93"/>
                  </a:cubicBezTo>
                  <a:cubicBezTo>
                    <a:pt x="4160" y="185"/>
                    <a:pt x="4108" y="1931"/>
                    <a:pt x="4108" y="1982"/>
                  </a:cubicBezTo>
                  <a:cubicBezTo>
                    <a:pt x="4108" y="2023"/>
                    <a:pt x="4242" y="5402"/>
                    <a:pt x="4324" y="6346"/>
                  </a:cubicBezTo>
                  <a:cubicBezTo>
                    <a:pt x="4417" y="7281"/>
                    <a:pt x="4755" y="9632"/>
                    <a:pt x="4755" y="9632"/>
                  </a:cubicBezTo>
                  <a:cubicBezTo>
                    <a:pt x="4755" y="9684"/>
                    <a:pt x="4796" y="9684"/>
                    <a:pt x="4838" y="9684"/>
                  </a:cubicBezTo>
                  <a:cubicBezTo>
                    <a:pt x="4838" y="9684"/>
                    <a:pt x="4879" y="9684"/>
                    <a:pt x="4838" y="9632"/>
                  </a:cubicBezTo>
                  <a:cubicBezTo>
                    <a:pt x="4838" y="9632"/>
                    <a:pt x="4499" y="7240"/>
                    <a:pt x="4417" y="6346"/>
                  </a:cubicBezTo>
                  <a:cubicBezTo>
                    <a:pt x="4324" y="5402"/>
                    <a:pt x="4201" y="1982"/>
                    <a:pt x="4201" y="1982"/>
                  </a:cubicBezTo>
                  <a:cubicBezTo>
                    <a:pt x="4201" y="1931"/>
                    <a:pt x="4242" y="93"/>
                    <a:pt x="2825" y="11"/>
                  </a:cubicBezTo>
                  <a:cubicBezTo>
                    <a:pt x="2750" y="4"/>
                    <a:pt x="2678" y="1"/>
                    <a:pt x="260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6"/>
            <p:cNvSpPr/>
            <p:nvPr/>
          </p:nvSpPr>
          <p:spPr>
            <a:xfrm>
              <a:off x="1621199" y="3606502"/>
              <a:ext cx="109817" cy="114252"/>
            </a:xfrm>
            <a:custGeom>
              <a:avLst/>
              <a:gdLst/>
              <a:ahLst/>
              <a:cxnLst/>
              <a:rect l="l" t="t" r="r" b="b"/>
              <a:pathLst>
                <a:path w="2476" h="2576" extrusionOk="0">
                  <a:moveTo>
                    <a:pt x="1367" y="91"/>
                  </a:moveTo>
                  <a:cubicBezTo>
                    <a:pt x="1582" y="91"/>
                    <a:pt x="1839" y="142"/>
                    <a:pt x="2055" y="440"/>
                  </a:cubicBezTo>
                  <a:cubicBezTo>
                    <a:pt x="2270" y="737"/>
                    <a:pt x="2353" y="1169"/>
                    <a:pt x="2394" y="1549"/>
                  </a:cubicBezTo>
                  <a:cubicBezTo>
                    <a:pt x="2394" y="1764"/>
                    <a:pt x="2394" y="1980"/>
                    <a:pt x="2270" y="2103"/>
                  </a:cubicBezTo>
                  <a:cubicBezTo>
                    <a:pt x="2219" y="2144"/>
                    <a:pt x="2137" y="2196"/>
                    <a:pt x="2055" y="2237"/>
                  </a:cubicBezTo>
                  <a:cubicBezTo>
                    <a:pt x="1822" y="2346"/>
                    <a:pt x="1425" y="2479"/>
                    <a:pt x="994" y="2479"/>
                  </a:cubicBezTo>
                  <a:cubicBezTo>
                    <a:pt x="779" y="2479"/>
                    <a:pt x="555" y="2446"/>
                    <a:pt x="340" y="2360"/>
                  </a:cubicBezTo>
                  <a:cubicBezTo>
                    <a:pt x="258" y="2319"/>
                    <a:pt x="165" y="2278"/>
                    <a:pt x="124" y="2196"/>
                  </a:cubicBezTo>
                  <a:cubicBezTo>
                    <a:pt x="83" y="2144"/>
                    <a:pt x="83" y="2062"/>
                    <a:pt x="83" y="1980"/>
                  </a:cubicBezTo>
                  <a:cubicBezTo>
                    <a:pt x="124" y="1590"/>
                    <a:pt x="124" y="1210"/>
                    <a:pt x="258" y="861"/>
                  </a:cubicBezTo>
                  <a:cubicBezTo>
                    <a:pt x="422" y="440"/>
                    <a:pt x="853" y="142"/>
                    <a:pt x="1285" y="91"/>
                  </a:cubicBezTo>
                  <a:close/>
                  <a:moveTo>
                    <a:pt x="1381" y="1"/>
                  </a:moveTo>
                  <a:cubicBezTo>
                    <a:pt x="1336" y="1"/>
                    <a:pt x="1291" y="3"/>
                    <a:pt x="1243" y="8"/>
                  </a:cubicBezTo>
                  <a:cubicBezTo>
                    <a:pt x="812" y="49"/>
                    <a:pt x="381" y="399"/>
                    <a:pt x="165" y="820"/>
                  </a:cubicBezTo>
                  <a:cubicBezTo>
                    <a:pt x="42" y="1210"/>
                    <a:pt x="1" y="1590"/>
                    <a:pt x="1" y="1980"/>
                  </a:cubicBezTo>
                  <a:cubicBezTo>
                    <a:pt x="1" y="2062"/>
                    <a:pt x="1" y="2144"/>
                    <a:pt x="42" y="2237"/>
                  </a:cubicBezTo>
                  <a:cubicBezTo>
                    <a:pt x="83" y="2360"/>
                    <a:pt x="217" y="2401"/>
                    <a:pt x="299" y="2452"/>
                  </a:cubicBezTo>
                  <a:cubicBezTo>
                    <a:pt x="514" y="2534"/>
                    <a:pt x="771" y="2576"/>
                    <a:pt x="987" y="2576"/>
                  </a:cubicBezTo>
                  <a:cubicBezTo>
                    <a:pt x="1367" y="2576"/>
                    <a:pt x="1706" y="2493"/>
                    <a:pt x="2096" y="2319"/>
                  </a:cubicBezTo>
                  <a:cubicBezTo>
                    <a:pt x="2178" y="2278"/>
                    <a:pt x="2270" y="2237"/>
                    <a:pt x="2353" y="2144"/>
                  </a:cubicBezTo>
                  <a:cubicBezTo>
                    <a:pt x="2476" y="2021"/>
                    <a:pt x="2476" y="1805"/>
                    <a:pt x="2476" y="1549"/>
                  </a:cubicBezTo>
                  <a:cubicBezTo>
                    <a:pt x="2435" y="1169"/>
                    <a:pt x="2394" y="696"/>
                    <a:pt x="2137" y="399"/>
                  </a:cubicBezTo>
                  <a:cubicBezTo>
                    <a:pt x="1948" y="129"/>
                    <a:pt x="1696" y="1"/>
                    <a:pt x="138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6"/>
            <p:cNvSpPr/>
            <p:nvPr/>
          </p:nvSpPr>
          <p:spPr>
            <a:xfrm>
              <a:off x="1304208" y="3155033"/>
              <a:ext cx="180426" cy="180426"/>
            </a:xfrm>
            <a:custGeom>
              <a:avLst/>
              <a:gdLst/>
              <a:ahLst/>
              <a:cxnLst/>
              <a:rect l="l" t="t" r="r" b="b"/>
              <a:pathLst>
                <a:path w="4068" h="4068" extrusionOk="0">
                  <a:moveTo>
                    <a:pt x="1459" y="1"/>
                  </a:moveTo>
                  <a:lnTo>
                    <a:pt x="1110" y="1500"/>
                  </a:lnTo>
                  <a:lnTo>
                    <a:pt x="1" y="2619"/>
                  </a:lnTo>
                  <a:lnTo>
                    <a:pt x="1541" y="2958"/>
                  </a:lnTo>
                  <a:lnTo>
                    <a:pt x="2609" y="4067"/>
                  </a:lnTo>
                  <a:lnTo>
                    <a:pt x="2948" y="2527"/>
                  </a:lnTo>
                  <a:lnTo>
                    <a:pt x="4067" y="1418"/>
                  </a:lnTo>
                  <a:lnTo>
                    <a:pt x="2568" y="1120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6"/>
            <p:cNvSpPr/>
            <p:nvPr/>
          </p:nvSpPr>
          <p:spPr>
            <a:xfrm>
              <a:off x="1214970" y="4390662"/>
              <a:ext cx="180382" cy="182244"/>
            </a:xfrm>
            <a:custGeom>
              <a:avLst/>
              <a:gdLst/>
              <a:ahLst/>
              <a:cxnLst/>
              <a:rect l="l" t="t" r="r" b="b"/>
              <a:pathLst>
                <a:path w="4067" h="4109" extrusionOk="0">
                  <a:moveTo>
                    <a:pt x="1458" y="1"/>
                  </a:moveTo>
                  <a:lnTo>
                    <a:pt x="1109" y="1541"/>
                  </a:lnTo>
                  <a:lnTo>
                    <a:pt x="0" y="2650"/>
                  </a:lnTo>
                  <a:lnTo>
                    <a:pt x="1541" y="2999"/>
                  </a:lnTo>
                  <a:lnTo>
                    <a:pt x="2608" y="4108"/>
                  </a:lnTo>
                  <a:lnTo>
                    <a:pt x="2958" y="2568"/>
                  </a:lnTo>
                  <a:lnTo>
                    <a:pt x="4067" y="1459"/>
                  </a:lnTo>
                  <a:lnTo>
                    <a:pt x="2567" y="1110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6"/>
            <p:cNvSpPr/>
            <p:nvPr/>
          </p:nvSpPr>
          <p:spPr>
            <a:xfrm>
              <a:off x="2080298" y="4252236"/>
              <a:ext cx="157629" cy="157629"/>
            </a:xfrm>
            <a:custGeom>
              <a:avLst/>
              <a:gdLst/>
              <a:ahLst/>
              <a:cxnLst/>
              <a:rect l="l" t="t" r="r" b="b"/>
              <a:pathLst>
                <a:path w="3554" h="3554" extrusionOk="0">
                  <a:moveTo>
                    <a:pt x="2958" y="0"/>
                  </a:moveTo>
                  <a:lnTo>
                    <a:pt x="1541" y="729"/>
                  </a:lnTo>
                  <a:lnTo>
                    <a:pt x="1" y="596"/>
                  </a:lnTo>
                  <a:lnTo>
                    <a:pt x="1" y="596"/>
                  </a:lnTo>
                  <a:lnTo>
                    <a:pt x="730" y="2013"/>
                  </a:lnTo>
                  <a:lnTo>
                    <a:pt x="597" y="3553"/>
                  </a:lnTo>
                  <a:lnTo>
                    <a:pt x="1973" y="2824"/>
                  </a:lnTo>
                  <a:lnTo>
                    <a:pt x="3554" y="2947"/>
                  </a:lnTo>
                  <a:lnTo>
                    <a:pt x="2825" y="158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6"/>
            <p:cNvSpPr/>
            <p:nvPr/>
          </p:nvSpPr>
          <p:spPr>
            <a:xfrm>
              <a:off x="1947327" y="3123143"/>
              <a:ext cx="95225" cy="92963"/>
            </a:xfrm>
            <a:custGeom>
              <a:avLst/>
              <a:gdLst/>
              <a:ahLst/>
              <a:cxnLst/>
              <a:rect l="l" t="t" r="r" b="b"/>
              <a:pathLst>
                <a:path w="2147" h="2096" extrusionOk="0">
                  <a:moveTo>
                    <a:pt x="1079" y="1"/>
                  </a:moveTo>
                  <a:cubicBezTo>
                    <a:pt x="473" y="1"/>
                    <a:pt x="0" y="463"/>
                    <a:pt x="0" y="1069"/>
                  </a:cubicBezTo>
                  <a:cubicBezTo>
                    <a:pt x="0" y="1623"/>
                    <a:pt x="473" y="2096"/>
                    <a:pt x="1079" y="2096"/>
                  </a:cubicBezTo>
                  <a:cubicBezTo>
                    <a:pt x="1633" y="2096"/>
                    <a:pt x="2147" y="1623"/>
                    <a:pt x="2147" y="1069"/>
                  </a:cubicBezTo>
                  <a:cubicBezTo>
                    <a:pt x="2147" y="463"/>
                    <a:pt x="1633" y="1"/>
                    <a:pt x="1079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6"/>
            <p:cNvSpPr/>
            <p:nvPr/>
          </p:nvSpPr>
          <p:spPr>
            <a:xfrm>
              <a:off x="2231985" y="4081433"/>
              <a:ext cx="93406" cy="92963"/>
            </a:xfrm>
            <a:custGeom>
              <a:avLst/>
              <a:gdLst/>
              <a:ahLst/>
              <a:cxnLst/>
              <a:rect l="l" t="t" r="r" b="b"/>
              <a:pathLst>
                <a:path w="2106" h="2096" extrusionOk="0">
                  <a:moveTo>
                    <a:pt x="1079" y="0"/>
                  </a:moveTo>
                  <a:cubicBezTo>
                    <a:pt x="473" y="0"/>
                    <a:pt x="0" y="473"/>
                    <a:pt x="0" y="1027"/>
                  </a:cubicBezTo>
                  <a:cubicBezTo>
                    <a:pt x="0" y="1623"/>
                    <a:pt x="473" y="2095"/>
                    <a:pt x="1079" y="2095"/>
                  </a:cubicBezTo>
                  <a:cubicBezTo>
                    <a:pt x="1633" y="2095"/>
                    <a:pt x="2106" y="1623"/>
                    <a:pt x="2106" y="1027"/>
                  </a:cubicBezTo>
                  <a:cubicBezTo>
                    <a:pt x="2106" y="473"/>
                    <a:pt x="1633" y="0"/>
                    <a:pt x="1079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6"/>
            <p:cNvSpPr/>
            <p:nvPr/>
          </p:nvSpPr>
          <p:spPr>
            <a:xfrm>
              <a:off x="1668568" y="4497774"/>
              <a:ext cx="127114" cy="115760"/>
            </a:xfrm>
            <a:custGeom>
              <a:avLst/>
              <a:gdLst/>
              <a:ahLst/>
              <a:cxnLst/>
              <a:rect l="l" t="t" r="r" b="b"/>
              <a:pathLst>
                <a:path w="2866" h="2610" extrusionOk="0">
                  <a:moveTo>
                    <a:pt x="1435" y="0"/>
                  </a:moveTo>
                  <a:cubicBezTo>
                    <a:pt x="805" y="0"/>
                    <a:pt x="243" y="441"/>
                    <a:pt x="124" y="1046"/>
                  </a:cubicBezTo>
                  <a:cubicBezTo>
                    <a:pt x="1" y="1776"/>
                    <a:pt x="473" y="2464"/>
                    <a:pt x="1202" y="2587"/>
                  </a:cubicBezTo>
                  <a:cubicBezTo>
                    <a:pt x="1280" y="2602"/>
                    <a:pt x="1357" y="2609"/>
                    <a:pt x="1434" y="2609"/>
                  </a:cubicBezTo>
                  <a:cubicBezTo>
                    <a:pt x="2030" y="2609"/>
                    <a:pt x="2588" y="2165"/>
                    <a:pt x="2743" y="1519"/>
                  </a:cubicBezTo>
                  <a:cubicBezTo>
                    <a:pt x="2866" y="841"/>
                    <a:pt x="2352" y="153"/>
                    <a:pt x="1664" y="20"/>
                  </a:cubicBezTo>
                  <a:cubicBezTo>
                    <a:pt x="1587" y="6"/>
                    <a:pt x="1511" y="0"/>
                    <a:pt x="14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6"/>
            <p:cNvSpPr/>
            <p:nvPr/>
          </p:nvSpPr>
          <p:spPr>
            <a:xfrm>
              <a:off x="1666750" y="3160976"/>
              <a:ext cx="169027" cy="167165"/>
            </a:xfrm>
            <a:custGeom>
              <a:avLst/>
              <a:gdLst/>
              <a:ahLst/>
              <a:cxnLst/>
              <a:rect l="l" t="t" r="r" b="b"/>
              <a:pathLst>
                <a:path w="3811" h="3769" extrusionOk="0">
                  <a:moveTo>
                    <a:pt x="1880" y="175"/>
                  </a:moveTo>
                  <a:cubicBezTo>
                    <a:pt x="2866" y="175"/>
                    <a:pt x="3636" y="945"/>
                    <a:pt x="3636" y="1879"/>
                  </a:cubicBezTo>
                  <a:cubicBezTo>
                    <a:pt x="3636" y="2824"/>
                    <a:pt x="2866" y="3594"/>
                    <a:pt x="1880" y="3594"/>
                  </a:cubicBezTo>
                  <a:cubicBezTo>
                    <a:pt x="935" y="3594"/>
                    <a:pt x="165" y="2824"/>
                    <a:pt x="165" y="1879"/>
                  </a:cubicBezTo>
                  <a:cubicBezTo>
                    <a:pt x="165" y="945"/>
                    <a:pt x="935" y="175"/>
                    <a:pt x="1880" y="175"/>
                  </a:cubicBezTo>
                  <a:close/>
                  <a:moveTo>
                    <a:pt x="1880" y="0"/>
                  </a:moveTo>
                  <a:cubicBezTo>
                    <a:pt x="853" y="0"/>
                    <a:pt x="1" y="853"/>
                    <a:pt x="1" y="1879"/>
                  </a:cubicBezTo>
                  <a:cubicBezTo>
                    <a:pt x="1" y="2947"/>
                    <a:pt x="853" y="3769"/>
                    <a:pt x="1880" y="3769"/>
                  </a:cubicBezTo>
                  <a:cubicBezTo>
                    <a:pt x="2948" y="3769"/>
                    <a:pt x="3811" y="2947"/>
                    <a:pt x="3811" y="1879"/>
                  </a:cubicBezTo>
                  <a:cubicBezTo>
                    <a:pt x="3811" y="853"/>
                    <a:pt x="2948" y="0"/>
                    <a:pt x="1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6"/>
            <p:cNvSpPr/>
            <p:nvPr/>
          </p:nvSpPr>
          <p:spPr>
            <a:xfrm>
              <a:off x="1996958" y="4065954"/>
              <a:ext cx="169027" cy="168983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880" y="175"/>
                  </a:moveTo>
                  <a:cubicBezTo>
                    <a:pt x="2866" y="175"/>
                    <a:pt x="3636" y="945"/>
                    <a:pt x="3636" y="1890"/>
                  </a:cubicBezTo>
                  <a:cubicBezTo>
                    <a:pt x="3636" y="2876"/>
                    <a:pt x="2866" y="3646"/>
                    <a:pt x="1880" y="3646"/>
                  </a:cubicBezTo>
                  <a:cubicBezTo>
                    <a:pt x="935" y="3646"/>
                    <a:pt x="165" y="2876"/>
                    <a:pt x="165" y="1890"/>
                  </a:cubicBezTo>
                  <a:cubicBezTo>
                    <a:pt x="165" y="945"/>
                    <a:pt x="935" y="175"/>
                    <a:pt x="1880" y="175"/>
                  </a:cubicBezTo>
                  <a:close/>
                  <a:moveTo>
                    <a:pt x="1880" y="0"/>
                  </a:moveTo>
                  <a:cubicBezTo>
                    <a:pt x="853" y="0"/>
                    <a:pt x="1" y="863"/>
                    <a:pt x="1" y="1890"/>
                  </a:cubicBezTo>
                  <a:cubicBezTo>
                    <a:pt x="1" y="2958"/>
                    <a:pt x="853" y="3810"/>
                    <a:pt x="1880" y="3810"/>
                  </a:cubicBezTo>
                  <a:cubicBezTo>
                    <a:pt x="2948" y="3810"/>
                    <a:pt x="3810" y="2958"/>
                    <a:pt x="3810" y="1890"/>
                  </a:cubicBezTo>
                  <a:cubicBezTo>
                    <a:pt x="3810" y="863"/>
                    <a:pt x="2948" y="0"/>
                    <a:pt x="1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6"/>
            <p:cNvSpPr/>
            <p:nvPr/>
          </p:nvSpPr>
          <p:spPr>
            <a:xfrm>
              <a:off x="1205390" y="3684740"/>
              <a:ext cx="169027" cy="169027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31" y="175"/>
                  </a:moveTo>
                  <a:cubicBezTo>
                    <a:pt x="2866" y="175"/>
                    <a:pt x="3636" y="986"/>
                    <a:pt x="3636" y="1921"/>
                  </a:cubicBezTo>
                  <a:cubicBezTo>
                    <a:pt x="3636" y="2865"/>
                    <a:pt x="2866" y="3635"/>
                    <a:pt x="1931" y="3635"/>
                  </a:cubicBezTo>
                  <a:cubicBezTo>
                    <a:pt x="945" y="3635"/>
                    <a:pt x="175" y="2865"/>
                    <a:pt x="175" y="1921"/>
                  </a:cubicBezTo>
                  <a:cubicBezTo>
                    <a:pt x="175" y="986"/>
                    <a:pt x="945" y="175"/>
                    <a:pt x="1931" y="175"/>
                  </a:cubicBezTo>
                  <a:close/>
                  <a:moveTo>
                    <a:pt x="1931" y="0"/>
                  </a:moveTo>
                  <a:cubicBezTo>
                    <a:pt x="863" y="0"/>
                    <a:pt x="1" y="853"/>
                    <a:pt x="1" y="1921"/>
                  </a:cubicBezTo>
                  <a:cubicBezTo>
                    <a:pt x="1" y="2947"/>
                    <a:pt x="863" y="3810"/>
                    <a:pt x="1931" y="3810"/>
                  </a:cubicBezTo>
                  <a:cubicBezTo>
                    <a:pt x="2958" y="3810"/>
                    <a:pt x="3810" y="2947"/>
                    <a:pt x="3810" y="1921"/>
                  </a:cubicBezTo>
                  <a:cubicBezTo>
                    <a:pt x="3810" y="853"/>
                    <a:pt x="2958" y="0"/>
                    <a:pt x="1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3E5069C-60F5-0D60-74C6-56FD930D4299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1A40081F-0AAC-0624-5687-B2696AE8C899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F5044186-1320-3AD9-A2D6-332535B89D16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998A7980-94A3-57A2-9569-CC980DE93CC0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229607B6-63BC-5B4A-08F3-C8B241DDAF06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5D21D6A9-4A9E-517F-8737-DC5AD8165C9E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4F1203C1-A14E-5203-A09B-24A667764B57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8091A457-60A8-AB5D-E959-F01B763CA6CD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2B916AB-6503-D578-8D94-F0A745B7E282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327314BA-B1D5-09DE-6748-9CF3840155E0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F18B5257-6C30-3C24-34A9-475CEE8E1897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7D1F812D-D594-E0CE-5ED6-58D4E1EA4FEE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B0C71472-FC6E-394C-BC54-5218C5EB21B7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A0F37A65-8DBD-3675-988F-F08A127E6DA9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7C216DB4-9B90-6E16-2E85-F6C0E0F3E70D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86C25B52-A482-357F-BA6B-756603D3F4FC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67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7295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9: DRAWING CONCLUSIONS</a:t>
            </a:r>
            <a:endParaRPr/>
          </a:p>
        </p:txBody>
      </p:sp>
      <p:sp>
        <p:nvSpPr>
          <p:cNvPr id="2222" name="Google Shape;2222;p67"/>
          <p:cNvSpPr txBox="1">
            <a:spLocks noGrp="1"/>
          </p:cNvSpPr>
          <p:nvPr>
            <p:ph type="subTitle" idx="4294967295"/>
          </p:nvPr>
        </p:nvSpPr>
        <p:spPr>
          <a:xfrm>
            <a:off x="715100" y="1237525"/>
            <a:ext cx="2532900" cy="129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knowledge, information, and ideas from literary texts, expository texts, or from multiple sources to make inferences about the text(s)</a:t>
            </a:r>
            <a:endParaRPr/>
          </a:p>
        </p:txBody>
      </p:sp>
      <p:sp>
        <p:nvSpPr>
          <p:cNvPr id="2223" name="Google Shape;2223;p67"/>
          <p:cNvSpPr txBox="1">
            <a:spLocks noGrp="1"/>
          </p:cNvSpPr>
          <p:nvPr>
            <p:ph type="subTitle" idx="4294967295"/>
          </p:nvPr>
        </p:nvSpPr>
        <p:spPr>
          <a:xfrm>
            <a:off x="4082575" y="1335475"/>
            <a:ext cx="4346400" cy="3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MY FRIEND DIDN’T COME TO MY PARTY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24" name="Google Shape;2224;p67"/>
          <p:cNvSpPr txBox="1">
            <a:spLocks noGrp="1"/>
          </p:cNvSpPr>
          <p:nvPr>
            <p:ph type="subTitle" idx="4294967295"/>
          </p:nvPr>
        </p:nvSpPr>
        <p:spPr>
          <a:xfrm>
            <a:off x="4687100" y="1765400"/>
            <a:ext cx="3323700" cy="453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2225" name="Google Shape;2225;p67"/>
          <p:cNvSpPr txBox="1">
            <a:spLocks noGrp="1"/>
          </p:cNvSpPr>
          <p:nvPr>
            <p:ph type="subTitle" idx="4294967295"/>
          </p:nvPr>
        </p:nvSpPr>
        <p:spPr>
          <a:xfrm>
            <a:off x="4082575" y="1765400"/>
            <a:ext cx="604500" cy="4539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Thus,</a:t>
            </a:r>
            <a:endParaRPr/>
          </a:p>
        </p:txBody>
      </p:sp>
      <p:sp>
        <p:nvSpPr>
          <p:cNvPr id="2226" name="Google Shape;2226;p67"/>
          <p:cNvSpPr txBox="1">
            <a:spLocks noGrp="1"/>
          </p:cNvSpPr>
          <p:nvPr>
            <p:ph type="subTitle" idx="4294967295"/>
          </p:nvPr>
        </p:nvSpPr>
        <p:spPr>
          <a:xfrm>
            <a:off x="4082575" y="2528250"/>
            <a:ext cx="4346400" cy="3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I PREPARED WELL FOR THE BASKETBALL GAME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27" name="Google Shape;2227;p67"/>
          <p:cNvSpPr txBox="1">
            <a:spLocks noGrp="1"/>
          </p:cNvSpPr>
          <p:nvPr>
            <p:ph type="subTitle" idx="4294967295"/>
          </p:nvPr>
        </p:nvSpPr>
        <p:spPr>
          <a:xfrm>
            <a:off x="4687100" y="2958175"/>
            <a:ext cx="3323700" cy="453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2228" name="Google Shape;2228;p67"/>
          <p:cNvSpPr txBox="1">
            <a:spLocks noGrp="1"/>
          </p:cNvSpPr>
          <p:nvPr>
            <p:ph type="subTitle" idx="4294967295"/>
          </p:nvPr>
        </p:nvSpPr>
        <p:spPr>
          <a:xfrm>
            <a:off x="4082575" y="2958175"/>
            <a:ext cx="604500" cy="4539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Thus,</a:t>
            </a:r>
            <a:endParaRPr/>
          </a:p>
        </p:txBody>
      </p:sp>
      <p:sp>
        <p:nvSpPr>
          <p:cNvPr id="2229" name="Google Shape;2229;p67"/>
          <p:cNvSpPr txBox="1">
            <a:spLocks noGrp="1"/>
          </p:cNvSpPr>
          <p:nvPr>
            <p:ph type="subTitle" idx="4294967295"/>
          </p:nvPr>
        </p:nvSpPr>
        <p:spPr>
          <a:xfrm>
            <a:off x="4082575" y="3666000"/>
            <a:ext cx="4346400" cy="3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I DID NOT STUDY FOR MY TEST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30" name="Google Shape;2230;p67"/>
          <p:cNvSpPr txBox="1">
            <a:spLocks noGrp="1"/>
          </p:cNvSpPr>
          <p:nvPr>
            <p:ph type="subTitle" idx="4294967295"/>
          </p:nvPr>
        </p:nvSpPr>
        <p:spPr>
          <a:xfrm>
            <a:off x="4687100" y="4095925"/>
            <a:ext cx="3323700" cy="453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2231" name="Google Shape;2231;p67"/>
          <p:cNvSpPr txBox="1">
            <a:spLocks noGrp="1"/>
          </p:cNvSpPr>
          <p:nvPr>
            <p:ph type="subTitle" idx="4294967295"/>
          </p:nvPr>
        </p:nvSpPr>
        <p:spPr>
          <a:xfrm>
            <a:off x="4082575" y="4095925"/>
            <a:ext cx="604500" cy="4539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Thus,</a:t>
            </a:r>
            <a:endParaRPr/>
          </a:p>
        </p:txBody>
      </p:sp>
      <p:sp>
        <p:nvSpPr>
          <p:cNvPr id="2265" name="Google Shape;2265;p67"/>
          <p:cNvSpPr/>
          <p:nvPr/>
        </p:nvSpPr>
        <p:spPr>
          <a:xfrm>
            <a:off x="3639650" y="1335475"/>
            <a:ext cx="376800" cy="376800"/>
          </a:xfrm>
          <a:prstGeom prst="ellipse">
            <a:avLst/>
          </a:prstGeom>
          <a:solidFill>
            <a:srgbClr val="FFA9D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2266" name="Google Shape;2266;p67"/>
          <p:cNvSpPr/>
          <p:nvPr/>
        </p:nvSpPr>
        <p:spPr>
          <a:xfrm>
            <a:off x="3639650" y="2528238"/>
            <a:ext cx="376800" cy="37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2267" name="Google Shape;2267;p67"/>
          <p:cNvSpPr/>
          <p:nvPr/>
        </p:nvSpPr>
        <p:spPr>
          <a:xfrm>
            <a:off x="3639650" y="3666000"/>
            <a:ext cx="376800" cy="37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25" y="163023"/>
            <a:ext cx="1044975" cy="86400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34" y="2797850"/>
            <a:ext cx="2542500" cy="1845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B7BA8601-5D51-B491-87B1-4B23C9A0FE28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05853EBE-BA17-E6B7-A03B-6BCCA8FBAF9D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C75CF94B-AB0F-2FE2-3D9D-B933F25D99FE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0D1E0452-3C00-DD44-2CC4-8C281AFEBFAC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0F0255F5-299A-1A3F-8AAC-7DE4E5049956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0A7649AD-9CA1-B5E9-1A7A-F643635B2A0C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295CCFD8-4F23-4D53-5EDE-5BF5F1E7CD5F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F905A8D6-788C-AAC2-5778-4E0A1EA93F82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B4B585C-4DAF-9455-AD83-E1EA3064E154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79322F81-781E-2E0E-B953-05A6D9F7C60E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3D35FC07-8C23-980B-1699-82A2530A5C3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67C55371-EA54-F902-1839-39732D1385DB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67E0E505-439F-1E10-AAA5-A73317673ECC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BB420EA4-0B3A-A868-60E8-A906DC5FEB98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FEC50F12-A822-EFE8-6E03-41B7D56431AD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071C53D2-ACD9-7297-77FE-51747108026A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9"/>
          <p:cNvSpPr/>
          <p:nvPr/>
        </p:nvSpPr>
        <p:spPr>
          <a:xfrm>
            <a:off x="3505800" y="3555613"/>
            <a:ext cx="698700" cy="698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9"/>
          <p:cNvSpPr/>
          <p:nvPr/>
        </p:nvSpPr>
        <p:spPr>
          <a:xfrm>
            <a:off x="3505800" y="2545625"/>
            <a:ext cx="698700" cy="6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9"/>
          <p:cNvSpPr/>
          <p:nvPr/>
        </p:nvSpPr>
        <p:spPr>
          <a:xfrm>
            <a:off x="3505800" y="1520400"/>
            <a:ext cx="698700" cy="6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49"/>
          <p:cNvSpPr txBox="1">
            <a:spLocks noGrp="1"/>
          </p:cNvSpPr>
          <p:nvPr>
            <p:ph type="title"/>
          </p:nvPr>
        </p:nvSpPr>
        <p:spPr>
          <a:xfrm>
            <a:off x="4291000" y="1477650"/>
            <a:ext cx="276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Summarizing</a:t>
            </a:r>
            <a:endParaRPr/>
          </a:p>
        </p:txBody>
      </p:sp>
      <p:sp>
        <p:nvSpPr>
          <p:cNvPr id="1159" name="Google Shape;1159;p49"/>
          <p:cNvSpPr txBox="1">
            <a:spLocks noGrp="1"/>
          </p:cNvSpPr>
          <p:nvPr>
            <p:ph type="subTitle" idx="1"/>
          </p:nvPr>
        </p:nvSpPr>
        <p:spPr>
          <a:xfrm>
            <a:off x="4291000" y="1882375"/>
            <a:ext cx="41091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160" name="Google Shape;1160;p49"/>
          <p:cNvSpPr txBox="1">
            <a:spLocks noGrp="1"/>
          </p:cNvSpPr>
          <p:nvPr>
            <p:ph type="title" idx="9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161" name="Google Shape;1161;p49"/>
          <p:cNvSpPr txBox="1">
            <a:spLocks noGrp="1"/>
          </p:cNvSpPr>
          <p:nvPr>
            <p:ph type="title" idx="2"/>
          </p:nvPr>
        </p:nvSpPr>
        <p:spPr>
          <a:xfrm>
            <a:off x="3505800" y="1627350"/>
            <a:ext cx="6987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62" name="Google Shape;1162;p49"/>
          <p:cNvSpPr txBox="1">
            <a:spLocks noGrp="1"/>
          </p:cNvSpPr>
          <p:nvPr>
            <p:ph type="title" idx="3"/>
          </p:nvPr>
        </p:nvSpPr>
        <p:spPr>
          <a:xfrm>
            <a:off x="4291000" y="2498038"/>
            <a:ext cx="276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Comprehension</a:t>
            </a:r>
            <a:endParaRPr/>
          </a:p>
        </p:txBody>
      </p:sp>
      <p:sp>
        <p:nvSpPr>
          <p:cNvPr id="1163" name="Google Shape;1163;p49"/>
          <p:cNvSpPr txBox="1">
            <a:spLocks noGrp="1"/>
          </p:cNvSpPr>
          <p:nvPr>
            <p:ph type="title" idx="4"/>
          </p:nvPr>
        </p:nvSpPr>
        <p:spPr>
          <a:xfrm>
            <a:off x="3505800" y="2652588"/>
            <a:ext cx="69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64" name="Google Shape;1164;p49"/>
          <p:cNvSpPr txBox="1">
            <a:spLocks noGrp="1"/>
          </p:cNvSpPr>
          <p:nvPr>
            <p:ph type="subTitle" idx="5"/>
          </p:nvPr>
        </p:nvSpPr>
        <p:spPr>
          <a:xfrm>
            <a:off x="4291000" y="2901063"/>
            <a:ext cx="41091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165" name="Google Shape;1165;p49"/>
          <p:cNvSpPr txBox="1">
            <a:spLocks noGrp="1"/>
          </p:cNvSpPr>
          <p:nvPr>
            <p:ph type="title" idx="6"/>
          </p:nvPr>
        </p:nvSpPr>
        <p:spPr>
          <a:xfrm>
            <a:off x="4291000" y="351675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1166" name="Google Shape;1166;p49"/>
          <p:cNvSpPr txBox="1">
            <a:spLocks noGrp="1"/>
          </p:cNvSpPr>
          <p:nvPr>
            <p:ph type="title" idx="7"/>
          </p:nvPr>
        </p:nvSpPr>
        <p:spPr>
          <a:xfrm>
            <a:off x="3505800" y="3647350"/>
            <a:ext cx="698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67" name="Google Shape;1167;p49"/>
          <p:cNvSpPr txBox="1">
            <a:spLocks noGrp="1"/>
          </p:cNvSpPr>
          <p:nvPr>
            <p:ph type="subTitle" idx="8"/>
          </p:nvPr>
        </p:nvSpPr>
        <p:spPr>
          <a:xfrm>
            <a:off x="4291000" y="3922675"/>
            <a:ext cx="41091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grpSp>
        <p:nvGrpSpPr>
          <p:cNvPr id="1168" name="Google Shape;1168;p49"/>
          <p:cNvGrpSpPr/>
          <p:nvPr/>
        </p:nvGrpSpPr>
        <p:grpSpPr>
          <a:xfrm>
            <a:off x="857122" y="1715634"/>
            <a:ext cx="2400530" cy="2197093"/>
            <a:chOff x="1337650" y="1130150"/>
            <a:chExt cx="936025" cy="856700"/>
          </a:xfrm>
        </p:grpSpPr>
        <p:sp>
          <p:nvSpPr>
            <p:cNvPr id="1169" name="Google Shape;1169;p49"/>
            <p:cNvSpPr/>
            <p:nvPr/>
          </p:nvSpPr>
          <p:spPr>
            <a:xfrm>
              <a:off x="1337650" y="1130150"/>
              <a:ext cx="936025" cy="856700"/>
            </a:xfrm>
            <a:custGeom>
              <a:avLst/>
              <a:gdLst/>
              <a:ahLst/>
              <a:cxnLst/>
              <a:rect l="l" t="t" r="r" b="b"/>
              <a:pathLst>
                <a:path w="37441" h="34268" extrusionOk="0">
                  <a:moveTo>
                    <a:pt x="25375" y="1"/>
                  </a:moveTo>
                  <a:cubicBezTo>
                    <a:pt x="23711" y="1"/>
                    <a:pt x="22294" y="1284"/>
                    <a:pt x="22130" y="2907"/>
                  </a:cubicBezTo>
                  <a:cubicBezTo>
                    <a:pt x="21226" y="2517"/>
                    <a:pt x="20240" y="2311"/>
                    <a:pt x="19254" y="2311"/>
                  </a:cubicBezTo>
                  <a:cubicBezTo>
                    <a:pt x="18659" y="2311"/>
                    <a:pt x="18063" y="2393"/>
                    <a:pt x="17509" y="2517"/>
                  </a:cubicBezTo>
                  <a:lnTo>
                    <a:pt x="17416" y="2568"/>
                  </a:lnTo>
                  <a:cubicBezTo>
                    <a:pt x="16646" y="2773"/>
                    <a:pt x="15968" y="3030"/>
                    <a:pt x="15403" y="3338"/>
                  </a:cubicBezTo>
                  <a:cubicBezTo>
                    <a:pt x="15280" y="3420"/>
                    <a:pt x="15198" y="3461"/>
                    <a:pt x="15065" y="3543"/>
                  </a:cubicBezTo>
                  <a:cubicBezTo>
                    <a:pt x="14767" y="3636"/>
                    <a:pt x="14428" y="3718"/>
                    <a:pt x="14120" y="3851"/>
                  </a:cubicBezTo>
                  <a:cubicBezTo>
                    <a:pt x="14079" y="3718"/>
                    <a:pt x="14038" y="3636"/>
                    <a:pt x="13997" y="3543"/>
                  </a:cubicBezTo>
                  <a:cubicBezTo>
                    <a:pt x="13093" y="1449"/>
                    <a:pt x="11091" y="124"/>
                    <a:pt x="8821" y="124"/>
                  </a:cubicBezTo>
                  <a:cubicBezTo>
                    <a:pt x="8051" y="124"/>
                    <a:pt x="7322" y="298"/>
                    <a:pt x="6593" y="596"/>
                  </a:cubicBezTo>
                  <a:cubicBezTo>
                    <a:pt x="5227" y="1192"/>
                    <a:pt x="4159" y="2311"/>
                    <a:pt x="3594" y="3677"/>
                  </a:cubicBezTo>
                  <a:cubicBezTo>
                    <a:pt x="3040" y="5084"/>
                    <a:pt x="3040" y="6624"/>
                    <a:pt x="3646" y="8000"/>
                  </a:cubicBezTo>
                  <a:cubicBezTo>
                    <a:pt x="4067" y="9027"/>
                    <a:pt x="4796" y="9879"/>
                    <a:pt x="5699" y="10475"/>
                  </a:cubicBezTo>
                  <a:cubicBezTo>
                    <a:pt x="4673" y="12108"/>
                    <a:pt x="3944" y="13946"/>
                    <a:pt x="3553" y="15825"/>
                  </a:cubicBezTo>
                  <a:lnTo>
                    <a:pt x="391" y="18690"/>
                  </a:lnTo>
                  <a:cubicBezTo>
                    <a:pt x="93" y="18947"/>
                    <a:pt x="0" y="19296"/>
                    <a:pt x="52" y="19676"/>
                  </a:cubicBezTo>
                  <a:cubicBezTo>
                    <a:pt x="134" y="20025"/>
                    <a:pt x="391" y="20323"/>
                    <a:pt x="729" y="20405"/>
                  </a:cubicBezTo>
                  <a:lnTo>
                    <a:pt x="3430" y="21349"/>
                  </a:lnTo>
                  <a:cubicBezTo>
                    <a:pt x="3471" y="21770"/>
                    <a:pt x="3553" y="22202"/>
                    <a:pt x="3687" y="22633"/>
                  </a:cubicBezTo>
                  <a:cubicBezTo>
                    <a:pt x="3728" y="22797"/>
                    <a:pt x="3728" y="22972"/>
                    <a:pt x="3769" y="23105"/>
                  </a:cubicBezTo>
                  <a:cubicBezTo>
                    <a:pt x="3944" y="23619"/>
                    <a:pt x="4108" y="24132"/>
                    <a:pt x="4282" y="24646"/>
                  </a:cubicBezTo>
                  <a:cubicBezTo>
                    <a:pt x="4498" y="25159"/>
                    <a:pt x="4714" y="25673"/>
                    <a:pt x="4929" y="26094"/>
                  </a:cubicBezTo>
                  <a:cubicBezTo>
                    <a:pt x="5053" y="26350"/>
                    <a:pt x="5135" y="26566"/>
                    <a:pt x="5227" y="26699"/>
                  </a:cubicBezTo>
                  <a:lnTo>
                    <a:pt x="5268" y="26741"/>
                  </a:lnTo>
                  <a:cubicBezTo>
                    <a:pt x="5607" y="27377"/>
                    <a:pt x="6038" y="28024"/>
                    <a:pt x="6470" y="28579"/>
                  </a:cubicBezTo>
                  <a:cubicBezTo>
                    <a:pt x="6726" y="28959"/>
                    <a:pt x="7024" y="29308"/>
                    <a:pt x="7363" y="29647"/>
                  </a:cubicBezTo>
                  <a:cubicBezTo>
                    <a:pt x="7661" y="29985"/>
                    <a:pt x="7959" y="30335"/>
                    <a:pt x="8308" y="30632"/>
                  </a:cubicBezTo>
                  <a:cubicBezTo>
                    <a:pt x="9078" y="31361"/>
                    <a:pt x="9889" y="31998"/>
                    <a:pt x="10783" y="32553"/>
                  </a:cubicBezTo>
                  <a:lnTo>
                    <a:pt x="10834" y="32553"/>
                  </a:lnTo>
                  <a:cubicBezTo>
                    <a:pt x="11768" y="33117"/>
                    <a:pt x="12497" y="33415"/>
                    <a:pt x="12538" y="33415"/>
                  </a:cubicBezTo>
                  <a:cubicBezTo>
                    <a:pt x="12538" y="33415"/>
                    <a:pt x="12580" y="33456"/>
                    <a:pt x="12631" y="33456"/>
                  </a:cubicBezTo>
                  <a:cubicBezTo>
                    <a:pt x="14253" y="33929"/>
                    <a:pt x="16009" y="34226"/>
                    <a:pt x="17806" y="34268"/>
                  </a:cubicBezTo>
                  <a:lnTo>
                    <a:pt x="18279" y="34268"/>
                  </a:lnTo>
                  <a:cubicBezTo>
                    <a:pt x="18957" y="34268"/>
                    <a:pt x="19686" y="34226"/>
                    <a:pt x="20374" y="34185"/>
                  </a:cubicBezTo>
                  <a:cubicBezTo>
                    <a:pt x="21780" y="34052"/>
                    <a:pt x="23239" y="33888"/>
                    <a:pt x="24604" y="33538"/>
                  </a:cubicBezTo>
                  <a:cubicBezTo>
                    <a:pt x="28291" y="32604"/>
                    <a:pt x="31197" y="30078"/>
                    <a:pt x="33117" y="26823"/>
                  </a:cubicBezTo>
                  <a:cubicBezTo>
                    <a:pt x="33117" y="26823"/>
                    <a:pt x="33169" y="26782"/>
                    <a:pt x="33169" y="26741"/>
                  </a:cubicBezTo>
                  <a:cubicBezTo>
                    <a:pt x="33210" y="26699"/>
                    <a:pt x="33210" y="26648"/>
                    <a:pt x="33251" y="26607"/>
                  </a:cubicBezTo>
                  <a:cubicBezTo>
                    <a:pt x="33507" y="26094"/>
                    <a:pt x="33764" y="25580"/>
                    <a:pt x="33980" y="25108"/>
                  </a:cubicBezTo>
                  <a:cubicBezTo>
                    <a:pt x="34062" y="24902"/>
                    <a:pt x="34144" y="24646"/>
                    <a:pt x="34236" y="24430"/>
                  </a:cubicBezTo>
                  <a:cubicBezTo>
                    <a:pt x="34319" y="24471"/>
                    <a:pt x="34452" y="24471"/>
                    <a:pt x="34534" y="24471"/>
                  </a:cubicBezTo>
                  <a:lnTo>
                    <a:pt x="34658" y="24471"/>
                  </a:lnTo>
                  <a:cubicBezTo>
                    <a:pt x="35007" y="24430"/>
                    <a:pt x="35346" y="24173"/>
                    <a:pt x="35479" y="23876"/>
                  </a:cubicBezTo>
                  <a:lnTo>
                    <a:pt x="37276" y="19676"/>
                  </a:lnTo>
                  <a:cubicBezTo>
                    <a:pt x="37440" y="19337"/>
                    <a:pt x="37399" y="18947"/>
                    <a:pt x="37184" y="18649"/>
                  </a:cubicBezTo>
                  <a:cubicBezTo>
                    <a:pt x="36968" y="18392"/>
                    <a:pt x="36670" y="18228"/>
                    <a:pt x="36331" y="18228"/>
                  </a:cubicBezTo>
                  <a:cubicBezTo>
                    <a:pt x="36290" y="18228"/>
                    <a:pt x="36249" y="18269"/>
                    <a:pt x="36249" y="18269"/>
                  </a:cubicBezTo>
                  <a:lnTo>
                    <a:pt x="35387" y="18351"/>
                  </a:lnTo>
                  <a:lnTo>
                    <a:pt x="35304" y="16554"/>
                  </a:lnTo>
                  <a:cubicBezTo>
                    <a:pt x="35304" y="16379"/>
                    <a:pt x="35263" y="16256"/>
                    <a:pt x="35222" y="16123"/>
                  </a:cubicBezTo>
                  <a:lnTo>
                    <a:pt x="34709" y="15096"/>
                  </a:lnTo>
                  <a:cubicBezTo>
                    <a:pt x="33887" y="13217"/>
                    <a:pt x="32860" y="11204"/>
                    <a:pt x="31926" y="9284"/>
                  </a:cubicBezTo>
                  <a:lnTo>
                    <a:pt x="29616" y="4488"/>
                  </a:lnTo>
                  <a:cubicBezTo>
                    <a:pt x="29441" y="4057"/>
                    <a:pt x="29102" y="3595"/>
                    <a:pt x="28589" y="3338"/>
                  </a:cubicBezTo>
                  <a:lnTo>
                    <a:pt x="28589" y="3246"/>
                  </a:lnTo>
                  <a:cubicBezTo>
                    <a:pt x="28589" y="1449"/>
                    <a:pt x="27130" y="1"/>
                    <a:pt x="25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1444700" y="1230525"/>
              <a:ext cx="746575" cy="730650"/>
            </a:xfrm>
            <a:custGeom>
              <a:avLst/>
              <a:gdLst/>
              <a:ahLst/>
              <a:cxnLst/>
              <a:rect l="l" t="t" r="r" b="b"/>
              <a:pathLst>
                <a:path w="29863" h="29226" extrusionOk="0">
                  <a:moveTo>
                    <a:pt x="14931" y="1"/>
                  </a:moveTo>
                  <a:cubicBezTo>
                    <a:pt x="13648" y="1"/>
                    <a:pt x="12405" y="175"/>
                    <a:pt x="11214" y="473"/>
                  </a:cubicBezTo>
                  <a:cubicBezTo>
                    <a:pt x="10485" y="648"/>
                    <a:pt x="9797" y="904"/>
                    <a:pt x="9119" y="1202"/>
                  </a:cubicBezTo>
                  <a:cubicBezTo>
                    <a:pt x="8986" y="1243"/>
                    <a:pt x="8811" y="1284"/>
                    <a:pt x="8688" y="1377"/>
                  </a:cubicBezTo>
                  <a:cubicBezTo>
                    <a:pt x="8606" y="1418"/>
                    <a:pt x="8554" y="1459"/>
                    <a:pt x="8472" y="1500"/>
                  </a:cubicBezTo>
                  <a:cubicBezTo>
                    <a:pt x="8174" y="1633"/>
                    <a:pt x="7877" y="1798"/>
                    <a:pt x="7579" y="1972"/>
                  </a:cubicBezTo>
                  <a:cubicBezTo>
                    <a:pt x="5864" y="2917"/>
                    <a:pt x="4406" y="4201"/>
                    <a:pt x="3215" y="5690"/>
                  </a:cubicBezTo>
                  <a:cubicBezTo>
                    <a:pt x="3122" y="5823"/>
                    <a:pt x="2999" y="5946"/>
                    <a:pt x="2906" y="6080"/>
                  </a:cubicBezTo>
                  <a:cubicBezTo>
                    <a:pt x="1541" y="7918"/>
                    <a:pt x="555" y="10146"/>
                    <a:pt x="175" y="12539"/>
                  </a:cubicBezTo>
                  <a:cubicBezTo>
                    <a:pt x="41" y="13309"/>
                    <a:pt x="0" y="14120"/>
                    <a:pt x="0" y="14983"/>
                  </a:cubicBezTo>
                  <a:cubicBezTo>
                    <a:pt x="0" y="15496"/>
                    <a:pt x="0" y="16051"/>
                    <a:pt x="83" y="16564"/>
                  </a:cubicBezTo>
                  <a:cubicBezTo>
                    <a:pt x="134" y="17160"/>
                    <a:pt x="257" y="17807"/>
                    <a:pt x="391" y="18402"/>
                  </a:cubicBezTo>
                  <a:cubicBezTo>
                    <a:pt x="432" y="18526"/>
                    <a:pt x="473" y="18700"/>
                    <a:pt x="514" y="18834"/>
                  </a:cubicBezTo>
                  <a:cubicBezTo>
                    <a:pt x="647" y="19296"/>
                    <a:pt x="771" y="19768"/>
                    <a:pt x="945" y="20240"/>
                  </a:cubicBezTo>
                  <a:cubicBezTo>
                    <a:pt x="1161" y="20713"/>
                    <a:pt x="1325" y="21185"/>
                    <a:pt x="1582" y="21658"/>
                  </a:cubicBezTo>
                  <a:cubicBezTo>
                    <a:pt x="1674" y="21822"/>
                    <a:pt x="1756" y="21996"/>
                    <a:pt x="1838" y="22212"/>
                  </a:cubicBezTo>
                  <a:cubicBezTo>
                    <a:pt x="2188" y="22808"/>
                    <a:pt x="2568" y="23403"/>
                    <a:pt x="2999" y="23968"/>
                  </a:cubicBezTo>
                  <a:cubicBezTo>
                    <a:pt x="3256" y="24307"/>
                    <a:pt x="3553" y="24646"/>
                    <a:pt x="3810" y="24944"/>
                  </a:cubicBezTo>
                  <a:cubicBezTo>
                    <a:pt x="4108" y="25293"/>
                    <a:pt x="4406" y="25591"/>
                    <a:pt x="4703" y="25847"/>
                  </a:cubicBezTo>
                  <a:cubicBezTo>
                    <a:pt x="5433" y="26535"/>
                    <a:pt x="6203" y="27131"/>
                    <a:pt x="7065" y="27644"/>
                  </a:cubicBezTo>
                  <a:cubicBezTo>
                    <a:pt x="7959" y="28158"/>
                    <a:pt x="8647" y="28455"/>
                    <a:pt x="8647" y="28455"/>
                  </a:cubicBezTo>
                  <a:cubicBezTo>
                    <a:pt x="10269" y="28928"/>
                    <a:pt x="11943" y="29185"/>
                    <a:pt x="13565" y="29226"/>
                  </a:cubicBezTo>
                  <a:cubicBezTo>
                    <a:pt x="14377" y="29226"/>
                    <a:pt x="15188" y="29185"/>
                    <a:pt x="15999" y="29143"/>
                  </a:cubicBezTo>
                  <a:cubicBezTo>
                    <a:pt x="18402" y="28928"/>
                    <a:pt x="20671" y="28373"/>
                    <a:pt x="22674" y="27726"/>
                  </a:cubicBezTo>
                  <a:cubicBezTo>
                    <a:pt x="22766" y="27685"/>
                    <a:pt x="22848" y="27644"/>
                    <a:pt x="22890" y="27603"/>
                  </a:cubicBezTo>
                  <a:cubicBezTo>
                    <a:pt x="23023" y="27511"/>
                    <a:pt x="23105" y="27470"/>
                    <a:pt x="23187" y="27388"/>
                  </a:cubicBezTo>
                  <a:cubicBezTo>
                    <a:pt x="23280" y="27346"/>
                    <a:pt x="23403" y="27305"/>
                    <a:pt x="23495" y="27213"/>
                  </a:cubicBezTo>
                  <a:cubicBezTo>
                    <a:pt x="23578" y="27172"/>
                    <a:pt x="23660" y="27090"/>
                    <a:pt x="23752" y="26997"/>
                  </a:cubicBezTo>
                  <a:cubicBezTo>
                    <a:pt x="24050" y="26792"/>
                    <a:pt x="24389" y="26535"/>
                    <a:pt x="24687" y="26279"/>
                  </a:cubicBezTo>
                  <a:cubicBezTo>
                    <a:pt x="24779" y="26186"/>
                    <a:pt x="24861" y="26104"/>
                    <a:pt x="24984" y="26022"/>
                  </a:cubicBezTo>
                  <a:cubicBezTo>
                    <a:pt x="25077" y="25929"/>
                    <a:pt x="25159" y="25847"/>
                    <a:pt x="25241" y="25765"/>
                  </a:cubicBezTo>
                  <a:cubicBezTo>
                    <a:pt x="25292" y="25765"/>
                    <a:pt x="25292" y="25714"/>
                    <a:pt x="25292" y="25714"/>
                  </a:cubicBezTo>
                  <a:cubicBezTo>
                    <a:pt x="25375" y="25632"/>
                    <a:pt x="25457" y="25549"/>
                    <a:pt x="25549" y="25457"/>
                  </a:cubicBezTo>
                  <a:cubicBezTo>
                    <a:pt x="25631" y="25375"/>
                    <a:pt x="25755" y="25293"/>
                    <a:pt x="25847" y="25159"/>
                  </a:cubicBezTo>
                  <a:cubicBezTo>
                    <a:pt x="25929" y="25077"/>
                    <a:pt x="26011" y="24995"/>
                    <a:pt x="26104" y="24861"/>
                  </a:cubicBezTo>
                  <a:cubicBezTo>
                    <a:pt x="26186" y="24779"/>
                    <a:pt x="26268" y="24687"/>
                    <a:pt x="26319" y="24605"/>
                  </a:cubicBezTo>
                  <a:cubicBezTo>
                    <a:pt x="26401" y="24564"/>
                    <a:pt x="26443" y="24481"/>
                    <a:pt x="26484" y="24389"/>
                  </a:cubicBezTo>
                  <a:cubicBezTo>
                    <a:pt x="26576" y="24348"/>
                    <a:pt x="26617" y="24266"/>
                    <a:pt x="26658" y="24225"/>
                  </a:cubicBezTo>
                  <a:cubicBezTo>
                    <a:pt x="26740" y="24132"/>
                    <a:pt x="26781" y="24050"/>
                    <a:pt x="26874" y="23917"/>
                  </a:cubicBezTo>
                  <a:cubicBezTo>
                    <a:pt x="26915" y="23917"/>
                    <a:pt x="26915" y="23876"/>
                    <a:pt x="26956" y="23835"/>
                  </a:cubicBezTo>
                  <a:cubicBezTo>
                    <a:pt x="27038" y="23711"/>
                    <a:pt x="27131" y="23578"/>
                    <a:pt x="27213" y="23455"/>
                  </a:cubicBezTo>
                  <a:cubicBezTo>
                    <a:pt x="27295" y="23321"/>
                    <a:pt x="27387" y="23198"/>
                    <a:pt x="27469" y="23064"/>
                  </a:cubicBezTo>
                  <a:cubicBezTo>
                    <a:pt x="27552" y="22982"/>
                    <a:pt x="27603" y="22849"/>
                    <a:pt x="27685" y="22767"/>
                  </a:cubicBezTo>
                  <a:cubicBezTo>
                    <a:pt x="27685" y="22726"/>
                    <a:pt x="27726" y="22684"/>
                    <a:pt x="27767" y="22633"/>
                  </a:cubicBezTo>
                  <a:cubicBezTo>
                    <a:pt x="27808" y="22510"/>
                    <a:pt x="27901" y="22428"/>
                    <a:pt x="27942" y="22294"/>
                  </a:cubicBezTo>
                  <a:lnTo>
                    <a:pt x="27983" y="22253"/>
                  </a:lnTo>
                  <a:cubicBezTo>
                    <a:pt x="28024" y="22212"/>
                    <a:pt x="28024" y="22120"/>
                    <a:pt x="28065" y="22079"/>
                  </a:cubicBezTo>
                  <a:cubicBezTo>
                    <a:pt x="28322" y="21658"/>
                    <a:pt x="28537" y="21185"/>
                    <a:pt x="28753" y="20713"/>
                  </a:cubicBezTo>
                  <a:cubicBezTo>
                    <a:pt x="28887" y="20323"/>
                    <a:pt x="29010" y="19943"/>
                    <a:pt x="29143" y="19604"/>
                  </a:cubicBezTo>
                  <a:cubicBezTo>
                    <a:pt x="29266" y="19214"/>
                    <a:pt x="29400" y="18782"/>
                    <a:pt x="29482" y="18402"/>
                  </a:cubicBezTo>
                  <a:cubicBezTo>
                    <a:pt x="29657" y="17714"/>
                    <a:pt x="29739" y="17037"/>
                    <a:pt x="29821" y="16308"/>
                  </a:cubicBezTo>
                  <a:cubicBezTo>
                    <a:pt x="29821" y="16051"/>
                    <a:pt x="29862" y="15794"/>
                    <a:pt x="29862" y="15537"/>
                  </a:cubicBezTo>
                  <a:lnTo>
                    <a:pt x="29862" y="14983"/>
                  </a:lnTo>
                  <a:lnTo>
                    <a:pt x="29862" y="14932"/>
                  </a:lnTo>
                  <a:cubicBezTo>
                    <a:pt x="29862" y="14079"/>
                    <a:pt x="29780" y="13186"/>
                    <a:pt x="29657" y="12364"/>
                  </a:cubicBezTo>
                  <a:cubicBezTo>
                    <a:pt x="29605" y="12025"/>
                    <a:pt x="29523" y="11728"/>
                    <a:pt x="29441" y="11430"/>
                  </a:cubicBezTo>
                  <a:cubicBezTo>
                    <a:pt x="28630" y="9674"/>
                    <a:pt x="27603" y="7579"/>
                    <a:pt x="26740" y="5782"/>
                  </a:cubicBezTo>
                  <a:cubicBezTo>
                    <a:pt x="26145" y="5053"/>
                    <a:pt x="25498" y="4324"/>
                    <a:pt x="24779" y="3728"/>
                  </a:cubicBezTo>
                  <a:cubicBezTo>
                    <a:pt x="24430" y="3431"/>
                    <a:pt x="24091" y="3122"/>
                    <a:pt x="23752" y="2866"/>
                  </a:cubicBezTo>
                  <a:cubicBezTo>
                    <a:pt x="23578" y="2743"/>
                    <a:pt x="23403" y="2609"/>
                    <a:pt x="23187" y="2527"/>
                  </a:cubicBezTo>
                  <a:cubicBezTo>
                    <a:pt x="23187" y="2486"/>
                    <a:pt x="23187" y="2486"/>
                    <a:pt x="23146" y="2486"/>
                  </a:cubicBezTo>
                  <a:cubicBezTo>
                    <a:pt x="23064" y="2404"/>
                    <a:pt x="22931" y="2352"/>
                    <a:pt x="22848" y="2270"/>
                  </a:cubicBezTo>
                  <a:cubicBezTo>
                    <a:pt x="22807" y="2270"/>
                    <a:pt x="22807" y="2270"/>
                    <a:pt x="22807" y="2229"/>
                  </a:cubicBezTo>
                  <a:cubicBezTo>
                    <a:pt x="22633" y="2147"/>
                    <a:pt x="22417" y="2013"/>
                    <a:pt x="22253" y="1931"/>
                  </a:cubicBezTo>
                  <a:cubicBezTo>
                    <a:pt x="21955" y="1757"/>
                    <a:pt x="21647" y="1582"/>
                    <a:pt x="21308" y="1459"/>
                  </a:cubicBezTo>
                  <a:cubicBezTo>
                    <a:pt x="21267" y="1418"/>
                    <a:pt x="21226" y="1418"/>
                    <a:pt x="21226" y="1377"/>
                  </a:cubicBezTo>
                  <a:cubicBezTo>
                    <a:pt x="20620" y="1120"/>
                    <a:pt x="20025" y="904"/>
                    <a:pt x="19429" y="689"/>
                  </a:cubicBezTo>
                  <a:cubicBezTo>
                    <a:pt x="19131" y="607"/>
                    <a:pt x="18874" y="514"/>
                    <a:pt x="18566" y="473"/>
                  </a:cubicBezTo>
                  <a:cubicBezTo>
                    <a:pt x="17416" y="175"/>
                    <a:pt x="16174" y="1"/>
                    <a:pt x="14931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1620025" y="1214000"/>
              <a:ext cx="407700" cy="381675"/>
            </a:xfrm>
            <a:custGeom>
              <a:avLst/>
              <a:gdLst/>
              <a:ahLst/>
              <a:cxnLst/>
              <a:rect l="l" t="t" r="r" b="b"/>
              <a:pathLst>
                <a:path w="16308" h="15267" extrusionOk="0">
                  <a:moveTo>
                    <a:pt x="7977" y="0"/>
                  </a:moveTo>
                  <a:cubicBezTo>
                    <a:pt x="7469" y="0"/>
                    <a:pt x="6961" y="62"/>
                    <a:pt x="6470" y="189"/>
                  </a:cubicBezTo>
                  <a:lnTo>
                    <a:pt x="6378" y="189"/>
                  </a:lnTo>
                  <a:cubicBezTo>
                    <a:pt x="5782" y="364"/>
                    <a:pt x="5187" y="580"/>
                    <a:pt x="4581" y="877"/>
                  </a:cubicBezTo>
                  <a:cubicBezTo>
                    <a:pt x="4067" y="1175"/>
                    <a:pt x="3595" y="1565"/>
                    <a:pt x="3174" y="2038"/>
                  </a:cubicBezTo>
                  <a:cubicBezTo>
                    <a:pt x="2229" y="3065"/>
                    <a:pt x="1675" y="4513"/>
                    <a:pt x="1716" y="5930"/>
                  </a:cubicBezTo>
                  <a:cubicBezTo>
                    <a:pt x="1716" y="6351"/>
                    <a:pt x="1798" y="6782"/>
                    <a:pt x="1675" y="7172"/>
                  </a:cubicBezTo>
                  <a:cubicBezTo>
                    <a:pt x="1459" y="7891"/>
                    <a:pt x="730" y="8363"/>
                    <a:pt x="350" y="9051"/>
                  </a:cubicBezTo>
                  <a:cubicBezTo>
                    <a:pt x="134" y="9524"/>
                    <a:pt x="52" y="10037"/>
                    <a:pt x="1" y="10592"/>
                  </a:cubicBezTo>
                  <a:cubicBezTo>
                    <a:pt x="1" y="11280"/>
                    <a:pt x="93" y="11957"/>
                    <a:pt x="350" y="12604"/>
                  </a:cubicBezTo>
                  <a:cubicBezTo>
                    <a:pt x="822" y="13713"/>
                    <a:pt x="1890" y="14484"/>
                    <a:pt x="3041" y="14874"/>
                  </a:cubicBezTo>
                  <a:cubicBezTo>
                    <a:pt x="3978" y="15181"/>
                    <a:pt x="4935" y="15266"/>
                    <a:pt x="5924" y="15266"/>
                  </a:cubicBezTo>
                  <a:cubicBezTo>
                    <a:pt x="6159" y="15266"/>
                    <a:pt x="6396" y="15262"/>
                    <a:pt x="6635" y="15254"/>
                  </a:cubicBezTo>
                  <a:cubicBezTo>
                    <a:pt x="8391" y="15213"/>
                    <a:pt x="10147" y="15038"/>
                    <a:pt x="11769" y="14401"/>
                  </a:cubicBezTo>
                  <a:cubicBezTo>
                    <a:pt x="13402" y="13713"/>
                    <a:pt x="14850" y="12563"/>
                    <a:pt x="15579" y="10931"/>
                  </a:cubicBezTo>
                  <a:cubicBezTo>
                    <a:pt x="16308" y="9349"/>
                    <a:pt x="16133" y="7295"/>
                    <a:pt x="14983" y="6012"/>
                  </a:cubicBezTo>
                  <a:cubicBezTo>
                    <a:pt x="14685" y="5714"/>
                    <a:pt x="14295" y="5416"/>
                    <a:pt x="14080" y="5067"/>
                  </a:cubicBezTo>
                  <a:cubicBezTo>
                    <a:pt x="13782" y="4646"/>
                    <a:pt x="13700" y="4133"/>
                    <a:pt x="13525" y="3660"/>
                  </a:cubicBezTo>
                  <a:cubicBezTo>
                    <a:pt x="12714" y="1337"/>
                    <a:pt x="10338" y="0"/>
                    <a:pt x="7977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1519650" y="1488275"/>
              <a:ext cx="643900" cy="472900"/>
            </a:xfrm>
            <a:custGeom>
              <a:avLst/>
              <a:gdLst/>
              <a:ahLst/>
              <a:cxnLst/>
              <a:rect l="l" t="t" r="r" b="b"/>
              <a:pathLst>
                <a:path w="25756" h="18916" extrusionOk="0">
                  <a:moveTo>
                    <a:pt x="15784" y="1"/>
                  </a:moveTo>
                  <a:cubicBezTo>
                    <a:pt x="15784" y="1"/>
                    <a:pt x="15568" y="52"/>
                    <a:pt x="15230" y="52"/>
                  </a:cubicBezTo>
                  <a:cubicBezTo>
                    <a:pt x="14891" y="93"/>
                    <a:pt x="14459" y="134"/>
                    <a:pt x="13905" y="216"/>
                  </a:cubicBezTo>
                  <a:cubicBezTo>
                    <a:pt x="13730" y="257"/>
                    <a:pt x="13515" y="257"/>
                    <a:pt x="13350" y="309"/>
                  </a:cubicBezTo>
                  <a:cubicBezTo>
                    <a:pt x="11461" y="606"/>
                    <a:pt x="8986" y="1161"/>
                    <a:pt x="7446" y="2106"/>
                  </a:cubicBezTo>
                  <a:lnTo>
                    <a:pt x="7405" y="2106"/>
                  </a:lnTo>
                  <a:cubicBezTo>
                    <a:pt x="7353" y="2147"/>
                    <a:pt x="7312" y="2188"/>
                    <a:pt x="7271" y="2188"/>
                  </a:cubicBezTo>
                  <a:lnTo>
                    <a:pt x="7230" y="2229"/>
                  </a:lnTo>
                  <a:cubicBezTo>
                    <a:pt x="7230" y="2229"/>
                    <a:pt x="7189" y="2270"/>
                    <a:pt x="7148" y="2270"/>
                  </a:cubicBezTo>
                  <a:lnTo>
                    <a:pt x="7097" y="2311"/>
                  </a:lnTo>
                  <a:cubicBezTo>
                    <a:pt x="6758" y="2568"/>
                    <a:pt x="6378" y="2958"/>
                    <a:pt x="5988" y="3389"/>
                  </a:cubicBezTo>
                  <a:cubicBezTo>
                    <a:pt x="4365" y="5310"/>
                    <a:pt x="2476" y="8729"/>
                    <a:pt x="1284" y="11132"/>
                  </a:cubicBezTo>
                  <a:cubicBezTo>
                    <a:pt x="1028" y="11553"/>
                    <a:pt x="853" y="11943"/>
                    <a:pt x="679" y="12282"/>
                  </a:cubicBezTo>
                  <a:cubicBezTo>
                    <a:pt x="340" y="12929"/>
                    <a:pt x="124" y="13401"/>
                    <a:pt x="1" y="13658"/>
                  </a:cubicBezTo>
                  <a:cubicBezTo>
                    <a:pt x="258" y="13997"/>
                    <a:pt x="555" y="14336"/>
                    <a:pt x="812" y="14634"/>
                  </a:cubicBezTo>
                  <a:cubicBezTo>
                    <a:pt x="1110" y="14983"/>
                    <a:pt x="1408" y="15281"/>
                    <a:pt x="1705" y="15537"/>
                  </a:cubicBezTo>
                  <a:cubicBezTo>
                    <a:pt x="2435" y="16225"/>
                    <a:pt x="3205" y="16821"/>
                    <a:pt x="4067" y="17334"/>
                  </a:cubicBezTo>
                  <a:cubicBezTo>
                    <a:pt x="4961" y="17848"/>
                    <a:pt x="5649" y="18145"/>
                    <a:pt x="5649" y="18145"/>
                  </a:cubicBezTo>
                  <a:cubicBezTo>
                    <a:pt x="7271" y="18618"/>
                    <a:pt x="8945" y="18875"/>
                    <a:pt x="10567" y="18916"/>
                  </a:cubicBezTo>
                  <a:cubicBezTo>
                    <a:pt x="11379" y="18916"/>
                    <a:pt x="12190" y="18875"/>
                    <a:pt x="13001" y="18833"/>
                  </a:cubicBezTo>
                  <a:cubicBezTo>
                    <a:pt x="15404" y="18618"/>
                    <a:pt x="17673" y="18063"/>
                    <a:pt x="19676" y="17416"/>
                  </a:cubicBezTo>
                  <a:cubicBezTo>
                    <a:pt x="19768" y="17375"/>
                    <a:pt x="19850" y="17334"/>
                    <a:pt x="19892" y="17293"/>
                  </a:cubicBezTo>
                  <a:cubicBezTo>
                    <a:pt x="20025" y="17201"/>
                    <a:pt x="20107" y="17160"/>
                    <a:pt x="20189" y="17078"/>
                  </a:cubicBezTo>
                  <a:cubicBezTo>
                    <a:pt x="20282" y="17036"/>
                    <a:pt x="20405" y="16995"/>
                    <a:pt x="20497" y="16903"/>
                  </a:cubicBezTo>
                  <a:cubicBezTo>
                    <a:pt x="20580" y="16862"/>
                    <a:pt x="20662" y="16780"/>
                    <a:pt x="20754" y="16687"/>
                  </a:cubicBezTo>
                  <a:cubicBezTo>
                    <a:pt x="21052" y="16482"/>
                    <a:pt x="21391" y="16225"/>
                    <a:pt x="21689" y="15969"/>
                  </a:cubicBezTo>
                  <a:cubicBezTo>
                    <a:pt x="21781" y="15876"/>
                    <a:pt x="21863" y="15794"/>
                    <a:pt x="21986" y="15712"/>
                  </a:cubicBezTo>
                  <a:cubicBezTo>
                    <a:pt x="22079" y="15619"/>
                    <a:pt x="22161" y="15537"/>
                    <a:pt x="22243" y="15455"/>
                  </a:cubicBezTo>
                  <a:cubicBezTo>
                    <a:pt x="22294" y="15455"/>
                    <a:pt x="22294" y="15404"/>
                    <a:pt x="22294" y="15404"/>
                  </a:cubicBezTo>
                  <a:cubicBezTo>
                    <a:pt x="22377" y="15322"/>
                    <a:pt x="22459" y="15239"/>
                    <a:pt x="22551" y="15147"/>
                  </a:cubicBezTo>
                  <a:cubicBezTo>
                    <a:pt x="22633" y="15065"/>
                    <a:pt x="22757" y="14983"/>
                    <a:pt x="22849" y="14849"/>
                  </a:cubicBezTo>
                  <a:cubicBezTo>
                    <a:pt x="22931" y="14767"/>
                    <a:pt x="23013" y="14685"/>
                    <a:pt x="23106" y="14551"/>
                  </a:cubicBezTo>
                  <a:cubicBezTo>
                    <a:pt x="23188" y="14469"/>
                    <a:pt x="23270" y="14377"/>
                    <a:pt x="23321" y="14295"/>
                  </a:cubicBezTo>
                  <a:cubicBezTo>
                    <a:pt x="23403" y="14254"/>
                    <a:pt x="23445" y="14171"/>
                    <a:pt x="23486" y="14079"/>
                  </a:cubicBezTo>
                  <a:cubicBezTo>
                    <a:pt x="23578" y="14038"/>
                    <a:pt x="23619" y="13956"/>
                    <a:pt x="23660" y="13915"/>
                  </a:cubicBezTo>
                  <a:cubicBezTo>
                    <a:pt x="23742" y="13822"/>
                    <a:pt x="23783" y="13740"/>
                    <a:pt x="23876" y="13607"/>
                  </a:cubicBezTo>
                  <a:cubicBezTo>
                    <a:pt x="23917" y="13607"/>
                    <a:pt x="23917" y="13566"/>
                    <a:pt x="23958" y="13525"/>
                  </a:cubicBezTo>
                  <a:cubicBezTo>
                    <a:pt x="24040" y="13401"/>
                    <a:pt x="24133" y="13268"/>
                    <a:pt x="24215" y="13145"/>
                  </a:cubicBezTo>
                  <a:cubicBezTo>
                    <a:pt x="24297" y="13011"/>
                    <a:pt x="24389" y="12888"/>
                    <a:pt x="24471" y="12754"/>
                  </a:cubicBezTo>
                  <a:cubicBezTo>
                    <a:pt x="24554" y="12672"/>
                    <a:pt x="24605" y="12539"/>
                    <a:pt x="24687" y="12457"/>
                  </a:cubicBezTo>
                  <a:cubicBezTo>
                    <a:pt x="24687" y="12416"/>
                    <a:pt x="24728" y="12374"/>
                    <a:pt x="24769" y="12323"/>
                  </a:cubicBezTo>
                  <a:cubicBezTo>
                    <a:pt x="24810" y="12200"/>
                    <a:pt x="24903" y="12118"/>
                    <a:pt x="24944" y="11984"/>
                  </a:cubicBezTo>
                  <a:lnTo>
                    <a:pt x="24985" y="11943"/>
                  </a:lnTo>
                  <a:cubicBezTo>
                    <a:pt x="25026" y="11902"/>
                    <a:pt x="25026" y="11810"/>
                    <a:pt x="25067" y="11769"/>
                  </a:cubicBezTo>
                  <a:cubicBezTo>
                    <a:pt x="25324" y="11348"/>
                    <a:pt x="25539" y="10875"/>
                    <a:pt x="25755" y="10403"/>
                  </a:cubicBezTo>
                  <a:cubicBezTo>
                    <a:pt x="25375" y="8821"/>
                    <a:pt x="24769" y="7024"/>
                    <a:pt x="23917" y="5566"/>
                  </a:cubicBezTo>
                  <a:cubicBezTo>
                    <a:pt x="22972" y="3944"/>
                    <a:pt x="21216" y="2660"/>
                    <a:pt x="19553" y="1715"/>
                  </a:cubicBezTo>
                  <a:cubicBezTo>
                    <a:pt x="19296" y="1592"/>
                    <a:pt x="19039" y="1418"/>
                    <a:pt x="18783" y="1284"/>
                  </a:cubicBezTo>
                  <a:cubicBezTo>
                    <a:pt x="17581" y="689"/>
                    <a:pt x="16513" y="257"/>
                    <a:pt x="16041" y="93"/>
                  </a:cubicBezTo>
                  <a:cubicBezTo>
                    <a:pt x="15959" y="93"/>
                    <a:pt x="15918" y="52"/>
                    <a:pt x="15876" y="52"/>
                  </a:cubicBezTo>
                  <a:cubicBezTo>
                    <a:pt x="15825" y="1"/>
                    <a:pt x="15784" y="1"/>
                    <a:pt x="15784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1930400" y="1372325"/>
              <a:ext cx="51375" cy="67975"/>
            </a:xfrm>
            <a:custGeom>
              <a:avLst/>
              <a:gdLst/>
              <a:ahLst/>
              <a:cxnLst/>
              <a:rect l="l" t="t" r="r" b="b"/>
              <a:pathLst>
                <a:path w="2055" h="2719" extrusionOk="0">
                  <a:moveTo>
                    <a:pt x="1100" y="1"/>
                  </a:moveTo>
                  <a:cubicBezTo>
                    <a:pt x="946" y="1"/>
                    <a:pt x="792" y="32"/>
                    <a:pt x="638" y="69"/>
                  </a:cubicBezTo>
                  <a:cubicBezTo>
                    <a:pt x="422" y="151"/>
                    <a:pt x="217" y="274"/>
                    <a:pt x="1" y="408"/>
                  </a:cubicBezTo>
                  <a:cubicBezTo>
                    <a:pt x="1" y="1137"/>
                    <a:pt x="42" y="1815"/>
                    <a:pt x="42" y="2544"/>
                  </a:cubicBezTo>
                  <a:cubicBezTo>
                    <a:pt x="42" y="2585"/>
                    <a:pt x="124" y="2677"/>
                    <a:pt x="124" y="2718"/>
                  </a:cubicBezTo>
                  <a:cubicBezTo>
                    <a:pt x="679" y="2677"/>
                    <a:pt x="1243" y="2421"/>
                    <a:pt x="1582" y="1989"/>
                  </a:cubicBezTo>
                  <a:cubicBezTo>
                    <a:pt x="1962" y="1558"/>
                    <a:pt x="2055" y="921"/>
                    <a:pt x="1757" y="449"/>
                  </a:cubicBezTo>
                  <a:cubicBezTo>
                    <a:pt x="1665" y="233"/>
                    <a:pt x="1500" y="110"/>
                    <a:pt x="1285" y="18"/>
                  </a:cubicBezTo>
                  <a:cubicBezTo>
                    <a:pt x="1223" y="6"/>
                    <a:pt x="1161" y="1"/>
                    <a:pt x="1100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1935800" y="1394325"/>
              <a:ext cx="25700" cy="23375"/>
            </a:xfrm>
            <a:custGeom>
              <a:avLst/>
              <a:gdLst/>
              <a:ahLst/>
              <a:cxnLst/>
              <a:rect l="l" t="t" r="r" b="b"/>
              <a:pathLst>
                <a:path w="1028" h="935" extrusionOk="0">
                  <a:moveTo>
                    <a:pt x="976" y="0"/>
                  </a:moveTo>
                  <a:cubicBezTo>
                    <a:pt x="719" y="41"/>
                    <a:pt x="514" y="216"/>
                    <a:pt x="381" y="339"/>
                  </a:cubicBezTo>
                  <a:cubicBezTo>
                    <a:pt x="257" y="473"/>
                    <a:pt x="124" y="678"/>
                    <a:pt x="1" y="853"/>
                  </a:cubicBezTo>
                  <a:lnTo>
                    <a:pt x="1" y="935"/>
                  </a:lnTo>
                  <a:lnTo>
                    <a:pt x="42" y="935"/>
                  </a:lnTo>
                  <a:lnTo>
                    <a:pt x="83" y="894"/>
                  </a:lnTo>
                  <a:cubicBezTo>
                    <a:pt x="206" y="729"/>
                    <a:pt x="298" y="555"/>
                    <a:pt x="463" y="380"/>
                  </a:cubicBezTo>
                  <a:cubicBezTo>
                    <a:pt x="555" y="257"/>
                    <a:pt x="771" y="123"/>
                    <a:pt x="976" y="82"/>
                  </a:cubicBezTo>
                  <a:cubicBezTo>
                    <a:pt x="1027" y="82"/>
                    <a:pt x="1027" y="41"/>
                    <a:pt x="1027" y="41"/>
                  </a:cubicBezTo>
                  <a:cubicBezTo>
                    <a:pt x="1027" y="0"/>
                    <a:pt x="1027" y="0"/>
                    <a:pt x="9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1664975" y="1244375"/>
              <a:ext cx="280350" cy="282875"/>
            </a:xfrm>
            <a:custGeom>
              <a:avLst/>
              <a:gdLst/>
              <a:ahLst/>
              <a:cxnLst/>
              <a:rect l="l" t="t" r="r" b="b"/>
              <a:pathLst>
                <a:path w="11214" h="11315" extrusionOk="0">
                  <a:moveTo>
                    <a:pt x="5970" y="0"/>
                  </a:moveTo>
                  <a:cubicBezTo>
                    <a:pt x="3660" y="0"/>
                    <a:pt x="971" y="858"/>
                    <a:pt x="565" y="3041"/>
                  </a:cubicBezTo>
                  <a:cubicBezTo>
                    <a:pt x="0" y="6214"/>
                    <a:pt x="945" y="10106"/>
                    <a:pt x="3594" y="10999"/>
                  </a:cubicBezTo>
                  <a:cubicBezTo>
                    <a:pt x="4240" y="11212"/>
                    <a:pt x="4964" y="11315"/>
                    <a:pt x="5696" y="11315"/>
                  </a:cubicBezTo>
                  <a:cubicBezTo>
                    <a:pt x="7930" y="11315"/>
                    <a:pt x="10241" y="10357"/>
                    <a:pt x="10659" y="8648"/>
                  </a:cubicBezTo>
                  <a:cubicBezTo>
                    <a:pt x="11214" y="6378"/>
                    <a:pt x="10834" y="4499"/>
                    <a:pt x="10834" y="4499"/>
                  </a:cubicBezTo>
                  <a:cubicBezTo>
                    <a:pt x="10834" y="4499"/>
                    <a:pt x="10700" y="1542"/>
                    <a:pt x="8687" y="515"/>
                  </a:cubicBezTo>
                  <a:cubicBezTo>
                    <a:pt x="8046" y="188"/>
                    <a:pt x="7050" y="0"/>
                    <a:pt x="5970" y="0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844675" y="1411125"/>
              <a:ext cx="26975" cy="24950"/>
            </a:xfrm>
            <a:custGeom>
              <a:avLst/>
              <a:gdLst/>
              <a:ahLst/>
              <a:cxnLst/>
              <a:rect l="l" t="t" r="r" b="b"/>
              <a:pathLst>
                <a:path w="1079" h="998" extrusionOk="0">
                  <a:moveTo>
                    <a:pt x="547" y="0"/>
                  </a:moveTo>
                  <a:cubicBezTo>
                    <a:pt x="522" y="0"/>
                    <a:pt x="498" y="2"/>
                    <a:pt x="473" y="6"/>
                  </a:cubicBezTo>
                  <a:cubicBezTo>
                    <a:pt x="175" y="6"/>
                    <a:pt x="0" y="263"/>
                    <a:pt x="52" y="571"/>
                  </a:cubicBezTo>
                  <a:cubicBezTo>
                    <a:pt x="52" y="805"/>
                    <a:pt x="266" y="997"/>
                    <a:pt x="530" y="997"/>
                  </a:cubicBezTo>
                  <a:cubicBezTo>
                    <a:pt x="555" y="997"/>
                    <a:pt x="580" y="995"/>
                    <a:pt x="606" y="992"/>
                  </a:cubicBezTo>
                  <a:cubicBezTo>
                    <a:pt x="863" y="951"/>
                    <a:pt x="1078" y="694"/>
                    <a:pt x="1027" y="437"/>
                  </a:cubicBezTo>
                  <a:cubicBezTo>
                    <a:pt x="990" y="168"/>
                    <a:pt x="777" y="0"/>
                    <a:pt x="54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720675" y="1427300"/>
              <a:ext cx="26725" cy="24925"/>
            </a:xfrm>
            <a:custGeom>
              <a:avLst/>
              <a:gdLst/>
              <a:ahLst/>
              <a:cxnLst/>
              <a:rect l="l" t="t" r="r" b="b"/>
              <a:pathLst>
                <a:path w="1069" h="997" extrusionOk="0">
                  <a:moveTo>
                    <a:pt x="546" y="1"/>
                  </a:moveTo>
                  <a:cubicBezTo>
                    <a:pt x="522" y="1"/>
                    <a:pt x="497" y="2"/>
                    <a:pt x="473" y="6"/>
                  </a:cubicBezTo>
                  <a:cubicBezTo>
                    <a:pt x="216" y="47"/>
                    <a:pt x="0" y="263"/>
                    <a:pt x="41" y="560"/>
                  </a:cubicBezTo>
                  <a:cubicBezTo>
                    <a:pt x="79" y="796"/>
                    <a:pt x="298" y="997"/>
                    <a:pt x="532" y="997"/>
                  </a:cubicBezTo>
                  <a:cubicBezTo>
                    <a:pt x="553" y="997"/>
                    <a:pt x="575" y="995"/>
                    <a:pt x="596" y="992"/>
                  </a:cubicBezTo>
                  <a:cubicBezTo>
                    <a:pt x="853" y="951"/>
                    <a:pt x="1068" y="735"/>
                    <a:pt x="1027" y="437"/>
                  </a:cubicBezTo>
                  <a:cubicBezTo>
                    <a:pt x="1027" y="202"/>
                    <a:pt x="811" y="1"/>
                    <a:pt x="54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769950" y="1443350"/>
              <a:ext cx="21350" cy="26975"/>
            </a:xfrm>
            <a:custGeom>
              <a:avLst/>
              <a:gdLst/>
              <a:ahLst/>
              <a:cxnLst/>
              <a:rect l="l" t="t" r="r" b="b"/>
              <a:pathLst>
                <a:path w="854" h="1079" extrusionOk="0">
                  <a:moveTo>
                    <a:pt x="124" y="1"/>
                  </a:moveTo>
                  <a:cubicBezTo>
                    <a:pt x="124" y="1"/>
                    <a:pt x="83" y="1"/>
                    <a:pt x="83" y="52"/>
                  </a:cubicBezTo>
                  <a:cubicBezTo>
                    <a:pt x="1" y="309"/>
                    <a:pt x="42" y="606"/>
                    <a:pt x="217" y="822"/>
                  </a:cubicBezTo>
                  <a:cubicBezTo>
                    <a:pt x="299" y="945"/>
                    <a:pt x="514" y="1079"/>
                    <a:pt x="679" y="1079"/>
                  </a:cubicBezTo>
                  <a:cubicBezTo>
                    <a:pt x="730" y="1079"/>
                    <a:pt x="771" y="1079"/>
                    <a:pt x="812" y="1027"/>
                  </a:cubicBezTo>
                  <a:cubicBezTo>
                    <a:pt x="812" y="1027"/>
                    <a:pt x="853" y="1027"/>
                    <a:pt x="853" y="986"/>
                  </a:cubicBezTo>
                  <a:cubicBezTo>
                    <a:pt x="812" y="986"/>
                    <a:pt x="812" y="945"/>
                    <a:pt x="771" y="945"/>
                  </a:cubicBezTo>
                  <a:cubicBezTo>
                    <a:pt x="733" y="963"/>
                    <a:pt x="693" y="971"/>
                    <a:pt x="653" y="971"/>
                  </a:cubicBezTo>
                  <a:cubicBezTo>
                    <a:pt x="507" y="971"/>
                    <a:pt x="354" y="866"/>
                    <a:pt x="258" y="730"/>
                  </a:cubicBezTo>
                  <a:cubicBezTo>
                    <a:pt x="124" y="565"/>
                    <a:pt x="83" y="309"/>
                    <a:pt x="165" y="52"/>
                  </a:cubicBezTo>
                  <a:cubicBezTo>
                    <a:pt x="165" y="52"/>
                    <a:pt x="165" y="1"/>
                    <a:pt x="12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798725" y="1460800"/>
              <a:ext cx="9775" cy="6200"/>
            </a:xfrm>
            <a:custGeom>
              <a:avLst/>
              <a:gdLst/>
              <a:ahLst/>
              <a:cxnLst/>
              <a:rect l="l" t="t" r="r" b="b"/>
              <a:pathLst>
                <a:path w="391" h="248" extrusionOk="0">
                  <a:moveTo>
                    <a:pt x="253" y="1"/>
                  </a:moveTo>
                  <a:cubicBezTo>
                    <a:pt x="216" y="1"/>
                    <a:pt x="175" y="11"/>
                    <a:pt x="134" y="32"/>
                  </a:cubicBezTo>
                  <a:cubicBezTo>
                    <a:pt x="41" y="73"/>
                    <a:pt x="0" y="165"/>
                    <a:pt x="41" y="206"/>
                  </a:cubicBezTo>
                  <a:cubicBezTo>
                    <a:pt x="41" y="247"/>
                    <a:pt x="41" y="247"/>
                    <a:pt x="92" y="247"/>
                  </a:cubicBezTo>
                  <a:cubicBezTo>
                    <a:pt x="92" y="247"/>
                    <a:pt x="134" y="247"/>
                    <a:pt x="134" y="206"/>
                  </a:cubicBezTo>
                  <a:cubicBezTo>
                    <a:pt x="92" y="165"/>
                    <a:pt x="134" y="124"/>
                    <a:pt x="175" y="73"/>
                  </a:cubicBezTo>
                  <a:cubicBezTo>
                    <a:pt x="216" y="73"/>
                    <a:pt x="257" y="73"/>
                    <a:pt x="298" y="124"/>
                  </a:cubicBezTo>
                  <a:lnTo>
                    <a:pt x="349" y="124"/>
                  </a:lnTo>
                  <a:cubicBezTo>
                    <a:pt x="390" y="73"/>
                    <a:pt x="390" y="73"/>
                    <a:pt x="349" y="32"/>
                  </a:cubicBezTo>
                  <a:cubicBezTo>
                    <a:pt x="324" y="11"/>
                    <a:pt x="290" y="1"/>
                    <a:pt x="2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1795625" y="1469025"/>
              <a:ext cx="25700" cy="15175"/>
            </a:xfrm>
            <a:custGeom>
              <a:avLst/>
              <a:gdLst/>
              <a:ahLst/>
              <a:cxnLst/>
              <a:rect l="l" t="t" r="r" b="b"/>
              <a:pathLst>
                <a:path w="1028" h="607" extrusionOk="0">
                  <a:moveTo>
                    <a:pt x="987" y="0"/>
                  </a:moveTo>
                  <a:cubicBezTo>
                    <a:pt x="935" y="0"/>
                    <a:pt x="935" y="0"/>
                    <a:pt x="935" y="52"/>
                  </a:cubicBezTo>
                  <a:cubicBezTo>
                    <a:pt x="894" y="216"/>
                    <a:pt x="771" y="391"/>
                    <a:pt x="596" y="432"/>
                  </a:cubicBezTo>
                  <a:cubicBezTo>
                    <a:pt x="509" y="473"/>
                    <a:pt x="424" y="493"/>
                    <a:pt x="340" y="493"/>
                  </a:cubicBezTo>
                  <a:cubicBezTo>
                    <a:pt x="255" y="493"/>
                    <a:pt x="170" y="473"/>
                    <a:pt x="83" y="432"/>
                  </a:cubicBezTo>
                  <a:lnTo>
                    <a:pt x="42" y="432"/>
                  </a:lnTo>
                  <a:cubicBezTo>
                    <a:pt x="1" y="473"/>
                    <a:pt x="42" y="473"/>
                    <a:pt x="42" y="514"/>
                  </a:cubicBezTo>
                  <a:cubicBezTo>
                    <a:pt x="124" y="565"/>
                    <a:pt x="258" y="606"/>
                    <a:pt x="381" y="606"/>
                  </a:cubicBezTo>
                  <a:cubicBezTo>
                    <a:pt x="473" y="606"/>
                    <a:pt x="555" y="565"/>
                    <a:pt x="638" y="514"/>
                  </a:cubicBezTo>
                  <a:cubicBezTo>
                    <a:pt x="853" y="432"/>
                    <a:pt x="987" y="257"/>
                    <a:pt x="1028" y="52"/>
                  </a:cubicBezTo>
                  <a:cubicBezTo>
                    <a:pt x="1028" y="0"/>
                    <a:pt x="1028" y="0"/>
                    <a:pt x="98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1702725" y="1387900"/>
              <a:ext cx="26450" cy="18350"/>
            </a:xfrm>
            <a:custGeom>
              <a:avLst/>
              <a:gdLst/>
              <a:ahLst/>
              <a:cxnLst/>
              <a:rect l="l" t="t" r="r" b="b"/>
              <a:pathLst>
                <a:path w="1058" h="734" extrusionOk="0">
                  <a:moveTo>
                    <a:pt x="636" y="1"/>
                  </a:moveTo>
                  <a:cubicBezTo>
                    <a:pt x="462" y="42"/>
                    <a:pt x="246" y="124"/>
                    <a:pt x="164" y="257"/>
                  </a:cubicBezTo>
                  <a:cubicBezTo>
                    <a:pt x="0" y="459"/>
                    <a:pt x="26" y="733"/>
                    <a:pt x="283" y="733"/>
                  </a:cubicBezTo>
                  <a:cubicBezTo>
                    <a:pt x="301" y="733"/>
                    <a:pt x="319" y="732"/>
                    <a:pt x="338" y="730"/>
                  </a:cubicBezTo>
                  <a:cubicBezTo>
                    <a:pt x="421" y="730"/>
                    <a:pt x="503" y="678"/>
                    <a:pt x="595" y="637"/>
                  </a:cubicBezTo>
                  <a:cubicBezTo>
                    <a:pt x="800" y="555"/>
                    <a:pt x="1057" y="422"/>
                    <a:pt x="975" y="165"/>
                  </a:cubicBezTo>
                  <a:cubicBezTo>
                    <a:pt x="934" y="1"/>
                    <a:pt x="759" y="1"/>
                    <a:pt x="636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1849025" y="1369275"/>
              <a:ext cx="26725" cy="15325"/>
            </a:xfrm>
            <a:custGeom>
              <a:avLst/>
              <a:gdLst/>
              <a:ahLst/>
              <a:cxnLst/>
              <a:rect l="l" t="t" r="r" b="b"/>
              <a:pathLst>
                <a:path w="1069" h="613" extrusionOk="0">
                  <a:moveTo>
                    <a:pt x="405" y="0"/>
                  </a:moveTo>
                  <a:cubicBezTo>
                    <a:pt x="354" y="0"/>
                    <a:pt x="304" y="5"/>
                    <a:pt x="257" y="16"/>
                  </a:cubicBezTo>
                  <a:cubicBezTo>
                    <a:pt x="134" y="58"/>
                    <a:pt x="1" y="140"/>
                    <a:pt x="1" y="314"/>
                  </a:cubicBezTo>
                  <a:cubicBezTo>
                    <a:pt x="1" y="571"/>
                    <a:pt x="340" y="612"/>
                    <a:pt x="555" y="612"/>
                  </a:cubicBezTo>
                  <a:lnTo>
                    <a:pt x="812" y="612"/>
                  </a:lnTo>
                  <a:cubicBezTo>
                    <a:pt x="1069" y="530"/>
                    <a:pt x="1028" y="232"/>
                    <a:pt x="812" y="99"/>
                  </a:cubicBezTo>
                  <a:cubicBezTo>
                    <a:pt x="692" y="38"/>
                    <a:pt x="544" y="0"/>
                    <a:pt x="405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1650075" y="1239725"/>
              <a:ext cx="165875" cy="150250"/>
            </a:xfrm>
            <a:custGeom>
              <a:avLst/>
              <a:gdLst/>
              <a:ahLst/>
              <a:cxnLst/>
              <a:rect l="l" t="t" r="r" b="b"/>
              <a:pathLst>
                <a:path w="6635" h="6010" extrusionOk="0">
                  <a:moveTo>
                    <a:pt x="5662" y="1"/>
                  </a:moveTo>
                  <a:cubicBezTo>
                    <a:pt x="3808" y="1"/>
                    <a:pt x="0" y="643"/>
                    <a:pt x="555" y="6010"/>
                  </a:cubicBezTo>
                  <a:lnTo>
                    <a:pt x="6080" y="4808"/>
                  </a:lnTo>
                  <a:cubicBezTo>
                    <a:pt x="6080" y="4808"/>
                    <a:pt x="5946" y="2549"/>
                    <a:pt x="6244" y="1430"/>
                  </a:cubicBezTo>
                  <a:cubicBezTo>
                    <a:pt x="6552" y="362"/>
                    <a:pt x="6634" y="64"/>
                    <a:pt x="6634" y="64"/>
                  </a:cubicBezTo>
                  <a:cubicBezTo>
                    <a:pt x="6634" y="64"/>
                    <a:pt x="6245" y="1"/>
                    <a:pt x="5662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814875" y="1240750"/>
              <a:ext cx="129425" cy="129975"/>
            </a:xfrm>
            <a:custGeom>
              <a:avLst/>
              <a:gdLst/>
              <a:ahLst/>
              <a:cxnLst/>
              <a:rect l="l" t="t" r="r" b="b"/>
              <a:pathLst>
                <a:path w="5177" h="5199" extrusionOk="0">
                  <a:moveTo>
                    <a:pt x="557" y="0"/>
                  </a:moveTo>
                  <a:cubicBezTo>
                    <a:pt x="215" y="0"/>
                    <a:pt x="1" y="23"/>
                    <a:pt x="1" y="23"/>
                  </a:cubicBezTo>
                  <a:lnTo>
                    <a:pt x="679" y="4767"/>
                  </a:lnTo>
                  <a:lnTo>
                    <a:pt x="5176" y="5199"/>
                  </a:lnTo>
                  <a:cubicBezTo>
                    <a:pt x="5176" y="5199"/>
                    <a:pt x="5094" y="1861"/>
                    <a:pt x="3934" y="968"/>
                  </a:cubicBezTo>
                  <a:cubicBezTo>
                    <a:pt x="2855" y="126"/>
                    <a:pt x="1357" y="0"/>
                    <a:pt x="557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1915275" y="1349400"/>
              <a:ext cx="37500" cy="49050"/>
            </a:xfrm>
            <a:custGeom>
              <a:avLst/>
              <a:gdLst/>
              <a:ahLst/>
              <a:cxnLst/>
              <a:rect l="l" t="t" r="r" b="b"/>
              <a:pathLst>
                <a:path w="1500" h="1962" extrusionOk="0">
                  <a:moveTo>
                    <a:pt x="1499" y="0"/>
                  </a:moveTo>
                  <a:lnTo>
                    <a:pt x="0" y="421"/>
                  </a:lnTo>
                  <a:lnTo>
                    <a:pt x="729" y="196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2132450" y="1611500"/>
              <a:ext cx="113500" cy="104775"/>
            </a:xfrm>
            <a:custGeom>
              <a:avLst/>
              <a:gdLst/>
              <a:ahLst/>
              <a:cxnLst/>
              <a:rect l="l" t="t" r="r" b="b"/>
              <a:pathLst>
                <a:path w="4540" h="4191" extrusionOk="0">
                  <a:moveTo>
                    <a:pt x="4539" y="1"/>
                  </a:moveTo>
                  <a:lnTo>
                    <a:pt x="1" y="555"/>
                  </a:lnTo>
                  <a:lnTo>
                    <a:pt x="2742" y="4190"/>
                  </a:lnTo>
                  <a:lnTo>
                    <a:pt x="4539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1916550" y="1155825"/>
              <a:ext cx="110150" cy="111175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1364600" y="1540900"/>
              <a:ext cx="107850" cy="112225"/>
            </a:xfrm>
            <a:custGeom>
              <a:avLst/>
              <a:gdLst/>
              <a:ahLst/>
              <a:cxnLst/>
              <a:rect l="l" t="t" r="r" b="b"/>
              <a:pathLst>
                <a:path w="4314" h="4489" extrusionOk="0">
                  <a:moveTo>
                    <a:pt x="3379" y="1"/>
                  </a:moveTo>
                  <a:lnTo>
                    <a:pt x="1" y="3030"/>
                  </a:lnTo>
                  <a:lnTo>
                    <a:pt x="4313" y="4488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1442650" y="1380450"/>
              <a:ext cx="96300" cy="219700"/>
            </a:xfrm>
            <a:custGeom>
              <a:avLst/>
              <a:gdLst/>
              <a:ahLst/>
              <a:cxnLst/>
              <a:rect l="l" t="t" r="r" b="b"/>
              <a:pathLst>
                <a:path w="3852" h="8788" extrusionOk="0">
                  <a:moveTo>
                    <a:pt x="3297" y="1"/>
                  </a:moveTo>
                  <a:cubicBezTo>
                    <a:pt x="3297" y="1"/>
                    <a:pt x="3163" y="257"/>
                    <a:pt x="2988" y="720"/>
                  </a:cubicBezTo>
                  <a:cubicBezTo>
                    <a:pt x="2136" y="2732"/>
                    <a:pt x="0" y="8380"/>
                    <a:pt x="1664" y="8770"/>
                  </a:cubicBezTo>
                  <a:cubicBezTo>
                    <a:pt x="1714" y="8782"/>
                    <a:pt x="1764" y="8788"/>
                    <a:pt x="1812" y="8788"/>
                  </a:cubicBezTo>
                  <a:cubicBezTo>
                    <a:pt x="3480" y="8788"/>
                    <a:pt x="3811" y="1919"/>
                    <a:pt x="3851" y="422"/>
                  </a:cubicBezTo>
                  <a:lnTo>
                    <a:pt x="3851" y="12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1517350" y="1380450"/>
              <a:ext cx="21600" cy="18000"/>
            </a:xfrm>
            <a:custGeom>
              <a:avLst/>
              <a:gdLst/>
              <a:ahLst/>
              <a:cxnLst/>
              <a:rect l="l" t="t" r="r" b="b"/>
              <a:pathLst>
                <a:path w="864" h="720" extrusionOk="0">
                  <a:moveTo>
                    <a:pt x="309" y="1"/>
                  </a:moveTo>
                  <a:cubicBezTo>
                    <a:pt x="309" y="1"/>
                    <a:pt x="175" y="257"/>
                    <a:pt x="0" y="720"/>
                  </a:cubicBezTo>
                  <a:cubicBezTo>
                    <a:pt x="309" y="637"/>
                    <a:pt x="565" y="555"/>
                    <a:pt x="863" y="422"/>
                  </a:cubicBezTo>
                  <a:lnTo>
                    <a:pt x="863" y="124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1427500" y="1158900"/>
              <a:ext cx="262125" cy="230600"/>
            </a:xfrm>
            <a:custGeom>
              <a:avLst/>
              <a:gdLst/>
              <a:ahLst/>
              <a:cxnLst/>
              <a:rect l="l" t="t" r="r" b="b"/>
              <a:pathLst>
                <a:path w="10485" h="9224" extrusionOk="0">
                  <a:moveTo>
                    <a:pt x="5242" y="1"/>
                  </a:moveTo>
                  <a:cubicBezTo>
                    <a:pt x="4625" y="1"/>
                    <a:pt x="3996" y="126"/>
                    <a:pt x="3389" y="391"/>
                  </a:cubicBezTo>
                  <a:cubicBezTo>
                    <a:pt x="1079" y="1367"/>
                    <a:pt x="0" y="4108"/>
                    <a:pt x="986" y="6460"/>
                  </a:cubicBezTo>
                  <a:cubicBezTo>
                    <a:pt x="1755" y="8190"/>
                    <a:pt x="3463" y="9224"/>
                    <a:pt x="5260" y="9224"/>
                  </a:cubicBezTo>
                  <a:cubicBezTo>
                    <a:pt x="5863" y="9224"/>
                    <a:pt x="6475" y="9108"/>
                    <a:pt x="7065" y="8863"/>
                  </a:cubicBezTo>
                  <a:cubicBezTo>
                    <a:pt x="9376" y="7836"/>
                    <a:pt x="10485" y="5135"/>
                    <a:pt x="9458" y="2784"/>
                  </a:cubicBezTo>
                  <a:cubicBezTo>
                    <a:pt x="8696" y="1039"/>
                    <a:pt x="7018" y="1"/>
                    <a:pt x="5242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1439300" y="1169875"/>
              <a:ext cx="237500" cy="208800"/>
            </a:xfrm>
            <a:custGeom>
              <a:avLst/>
              <a:gdLst/>
              <a:ahLst/>
              <a:cxnLst/>
              <a:rect l="l" t="t" r="r" b="b"/>
              <a:pathLst>
                <a:path w="9500" h="8352" extrusionOk="0">
                  <a:moveTo>
                    <a:pt x="4727" y="1"/>
                  </a:moveTo>
                  <a:cubicBezTo>
                    <a:pt x="4179" y="1"/>
                    <a:pt x="3621" y="107"/>
                    <a:pt x="3081" y="332"/>
                  </a:cubicBezTo>
                  <a:cubicBezTo>
                    <a:pt x="987" y="1277"/>
                    <a:pt x="1" y="3710"/>
                    <a:pt x="945" y="5805"/>
                  </a:cubicBezTo>
                  <a:cubicBezTo>
                    <a:pt x="1608" y="7398"/>
                    <a:pt x="3125" y="8351"/>
                    <a:pt x="4736" y="8351"/>
                  </a:cubicBezTo>
                  <a:cubicBezTo>
                    <a:pt x="5296" y="8351"/>
                    <a:pt x="5868" y="8236"/>
                    <a:pt x="6419" y="7992"/>
                  </a:cubicBezTo>
                  <a:cubicBezTo>
                    <a:pt x="8514" y="7089"/>
                    <a:pt x="9499" y="4655"/>
                    <a:pt x="8606" y="2519"/>
                  </a:cubicBezTo>
                  <a:cubicBezTo>
                    <a:pt x="7899" y="944"/>
                    <a:pt x="6358" y="1"/>
                    <a:pt x="4727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1626450" y="1241925"/>
              <a:ext cx="30075" cy="43325"/>
            </a:xfrm>
            <a:custGeom>
              <a:avLst/>
              <a:gdLst/>
              <a:ahLst/>
              <a:cxnLst/>
              <a:rect l="l" t="t" r="r" b="b"/>
              <a:pathLst>
                <a:path w="1203" h="1733" extrusionOk="0">
                  <a:moveTo>
                    <a:pt x="645" y="1"/>
                  </a:moveTo>
                  <a:cubicBezTo>
                    <a:pt x="605" y="1"/>
                    <a:pt x="561" y="6"/>
                    <a:pt x="514" y="17"/>
                  </a:cubicBezTo>
                  <a:cubicBezTo>
                    <a:pt x="1" y="151"/>
                    <a:pt x="1" y="746"/>
                    <a:pt x="134" y="1177"/>
                  </a:cubicBezTo>
                  <a:cubicBezTo>
                    <a:pt x="175" y="1301"/>
                    <a:pt x="216" y="1434"/>
                    <a:pt x="350" y="1516"/>
                  </a:cubicBezTo>
                  <a:cubicBezTo>
                    <a:pt x="432" y="1640"/>
                    <a:pt x="565" y="1732"/>
                    <a:pt x="689" y="1732"/>
                  </a:cubicBezTo>
                  <a:cubicBezTo>
                    <a:pt x="904" y="1732"/>
                    <a:pt x="1028" y="1557"/>
                    <a:pt x="1120" y="1383"/>
                  </a:cubicBezTo>
                  <a:cubicBezTo>
                    <a:pt x="1202" y="1260"/>
                    <a:pt x="1202" y="1044"/>
                    <a:pt x="1202" y="869"/>
                  </a:cubicBezTo>
                  <a:cubicBezTo>
                    <a:pt x="1165" y="524"/>
                    <a:pt x="1051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624400" y="1293650"/>
              <a:ext cx="22625" cy="23875"/>
            </a:xfrm>
            <a:custGeom>
              <a:avLst/>
              <a:gdLst/>
              <a:ahLst/>
              <a:cxnLst/>
              <a:rect l="l" t="t" r="r" b="b"/>
              <a:pathLst>
                <a:path w="905" h="955" extrusionOk="0">
                  <a:moveTo>
                    <a:pt x="511" y="1"/>
                  </a:moveTo>
                  <a:cubicBezTo>
                    <a:pt x="447" y="1"/>
                    <a:pt x="386" y="14"/>
                    <a:pt x="339" y="43"/>
                  </a:cubicBezTo>
                  <a:lnTo>
                    <a:pt x="134" y="218"/>
                  </a:lnTo>
                  <a:cubicBezTo>
                    <a:pt x="42" y="341"/>
                    <a:pt x="1" y="515"/>
                    <a:pt x="42" y="690"/>
                  </a:cubicBezTo>
                  <a:cubicBezTo>
                    <a:pt x="123" y="834"/>
                    <a:pt x="227" y="954"/>
                    <a:pt x="369" y="954"/>
                  </a:cubicBezTo>
                  <a:cubicBezTo>
                    <a:pt x="389" y="954"/>
                    <a:pt x="410" y="952"/>
                    <a:pt x="432" y="947"/>
                  </a:cubicBezTo>
                  <a:cubicBezTo>
                    <a:pt x="596" y="947"/>
                    <a:pt x="730" y="813"/>
                    <a:pt x="812" y="649"/>
                  </a:cubicBezTo>
                  <a:cubicBezTo>
                    <a:pt x="853" y="474"/>
                    <a:pt x="904" y="300"/>
                    <a:pt x="812" y="135"/>
                  </a:cubicBezTo>
                  <a:cubicBezTo>
                    <a:pt x="758" y="48"/>
                    <a:pt x="631" y="1"/>
                    <a:pt x="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1495025" y="1431800"/>
              <a:ext cx="541175" cy="448000"/>
            </a:xfrm>
            <a:custGeom>
              <a:avLst/>
              <a:gdLst/>
              <a:ahLst/>
              <a:cxnLst/>
              <a:rect l="l" t="t" r="r" b="b"/>
              <a:pathLst>
                <a:path w="21647" h="17920" extrusionOk="0">
                  <a:moveTo>
                    <a:pt x="0" y="0"/>
                  </a:moveTo>
                  <a:lnTo>
                    <a:pt x="0" y="555"/>
                  </a:lnTo>
                  <a:lnTo>
                    <a:pt x="472" y="14069"/>
                  </a:lnTo>
                  <a:lnTo>
                    <a:pt x="10392" y="17919"/>
                  </a:lnTo>
                  <a:lnTo>
                    <a:pt x="21647" y="16040"/>
                  </a:lnTo>
                  <a:lnTo>
                    <a:pt x="20363" y="1962"/>
                  </a:lnTo>
                  <a:lnTo>
                    <a:pt x="20322" y="1325"/>
                  </a:lnTo>
                  <a:cubicBezTo>
                    <a:pt x="14756" y="1325"/>
                    <a:pt x="9108" y="5299"/>
                    <a:pt x="9108" y="5299"/>
                  </a:cubicBezTo>
                  <a:cubicBezTo>
                    <a:pt x="7147" y="192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1495025" y="1431800"/>
              <a:ext cx="509100" cy="136850"/>
            </a:xfrm>
            <a:custGeom>
              <a:avLst/>
              <a:gdLst/>
              <a:ahLst/>
              <a:cxnLst/>
              <a:rect l="l" t="t" r="r" b="b"/>
              <a:pathLst>
                <a:path w="20364" h="5474" extrusionOk="0">
                  <a:moveTo>
                    <a:pt x="0" y="0"/>
                  </a:moveTo>
                  <a:lnTo>
                    <a:pt x="0" y="555"/>
                  </a:lnTo>
                  <a:cubicBezTo>
                    <a:pt x="1458" y="1151"/>
                    <a:pt x="8082" y="4057"/>
                    <a:pt x="9108" y="5474"/>
                  </a:cubicBezTo>
                  <a:cubicBezTo>
                    <a:pt x="9108" y="5474"/>
                    <a:pt x="15701" y="1880"/>
                    <a:pt x="19552" y="1880"/>
                  </a:cubicBezTo>
                  <a:cubicBezTo>
                    <a:pt x="19850" y="1880"/>
                    <a:pt x="20106" y="1921"/>
                    <a:pt x="20363" y="1962"/>
                  </a:cubicBezTo>
                  <a:lnTo>
                    <a:pt x="20322" y="1325"/>
                  </a:lnTo>
                  <a:cubicBezTo>
                    <a:pt x="19295" y="1325"/>
                    <a:pt x="18268" y="1448"/>
                    <a:pt x="17282" y="1664"/>
                  </a:cubicBezTo>
                  <a:cubicBezTo>
                    <a:pt x="15147" y="2136"/>
                    <a:pt x="13175" y="2989"/>
                    <a:pt x="11676" y="3759"/>
                  </a:cubicBezTo>
                  <a:cubicBezTo>
                    <a:pt x="10135" y="4570"/>
                    <a:pt x="9108" y="5299"/>
                    <a:pt x="9108" y="5299"/>
                  </a:cubicBezTo>
                  <a:cubicBezTo>
                    <a:pt x="8944" y="4960"/>
                    <a:pt x="8687" y="4662"/>
                    <a:pt x="8431" y="4365"/>
                  </a:cubicBezTo>
                  <a:cubicBezTo>
                    <a:pt x="7527" y="3420"/>
                    <a:pt x="6285" y="2609"/>
                    <a:pt x="5001" y="1962"/>
                  </a:cubicBezTo>
                  <a:cubicBezTo>
                    <a:pt x="3810" y="1325"/>
                    <a:pt x="2567" y="853"/>
                    <a:pt x="1623" y="514"/>
                  </a:cubicBezTo>
                  <a:cubicBezTo>
                    <a:pt x="1068" y="339"/>
                    <a:pt x="596" y="165"/>
                    <a:pt x="339" y="83"/>
                  </a:cubicBezTo>
                  <a:cubicBezTo>
                    <a:pt x="123" y="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1493975" y="1433850"/>
              <a:ext cx="509125" cy="130450"/>
            </a:xfrm>
            <a:custGeom>
              <a:avLst/>
              <a:gdLst/>
              <a:ahLst/>
              <a:cxnLst/>
              <a:rect l="l" t="t" r="r" b="b"/>
              <a:pathLst>
                <a:path w="20365" h="5218" extrusionOk="0">
                  <a:moveTo>
                    <a:pt x="1" y="1"/>
                  </a:moveTo>
                  <a:lnTo>
                    <a:pt x="42" y="42"/>
                  </a:lnTo>
                  <a:cubicBezTo>
                    <a:pt x="83" y="42"/>
                    <a:pt x="7271" y="2054"/>
                    <a:pt x="9150" y="5217"/>
                  </a:cubicBezTo>
                  <a:cubicBezTo>
                    <a:pt x="9243" y="5217"/>
                    <a:pt x="15271" y="1325"/>
                    <a:pt x="20323" y="1325"/>
                  </a:cubicBezTo>
                  <a:lnTo>
                    <a:pt x="20364" y="1325"/>
                  </a:lnTo>
                  <a:lnTo>
                    <a:pt x="20364" y="1284"/>
                  </a:lnTo>
                  <a:lnTo>
                    <a:pt x="20323" y="1284"/>
                  </a:lnTo>
                  <a:cubicBezTo>
                    <a:pt x="15404" y="1284"/>
                    <a:pt x="9541" y="4960"/>
                    <a:pt x="9150" y="5176"/>
                  </a:cubicBezTo>
                  <a:cubicBezTo>
                    <a:pt x="8175" y="3554"/>
                    <a:pt x="5731" y="2229"/>
                    <a:pt x="3893" y="1407"/>
                  </a:cubicBezTo>
                  <a:cubicBezTo>
                    <a:pt x="1880" y="514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1492950" y="1439250"/>
              <a:ext cx="511175" cy="125050"/>
            </a:xfrm>
            <a:custGeom>
              <a:avLst/>
              <a:gdLst/>
              <a:ahLst/>
              <a:cxnLst/>
              <a:rect l="l" t="t" r="r" b="b"/>
              <a:pathLst>
                <a:path w="20447" h="5002" extrusionOk="0">
                  <a:moveTo>
                    <a:pt x="1" y="0"/>
                  </a:moveTo>
                  <a:lnTo>
                    <a:pt x="1" y="41"/>
                  </a:lnTo>
                  <a:cubicBezTo>
                    <a:pt x="83" y="41"/>
                    <a:pt x="6111" y="1797"/>
                    <a:pt x="9191" y="5001"/>
                  </a:cubicBezTo>
                  <a:cubicBezTo>
                    <a:pt x="9284" y="5001"/>
                    <a:pt x="15825" y="1407"/>
                    <a:pt x="20446" y="1284"/>
                  </a:cubicBezTo>
                  <a:lnTo>
                    <a:pt x="20446" y="1243"/>
                  </a:lnTo>
                  <a:cubicBezTo>
                    <a:pt x="15918" y="1366"/>
                    <a:pt x="9541" y="4786"/>
                    <a:pt x="9191" y="4960"/>
                  </a:cubicBezTo>
                  <a:cubicBezTo>
                    <a:pt x="6111" y="1756"/>
                    <a:pt x="83" y="0"/>
                    <a:pt x="42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1495025" y="1445650"/>
              <a:ext cx="510125" cy="123000"/>
            </a:xfrm>
            <a:custGeom>
              <a:avLst/>
              <a:gdLst/>
              <a:ahLst/>
              <a:cxnLst/>
              <a:rect l="l" t="t" r="r" b="b"/>
              <a:pathLst>
                <a:path w="20405" h="4920" extrusionOk="0">
                  <a:moveTo>
                    <a:pt x="0" y="1"/>
                  </a:moveTo>
                  <a:lnTo>
                    <a:pt x="0" y="42"/>
                  </a:lnTo>
                  <a:cubicBezTo>
                    <a:pt x="257" y="42"/>
                    <a:pt x="6890" y="2394"/>
                    <a:pt x="9108" y="4920"/>
                  </a:cubicBezTo>
                  <a:lnTo>
                    <a:pt x="9160" y="4920"/>
                  </a:lnTo>
                  <a:cubicBezTo>
                    <a:pt x="9201" y="4879"/>
                    <a:pt x="15999" y="1500"/>
                    <a:pt x="20363" y="1192"/>
                  </a:cubicBezTo>
                  <a:lnTo>
                    <a:pt x="20404" y="1192"/>
                  </a:lnTo>
                  <a:lnTo>
                    <a:pt x="20363" y="1151"/>
                  </a:lnTo>
                  <a:cubicBezTo>
                    <a:pt x="16091" y="1449"/>
                    <a:pt x="9499" y="4704"/>
                    <a:pt x="9160" y="4879"/>
                  </a:cubicBezTo>
                  <a:cubicBezTo>
                    <a:pt x="7958" y="3554"/>
                    <a:pt x="5566" y="2311"/>
                    <a:pt x="3769" y="1449"/>
                  </a:cubicBezTo>
                  <a:cubicBezTo>
                    <a:pt x="1838" y="597"/>
                    <a:pt x="123" y="1"/>
                    <a:pt x="0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1836200" y="1641275"/>
              <a:ext cx="42900" cy="61325"/>
            </a:xfrm>
            <a:custGeom>
              <a:avLst/>
              <a:gdLst/>
              <a:ahLst/>
              <a:cxnLst/>
              <a:rect l="l" t="t" r="r" b="b"/>
              <a:pathLst>
                <a:path w="1716" h="2453" extrusionOk="0">
                  <a:moveTo>
                    <a:pt x="175" y="1"/>
                  </a:moveTo>
                  <a:cubicBezTo>
                    <a:pt x="0" y="432"/>
                    <a:pt x="0" y="904"/>
                    <a:pt x="175" y="1325"/>
                  </a:cubicBezTo>
                  <a:cubicBezTo>
                    <a:pt x="257" y="1675"/>
                    <a:pt x="432" y="1931"/>
                    <a:pt x="688" y="2147"/>
                  </a:cubicBezTo>
                  <a:cubicBezTo>
                    <a:pt x="914" y="2327"/>
                    <a:pt x="1171" y="2452"/>
                    <a:pt x="1459" y="2452"/>
                  </a:cubicBezTo>
                  <a:cubicBezTo>
                    <a:pt x="1500" y="2452"/>
                    <a:pt x="1540" y="2450"/>
                    <a:pt x="1582" y="2445"/>
                  </a:cubicBezTo>
                  <a:cubicBezTo>
                    <a:pt x="1623" y="2013"/>
                    <a:pt x="1715" y="1634"/>
                    <a:pt x="1623" y="1243"/>
                  </a:cubicBezTo>
                  <a:cubicBezTo>
                    <a:pt x="1541" y="863"/>
                    <a:pt x="1284" y="473"/>
                    <a:pt x="945" y="257"/>
                  </a:cubicBezTo>
                  <a:cubicBezTo>
                    <a:pt x="812" y="216"/>
                    <a:pt x="688" y="134"/>
                    <a:pt x="555" y="93"/>
                  </a:cubicBezTo>
                  <a:cubicBezTo>
                    <a:pt x="432" y="42"/>
                    <a:pt x="298" y="42"/>
                    <a:pt x="175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1840550" y="1641275"/>
              <a:ext cx="35200" cy="63175"/>
            </a:xfrm>
            <a:custGeom>
              <a:avLst/>
              <a:gdLst/>
              <a:ahLst/>
              <a:cxnLst/>
              <a:rect l="l" t="t" r="r" b="b"/>
              <a:pathLst>
                <a:path w="1408" h="2527" extrusionOk="0">
                  <a:moveTo>
                    <a:pt x="1" y="1"/>
                  </a:moveTo>
                  <a:lnTo>
                    <a:pt x="1" y="42"/>
                  </a:lnTo>
                  <a:cubicBezTo>
                    <a:pt x="83" y="42"/>
                    <a:pt x="124" y="134"/>
                    <a:pt x="165" y="175"/>
                  </a:cubicBezTo>
                  <a:cubicBezTo>
                    <a:pt x="124" y="93"/>
                    <a:pt x="83" y="42"/>
                    <a:pt x="42" y="1"/>
                  </a:cubicBezTo>
                  <a:close/>
                  <a:moveTo>
                    <a:pt x="165" y="175"/>
                  </a:moveTo>
                  <a:cubicBezTo>
                    <a:pt x="730" y="904"/>
                    <a:pt x="1069" y="1716"/>
                    <a:pt x="1367" y="2527"/>
                  </a:cubicBezTo>
                  <a:lnTo>
                    <a:pt x="1408" y="2527"/>
                  </a:lnTo>
                  <a:cubicBezTo>
                    <a:pt x="1110" y="1716"/>
                    <a:pt x="730" y="863"/>
                    <a:pt x="165" y="175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792300" y="1674100"/>
              <a:ext cx="178700" cy="150575"/>
            </a:xfrm>
            <a:custGeom>
              <a:avLst/>
              <a:gdLst/>
              <a:ahLst/>
              <a:cxnLst/>
              <a:rect l="l" t="t" r="r" b="b"/>
              <a:pathLst>
                <a:path w="7148" h="6023" extrusionOk="0">
                  <a:moveTo>
                    <a:pt x="5266" y="0"/>
                  </a:moveTo>
                  <a:cubicBezTo>
                    <a:pt x="5196" y="0"/>
                    <a:pt x="5124" y="4"/>
                    <a:pt x="5053" y="12"/>
                  </a:cubicBezTo>
                  <a:cubicBezTo>
                    <a:pt x="4714" y="64"/>
                    <a:pt x="4365" y="228"/>
                    <a:pt x="4026" y="403"/>
                  </a:cubicBezTo>
                  <a:cubicBezTo>
                    <a:pt x="3944" y="444"/>
                    <a:pt x="3553" y="742"/>
                    <a:pt x="3297" y="1132"/>
                  </a:cubicBezTo>
                  <a:cubicBezTo>
                    <a:pt x="2955" y="713"/>
                    <a:pt x="2395" y="506"/>
                    <a:pt x="1840" y="506"/>
                  </a:cubicBezTo>
                  <a:cubicBezTo>
                    <a:pt x="1144" y="506"/>
                    <a:pt x="456" y="831"/>
                    <a:pt x="216" y="1471"/>
                  </a:cubicBezTo>
                  <a:cubicBezTo>
                    <a:pt x="0" y="1943"/>
                    <a:pt x="41" y="2456"/>
                    <a:pt x="175" y="2929"/>
                  </a:cubicBezTo>
                  <a:cubicBezTo>
                    <a:pt x="298" y="3350"/>
                    <a:pt x="473" y="3781"/>
                    <a:pt x="688" y="4171"/>
                  </a:cubicBezTo>
                  <a:cubicBezTo>
                    <a:pt x="812" y="4336"/>
                    <a:pt x="945" y="4510"/>
                    <a:pt x="1068" y="4685"/>
                  </a:cubicBezTo>
                  <a:cubicBezTo>
                    <a:pt x="1459" y="5239"/>
                    <a:pt x="1890" y="5794"/>
                    <a:pt x="2568" y="5917"/>
                  </a:cubicBezTo>
                  <a:cubicBezTo>
                    <a:pt x="2835" y="5988"/>
                    <a:pt x="3108" y="6022"/>
                    <a:pt x="3380" y="6022"/>
                  </a:cubicBezTo>
                  <a:cubicBezTo>
                    <a:pt x="3933" y="6022"/>
                    <a:pt x="4482" y="5881"/>
                    <a:pt x="4970" y="5619"/>
                  </a:cubicBezTo>
                  <a:cubicBezTo>
                    <a:pt x="5094" y="5578"/>
                    <a:pt x="5227" y="5496"/>
                    <a:pt x="5350" y="5404"/>
                  </a:cubicBezTo>
                  <a:cubicBezTo>
                    <a:pt x="5997" y="4890"/>
                    <a:pt x="6459" y="4253"/>
                    <a:pt x="6767" y="3483"/>
                  </a:cubicBezTo>
                  <a:cubicBezTo>
                    <a:pt x="6767" y="3401"/>
                    <a:pt x="6809" y="3350"/>
                    <a:pt x="6809" y="3268"/>
                  </a:cubicBezTo>
                  <a:cubicBezTo>
                    <a:pt x="7065" y="2539"/>
                    <a:pt x="7147" y="1645"/>
                    <a:pt x="6809" y="957"/>
                  </a:cubicBezTo>
                  <a:cubicBezTo>
                    <a:pt x="6494" y="337"/>
                    <a:pt x="5912" y="0"/>
                    <a:pt x="5266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1722725" y="1564275"/>
              <a:ext cx="32125" cy="315525"/>
            </a:xfrm>
            <a:custGeom>
              <a:avLst/>
              <a:gdLst/>
              <a:ahLst/>
              <a:cxnLst/>
              <a:rect l="l" t="t" r="r" b="b"/>
              <a:pathLst>
                <a:path w="1285" h="12621" extrusionOk="0">
                  <a:moveTo>
                    <a:pt x="0" y="0"/>
                  </a:moveTo>
                  <a:lnTo>
                    <a:pt x="0" y="41"/>
                  </a:lnTo>
                  <a:lnTo>
                    <a:pt x="1243" y="12620"/>
                  </a:lnTo>
                  <a:lnTo>
                    <a:pt x="1284" y="12620"/>
                  </a:lnTo>
                  <a:lnTo>
                    <a:pt x="52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1903725" y="1666575"/>
              <a:ext cx="240550" cy="220925"/>
            </a:xfrm>
            <a:custGeom>
              <a:avLst/>
              <a:gdLst/>
              <a:ahLst/>
              <a:cxnLst/>
              <a:rect l="l" t="t" r="r" b="b"/>
              <a:pathLst>
                <a:path w="9622" h="8837" extrusionOk="0">
                  <a:moveTo>
                    <a:pt x="3612" y="0"/>
                  </a:moveTo>
                  <a:cubicBezTo>
                    <a:pt x="3501" y="0"/>
                    <a:pt x="3392" y="6"/>
                    <a:pt x="3286" y="16"/>
                  </a:cubicBezTo>
                  <a:cubicBezTo>
                    <a:pt x="2218" y="108"/>
                    <a:pt x="205" y="57"/>
                    <a:pt x="82" y="447"/>
                  </a:cubicBezTo>
                  <a:lnTo>
                    <a:pt x="82" y="488"/>
                  </a:lnTo>
                  <a:cubicBezTo>
                    <a:pt x="41" y="827"/>
                    <a:pt x="1581" y="1135"/>
                    <a:pt x="2352" y="1258"/>
                  </a:cubicBezTo>
                  <a:cubicBezTo>
                    <a:pt x="2608" y="1299"/>
                    <a:pt x="2773" y="1299"/>
                    <a:pt x="2773" y="1299"/>
                  </a:cubicBezTo>
                  <a:lnTo>
                    <a:pt x="2393" y="1299"/>
                  </a:lnTo>
                  <a:cubicBezTo>
                    <a:pt x="1622" y="1299"/>
                    <a:pt x="0" y="1392"/>
                    <a:pt x="0" y="1731"/>
                  </a:cubicBezTo>
                  <a:cubicBezTo>
                    <a:pt x="0" y="2110"/>
                    <a:pt x="1961" y="2285"/>
                    <a:pt x="2567" y="2367"/>
                  </a:cubicBezTo>
                  <a:lnTo>
                    <a:pt x="2732" y="2367"/>
                  </a:lnTo>
                  <a:lnTo>
                    <a:pt x="2690" y="2624"/>
                  </a:lnTo>
                  <a:lnTo>
                    <a:pt x="2567" y="2624"/>
                  </a:lnTo>
                  <a:cubicBezTo>
                    <a:pt x="2054" y="2675"/>
                    <a:pt x="205" y="2840"/>
                    <a:pt x="257" y="3189"/>
                  </a:cubicBezTo>
                  <a:cubicBezTo>
                    <a:pt x="298" y="3445"/>
                    <a:pt x="1622" y="3610"/>
                    <a:pt x="2352" y="3651"/>
                  </a:cubicBezTo>
                  <a:cubicBezTo>
                    <a:pt x="2608" y="3702"/>
                    <a:pt x="2824" y="3702"/>
                    <a:pt x="2824" y="3702"/>
                  </a:cubicBezTo>
                  <a:cubicBezTo>
                    <a:pt x="2824" y="3702"/>
                    <a:pt x="2608" y="3702"/>
                    <a:pt x="2310" y="3743"/>
                  </a:cubicBezTo>
                  <a:cubicBezTo>
                    <a:pt x="1746" y="3743"/>
                    <a:pt x="934" y="3825"/>
                    <a:pt x="893" y="4082"/>
                  </a:cubicBezTo>
                  <a:cubicBezTo>
                    <a:pt x="852" y="4216"/>
                    <a:pt x="1325" y="4380"/>
                    <a:pt x="1920" y="4554"/>
                  </a:cubicBezTo>
                  <a:cubicBezTo>
                    <a:pt x="3081" y="4852"/>
                    <a:pt x="4785" y="5191"/>
                    <a:pt x="5001" y="5499"/>
                  </a:cubicBezTo>
                  <a:cubicBezTo>
                    <a:pt x="5083" y="5581"/>
                    <a:pt x="5175" y="5756"/>
                    <a:pt x="5258" y="5961"/>
                  </a:cubicBezTo>
                  <a:cubicBezTo>
                    <a:pt x="5473" y="6526"/>
                    <a:pt x="5771" y="7378"/>
                    <a:pt x="6069" y="8107"/>
                  </a:cubicBezTo>
                  <a:cubicBezTo>
                    <a:pt x="6161" y="8364"/>
                    <a:pt x="6243" y="8621"/>
                    <a:pt x="6326" y="8837"/>
                  </a:cubicBezTo>
                  <a:cubicBezTo>
                    <a:pt x="6418" y="8744"/>
                    <a:pt x="6500" y="8662"/>
                    <a:pt x="6623" y="8580"/>
                  </a:cubicBezTo>
                  <a:cubicBezTo>
                    <a:pt x="6716" y="8487"/>
                    <a:pt x="6798" y="8405"/>
                    <a:pt x="6880" y="8323"/>
                  </a:cubicBezTo>
                  <a:cubicBezTo>
                    <a:pt x="6931" y="8323"/>
                    <a:pt x="6931" y="8272"/>
                    <a:pt x="6931" y="8272"/>
                  </a:cubicBezTo>
                  <a:cubicBezTo>
                    <a:pt x="7014" y="8190"/>
                    <a:pt x="7096" y="8107"/>
                    <a:pt x="7188" y="8015"/>
                  </a:cubicBezTo>
                  <a:cubicBezTo>
                    <a:pt x="7270" y="7933"/>
                    <a:pt x="7394" y="7851"/>
                    <a:pt x="7486" y="7717"/>
                  </a:cubicBezTo>
                  <a:cubicBezTo>
                    <a:pt x="7568" y="7635"/>
                    <a:pt x="7650" y="7553"/>
                    <a:pt x="7743" y="7419"/>
                  </a:cubicBezTo>
                  <a:cubicBezTo>
                    <a:pt x="7825" y="7337"/>
                    <a:pt x="7907" y="7245"/>
                    <a:pt x="7958" y="7163"/>
                  </a:cubicBezTo>
                  <a:cubicBezTo>
                    <a:pt x="8040" y="7122"/>
                    <a:pt x="8082" y="7039"/>
                    <a:pt x="8123" y="6947"/>
                  </a:cubicBezTo>
                  <a:cubicBezTo>
                    <a:pt x="8215" y="6906"/>
                    <a:pt x="8256" y="6824"/>
                    <a:pt x="8297" y="6783"/>
                  </a:cubicBezTo>
                  <a:cubicBezTo>
                    <a:pt x="8379" y="6690"/>
                    <a:pt x="8420" y="6608"/>
                    <a:pt x="8513" y="6475"/>
                  </a:cubicBezTo>
                  <a:cubicBezTo>
                    <a:pt x="8554" y="6475"/>
                    <a:pt x="8554" y="6434"/>
                    <a:pt x="8595" y="6393"/>
                  </a:cubicBezTo>
                  <a:cubicBezTo>
                    <a:pt x="8677" y="6269"/>
                    <a:pt x="8770" y="6136"/>
                    <a:pt x="8852" y="6013"/>
                  </a:cubicBezTo>
                  <a:cubicBezTo>
                    <a:pt x="8934" y="5879"/>
                    <a:pt x="9026" y="5756"/>
                    <a:pt x="9108" y="5622"/>
                  </a:cubicBezTo>
                  <a:cubicBezTo>
                    <a:pt x="9191" y="5540"/>
                    <a:pt x="9242" y="5407"/>
                    <a:pt x="9324" y="5325"/>
                  </a:cubicBezTo>
                  <a:cubicBezTo>
                    <a:pt x="9324" y="5284"/>
                    <a:pt x="9365" y="5242"/>
                    <a:pt x="9406" y="5191"/>
                  </a:cubicBezTo>
                  <a:cubicBezTo>
                    <a:pt x="9447" y="5068"/>
                    <a:pt x="9540" y="4986"/>
                    <a:pt x="9581" y="4852"/>
                  </a:cubicBezTo>
                  <a:lnTo>
                    <a:pt x="9622" y="4811"/>
                  </a:lnTo>
                  <a:cubicBezTo>
                    <a:pt x="9581" y="4770"/>
                    <a:pt x="9581" y="4729"/>
                    <a:pt x="9540" y="4637"/>
                  </a:cubicBezTo>
                  <a:cubicBezTo>
                    <a:pt x="9026" y="3610"/>
                    <a:pt x="8379" y="2501"/>
                    <a:pt x="7743" y="1854"/>
                  </a:cubicBezTo>
                  <a:cubicBezTo>
                    <a:pt x="6757" y="919"/>
                    <a:pt x="5648" y="365"/>
                    <a:pt x="4703" y="149"/>
                  </a:cubicBezTo>
                  <a:cubicBezTo>
                    <a:pt x="4316" y="49"/>
                    <a:pt x="3952" y="0"/>
                    <a:pt x="3612" y="0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1454450" y="1687925"/>
              <a:ext cx="329400" cy="273250"/>
            </a:xfrm>
            <a:custGeom>
              <a:avLst/>
              <a:gdLst/>
              <a:ahLst/>
              <a:cxnLst/>
              <a:rect l="l" t="t" r="r" b="b"/>
              <a:pathLst>
                <a:path w="13176" h="10930" extrusionOk="0">
                  <a:moveTo>
                    <a:pt x="659" y="0"/>
                  </a:moveTo>
                  <a:cubicBezTo>
                    <a:pt x="431" y="0"/>
                    <a:pt x="208" y="34"/>
                    <a:pt x="1" y="106"/>
                  </a:cubicBezTo>
                  <a:cubicBezTo>
                    <a:pt x="42" y="230"/>
                    <a:pt x="83" y="404"/>
                    <a:pt x="124" y="538"/>
                  </a:cubicBezTo>
                  <a:cubicBezTo>
                    <a:pt x="257" y="1000"/>
                    <a:pt x="381" y="1472"/>
                    <a:pt x="555" y="1944"/>
                  </a:cubicBezTo>
                  <a:cubicBezTo>
                    <a:pt x="771" y="2417"/>
                    <a:pt x="935" y="2889"/>
                    <a:pt x="1192" y="3362"/>
                  </a:cubicBezTo>
                  <a:cubicBezTo>
                    <a:pt x="1284" y="3526"/>
                    <a:pt x="1366" y="3700"/>
                    <a:pt x="1448" y="3916"/>
                  </a:cubicBezTo>
                  <a:cubicBezTo>
                    <a:pt x="1798" y="4512"/>
                    <a:pt x="2178" y="5107"/>
                    <a:pt x="2609" y="5672"/>
                  </a:cubicBezTo>
                  <a:cubicBezTo>
                    <a:pt x="2866" y="6011"/>
                    <a:pt x="3163" y="6350"/>
                    <a:pt x="3420" y="6648"/>
                  </a:cubicBezTo>
                  <a:cubicBezTo>
                    <a:pt x="3718" y="6997"/>
                    <a:pt x="4016" y="7295"/>
                    <a:pt x="4313" y="7551"/>
                  </a:cubicBezTo>
                  <a:cubicBezTo>
                    <a:pt x="5043" y="8239"/>
                    <a:pt x="5813" y="8835"/>
                    <a:pt x="6675" y="9348"/>
                  </a:cubicBezTo>
                  <a:cubicBezTo>
                    <a:pt x="7569" y="9862"/>
                    <a:pt x="8257" y="10159"/>
                    <a:pt x="8257" y="10159"/>
                  </a:cubicBezTo>
                  <a:cubicBezTo>
                    <a:pt x="9879" y="10632"/>
                    <a:pt x="11553" y="10889"/>
                    <a:pt x="13175" y="10930"/>
                  </a:cubicBezTo>
                  <a:cubicBezTo>
                    <a:pt x="13134" y="10334"/>
                    <a:pt x="13042" y="9780"/>
                    <a:pt x="12744" y="9307"/>
                  </a:cubicBezTo>
                  <a:cubicBezTo>
                    <a:pt x="12405" y="8794"/>
                    <a:pt x="11758" y="8404"/>
                    <a:pt x="11122" y="8321"/>
                  </a:cubicBezTo>
                  <a:cubicBezTo>
                    <a:pt x="10966" y="8302"/>
                    <a:pt x="10806" y="8291"/>
                    <a:pt x="10645" y="8291"/>
                  </a:cubicBezTo>
                  <a:cubicBezTo>
                    <a:pt x="10137" y="8291"/>
                    <a:pt x="9620" y="8393"/>
                    <a:pt x="9191" y="8619"/>
                  </a:cubicBezTo>
                  <a:cubicBezTo>
                    <a:pt x="9243" y="8147"/>
                    <a:pt x="9243" y="7633"/>
                    <a:pt x="9243" y="7120"/>
                  </a:cubicBezTo>
                  <a:lnTo>
                    <a:pt x="9243" y="6607"/>
                  </a:lnTo>
                  <a:cubicBezTo>
                    <a:pt x="9191" y="6093"/>
                    <a:pt x="9109" y="5580"/>
                    <a:pt x="8852" y="5159"/>
                  </a:cubicBezTo>
                  <a:cubicBezTo>
                    <a:pt x="8380" y="4337"/>
                    <a:pt x="7487" y="3875"/>
                    <a:pt x="6542" y="3875"/>
                  </a:cubicBezTo>
                  <a:cubicBezTo>
                    <a:pt x="5813" y="3916"/>
                    <a:pt x="5043" y="4255"/>
                    <a:pt x="4488" y="4768"/>
                  </a:cubicBezTo>
                  <a:cubicBezTo>
                    <a:pt x="4313" y="4902"/>
                    <a:pt x="4190" y="5025"/>
                    <a:pt x="4057" y="5159"/>
                  </a:cubicBezTo>
                  <a:lnTo>
                    <a:pt x="4057" y="4594"/>
                  </a:lnTo>
                  <a:cubicBezTo>
                    <a:pt x="4057" y="4080"/>
                    <a:pt x="3975" y="3618"/>
                    <a:pt x="3892" y="3146"/>
                  </a:cubicBezTo>
                  <a:cubicBezTo>
                    <a:pt x="3800" y="2756"/>
                    <a:pt x="3677" y="2417"/>
                    <a:pt x="3502" y="2078"/>
                  </a:cubicBezTo>
                  <a:cubicBezTo>
                    <a:pt x="3163" y="1390"/>
                    <a:pt x="2650" y="743"/>
                    <a:pt x="1962" y="363"/>
                  </a:cubicBezTo>
                  <a:cubicBezTo>
                    <a:pt x="1746" y="230"/>
                    <a:pt x="1490" y="147"/>
                    <a:pt x="1233" y="65"/>
                  </a:cubicBezTo>
                  <a:cubicBezTo>
                    <a:pt x="1042" y="23"/>
                    <a:pt x="848" y="0"/>
                    <a:pt x="659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1844675" y="1782475"/>
              <a:ext cx="301675" cy="176650"/>
            </a:xfrm>
            <a:custGeom>
              <a:avLst/>
              <a:gdLst/>
              <a:ahLst/>
              <a:cxnLst/>
              <a:rect l="l" t="t" r="r" b="b"/>
              <a:pathLst>
                <a:path w="12067" h="7066" extrusionOk="0">
                  <a:moveTo>
                    <a:pt x="11902" y="1"/>
                  </a:moveTo>
                  <a:cubicBezTo>
                    <a:pt x="11090" y="134"/>
                    <a:pt x="10361" y="514"/>
                    <a:pt x="9756" y="1120"/>
                  </a:cubicBezTo>
                  <a:cubicBezTo>
                    <a:pt x="9078" y="1798"/>
                    <a:pt x="8688" y="2568"/>
                    <a:pt x="8431" y="3471"/>
                  </a:cubicBezTo>
                  <a:lnTo>
                    <a:pt x="8390" y="3513"/>
                  </a:lnTo>
                  <a:cubicBezTo>
                    <a:pt x="8215" y="2917"/>
                    <a:pt x="7876" y="2352"/>
                    <a:pt x="7363" y="2054"/>
                  </a:cubicBezTo>
                  <a:cubicBezTo>
                    <a:pt x="7281" y="1972"/>
                    <a:pt x="7106" y="1931"/>
                    <a:pt x="6983" y="1890"/>
                  </a:cubicBezTo>
                  <a:cubicBezTo>
                    <a:pt x="6835" y="1844"/>
                    <a:pt x="6677" y="1824"/>
                    <a:pt x="6518" y="1824"/>
                  </a:cubicBezTo>
                  <a:cubicBezTo>
                    <a:pt x="6214" y="1824"/>
                    <a:pt x="5904" y="1899"/>
                    <a:pt x="5648" y="2013"/>
                  </a:cubicBezTo>
                  <a:cubicBezTo>
                    <a:pt x="5443" y="2147"/>
                    <a:pt x="5227" y="2270"/>
                    <a:pt x="5052" y="2445"/>
                  </a:cubicBezTo>
                  <a:cubicBezTo>
                    <a:pt x="4878" y="2609"/>
                    <a:pt x="4755" y="2742"/>
                    <a:pt x="4621" y="2958"/>
                  </a:cubicBezTo>
                  <a:cubicBezTo>
                    <a:pt x="4108" y="3636"/>
                    <a:pt x="3810" y="4365"/>
                    <a:pt x="3769" y="5227"/>
                  </a:cubicBezTo>
                  <a:cubicBezTo>
                    <a:pt x="3520" y="5164"/>
                    <a:pt x="3260" y="5134"/>
                    <a:pt x="2997" y="5134"/>
                  </a:cubicBezTo>
                  <a:cubicBezTo>
                    <a:pt x="2359" y="5134"/>
                    <a:pt x="1706" y="5314"/>
                    <a:pt x="1161" y="5648"/>
                  </a:cubicBezTo>
                  <a:cubicBezTo>
                    <a:pt x="647" y="5998"/>
                    <a:pt x="257" y="6511"/>
                    <a:pt x="0" y="7065"/>
                  </a:cubicBezTo>
                  <a:cubicBezTo>
                    <a:pt x="2403" y="6850"/>
                    <a:pt x="4672" y="6295"/>
                    <a:pt x="6675" y="5648"/>
                  </a:cubicBezTo>
                  <a:cubicBezTo>
                    <a:pt x="6767" y="5607"/>
                    <a:pt x="6849" y="5566"/>
                    <a:pt x="6891" y="5525"/>
                  </a:cubicBezTo>
                  <a:cubicBezTo>
                    <a:pt x="7024" y="5433"/>
                    <a:pt x="7106" y="5392"/>
                    <a:pt x="7188" y="5310"/>
                  </a:cubicBezTo>
                  <a:cubicBezTo>
                    <a:pt x="7281" y="5268"/>
                    <a:pt x="7404" y="5227"/>
                    <a:pt x="7496" y="5135"/>
                  </a:cubicBezTo>
                  <a:cubicBezTo>
                    <a:pt x="7579" y="5094"/>
                    <a:pt x="7661" y="5012"/>
                    <a:pt x="7753" y="4919"/>
                  </a:cubicBezTo>
                  <a:cubicBezTo>
                    <a:pt x="8051" y="4714"/>
                    <a:pt x="8390" y="4457"/>
                    <a:pt x="8688" y="4201"/>
                  </a:cubicBezTo>
                  <a:cubicBezTo>
                    <a:pt x="8780" y="4108"/>
                    <a:pt x="8862" y="4026"/>
                    <a:pt x="8985" y="3944"/>
                  </a:cubicBezTo>
                  <a:cubicBezTo>
                    <a:pt x="9078" y="3851"/>
                    <a:pt x="9160" y="3769"/>
                    <a:pt x="9242" y="3687"/>
                  </a:cubicBezTo>
                  <a:cubicBezTo>
                    <a:pt x="9293" y="3687"/>
                    <a:pt x="9293" y="3636"/>
                    <a:pt x="9293" y="3636"/>
                  </a:cubicBezTo>
                  <a:cubicBezTo>
                    <a:pt x="9376" y="3554"/>
                    <a:pt x="9458" y="3471"/>
                    <a:pt x="9550" y="3379"/>
                  </a:cubicBezTo>
                  <a:cubicBezTo>
                    <a:pt x="9632" y="3297"/>
                    <a:pt x="9756" y="3215"/>
                    <a:pt x="9848" y="3081"/>
                  </a:cubicBezTo>
                  <a:cubicBezTo>
                    <a:pt x="9930" y="2999"/>
                    <a:pt x="10012" y="2917"/>
                    <a:pt x="10105" y="2783"/>
                  </a:cubicBezTo>
                  <a:cubicBezTo>
                    <a:pt x="10187" y="2701"/>
                    <a:pt x="10269" y="2609"/>
                    <a:pt x="10320" y="2527"/>
                  </a:cubicBezTo>
                  <a:cubicBezTo>
                    <a:pt x="10402" y="2486"/>
                    <a:pt x="10444" y="2403"/>
                    <a:pt x="10485" y="2311"/>
                  </a:cubicBezTo>
                  <a:cubicBezTo>
                    <a:pt x="10577" y="2270"/>
                    <a:pt x="10618" y="2188"/>
                    <a:pt x="10659" y="2147"/>
                  </a:cubicBezTo>
                  <a:cubicBezTo>
                    <a:pt x="10741" y="2054"/>
                    <a:pt x="10782" y="1972"/>
                    <a:pt x="10875" y="1839"/>
                  </a:cubicBezTo>
                  <a:cubicBezTo>
                    <a:pt x="10916" y="1839"/>
                    <a:pt x="10916" y="1798"/>
                    <a:pt x="10957" y="1757"/>
                  </a:cubicBezTo>
                  <a:cubicBezTo>
                    <a:pt x="11039" y="1633"/>
                    <a:pt x="11132" y="1500"/>
                    <a:pt x="11214" y="1377"/>
                  </a:cubicBezTo>
                  <a:cubicBezTo>
                    <a:pt x="11296" y="1243"/>
                    <a:pt x="11388" y="1120"/>
                    <a:pt x="11470" y="986"/>
                  </a:cubicBezTo>
                  <a:cubicBezTo>
                    <a:pt x="11553" y="904"/>
                    <a:pt x="11604" y="771"/>
                    <a:pt x="11686" y="689"/>
                  </a:cubicBezTo>
                  <a:cubicBezTo>
                    <a:pt x="11686" y="648"/>
                    <a:pt x="11727" y="606"/>
                    <a:pt x="11768" y="555"/>
                  </a:cubicBezTo>
                  <a:cubicBezTo>
                    <a:pt x="11809" y="432"/>
                    <a:pt x="11902" y="350"/>
                    <a:pt x="11943" y="216"/>
                  </a:cubicBezTo>
                  <a:lnTo>
                    <a:pt x="11984" y="175"/>
                  </a:lnTo>
                  <a:cubicBezTo>
                    <a:pt x="12025" y="134"/>
                    <a:pt x="12025" y="42"/>
                    <a:pt x="12066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1957100" y="1232175"/>
              <a:ext cx="96300" cy="57175"/>
            </a:xfrm>
            <a:custGeom>
              <a:avLst/>
              <a:gdLst/>
              <a:ahLst/>
              <a:cxnLst/>
              <a:rect l="l" t="t" r="r" b="b"/>
              <a:pathLst>
                <a:path w="3852" h="2287" extrusionOk="0">
                  <a:moveTo>
                    <a:pt x="2786" y="0"/>
                  </a:moveTo>
                  <a:cubicBezTo>
                    <a:pt x="2494" y="0"/>
                    <a:pt x="2127" y="89"/>
                    <a:pt x="1664" y="325"/>
                  </a:cubicBezTo>
                  <a:cubicBezTo>
                    <a:pt x="1" y="1218"/>
                    <a:pt x="894" y="2286"/>
                    <a:pt x="894" y="2286"/>
                  </a:cubicBezTo>
                  <a:lnTo>
                    <a:pt x="3852" y="797"/>
                  </a:lnTo>
                  <a:cubicBezTo>
                    <a:pt x="3852" y="797"/>
                    <a:pt x="3661" y="0"/>
                    <a:pt x="2786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1979450" y="1252100"/>
              <a:ext cx="219525" cy="393575"/>
            </a:xfrm>
            <a:custGeom>
              <a:avLst/>
              <a:gdLst/>
              <a:ahLst/>
              <a:cxnLst/>
              <a:rect l="l" t="t" r="r" b="b"/>
              <a:pathLst>
                <a:path w="8781" h="15743" extrusionOk="0">
                  <a:moveTo>
                    <a:pt x="2958" y="0"/>
                  </a:moveTo>
                  <a:lnTo>
                    <a:pt x="0" y="1489"/>
                  </a:lnTo>
                  <a:lnTo>
                    <a:pt x="688" y="2865"/>
                  </a:lnTo>
                  <a:lnTo>
                    <a:pt x="5648" y="12877"/>
                  </a:lnTo>
                  <a:lnTo>
                    <a:pt x="5699" y="12960"/>
                  </a:lnTo>
                  <a:lnTo>
                    <a:pt x="8780" y="15742"/>
                  </a:lnTo>
                  <a:lnTo>
                    <a:pt x="8606" y="11717"/>
                  </a:lnTo>
                  <a:lnTo>
                    <a:pt x="8564" y="11594"/>
                  </a:lnTo>
                  <a:lnTo>
                    <a:pt x="3646" y="136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2011525" y="1311900"/>
              <a:ext cx="115550" cy="242900"/>
            </a:xfrm>
            <a:custGeom>
              <a:avLst/>
              <a:gdLst/>
              <a:ahLst/>
              <a:cxnLst/>
              <a:rect l="l" t="t" r="r" b="b"/>
              <a:pathLst>
                <a:path w="4622" h="9716" extrusionOk="0">
                  <a:moveTo>
                    <a:pt x="1" y="1"/>
                  </a:moveTo>
                  <a:lnTo>
                    <a:pt x="4581" y="9715"/>
                  </a:lnTo>
                  <a:lnTo>
                    <a:pt x="4622" y="9715"/>
                  </a:lnTo>
                  <a:lnTo>
                    <a:pt x="4622" y="9674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2049025" y="1292650"/>
              <a:ext cx="117850" cy="241850"/>
            </a:xfrm>
            <a:custGeom>
              <a:avLst/>
              <a:gdLst/>
              <a:ahLst/>
              <a:cxnLst/>
              <a:rect l="l" t="t" r="r" b="b"/>
              <a:pathLst>
                <a:path w="4714" h="9674" extrusionOk="0">
                  <a:moveTo>
                    <a:pt x="0" y="1"/>
                  </a:moveTo>
                  <a:lnTo>
                    <a:pt x="0" y="42"/>
                  </a:lnTo>
                  <a:lnTo>
                    <a:pt x="4662" y="9623"/>
                  </a:lnTo>
                  <a:lnTo>
                    <a:pt x="4714" y="9674"/>
                  </a:lnTo>
                  <a:lnTo>
                    <a:pt x="4714" y="9623"/>
                  </a:lnTo>
                  <a:lnTo>
                    <a:pt x="41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2120650" y="1533200"/>
              <a:ext cx="78325" cy="112475"/>
            </a:xfrm>
            <a:custGeom>
              <a:avLst/>
              <a:gdLst/>
              <a:ahLst/>
              <a:cxnLst/>
              <a:rect l="l" t="t" r="r" b="b"/>
              <a:pathLst>
                <a:path w="3133" h="4499" extrusionOk="0">
                  <a:moveTo>
                    <a:pt x="1849" y="1"/>
                  </a:moveTo>
                  <a:lnTo>
                    <a:pt x="1633" y="1284"/>
                  </a:lnTo>
                  <a:lnTo>
                    <a:pt x="257" y="822"/>
                  </a:lnTo>
                  <a:lnTo>
                    <a:pt x="0" y="1633"/>
                  </a:lnTo>
                  <a:lnTo>
                    <a:pt x="51" y="1716"/>
                  </a:lnTo>
                  <a:lnTo>
                    <a:pt x="1972" y="3430"/>
                  </a:lnTo>
                  <a:lnTo>
                    <a:pt x="3132" y="4498"/>
                  </a:lnTo>
                  <a:lnTo>
                    <a:pt x="3081" y="2917"/>
                  </a:lnTo>
                  <a:lnTo>
                    <a:pt x="2958" y="473"/>
                  </a:lnTo>
                  <a:lnTo>
                    <a:pt x="2916" y="350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169925" y="1603800"/>
              <a:ext cx="29050" cy="41875"/>
            </a:xfrm>
            <a:custGeom>
              <a:avLst/>
              <a:gdLst/>
              <a:ahLst/>
              <a:cxnLst/>
              <a:rect l="l" t="t" r="r" b="b"/>
              <a:pathLst>
                <a:path w="1162" h="1675" extrusionOk="0">
                  <a:moveTo>
                    <a:pt x="689" y="1"/>
                  </a:moveTo>
                  <a:cubicBezTo>
                    <a:pt x="432" y="52"/>
                    <a:pt x="134" y="309"/>
                    <a:pt x="1" y="606"/>
                  </a:cubicBezTo>
                  <a:lnTo>
                    <a:pt x="1161" y="1674"/>
                  </a:lnTo>
                  <a:lnTo>
                    <a:pt x="1110" y="93"/>
                  </a:lnTo>
                  <a:cubicBezTo>
                    <a:pt x="1069" y="93"/>
                    <a:pt x="1028" y="52"/>
                    <a:pt x="987" y="52"/>
                  </a:cubicBezTo>
                  <a:cubicBezTo>
                    <a:pt x="904" y="1"/>
                    <a:pt x="812" y="1"/>
                    <a:pt x="68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1979450" y="1252100"/>
              <a:ext cx="91150" cy="71650"/>
            </a:xfrm>
            <a:custGeom>
              <a:avLst/>
              <a:gdLst/>
              <a:ahLst/>
              <a:cxnLst/>
              <a:rect l="l" t="t" r="r" b="b"/>
              <a:pathLst>
                <a:path w="3646" h="2866" extrusionOk="0">
                  <a:moveTo>
                    <a:pt x="2958" y="0"/>
                  </a:moveTo>
                  <a:lnTo>
                    <a:pt x="0" y="1489"/>
                  </a:lnTo>
                  <a:lnTo>
                    <a:pt x="257" y="1962"/>
                  </a:lnTo>
                  <a:lnTo>
                    <a:pt x="257" y="2003"/>
                  </a:lnTo>
                  <a:lnTo>
                    <a:pt x="432" y="2311"/>
                  </a:lnTo>
                  <a:lnTo>
                    <a:pt x="432" y="2352"/>
                  </a:lnTo>
                  <a:lnTo>
                    <a:pt x="688" y="2865"/>
                  </a:lnTo>
                  <a:lnTo>
                    <a:pt x="3646" y="1366"/>
                  </a:lnTo>
                  <a:lnTo>
                    <a:pt x="3389" y="853"/>
                  </a:lnTo>
                  <a:lnTo>
                    <a:pt x="3338" y="770"/>
                  </a:lnTo>
                  <a:lnTo>
                    <a:pt x="3214" y="514"/>
                  </a:lnTo>
                  <a:lnTo>
                    <a:pt x="3173" y="46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1985875" y="1263650"/>
              <a:ext cx="73950" cy="38525"/>
            </a:xfrm>
            <a:custGeom>
              <a:avLst/>
              <a:gdLst/>
              <a:ahLst/>
              <a:cxnLst/>
              <a:rect l="l" t="t" r="r" b="b"/>
              <a:pathLst>
                <a:path w="2958" h="1541" extrusionOk="0">
                  <a:moveTo>
                    <a:pt x="2916" y="0"/>
                  </a:moveTo>
                  <a:lnTo>
                    <a:pt x="0" y="1500"/>
                  </a:lnTo>
                  <a:lnTo>
                    <a:pt x="0" y="1541"/>
                  </a:lnTo>
                  <a:lnTo>
                    <a:pt x="2957" y="52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1990225" y="1271350"/>
              <a:ext cx="73950" cy="39550"/>
            </a:xfrm>
            <a:custGeom>
              <a:avLst/>
              <a:gdLst/>
              <a:ahLst/>
              <a:cxnLst/>
              <a:rect l="l" t="t" r="r" b="b"/>
              <a:pathLst>
                <a:path w="2958" h="1582" extrusionOk="0">
                  <a:moveTo>
                    <a:pt x="2907" y="0"/>
                  </a:moveTo>
                  <a:lnTo>
                    <a:pt x="1" y="1541"/>
                  </a:lnTo>
                  <a:lnTo>
                    <a:pt x="1" y="1582"/>
                  </a:lnTo>
                  <a:lnTo>
                    <a:pt x="2958" y="83"/>
                  </a:lnTo>
                  <a:lnTo>
                    <a:pt x="2907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2024375" y="1476725"/>
              <a:ext cx="98600" cy="97325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623"/>
                  </a:lnTo>
                  <a:lnTo>
                    <a:pt x="0" y="2003"/>
                  </a:lnTo>
                  <a:lnTo>
                    <a:pt x="1335" y="2352"/>
                  </a:lnTo>
                  <a:lnTo>
                    <a:pt x="1202" y="3892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77"/>
                  </a:lnTo>
                  <a:lnTo>
                    <a:pt x="3944" y="1325"/>
                  </a:lnTo>
                  <a:lnTo>
                    <a:pt x="2362" y="1489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573050" y="1795325"/>
              <a:ext cx="97325" cy="98600"/>
            </a:xfrm>
            <a:custGeom>
              <a:avLst/>
              <a:gdLst/>
              <a:ahLst/>
              <a:cxnLst/>
              <a:rect l="l" t="t" r="r" b="b"/>
              <a:pathLst>
                <a:path w="3893" h="3944" extrusionOk="0">
                  <a:moveTo>
                    <a:pt x="1798" y="0"/>
                  </a:moveTo>
                  <a:lnTo>
                    <a:pt x="1582" y="1633"/>
                  </a:lnTo>
                  <a:lnTo>
                    <a:pt x="1" y="2054"/>
                  </a:lnTo>
                  <a:lnTo>
                    <a:pt x="1325" y="2403"/>
                  </a:lnTo>
                  <a:lnTo>
                    <a:pt x="1202" y="3943"/>
                  </a:lnTo>
                  <a:lnTo>
                    <a:pt x="1972" y="2608"/>
                  </a:lnTo>
                  <a:lnTo>
                    <a:pt x="3040" y="3635"/>
                  </a:lnTo>
                  <a:lnTo>
                    <a:pt x="2701" y="2228"/>
                  </a:lnTo>
                  <a:lnTo>
                    <a:pt x="3893" y="1325"/>
                  </a:lnTo>
                  <a:lnTo>
                    <a:pt x="2352" y="149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890238" y="1540538"/>
              <a:ext cx="70622" cy="72124"/>
            </a:xfrm>
            <a:custGeom>
              <a:avLst/>
              <a:gdLst/>
              <a:ahLst/>
              <a:cxnLst/>
              <a:rect l="l" t="t" r="r" b="b"/>
              <a:pathLst>
                <a:path w="4324" h="4416" extrusionOk="0">
                  <a:moveTo>
                    <a:pt x="3162" y="0"/>
                  </a:moveTo>
                  <a:cubicBezTo>
                    <a:pt x="3136" y="0"/>
                    <a:pt x="3109" y="3"/>
                    <a:pt x="3081" y="10"/>
                  </a:cubicBezTo>
                  <a:lnTo>
                    <a:pt x="2691" y="52"/>
                  </a:lnTo>
                  <a:cubicBezTo>
                    <a:pt x="2568" y="93"/>
                    <a:pt x="2476" y="185"/>
                    <a:pt x="2434" y="267"/>
                  </a:cubicBezTo>
                  <a:lnTo>
                    <a:pt x="2054" y="2793"/>
                  </a:lnTo>
                  <a:lnTo>
                    <a:pt x="987" y="524"/>
                  </a:lnTo>
                  <a:cubicBezTo>
                    <a:pt x="935" y="390"/>
                    <a:pt x="812" y="349"/>
                    <a:pt x="678" y="349"/>
                  </a:cubicBezTo>
                  <a:lnTo>
                    <a:pt x="257" y="390"/>
                  </a:lnTo>
                  <a:cubicBezTo>
                    <a:pt x="83" y="442"/>
                    <a:pt x="1" y="565"/>
                    <a:pt x="1" y="698"/>
                  </a:cubicBezTo>
                  <a:lnTo>
                    <a:pt x="124" y="4200"/>
                  </a:lnTo>
                  <a:cubicBezTo>
                    <a:pt x="124" y="4293"/>
                    <a:pt x="124" y="4334"/>
                    <a:pt x="216" y="4375"/>
                  </a:cubicBezTo>
                  <a:cubicBezTo>
                    <a:pt x="257" y="4416"/>
                    <a:pt x="299" y="4416"/>
                    <a:pt x="381" y="4416"/>
                  </a:cubicBezTo>
                  <a:lnTo>
                    <a:pt x="730" y="4375"/>
                  </a:lnTo>
                  <a:cubicBezTo>
                    <a:pt x="853" y="4375"/>
                    <a:pt x="935" y="4241"/>
                    <a:pt x="935" y="4118"/>
                  </a:cubicBezTo>
                  <a:lnTo>
                    <a:pt x="853" y="2146"/>
                  </a:lnTo>
                  <a:lnTo>
                    <a:pt x="1798" y="4077"/>
                  </a:lnTo>
                  <a:cubicBezTo>
                    <a:pt x="1831" y="4144"/>
                    <a:pt x="1892" y="4211"/>
                    <a:pt x="1986" y="4211"/>
                  </a:cubicBezTo>
                  <a:cubicBezTo>
                    <a:pt x="2007" y="4211"/>
                    <a:pt x="2030" y="4208"/>
                    <a:pt x="2054" y="4200"/>
                  </a:cubicBezTo>
                  <a:lnTo>
                    <a:pt x="2434" y="4159"/>
                  </a:lnTo>
                  <a:cubicBezTo>
                    <a:pt x="2568" y="4159"/>
                    <a:pt x="2650" y="4036"/>
                    <a:pt x="2650" y="3902"/>
                  </a:cubicBezTo>
                  <a:lnTo>
                    <a:pt x="2989" y="1807"/>
                  </a:lnTo>
                  <a:lnTo>
                    <a:pt x="3461" y="3728"/>
                  </a:lnTo>
                  <a:cubicBezTo>
                    <a:pt x="3502" y="3861"/>
                    <a:pt x="3636" y="3943"/>
                    <a:pt x="3759" y="3943"/>
                  </a:cubicBezTo>
                  <a:lnTo>
                    <a:pt x="4149" y="3861"/>
                  </a:lnTo>
                  <a:cubicBezTo>
                    <a:pt x="4190" y="3861"/>
                    <a:pt x="4273" y="3820"/>
                    <a:pt x="4273" y="3779"/>
                  </a:cubicBezTo>
                  <a:cubicBezTo>
                    <a:pt x="4324" y="3728"/>
                    <a:pt x="4324" y="3646"/>
                    <a:pt x="4324" y="3605"/>
                  </a:cubicBezTo>
                  <a:lnTo>
                    <a:pt x="3420" y="226"/>
                  </a:lnTo>
                  <a:cubicBezTo>
                    <a:pt x="3386" y="81"/>
                    <a:pt x="3288" y="0"/>
                    <a:pt x="316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B78F778-F242-D3C3-12D7-FCCEAF8F96AF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9C89138B-31EB-5C25-21AF-1E72DB10D292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0D8F886A-3921-8D6B-A8DA-F6E027AF83E0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2911BF4C-5D93-7975-8BE0-EEADC5A496A2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53B616F4-8712-EACD-15FE-A1FBA009D5CD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06470DF1-CCD5-6DEC-4E8C-2CDF7A4A84C2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95DCEC5C-C601-E9B5-7E2D-CDF569E3CD3B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E92A0BA4-F580-6A57-E8A5-C4CEF69FA14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D2C32AB8-47E7-891B-5C3F-3D53AC3F066A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E974F9E4-4259-61AD-7FB2-F2705A8E7275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946F913F-0665-8D90-7EDB-EA32FBB7A29F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18AD1A5D-151A-10F6-02A2-F323CDAEA7DD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A3C90CA9-ECE3-340D-6617-8B7EE2799C1E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1992789A-287E-F3C5-ECC1-7323488C7089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31DFF867-7EA9-17FC-1CD5-38F021DB66BF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E1924A38-03A1-22C3-7787-8A81534E938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68"/>
          <p:cNvSpPr txBox="1">
            <a:spLocks noGrp="1"/>
          </p:cNvSpPr>
          <p:nvPr>
            <p:ph type="title"/>
          </p:nvPr>
        </p:nvSpPr>
        <p:spPr>
          <a:xfrm>
            <a:off x="384900" y="395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10: COMPARE AND CONTRAST</a:t>
            </a:r>
            <a:endParaRPr dirty="0"/>
          </a:p>
        </p:txBody>
      </p:sp>
      <p:grpSp>
        <p:nvGrpSpPr>
          <p:cNvPr id="2273" name="Google Shape;2273;p68"/>
          <p:cNvGrpSpPr/>
          <p:nvPr/>
        </p:nvGrpSpPr>
        <p:grpSpPr>
          <a:xfrm rot="5400000">
            <a:off x="2777432" y="1893840"/>
            <a:ext cx="3159007" cy="1961365"/>
            <a:chOff x="3193298" y="1593034"/>
            <a:chExt cx="2757513" cy="1712085"/>
          </a:xfrm>
        </p:grpSpPr>
        <p:grpSp>
          <p:nvGrpSpPr>
            <p:cNvPr id="2274" name="Google Shape;2274;p68"/>
            <p:cNvGrpSpPr/>
            <p:nvPr/>
          </p:nvGrpSpPr>
          <p:grpSpPr>
            <a:xfrm>
              <a:off x="3193298" y="1593034"/>
              <a:ext cx="2757513" cy="1712085"/>
              <a:chOff x="1316670" y="2911927"/>
              <a:chExt cx="2379012" cy="1477082"/>
            </a:xfrm>
          </p:grpSpPr>
          <p:sp>
            <p:nvSpPr>
              <p:cNvPr id="2275" name="Google Shape;2275;p68"/>
              <p:cNvSpPr/>
              <p:nvPr/>
            </p:nvSpPr>
            <p:spPr>
              <a:xfrm>
                <a:off x="1316670" y="2911927"/>
                <a:ext cx="1189460" cy="1477082"/>
              </a:xfrm>
              <a:custGeom>
                <a:avLst/>
                <a:gdLst/>
                <a:ahLst/>
                <a:cxnLst/>
                <a:rect l="l" t="t" r="r" b="b"/>
                <a:pathLst>
                  <a:path w="142493" h="176949" extrusionOk="0">
                    <a:moveTo>
                      <a:pt x="88487" y="1"/>
                    </a:moveTo>
                    <a:cubicBezTo>
                      <a:pt x="39560" y="1"/>
                      <a:pt x="0" y="39561"/>
                      <a:pt x="0" y="88487"/>
                    </a:cubicBezTo>
                    <a:cubicBezTo>
                      <a:pt x="0" y="137388"/>
                      <a:pt x="39560" y="176948"/>
                      <a:pt x="88487" y="176948"/>
                    </a:cubicBezTo>
                    <a:cubicBezTo>
                      <a:pt x="108802" y="176948"/>
                      <a:pt x="127510" y="170032"/>
                      <a:pt x="142492" y="158546"/>
                    </a:cubicBezTo>
                    <a:cubicBezTo>
                      <a:pt x="121564" y="142391"/>
                      <a:pt x="108037" y="116970"/>
                      <a:pt x="108037" y="88487"/>
                    </a:cubicBezTo>
                    <a:cubicBezTo>
                      <a:pt x="108037" y="59979"/>
                      <a:pt x="121564" y="34558"/>
                      <a:pt x="142492" y="18403"/>
                    </a:cubicBezTo>
                    <a:cubicBezTo>
                      <a:pt x="127510" y="6917"/>
                      <a:pt x="108802" y="1"/>
                      <a:pt x="88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8"/>
              <p:cNvSpPr/>
              <p:nvPr/>
            </p:nvSpPr>
            <p:spPr>
              <a:xfrm>
                <a:off x="2506014" y="2911927"/>
                <a:ext cx="1189669" cy="1477082"/>
              </a:xfrm>
              <a:custGeom>
                <a:avLst/>
                <a:gdLst/>
                <a:ahLst/>
                <a:cxnLst/>
                <a:rect l="l" t="t" r="r" b="b"/>
                <a:pathLst>
                  <a:path w="142518" h="176949" extrusionOk="0">
                    <a:moveTo>
                      <a:pt x="54031" y="1"/>
                    </a:moveTo>
                    <a:cubicBezTo>
                      <a:pt x="33715" y="1"/>
                      <a:pt x="15007" y="6917"/>
                      <a:pt x="0" y="18403"/>
                    </a:cubicBezTo>
                    <a:cubicBezTo>
                      <a:pt x="20954" y="34558"/>
                      <a:pt x="34456" y="59979"/>
                      <a:pt x="34456" y="88487"/>
                    </a:cubicBezTo>
                    <a:cubicBezTo>
                      <a:pt x="34456" y="116970"/>
                      <a:pt x="20954" y="142391"/>
                      <a:pt x="0" y="158546"/>
                    </a:cubicBezTo>
                    <a:cubicBezTo>
                      <a:pt x="15007" y="170032"/>
                      <a:pt x="33715" y="176948"/>
                      <a:pt x="54031" y="176948"/>
                    </a:cubicBezTo>
                    <a:cubicBezTo>
                      <a:pt x="102958" y="176948"/>
                      <a:pt x="142518" y="137388"/>
                      <a:pt x="142518" y="88487"/>
                    </a:cubicBezTo>
                    <a:cubicBezTo>
                      <a:pt x="142518" y="39561"/>
                      <a:pt x="102958" y="1"/>
                      <a:pt x="540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8"/>
              <p:cNvSpPr/>
              <p:nvPr/>
            </p:nvSpPr>
            <p:spPr>
              <a:xfrm>
                <a:off x="2218419" y="3065550"/>
                <a:ext cx="575243" cy="1169860"/>
              </a:xfrm>
              <a:custGeom>
                <a:avLst/>
                <a:gdLst/>
                <a:ahLst/>
                <a:cxnLst/>
                <a:rect l="l" t="t" r="r" b="b"/>
                <a:pathLst>
                  <a:path w="68912" h="140145" extrusionOk="0">
                    <a:moveTo>
                      <a:pt x="34456" y="1"/>
                    </a:moveTo>
                    <a:cubicBezTo>
                      <a:pt x="13528" y="16156"/>
                      <a:pt x="1" y="41577"/>
                      <a:pt x="1" y="70085"/>
                    </a:cubicBezTo>
                    <a:cubicBezTo>
                      <a:pt x="1" y="98568"/>
                      <a:pt x="13528" y="123989"/>
                      <a:pt x="34456" y="140144"/>
                    </a:cubicBezTo>
                    <a:cubicBezTo>
                      <a:pt x="55410" y="123989"/>
                      <a:pt x="68912" y="98568"/>
                      <a:pt x="68912" y="70085"/>
                    </a:cubicBezTo>
                    <a:cubicBezTo>
                      <a:pt x="68912" y="41577"/>
                      <a:pt x="55410" y="16156"/>
                      <a:pt x="34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8" name="Google Shape;2278;p68"/>
            <p:cNvSpPr/>
            <p:nvPr/>
          </p:nvSpPr>
          <p:spPr>
            <a:xfrm>
              <a:off x="3193406" y="1593086"/>
              <a:ext cx="1378620" cy="1711982"/>
            </a:xfrm>
            <a:custGeom>
              <a:avLst/>
              <a:gdLst/>
              <a:ahLst/>
              <a:cxnLst/>
              <a:rect l="l" t="t" r="r" b="b"/>
              <a:pathLst>
                <a:path w="142493" h="176949" extrusionOk="0">
                  <a:moveTo>
                    <a:pt x="88487" y="1"/>
                  </a:moveTo>
                  <a:cubicBezTo>
                    <a:pt x="39560" y="1"/>
                    <a:pt x="0" y="39561"/>
                    <a:pt x="0" y="88487"/>
                  </a:cubicBezTo>
                  <a:cubicBezTo>
                    <a:pt x="0" y="137388"/>
                    <a:pt x="39560" y="176948"/>
                    <a:pt x="88487" y="176948"/>
                  </a:cubicBezTo>
                  <a:cubicBezTo>
                    <a:pt x="108802" y="176948"/>
                    <a:pt x="127510" y="170032"/>
                    <a:pt x="142492" y="158546"/>
                  </a:cubicBezTo>
                  <a:cubicBezTo>
                    <a:pt x="121564" y="142391"/>
                    <a:pt x="108037" y="116970"/>
                    <a:pt x="108037" y="88487"/>
                  </a:cubicBezTo>
                  <a:cubicBezTo>
                    <a:pt x="108037" y="59979"/>
                    <a:pt x="121564" y="34558"/>
                    <a:pt x="142492" y="18403"/>
                  </a:cubicBezTo>
                  <a:cubicBezTo>
                    <a:pt x="127510" y="6917"/>
                    <a:pt x="108802" y="1"/>
                    <a:pt x="88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8"/>
            <p:cNvSpPr/>
            <p:nvPr/>
          </p:nvSpPr>
          <p:spPr>
            <a:xfrm>
              <a:off x="4571928" y="1593086"/>
              <a:ext cx="1378862" cy="1711982"/>
            </a:xfrm>
            <a:custGeom>
              <a:avLst/>
              <a:gdLst/>
              <a:ahLst/>
              <a:cxnLst/>
              <a:rect l="l" t="t" r="r" b="b"/>
              <a:pathLst>
                <a:path w="142518" h="176949" extrusionOk="0">
                  <a:moveTo>
                    <a:pt x="54031" y="1"/>
                  </a:moveTo>
                  <a:cubicBezTo>
                    <a:pt x="33715" y="1"/>
                    <a:pt x="15007" y="6917"/>
                    <a:pt x="0" y="18403"/>
                  </a:cubicBezTo>
                  <a:cubicBezTo>
                    <a:pt x="20954" y="34558"/>
                    <a:pt x="34456" y="59979"/>
                    <a:pt x="34456" y="88487"/>
                  </a:cubicBezTo>
                  <a:cubicBezTo>
                    <a:pt x="34456" y="116970"/>
                    <a:pt x="20954" y="142391"/>
                    <a:pt x="0" y="158546"/>
                  </a:cubicBezTo>
                  <a:cubicBezTo>
                    <a:pt x="15007" y="170032"/>
                    <a:pt x="33715" y="176948"/>
                    <a:pt x="54031" y="176948"/>
                  </a:cubicBezTo>
                  <a:cubicBezTo>
                    <a:pt x="102958" y="176948"/>
                    <a:pt x="142518" y="137388"/>
                    <a:pt x="142518" y="88487"/>
                  </a:cubicBezTo>
                  <a:cubicBezTo>
                    <a:pt x="142518" y="39561"/>
                    <a:pt x="102958" y="1"/>
                    <a:pt x="5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8"/>
            <p:cNvSpPr/>
            <p:nvPr/>
          </p:nvSpPr>
          <p:spPr>
            <a:xfrm>
              <a:off x="4238588" y="1771126"/>
              <a:ext cx="666724" cy="1355903"/>
            </a:xfrm>
            <a:custGeom>
              <a:avLst/>
              <a:gdLst/>
              <a:ahLst/>
              <a:cxnLst/>
              <a:rect l="l" t="t" r="r" b="b"/>
              <a:pathLst>
                <a:path w="68912" h="140145" extrusionOk="0">
                  <a:moveTo>
                    <a:pt x="34456" y="1"/>
                  </a:moveTo>
                  <a:cubicBezTo>
                    <a:pt x="13528" y="16156"/>
                    <a:pt x="1" y="41577"/>
                    <a:pt x="1" y="70085"/>
                  </a:cubicBezTo>
                  <a:cubicBezTo>
                    <a:pt x="1" y="98568"/>
                    <a:pt x="13528" y="123989"/>
                    <a:pt x="34456" y="140144"/>
                  </a:cubicBezTo>
                  <a:cubicBezTo>
                    <a:pt x="55410" y="123989"/>
                    <a:pt x="68912" y="98568"/>
                    <a:pt x="68912" y="70085"/>
                  </a:cubicBezTo>
                  <a:cubicBezTo>
                    <a:pt x="68912" y="41577"/>
                    <a:pt x="55410" y="16156"/>
                    <a:pt x="34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1" name="Google Shape;2281;p68"/>
          <p:cNvSpPr txBox="1">
            <a:spLocks noGrp="1"/>
          </p:cNvSpPr>
          <p:nvPr>
            <p:ph type="subTitle" idx="4294967295"/>
          </p:nvPr>
        </p:nvSpPr>
        <p:spPr>
          <a:xfrm>
            <a:off x="715100" y="1277625"/>
            <a:ext cx="2021400" cy="1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and contrast information and ideas within a text or between two or more texts, including metaphors and point</a:t>
            </a:r>
            <a:endParaRPr/>
          </a:p>
        </p:txBody>
      </p:sp>
      <p:sp>
        <p:nvSpPr>
          <p:cNvPr id="2282" name="Google Shape;2282;p68"/>
          <p:cNvSpPr txBox="1">
            <a:spLocks noGrp="1"/>
          </p:cNvSpPr>
          <p:nvPr>
            <p:ph type="subTitle" idx="4294967295"/>
          </p:nvPr>
        </p:nvSpPr>
        <p:spPr>
          <a:xfrm>
            <a:off x="3647740" y="1913750"/>
            <a:ext cx="1418400" cy="3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CHARACTER 1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83" name="Google Shape;2283;p68"/>
          <p:cNvSpPr txBox="1">
            <a:spLocks noGrp="1"/>
          </p:cNvSpPr>
          <p:nvPr>
            <p:ph type="subTitle" idx="4294967295"/>
          </p:nvPr>
        </p:nvSpPr>
        <p:spPr>
          <a:xfrm>
            <a:off x="5940500" y="1378900"/>
            <a:ext cx="2488500" cy="806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2284" name="Google Shape;2284;p68"/>
          <p:cNvSpPr txBox="1">
            <a:spLocks noGrp="1"/>
          </p:cNvSpPr>
          <p:nvPr>
            <p:ph type="subTitle" idx="4294967295"/>
          </p:nvPr>
        </p:nvSpPr>
        <p:spPr>
          <a:xfrm>
            <a:off x="3647887" y="2686125"/>
            <a:ext cx="1418400" cy="3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BOTH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85" name="Google Shape;2285;p68"/>
          <p:cNvSpPr txBox="1">
            <a:spLocks noGrp="1"/>
          </p:cNvSpPr>
          <p:nvPr>
            <p:ph type="subTitle" idx="4294967295"/>
          </p:nvPr>
        </p:nvSpPr>
        <p:spPr>
          <a:xfrm>
            <a:off x="3647740" y="3493650"/>
            <a:ext cx="1418400" cy="37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Black"/>
                <a:ea typeface="Overpass Black"/>
                <a:cs typeface="Overpass Black"/>
                <a:sym typeface="Overpass Black"/>
              </a:rPr>
              <a:t>CHARACTER 2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286" name="Google Shape;2286;p68"/>
          <p:cNvSpPr txBox="1">
            <a:spLocks noGrp="1"/>
          </p:cNvSpPr>
          <p:nvPr>
            <p:ph type="subTitle" idx="4294967295"/>
          </p:nvPr>
        </p:nvSpPr>
        <p:spPr>
          <a:xfrm>
            <a:off x="5940500" y="2471475"/>
            <a:ext cx="2488500" cy="806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sp>
        <p:nvSpPr>
          <p:cNvPr id="2287" name="Google Shape;2287;p68"/>
          <p:cNvSpPr txBox="1">
            <a:spLocks noGrp="1"/>
          </p:cNvSpPr>
          <p:nvPr>
            <p:ph type="subTitle" idx="4294967295"/>
          </p:nvPr>
        </p:nvSpPr>
        <p:spPr>
          <a:xfrm>
            <a:off x="5940500" y="3564050"/>
            <a:ext cx="2488500" cy="806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“Write your answer here”</a:t>
            </a:r>
            <a:endParaRPr u="sng"/>
          </a:p>
        </p:txBody>
      </p:sp>
      <p:grpSp>
        <p:nvGrpSpPr>
          <p:cNvPr id="2288" name="Google Shape;2288;p68"/>
          <p:cNvGrpSpPr/>
          <p:nvPr/>
        </p:nvGrpSpPr>
        <p:grpSpPr>
          <a:xfrm>
            <a:off x="1392943" y="3178701"/>
            <a:ext cx="1045596" cy="911437"/>
            <a:chOff x="1971708" y="3493653"/>
            <a:chExt cx="980308" cy="854526"/>
          </a:xfrm>
        </p:grpSpPr>
        <p:grpSp>
          <p:nvGrpSpPr>
            <p:cNvPr id="2289" name="Google Shape;2289;p68"/>
            <p:cNvGrpSpPr/>
            <p:nvPr/>
          </p:nvGrpSpPr>
          <p:grpSpPr>
            <a:xfrm>
              <a:off x="1971712" y="3493653"/>
              <a:ext cx="980304" cy="854525"/>
              <a:chOff x="2389602" y="5472975"/>
              <a:chExt cx="848895" cy="739977"/>
            </a:xfrm>
          </p:grpSpPr>
          <p:sp>
            <p:nvSpPr>
              <p:cNvPr id="2290" name="Google Shape;2290;p68"/>
              <p:cNvSpPr/>
              <p:nvPr/>
            </p:nvSpPr>
            <p:spPr>
              <a:xfrm>
                <a:off x="2450153" y="5509656"/>
                <a:ext cx="678923" cy="686463"/>
              </a:xfrm>
              <a:custGeom>
                <a:avLst/>
                <a:gdLst/>
                <a:ahLst/>
                <a:cxnLst/>
                <a:rect l="l" t="t" r="r" b="b"/>
                <a:pathLst>
                  <a:path w="11975" h="12108" extrusionOk="0">
                    <a:moveTo>
                      <a:pt x="1" y="0"/>
                    </a:moveTo>
                    <a:lnTo>
                      <a:pt x="340" y="8985"/>
                    </a:lnTo>
                    <a:lnTo>
                      <a:pt x="340" y="9026"/>
                    </a:lnTo>
                    <a:lnTo>
                      <a:pt x="422" y="11039"/>
                    </a:lnTo>
                    <a:lnTo>
                      <a:pt x="422" y="11214"/>
                    </a:lnTo>
                    <a:lnTo>
                      <a:pt x="422" y="11378"/>
                    </a:lnTo>
                    <a:lnTo>
                      <a:pt x="596" y="11470"/>
                    </a:lnTo>
                    <a:lnTo>
                      <a:pt x="1367" y="11984"/>
                    </a:lnTo>
                    <a:lnTo>
                      <a:pt x="1541" y="12107"/>
                    </a:lnTo>
                    <a:lnTo>
                      <a:pt x="1757" y="12066"/>
                    </a:lnTo>
                    <a:lnTo>
                      <a:pt x="11974" y="9581"/>
                    </a:lnTo>
                    <a:lnTo>
                      <a:pt x="11974" y="9540"/>
                    </a:lnTo>
                    <a:cubicBezTo>
                      <a:pt x="11974" y="9458"/>
                      <a:pt x="11933" y="9324"/>
                      <a:pt x="11892" y="9109"/>
                    </a:cubicBezTo>
                    <a:lnTo>
                      <a:pt x="11892" y="9068"/>
                    </a:lnTo>
                    <a:cubicBezTo>
                      <a:pt x="11851" y="8903"/>
                      <a:pt x="11769" y="8688"/>
                      <a:pt x="11676" y="8431"/>
                    </a:cubicBezTo>
                    <a:lnTo>
                      <a:pt x="11676" y="8390"/>
                    </a:lnTo>
                    <a:cubicBezTo>
                      <a:pt x="11676" y="8338"/>
                      <a:pt x="11635" y="8297"/>
                      <a:pt x="11635" y="8215"/>
                    </a:cubicBezTo>
                    <a:lnTo>
                      <a:pt x="11635" y="8174"/>
                    </a:lnTo>
                    <a:cubicBezTo>
                      <a:pt x="11594" y="8133"/>
                      <a:pt x="11594" y="8041"/>
                      <a:pt x="11553" y="7959"/>
                    </a:cubicBezTo>
                    <a:lnTo>
                      <a:pt x="1962" y="11419"/>
                    </a:lnTo>
                    <a:lnTo>
                      <a:pt x="1757" y="11470"/>
                    </a:lnTo>
                    <a:lnTo>
                      <a:pt x="1582" y="11553"/>
                    </a:lnTo>
                    <a:lnTo>
                      <a:pt x="1582" y="11512"/>
                    </a:lnTo>
                    <a:lnTo>
                      <a:pt x="1757" y="11419"/>
                    </a:lnTo>
                    <a:lnTo>
                      <a:pt x="11255" y="7147"/>
                    </a:lnTo>
                    <a:cubicBezTo>
                      <a:pt x="11163" y="6891"/>
                      <a:pt x="11040" y="6593"/>
                      <a:pt x="10906" y="6285"/>
                    </a:cubicBezTo>
                    <a:lnTo>
                      <a:pt x="10906" y="6244"/>
                    </a:lnTo>
                    <a:cubicBezTo>
                      <a:pt x="10742" y="5905"/>
                      <a:pt x="10567" y="5566"/>
                      <a:pt x="10352" y="5217"/>
                    </a:cubicBezTo>
                    <a:lnTo>
                      <a:pt x="10352" y="5176"/>
                    </a:lnTo>
                    <a:cubicBezTo>
                      <a:pt x="10311" y="5052"/>
                      <a:pt x="10228" y="4960"/>
                      <a:pt x="10177" y="4878"/>
                    </a:cubicBezTo>
                    <a:lnTo>
                      <a:pt x="10136" y="4837"/>
                    </a:lnTo>
                    <a:cubicBezTo>
                      <a:pt x="9838" y="4323"/>
                      <a:pt x="9499" y="3851"/>
                      <a:pt x="9109" y="3379"/>
                    </a:cubicBezTo>
                    <a:lnTo>
                      <a:pt x="9068" y="3338"/>
                    </a:lnTo>
                    <a:cubicBezTo>
                      <a:pt x="9027" y="3297"/>
                      <a:pt x="8986" y="3204"/>
                      <a:pt x="8894" y="3122"/>
                    </a:cubicBezTo>
                    <a:lnTo>
                      <a:pt x="8852" y="3122"/>
                    </a:lnTo>
                    <a:cubicBezTo>
                      <a:pt x="8514" y="2742"/>
                      <a:pt x="8175" y="2393"/>
                      <a:pt x="7743" y="2095"/>
                    </a:cubicBezTo>
                    <a:cubicBezTo>
                      <a:pt x="7743" y="2095"/>
                      <a:pt x="7702" y="2054"/>
                      <a:pt x="7661" y="2054"/>
                    </a:cubicBezTo>
                    <a:lnTo>
                      <a:pt x="7610" y="2013"/>
                    </a:lnTo>
                    <a:cubicBezTo>
                      <a:pt x="7528" y="1920"/>
                      <a:pt x="7405" y="1838"/>
                      <a:pt x="7271" y="1797"/>
                    </a:cubicBezTo>
                    <a:lnTo>
                      <a:pt x="7271" y="1756"/>
                    </a:lnTo>
                    <a:cubicBezTo>
                      <a:pt x="6973" y="1582"/>
                      <a:pt x="6675" y="1407"/>
                      <a:pt x="6419" y="1284"/>
                    </a:cubicBezTo>
                    <a:lnTo>
                      <a:pt x="6378" y="1284"/>
                    </a:lnTo>
                    <a:cubicBezTo>
                      <a:pt x="5864" y="1027"/>
                      <a:pt x="5351" y="811"/>
                      <a:pt x="4837" y="637"/>
                    </a:cubicBezTo>
                    <a:cubicBezTo>
                      <a:pt x="4663" y="596"/>
                      <a:pt x="4529" y="555"/>
                      <a:pt x="4406" y="514"/>
                    </a:cubicBezTo>
                    <a:lnTo>
                      <a:pt x="4365" y="514"/>
                    </a:lnTo>
                    <a:cubicBezTo>
                      <a:pt x="3718" y="339"/>
                      <a:pt x="3164" y="216"/>
                      <a:pt x="2609" y="123"/>
                    </a:cubicBezTo>
                    <a:lnTo>
                      <a:pt x="2568" y="123"/>
                    </a:lnTo>
                    <a:cubicBezTo>
                      <a:pt x="2311" y="82"/>
                      <a:pt x="2055" y="82"/>
                      <a:pt x="1798" y="41"/>
                    </a:cubicBezTo>
                    <a:lnTo>
                      <a:pt x="1757" y="41"/>
                    </a:lnTo>
                    <a:cubicBezTo>
                      <a:pt x="1367" y="0"/>
                      <a:pt x="1028" y="0"/>
                      <a:pt x="7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8"/>
              <p:cNvSpPr/>
              <p:nvPr/>
            </p:nvSpPr>
            <p:spPr>
              <a:xfrm>
                <a:off x="2389602" y="5472975"/>
                <a:ext cx="94397" cy="698652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2323" extrusionOk="0">
                    <a:moveTo>
                      <a:pt x="206" y="0"/>
                    </a:moveTo>
                    <a:cubicBezTo>
                      <a:pt x="83" y="52"/>
                      <a:pt x="1" y="134"/>
                      <a:pt x="1" y="257"/>
                    </a:cubicBezTo>
                    <a:lnTo>
                      <a:pt x="1192" y="12159"/>
                    </a:lnTo>
                    <a:cubicBezTo>
                      <a:pt x="1192" y="12241"/>
                      <a:pt x="1284" y="12323"/>
                      <a:pt x="1408" y="12323"/>
                    </a:cubicBezTo>
                    <a:lnTo>
                      <a:pt x="1449" y="12323"/>
                    </a:lnTo>
                    <a:cubicBezTo>
                      <a:pt x="1582" y="12323"/>
                      <a:pt x="1664" y="12241"/>
                      <a:pt x="1664" y="12117"/>
                    </a:cubicBezTo>
                    <a:lnTo>
                      <a:pt x="463" y="216"/>
                    </a:lnTo>
                    <a:cubicBezTo>
                      <a:pt x="422" y="93"/>
                      <a:pt x="340" y="0"/>
                      <a:pt x="2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8"/>
              <p:cNvSpPr/>
              <p:nvPr/>
            </p:nvSpPr>
            <p:spPr>
              <a:xfrm>
                <a:off x="2520625" y="6028920"/>
                <a:ext cx="717872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12662" h="3246" extrusionOk="0">
                    <a:moveTo>
                      <a:pt x="12364" y="1"/>
                    </a:moveTo>
                    <a:cubicBezTo>
                      <a:pt x="12364" y="1"/>
                      <a:pt x="11717" y="165"/>
                      <a:pt x="10731" y="381"/>
                    </a:cubicBezTo>
                    <a:cubicBezTo>
                      <a:pt x="9581" y="638"/>
                      <a:pt x="7907" y="976"/>
                      <a:pt x="6285" y="1367"/>
                    </a:cubicBezTo>
                    <a:cubicBezTo>
                      <a:pt x="4529" y="1747"/>
                      <a:pt x="3122" y="2055"/>
                      <a:pt x="2136" y="2311"/>
                    </a:cubicBezTo>
                    <a:cubicBezTo>
                      <a:pt x="1284" y="2476"/>
                      <a:pt x="812" y="2609"/>
                      <a:pt x="514" y="2691"/>
                    </a:cubicBezTo>
                    <a:cubicBezTo>
                      <a:pt x="257" y="2732"/>
                      <a:pt x="165" y="2774"/>
                      <a:pt x="124" y="2825"/>
                    </a:cubicBezTo>
                    <a:cubicBezTo>
                      <a:pt x="82" y="2866"/>
                      <a:pt x="82" y="2866"/>
                      <a:pt x="41" y="2866"/>
                    </a:cubicBezTo>
                    <a:lnTo>
                      <a:pt x="41" y="2948"/>
                    </a:lnTo>
                    <a:cubicBezTo>
                      <a:pt x="0" y="3030"/>
                      <a:pt x="82" y="3164"/>
                      <a:pt x="165" y="3205"/>
                    </a:cubicBezTo>
                    <a:cubicBezTo>
                      <a:pt x="206" y="3246"/>
                      <a:pt x="206" y="3246"/>
                      <a:pt x="257" y="3246"/>
                    </a:cubicBezTo>
                    <a:cubicBezTo>
                      <a:pt x="298" y="3246"/>
                      <a:pt x="339" y="3205"/>
                      <a:pt x="380" y="3205"/>
                    </a:cubicBezTo>
                    <a:cubicBezTo>
                      <a:pt x="894" y="3030"/>
                      <a:pt x="7866" y="1449"/>
                      <a:pt x="12446" y="463"/>
                    </a:cubicBezTo>
                    <a:cubicBezTo>
                      <a:pt x="12580" y="422"/>
                      <a:pt x="12662" y="299"/>
                      <a:pt x="12662" y="165"/>
                    </a:cubicBezTo>
                    <a:cubicBezTo>
                      <a:pt x="12621" y="42"/>
                      <a:pt x="12487" y="1"/>
                      <a:pt x="123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3" name="Google Shape;2293;p68"/>
            <p:cNvGrpSpPr/>
            <p:nvPr/>
          </p:nvGrpSpPr>
          <p:grpSpPr>
            <a:xfrm>
              <a:off x="1971708" y="3493653"/>
              <a:ext cx="980304" cy="854525"/>
              <a:chOff x="1484727" y="5528825"/>
              <a:chExt cx="848895" cy="739977"/>
            </a:xfrm>
          </p:grpSpPr>
          <p:sp>
            <p:nvSpPr>
              <p:cNvPr id="2294" name="Google Shape;2294;p68"/>
              <p:cNvSpPr/>
              <p:nvPr/>
            </p:nvSpPr>
            <p:spPr>
              <a:xfrm>
                <a:off x="1545278" y="5565506"/>
                <a:ext cx="678923" cy="686463"/>
              </a:xfrm>
              <a:custGeom>
                <a:avLst/>
                <a:gdLst/>
                <a:ahLst/>
                <a:cxnLst/>
                <a:rect l="l" t="t" r="r" b="b"/>
                <a:pathLst>
                  <a:path w="11975" h="12108" extrusionOk="0">
                    <a:moveTo>
                      <a:pt x="1" y="0"/>
                    </a:moveTo>
                    <a:lnTo>
                      <a:pt x="340" y="8985"/>
                    </a:lnTo>
                    <a:lnTo>
                      <a:pt x="340" y="9026"/>
                    </a:lnTo>
                    <a:lnTo>
                      <a:pt x="422" y="11039"/>
                    </a:lnTo>
                    <a:lnTo>
                      <a:pt x="422" y="11214"/>
                    </a:lnTo>
                    <a:lnTo>
                      <a:pt x="422" y="11378"/>
                    </a:lnTo>
                    <a:lnTo>
                      <a:pt x="596" y="11470"/>
                    </a:lnTo>
                    <a:lnTo>
                      <a:pt x="1367" y="11984"/>
                    </a:lnTo>
                    <a:lnTo>
                      <a:pt x="1541" y="12107"/>
                    </a:lnTo>
                    <a:lnTo>
                      <a:pt x="1757" y="12066"/>
                    </a:lnTo>
                    <a:lnTo>
                      <a:pt x="11974" y="9581"/>
                    </a:lnTo>
                    <a:lnTo>
                      <a:pt x="11974" y="9540"/>
                    </a:lnTo>
                    <a:cubicBezTo>
                      <a:pt x="11974" y="9458"/>
                      <a:pt x="11933" y="9324"/>
                      <a:pt x="11892" y="9109"/>
                    </a:cubicBezTo>
                    <a:lnTo>
                      <a:pt x="11892" y="9068"/>
                    </a:lnTo>
                    <a:cubicBezTo>
                      <a:pt x="11851" y="8903"/>
                      <a:pt x="11769" y="8688"/>
                      <a:pt x="11676" y="8431"/>
                    </a:cubicBezTo>
                    <a:lnTo>
                      <a:pt x="11676" y="8390"/>
                    </a:lnTo>
                    <a:cubicBezTo>
                      <a:pt x="11676" y="8338"/>
                      <a:pt x="11635" y="8297"/>
                      <a:pt x="11635" y="8215"/>
                    </a:cubicBezTo>
                    <a:lnTo>
                      <a:pt x="11635" y="8174"/>
                    </a:lnTo>
                    <a:cubicBezTo>
                      <a:pt x="11594" y="8133"/>
                      <a:pt x="11594" y="8041"/>
                      <a:pt x="11553" y="7959"/>
                    </a:cubicBezTo>
                    <a:lnTo>
                      <a:pt x="1962" y="11419"/>
                    </a:lnTo>
                    <a:lnTo>
                      <a:pt x="1757" y="11470"/>
                    </a:lnTo>
                    <a:lnTo>
                      <a:pt x="1582" y="11553"/>
                    </a:lnTo>
                    <a:lnTo>
                      <a:pt x="1582" y="11512"/>
                    </a:lnTo>
                    <a:lnTo>
                      <a:pt x="1757" y="11419"/>
                    </a:lnTo>
                    <a:lnTo>
                      <a:pt x="11255" y="7147"/>
                    </a:lnTo>
                    <a:cubicBezTo>
                      <a:pt x="11163" y="6891"/>
                      <a:pt x="11040" y="6593"/>
                      <a:pt x="10906" y="6285"/>
                    </a:cubicBezTo>
                    <a:lnTo>
                      <a:pt x="10906" y="6244"/>
                    </a:lnTo>
                    <a:cubicBezTo>
                      <a:pt x="10742" y="5905"/>
                      <a:pt x="10567" y="5566"/>
                      <a:pt x="10352" y="5217"/>
                    </a:cubicBezTo>
                    <a:lnTo>
                      <a:pt x="10352" y="5176"/>
                    </a:lnTo>
                    <a:cubicBezTo>
                      <a:pt x="10311" y="5052"/>
                      <a:pt x="10228" y="4960"/>
                      <a:pt x="10177" y="4878"/>
                    </a:cubicBezTo>
                    <a:lnTo>
                      <a:pt x="10136" y="4837"/>
                    </a:lnTo>
                    <a:cubicBezTo>
                      <a:pt x="9838" y="4323"/>
                      <a:pt x="9499" y="3851"/>
                      <a:pt x="9109" y="3379"/>
                    </a:cubicBezTo>
                    <a:lnTo>
                      <a:pt x="9068" y="3338"/>
                    </a:lnTo>
                    <a:cubicBezTo>
                      <a:pt x="9027" y="3297"/>
                      <a:pt x="8986" y="3204"/>
                      <a:pt x="8894" y="3122"/>
                    </a:cubicBezTo>
                    <a:lnTo>
                      <a:pt x="8852" y="3122"/>
                    </a:lnTo>
                    <a:cubicBezTo>
                      <a:pt x="8514" y="2742"/>
                      <a:pt x="8175" y="2393"/>
                      <a:pt x="7743" y="2095"/>
                    </a:cubicBezTo>
                    <a:cubicBezTo>
                      <a:pt x="7743" y="2095"/>
                      <a:pt x="7702" y="2054"/>
                      <a:pt x="7661" y="2054"/>
                    </a:cubicBezTo>
                    <a:lnTo>
                      <a:pt x="7610" y="2013"/>
                    </a:lnTo>
                    <a:cubicBezTo>
                      <a:pt x="7528" y="1920"/>
                      <a:pt x="7405" y="1838"/>
                      <a:pt x="7271" y="1797"/>
                    </a:cubicBezTo>
                    <a:lnTo>
                      <a:pt x="7271" y="1756"/>
                    </a:lnTo>
                    <a:cubicBezTo>
                      <a:pt x="6973" y="1582"/>
                      <a:pt x="6675" y="1407"/>
                      <a:pt x="6419" y="1284"/>
                    </a:cubicBezTo>
                    <a:lnTo>
                      <a:pt x="6378" y="1284"/>
                    </a:lnTo>
                    <a:cubicBezTo>
                      <a:pt x="5864" y="1027"/>
                      <a:pt x="5351" y="811"/>
                      <a:pt x="4837" y="637"/>
                    </a:cubicBezTo>
                    <a:cubicBezTo>
                      <a:pt x="4663" y="596"/>
                      <a:pt x="4529" y="555"/>
                      <a:pt x="4406" y="514"/>
                    </a:cubicBezTo>
                    <a:lnTo>
                      <a:pt x="4365" y="514"/>
                    </a:lnTo>
                    <a:cubicBezTo>
                      <a:pt x="3718" y="339"/>
                      <a:pt x="3164" y="216"/>
                      <a:pt x="2609" y="123"/>
                    </a:cubicBezTo>
                    <a:lnTo>
                      <a:pt x="2568" y="123"/>
                    </a:lnTo>
                    <a:cubicBezTo>
                      <a:pt x="2311" y="82"/>
                      <a:pt x="2055" y="82"/>
                      <a:pt x="1798" y="41"/>
                    </a:cubicBezTo>
                    <a:lnTo>
                      <a:pt x="1757" y="41"/>
                    </a:lnTo>
                    <a:cubicBezTo>
                      <a:pt x="1367" y="0"/>
                      <a:pt x="1028" y="0"/>
                      <a:pt x="730" y="0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8"/>
              <p:cNvSpPr/>
              <p:nvPr/>
            </p:nvSpPr>
            <p:spPr>
              <a:xfrm>
                <a:off x="1549927" y="6180017"/>
                <a:ext cx="94964" cy="81811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443" extrusionOk="0">
                    <a:moveTo>
                      <a:pt x="976" y="1"/>
                    </a:moveTo>
                    <a:cubicBezTo>
                      <a:pt x="763" y="1"/>
                      <a:pt x="547" y="78"/>
                      <a:pt x="391" y="159"/>
                    </a:cubicBezTo>
                    <a:cubicBezTo>
                      <a:pt x="340" y="200"/>
                      <a:pt x="258" y="241"/>
                      <a:pt x="217" y="241"/>
                    </a:cubicBezTo>
                    <a:cubicBezTo>
                      <a:pt x="83" y="323"/>
                      <a:pt x="1" y="416"/>
                      <a:pt x="1" y="416"/>
                    </a:cubicBezTo>
                    <a:lnTo>
                      <a:pt x="391" y="673"/>
                    </a:lnTo>
                    <a:lnTo>
                      <a:pt x="1285" y="1268"/>
                    </a:lnTo>
                    <a:lnTo>
                      <a:pt x="1582" y="1443"/>
                    </a:lnTo>
                    <a:cubicBezTo>
                      <a:pt x="1582" y="1443"/>
                      <a:pt x="1623" y="1402"/>
                      <a:pt x="1623" y="1309"/>
                    </a:cubicBezTo>
                    <a:cubicBezTo>
                      <a:pt x="1623" y="1268"/>
                      <a:pt x="1675" y="1186"/>
                      <a:pt x="1675" y="1052"/>
                    </a:cubicBezTo>
                    <a:lnTo>
                      <a:pt x="1675" y="631"/>
                    </a:lnTo>
                    <a:lnTo>
                      <a:pt x="1675" y="580"/>
                    </a:lnTo>
                    <a:cubicBezTo>
                      <a:pt x="1623" y="416"/>
                      <a:pt x="1541" y="241"/>
                      <a:pt x="1367" y="118"/>
                    </a:cubicBezTo>
                    <a:cubicBezTo>
                      <a:pt x="1250" y="33"/>
                      <a:pt x="1113" y="1"/>
                      <a:pt x="976" y="1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8"/>
              <p:cNvSpPr/>
              <p:nvPr/>
            </p:nvSpPr>
            <p:spPr>
              <a:xfrm>
                <a:off x="1484727" y="5528825"/>
                <a:ext cx="94397" cy="698652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2323" extrusionOk="0">
                    <a:moveTo>
                      <a:pt x="206" y="0"/>
                    </a:moveTo>
                    <a:cubicBezTo>
                      <a:pt x="83" y="52"/>
                      <a:pt x="1" y="134"/>
                      <a:pt x="1" y="257"/>
                    </a:cubicBezTo>
                    <a:lnTo>
                      <a:pt x="1192" y="12159"/>
                    </a:lnTo>
                    <a:cubicBezTo>
                      <a:pt x="1192" y="12241"/>
                      <a:pt x="1284" y="12323"/>
                      <a:pt x="1408" y="12323"/>
                    </a:cubicBezTo>
                    <a:lnTo>
                      <a:pt x="1449" y="12323"/>
                    </a:lnTo>
                    <a:cubicBezTo>
                      <a:pt x="1582" y="12323"/>
                      <a:pt x="1664" y="12241"/>
                      <a:pt x="1664" y="12117"/>
                    </a:cubicBezTo>
                    <a:lnTo>
                      <a:pt x="463" y="216"/>
                    </a:lnTo>
                    <a:cubicBezTo>
                      <a:pt x="422" y="93"/>
                      <a:pt x="340" y="0"/>
                      <a:pt x="206" y="0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8"/>
              <p:cNvSpPr/>
              <p:nvPr/>
            </p:nvSpPr>
            <p:spPr>
              <a:xfrm>
                <a:off x="1615750" y="6084770"/>
                <a:ext cx="717872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12662" h="3246" extrusionOk="0">
                    <a:moveTo>
                      <a:pt x="12364" y="1"/>
                    </a:moveTo>
                    <a:cubicBezTo>
                      <a:pt x="12364" y="1"/>
                      <a:pt x="11717" y="165"/>
                      <a:pt x="10731" y="381"/>
                    </a:cubicBezTo>
                    <a:cubicBezTo>
                      <a:pt x="9581" y="638"/>
                      <a:pt x="7907" y="976"/>
                      <a:pt x="6285" y="1367"/>
                    </a:cubicBezTo>
                    <a:cubicBezTo>
                      <a:pt x="4529" y="1747"/>
                      <a:pt x="3122" y="2055"/>
                      <a:pt x="2136" y="2311"/>
                    </a:cubicBezTo>
                    <a:cubicBezTo>
                      <a:pt x="1284" y="2476"/>
                      <a:pt x="812" y="2609"/>
                      <a:pt x="514" y="2691"/>
                    </a:cubicBezTo>
                    <a:cubicBezTo>
                      <a:pt x="257" y="2732"/>
                      <a:pt x="165" y="2774"/>
                      <a:pt x="124" y="2825"/>
                    </a:cubicBezTo>
                    <a:cubicBezTo>
                      <a:pt x="82" y="2866"/>
                      <a:pt x="82" y="2866"/>
                      <a:pt x="41" y="2866"/>
                    </a:cubicBezTo>
                    <a:lnTo>
                      <a:pt x="41" y="2948"/>
                    </a:lnTo>
                    <a:cubicBezTo>
                      <a:pt x="0" y="3030"/>
                      <a:pt x="82" y="3164"/>
                      <a:pt x="165" y="3205"/>
                    </a:cubicBezTo>
                    <a:cubicBezTo>
                      <a:pt x="206" y="3246"/>
                      <a:pt x="206" y="3246"/>
                      <a:pt x="257" y="3246"/>
                    </a:cubicBezTo>
                    <a:cubicBezTo>
                      <a:pt x="298" y="3246"/>
                      <a:pt x="339" y="3205"/>
                      <a:pt x="380" y="3205"/>
                    </a:cubicBezTo>
                    <a:cubicBezTo>
                      <a:pt x="894" y="3030"/>
                      <a:pt x="7866" y="1449"/>
                      <a:pt x="12446" y="463"/>
                    </a:cubicBezTo>
                    <a:cubicBezTo>
                      <a:pt x="12580" y="422"/>
                      <a:pt x="12662" y="299"/>
                      <a:pt x="12662" y="165"/>
                    </a:cubicBezTo>
                    <a:cubicBezTo>
                      <a:pt x="12621" y="42"/>
                      <a:pt x="12487" y="1"/>
                      <a:pt x="12364" y="1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8"/>
              <p:cNvSpPr/>
              <p:nvPr/>
            </p:nvSpPr>
            <p:spPr>
              <a:xfrm>
                <a:off x="1569146" y="5565506"/>
                <a:ext cx="9978" cy="623588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0999" extrusionOk="0">
                    <a:moveTo>
                      <a:pt x="1" y="0"/>
                    </a:moveTo>
                    <a:lnTo>
                      <a:pt x="134" y="10957"/>
                    </a:lnTo>
                    <a:lnTo>
                      <a:pt x="134" y="10998"/>
                    </a:lnTo>
                    <a:lnTo>
                      <a:pt x="175" y="1095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8"/>
              <p:cNvSpPr/>
              <p:nvPr/>
            </p:nvSpPr>
            <p:spPr>
              <a:xfrm>
                <a:off x="1583717" y="5565506"/>
                <a:ext cx="14627" cy="647457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1420" extrusionOk="0">
                    <a:moveTo>
                      <a:pt x="0" y="0"/>
                    </a:moveTo>
                    <a:lnTo>
                      <a:pt x="216" y="10865"/>
                    </a:lnTo>
                    <a:lnTo>
                      <a:pt x="216" y="11419"/>
                    </a:lnTo>
                    <a:lnTo>
                      <a:pt x="257" y="11419"/>
                    </a:lnTo>
                    <a:lnTo>
                      <a:pt x="257" y="1086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68"/>
              <p:cNvSpPr/>
              <p:nvPr/>
            </p:nvSpPr>
            <p:spPr>
              <a:xfrm>
                <a:off x="1603504" y="5567831"/>
                <a:ext cx="89748" cy="645132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1379" extrusionOk="0">
                    <a:moveTo>
                      <a:pt x="730" y="0"/>
                    </a:moveTo>
                    <a:lnTo>
                      <a:pt x="42" y="10783"/>
                    </a:lnTo>
                    <a:lnTo>
                      <a:pt x="1" y="11337"/>
                    </a:lnTo>
                    <a:lnTo>
                      <a:pt x="1" y="11378"/>
                    </a:lnTo>
                    <a:lnTo>
                      <a:pt x="42" y="11378"/>
                    </a:lnTo>
                    <a:lnTo>
                      <a:pt x="83" y="11080"/>
                    </a:lnTo>
                    <a:lnTo>
                      <a:pt x="124" y="10824"/>
                    </a:lnTo>
                    <a:lnTo>
                      <a:pt x="1582" y="82"/>
                    </a:lnTo>
                    <a:lnTo>
                      <a:pt x="1541" y="82"/>
                    </a:lnTo>
                    <a:lnTo>
                      <a:pt x="83" y="10783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68"/>
              <p:cNvSpPr/>
              <p:nvPr/>
            </p:nvSpPr>
            <p:spPr>
              <a:xfrm>
                <a:off x="1603504" y="5594590"/>
                <a:ext cx="216065" cy="618372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10907" extrusionOk="0">
                    <a:moveTo>
                      <a:pt x="3338" y="1"/>
                    </a:moveTo>
                    <a:lnTo>
                      <a:pt x="165" y="10352"/>
                    </a:lnTo>
                    <a:lnTo>
                      <a:pt x="83" y="10608"/>
                    </a:lnTo>
                    <a:lnTo>
                      <a:pt x="1" y="10865"/>
                    </a:lnTo>
                    <a:lnTo>
                      <a:pt x="42" y="10906"/>
                    </a:lnTo>
                    <a:lnTo>
                      <a:pt x="257" y="10352"/>
                    </a:lnTo>
                    <a:lnTo>
                      <a:pt x="3810" y="124"/>
                    </a:lnTo>
                    <a:lnTo>
                      <a:pt x="340" y="9931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68"/>
              <p:cNvSpPr/>
              <p:nvPr/>
            </p:nvSpPr>
            <p:spPr>
              <a:xfrm>
                <a:off x="1603504" y="5638245"/>
                <a:ext cx="356385" cy="589231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0393" extrusionOk="0">
                    <a:moveTo>
                      <a:pt x="5351" y="1"/>
                    </a:moveTo>
                    <a:lnTo>
                      <a:pt x="381" y="9674"/>
                    </a:lnTo>
                    <a:lnTo>
                      <a:pt x="5392" y="1"/>
                    </a:lnTo>
                    <a:close/>
                    <a:moveTo>
                      <a:pt x="6244" y="432"/>
                    </a:moveTo>
                    <a:lnTo>
                      <a:pt x="6244" y="473"/>
                    </a:lnTo>
                    <a:lnTo>
                      <a:pt x="422" y="9715"/>
                    </a:lnTo>
                    <a:lnTo>
                      <a:pt x="257" y="9972"/>
                    </a:lnTo>
                    <a:lnTo>
                      <a:pt x="381" y="9674"/>
                    </a:lnTo>
                    <a:lnTo>
                      <a:pt x="83" y="10187"/>
                    </a:lnTo>
                    <a:lnTo>
                      <a:pt x="42" y="10270"/>
                    </a:lnTo>
                    <a:lnTo>
                      <a:pt x="1" y="10393"/>
                    </a:lnTo>
                    <a:lnTo>
                      <a:pt x="42" y="10393"/>
                    </a:lnTo>
                    <a:lnTo>
                      <a:pt x="83" y="10311"/>
                    </a:lnTo>
                    <a:lnTo>
                      <a:pt x="165" y="10229"/>
                    </a:lnTo>
                    <a:lnTo>
                      <a:pt x="216" y="10095"/>
                    </a:lnTo>
                    <a:lnTo>
                      <a:pt x="473" y="9715"/>
                    </a:lnTo>
                    <a:lnTo>
                      <a:pt x="6244" y="514"/>
                    </a:lnTo>
                    <a:lnTo>
                      <a:pt x="6285" y="432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68"/>
              <p:cNvSpPr/>
              <p:nvPr/>
            </p:nvSpPr>
            <p:spPr>
              <a:xfrm>
                <a:off x="1615750" y="5679575"/>
                <a:ext cx="446020" cy="538603"/>
              </a:xfrm>
              <a:custGeom>
                <a:avLst/>
                <a:gdLst/>
                <a:ahLst/>
                <a:cxnLst/>
                <a:rect l="l" t="t" r="r" b="b"/>
                <a:pathLst>
                  <a:path w="7867" h="9500" extrusionOk="0">
                    <a:moveTo>
                      <a:pt x="6367" y="1"/>
                    </a:moveTo>
                    <a:lnTo>
                      <a:pt x="298" y="9027"/>
                    </a:lnTo>
                    <a:lnTo>
                      <a:pt x="124" y="9325"/>
                    </a:lnTo>
                    <a:lnTo>
                      <a:pt x="41" y="9407"/>
                    </a:lnTo>
                    <a:lnTo>
                      <a:pt x="0" y="9458"/>
                    </a:lnTo>
                    <a:lnTo>
                      <a:pt x="0" y="9500"/>
                    </a:lnTo>
                    <a:lnTo>
                      <a:pt x="41" y="9500"/>
                    </a:lnTo>
                    <a:lnTo>
                      <a:pt x="124" y="9407"/>
                    </a:lnTo>
                    <a:lnTo>
                      <a:pt x="257" y="9243"/>
                    </a:lnTo>
                    <a:lnTo>
                      <a:pt x="380" y="9150"/>
                    </a:lnTo>
                    <a:lnTo>
                      <a:pt x="421" y="9109"/>
                    </a:lnTo>
                    <a:lnTo>
                      <a:pt x="678" y="8812"/>
                    </a:lnTo>
                    <a:lnTo>
                      <a:pt x="7866" y="1367"/>
                    </a:lnTo>
                    <a:lnTo>
                      <a:pt x="7825" y="1326"/>
                    </a:lnTo>
                    <a:lnTo>
                      <a:pt x="1582" y="7826"/>
                    </a:lnTo>
                    <a:lnTo>
                      <a:pt x="1582" y="7867"/>
                    </a:lnTo>
                    <a:lnTo>
                      <a:pt x="637" y="8812"/>
                    </a:lnTo>
                    <a:lnTo>
                      <a:pt x="339" y="9109"/>
                    </a:lnTo>
                    <a:lnTo>
                      <a:pt x="257" y="9202"/>
                    </a:lnTo>
                    <a:lnTo>
                      <a:pt x="165" y="9284"/>
                    </a:lnTo>
                    <a:lnTo>
                      <a:pt x="206" y="9243"/>
                    </a:lnTo>
                    <a:lnTo>
                      <a:pt x="339" y="9068"/>
                    </a:lnTo>
                    <a:lnTo>
                      <a:pt x="6418" y="42"/>
                    </a:lnTo>
                    <a:lnTo>
                      <a:pt x="636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68"/>
              <p:cNvSpPr/>
              <p:nvPr/>
            </p:nvSpPr>
            <p:spPr>
              <a:xfrm>
                <a:off x="1622723" y="5742449"/>
                <a:ext cx="426800" cy="470512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8299" extrusionOk="0">
                    <a:moveTo>
                      <a:pt x="7486" y="1"/>
                    </a:moveTo>
                    <a:lnTo>
                      <a:pt x="514" y="7703"/>
                    </a:lnTo>
                    <a:lnTo>
                      <a:pt x="257" y="8000"/>
                    </a:lnTo>
                    <a:lnTo>
                      <a:pt x="175" y="8041"/>
                    </a:lnTo>
                    <a:lnTo>
                      <a:pt x="42" y="8216"/>
                    </a:lnTo>
                    <a:lnTo>
                      <a:pt x="1" y="8257"/>
                    </a:lnTo>
                    <a:lnTo>
                      <a:pt x="1" y="8298"/>
                    </a:lnTo>
                    <a:lnTo>
                      <a:pt x="42" y="8298"/>
                    </a:lnTo>
                    <a:lnTo>
                      <a:pt x="83" y="8257"/>
                    </a:lnTo>
                    <a:lnTo>
                      <a:pt x="134" y="8216"/>
                    </a:lnTo>
                    <a:lnTo>
                      <a:pt x="216" y="8093"/>
                    </a:lnTo>
                    <a:lnTo>
                      <a:pt x="257" y="8041"/>
                    </a:lnTo>
                    <a:lnTo>
                      <a:pt x="339" y="7959"/>
                    </a:lnTo>
                    <a:lnTo>
                      <a:pt x="555" y="7703"/>
                    </a:lnTo>
                    <a:lnTo>
                      <a:pt x="1459" y="6717"/>
                    </a:lnTo>
                    <a:lnTo>
                      <a:pt x="752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68"/>
              <p:cNvSpPr/>
              <p:nvPr/>
            </p:nvSpPr>
            <p:spPr>
              <a:xfrm>
                <a:off x="1603504" y="5839680"/>
                <a:ext cx="518816" cy="390742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6892" extrusionOk="0">
                    <a:moveTo>
                      <a:pt x="9109" y="1"/>
                    </a:moveTo>
                    <a:lnTo>
                      <a:pt x="1880" y="5433"/>
                    </a:lnTo>
                    <a:lnTo>
                      <a:pt x="1069" y="6029"/>
                    </a:lnTo>
                    <a:lnTo>
                      <a:pt x="637" y="6378"/>
                    </a:lnTo>
                    <a:lnTo>
                      <a:pt x="473" y="6501"/>
                    </a:lnTo>
                    <a:lnTo>
                      <a:pt x="340" y="6583"/>
                    </a:lnTo>
                    <a:lnTo>
                      <a:pt x="257" y="6676"/>
                    </a:lnTo>
                    <a:lnTo>
                      <a:pt x="216" y="6676"/>
                    </a:lnTo>
                    <a:lnTo>
                      <a:pt x="83" y="6758"/>
                    </a:lnTo>
                    <a:lnTo>
                      <a:pt x="1" y="6840"/>
                    </a:lnTo>
                    <a:lnTo>
                      <a:pt x="1" y="6891"/>
                    </a:lnTo>
                    <a:lnTo>
                      <a:pt x="340" y="6634"/>
                    </a:lnTo>
                    <a:lnTo>
                      <a:pt x="596" y="6460"/>
                    </a:lnTo>
                    <a:lnTo>
                      <a:pt x="637" y="6419"/>
                    </a:lnTo>
                    <a:lnTo>
                      <a:pt x="1880" y="5474"/>
                    </a:lnTo>
                    <a:lnTo>
                      <a:pt x="2650" y="4878"/>
                    </a:lnTo>
                    <a:lnTo>
                      <a:pt x="9150" y="42"/>
                    </a:lnTo>
                    <a:lnTo>
                      <a:pt x="910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68"/>
              <p:cNvSpPr/>
              <p:nvPr/>
            </p:nvSpPr>
            <p:spPr>
              <a:xfrm>
                <a:off x="1605828" y="5858900"/>
                <a:ext cx="526356" cy="36160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6378" extrusionOk="0">
                    <a:moveTo>
                      <a:pt x="9284" y="1"/>
                    </a:moveTo>
                    <a:lnTo>
                      <a:pt x="2609" y="4539"/>
                    </a:lnTo>
                    <a:lnTo>
                      <a:pt x="1839" y="5094"/>
                    </a:lnTo>
                    <a:lnTo>
                      <a:pt x="637" y="5905"/>
                    </a:lnTo>
                    <a:lnTo>
                      <a:pt x="596" y="5946"/>
                    </a:lnTo>
                    <a:lnTo>
                      <a:pt x="555" y="5946"/>
                    </a:lnTo>
                    <a:lnTo>
                      <a:pt x="473" y="5987"/>
                    </a:lnTo>
                    <a:lnTo>
                      <a:pt x="432" y="6039"/>
                    </a:lnTo>
                    <a:lnTo>
                      <a:pt x="381" y="6080"/>
                    </a:lnTo>
                    <a:lnTo>
                      <a:pt x="299" y="6162"/>
                    </a:lnTo>
                    <a:lnTo>
                      <a:pt x="175" y="6203"/>
                    </a:lnTo>
                    <a:lnTo>
                      <a:pt x="42" y="6295"/>
                    </a:lnTo>
                    <a:lnTo>
                      <a:pt x="1" y="6337"/>
                    </a:lnTo>
                    <a:lnTo>
                      <a:pt x="1" y="6378"/>
                    </a:lnTo>
                    <a:lnTo>
                      <a:pt x="124" y="6337"/>
                    </a:lnTo>
                    <a:lnTo>
                      <a:pt x="216" y="6244"/>
                    </a:lnTo>
                    <a:lnTo>
                      <a:pt x="340" y="6162"/>
                    </a:lnTo>
                    <a:lnTo>
                      <a:pt x="432" y="6080"/>
                    </a:lnTo>
                    <a:lnTo>
                      <a:pt x="514" y="6039"/>
                    </a:lnTo>
                    <a:lnTo>
                      <a:pt x="555" y="5987"/>
                    </a:lnTo>
                    <a:lnTo>
                      <a:pt x="1028" y="5690"/>
                    </a:lnTo>
                    <a:lnTo>
                      <a:pt x="1839" y="5135"/>
                    </a:lnTo>
                    <a:lnTo>
                      <a:pt x="9284" y="42"/>
                    </a:lnTo>
                    <a:lnTo>
                      <a:pt x="928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68"/>
              <p:cNvSpPr/>
              <p:nvPr/>
            </p:nvSpPr>
            <p:spPr>
              <a:xfrm>
                <a:off x="1615750" y="5919449"/>
                <a:ext cx="547900" cy="298726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5269" extrusionOk="0">
                    <a:moveTo>
                      <a:pt x="9663" y="1"/>
                    </a:moveTo>
                    <a:lnTo>
                      <a:pt x="421" y="5012"/>
                    </a:lnTo>
                    <a:lnTo>
                      <a:pt x="380" y="5053"/>
                    </a:lnTo>
                    <a:lnTo>
                      <a:pt x="206" y="5135"/>
                    </a:lnTo>
                    <a:lnTo>
                      <a:pt x="124" y="5176"/>
                    </a:lnTo>
                    <a:lnTo>
                      <a:pt x="0" y="5227"/>
                    </a:lnTo>
                    <a:lnTo>
                      <a:pt x="41" y="5269"/>
                    </a:lnTo>
                    <a:lnTo>
                      <a:pt x="124" y="5227"/>
                    </a:lnTo>
                    <a:lnTo>
                      <a:pt x="462" y="5053"/>
                    </a:lnTo>
                    <a:lnTo>
                      <a:pt x="9663" y="42"/>
                    </a:lnTo>
                    <a:lnTo>
                      <a:pt x="9663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68"/>
              <p:cNvSpPr/>
              <p:nvPr/>
            </p:nvSpPr>
            <p:spPr>
              <a:xfrm>
                <a:off x="1610477" y="6028926"/>
                <a:ext cx="594504" cy="201494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3554" extrusionOk="0">
                    <a:moveTo>
                      <a:pt x="10485" y="0"/>
                    </a:moveTo>
                    <a:lnTo>
                      <a:pt x="812" y="3245"/>
                    </a:lnTo>
                    <a:lnTo>
                      <a:pt x="607" y="3296"/>
                    </a:lnTo>
                    <a:lnTo>
                      <a:pt x="432" y="3338"/>
                    </a:lnTo>
                    <a:lnTo>
                      <a:pt x="1" y="3502"/>
                    </a:lnTo>
                    <a:lnTo>
                      <a:pt x="42" y="3553"/>
                    </a:lnTo>
                    <a:lnTo>
                      <a:pt x="607" y="3338"/>
                    </a:lnTo>
                    <a:lnTo>
                      <a:pt x="10485" y="41"/>
                    </a:lnTo>
                    <a:lnTo>
                      <a:pt x="104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68"/>
              <p:cNvSpPr/>
              <p:nvPr/>
            </p:nvSpPr>
            <p:spPr>
              <a:xfrm>
                <a:off x="1620399" y="6041115"/>
                <a:ext cx="599153" cy="193954"/>
              </a:xfrm>
              <a:custGeom>
                <a:avLst/>
                <a:gdLst/>
                <a:ahLst/>
                <a:cxnLst/>
                <a:rect l="l" t="t" r="r" b="b"/>
                <a:pathLst>
                  <a:path w="10568" h="3421" extrusionOk="0">
                    <a:moveTo>
                      <a:pt x="10351" y="1"/>
                    </a:moveTo>
                    <a:lnTo>
                      <a:pt x="432" y="3246"/>
                    </a:lnTo>
                    <a:lnTo>
                      <a:pt x="0" y="3379"/>
                    </a:lnTo>
                    <a:lnTo>
                      <a:pt x="0" y="3420"/>
                    </a:lnTo>
                    <a:lnTo>
                      <a:pt x="432" y="3338"/>
                    </a:lnTo>
                    <a:lnTo>
                      <a:pt x="10567" y="720"/>
                    </a:lnTo>
                    <a:lnTo>
                      <a:pt x="10567" y="679"/>
                    </a:lnTo>
                    <a:lnTo>
                      <a:pt x="596" y="3246"/>
                    </a:lnTo>
                    <a:lnTo>
                      <a:pt x="10351" y="42"/>
                    </a:lnTo>
                    <a:lnTo>
                      <a:pt x="1035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0" name="Google Shape;2310;p68"/>
          <p:cNvGrpSpPr/>
          <p:nvPr/>
        </p:nvGrpSpPr>
        <p:grpSpPr>
          <a:xfrm>
            <a:off x="5548685" y="1378899"/>
            <a:ext cx="300572" cy="296647"/>
            <a:chOff x="5360148" y="1886899"/>
            <a:chExt cx="300572" cy="296647"/>
          </a:xfrm>
        </p:grpSpPr>
        <p:sp>
          <p:nvSpPr>
            <p:cNvPr id="2311" name="Google Shape;2311;p68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8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3" name="Google Shape;2313;p68"/>
          <p:cNvGrpSpPr/>
          <p:nvPr/>
        </p:nvGrpSpPr>
        <p:grpSpPr>
          <a:xfrm>
            <a:off x="5548685" y="2471486"/>
            <a:ext cx="300572" cy="296647"/>
            <a:chOff x="5360148" y="1886899"/>
            <a:chExt cx="300572" cy="296647"/>
          </a:xfrm>
        </p:grpSpPr>
        <p:sp>
          <p:nvSpPr>
            <p:cNvPr id="2314" name="Google Shape;2314;p68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8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68"/>
          <p:cNvGrpSpPr/>
          <p:nvPr/>
        </p:nvGrpSpPr>
        <p:grpSpPr>
          <a:xfrm>
            <a:off x="5548685" y="3564049"/>
            <a:ext cx="300572" cy="296647"/>
            <a:chOff x="5360148" y="1886899"/>
            <a:chExt cx="300572" cy="296647"/>
          </a:xfrm>
        </p:grpSpPr>
        <p:sp>
          <p:nvSpPr>
            <p:cNvPr id="2317" name="Google Shape;2317;p68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8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63B8C459-66E9-3433-3D0C-C7EAEEDB6BED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36275AC3-FBA8-D096-851F-5DFFDE4EB41E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2EC4F3A5-971A-3863-B218-AAFD172F8AF0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664A4E82-D908-573F-6CBF-12D3A7D7C922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72F26813-E663-27F3-0DCE-1D3BF4CD9F13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4298D54C-F101-06FC-65A9-DE800423D9A6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D1215EA5-6F03-4BC0-DD0A-FD2656E3512A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03917157-B439-FA88-1658-A022654EAE6E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6D1F239-D80A-6CEA-1289-6793A017F382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3A48ED3A-8AAE-0808-FA99-900AB3B0E539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28232035-C01C-8745-1A24-A6FC5FC7DD08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8B8A5BE4-3F05-BB11-2755-E92859362C6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95453A01-4DDF-1003-B00F-1319CD3D7C68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F2AD1496-E8A9-52EF-F72A-A5220FCA4E20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30F1EE1E-6498-A88D-5FCA-F60FD11077C7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BCC3A54E-B305-3F3F-DD87-08FFBA50A1F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70"/>
          <p:cNvSpPr/>
          <p:nvPr/>
        </p:nvSpPr>
        <p:spPr>
          <a:xfrm>
            <a:off x="444850" y="3053338"/>
            <a:ext cx="60798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70"/>
          <p:cNvSpPr txBox="1">
            <a:spLocks noGrp="1"/>
          </p:cNvSpPr>
          <p:nvPr>
            <p:ph type="title"/>
          </p:nvPr>
        </p:nvSpPr>
        <p:spPr>
          <a:xfrm>
            <a:off x="1067600" y="3298563"/>
            <a:ext cx="268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—Paul Sweeney</a:t>
            </a:r>
            <a:endParaRPr/>
          </a:p>
        </p:txBody>
      </p:sp>
      <p:sp>
        <p:nvSpPr>
          <p:cNvPr id="2384" name="Google Shape;2384;p70"/>
          <p:cNvSpPr txBox="1">
            <a:spLocks noGrp="1"/>
          </p:cNvSpPr>
          <p:nvPr>
            <p:ph type="subTitle" idx="1"/>
          </p:nvPr>
        </p:nvSpPr>
        <p:spPr>
          <a:xfrm>
            <a:off x="1067600" y="1313038"/>
            <a:ext cx="51618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“You know you’ve read a good book when you turn the last page and feel a little as if you have lost a friend”</a:t>
            </a:r>
            <a:endParaRPr>
              <a:solidFill>
                <a:srgbClr val="192C49"/>
              </a:solidFill>
              <a:highlight>
                <a:srgbClr val="F4F5F8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85" name="Google Shape;2385;p70"/>
          <p:cNvGrpSpPr/>
          <p:nvPr/>
        </p:nvGrpSpPr>
        <p:grpSpPr>
          <a:xfrm>
            <a:off x="6591371" y="2036271"/>
            <a:ext cx="1428368" cy="1740312"/>
            <a:chOff x="6800700" y="2180175"/>
            <a:chExt cx="1002997" cy="1222044"/>
          </a:xfrm>
        </p:grpSpPr>
        <p:grpSp>
          <p:nvGrpSpPr>
            <p:cNvPr id="2386" name="Google Shape;2386;p70"/>
            <p:cNvGrpSpPr/>
            <p:nvPr/>
          </p:nvGrpSpPr>
          <p:grpSpPr>
            <a:xfrm>
              <a:off x="6800700" y="2180175"/>
              <a:ext cx="1002997" cy="1222044"/>
              <a:chOff x="6457800" y="2445425"/>
              <a:chExt cx="1002997" cy="1222044"/>
            </a:xfrm>
          </p:grpSpPr>
          <p:sp>
            <p:nvSpPr>
              <p:cNvPr id="2387" name="Google Shape;2387;p70"/>
              <p:cNvSpPr/>
              <p:nvPr/>
            </p:nvSpPr>
            <p:spPr>
              <a:xfrm>
                <a:off x="6734200" y="2448192"/>
                <a:ext cx="276400" cy="1209727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22295" extrusionOk="0">
                    <a:moveTo>
                      <a:pt x="0" y="1"/>
                    </a:moveTo>
                    <a:lnTo>
                      <a:pt x="0" y="21822"/>
                    </a:lnTo>
                    <a:cubicBezTo>
                      <a:pt x="0" y="21822"/>
                      <a:pt x="1129" y="22294"/>
                      <a:pt x="2385" y="22294"/>
                    </a:cubicBezTo>
                    <a:cubicBezTo>
                      <a:pt x="2490" y="22294"/>
                      <a:pt x="2595" y="22291"/>
                      <a:pt x="2701" y="22284"/>
                    </a:cubicBezTo>
                    <a:cubicBezTo>
                      <a:pt x="4026" y="22243"/>
                      <a:pt x="5094" y="21822"/>
                      <a:pt x="5094" y="21822"/>
                    </a:cubicBezTo>
                    <a:lnTo>
                      <a:pt x="5094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70"/>
              <p:cNvSpPr/>
              <p:nvPr/>
            </p:nvSpPr>
            <p:spPr>
              <a:xfrm>
                <a:off x="7010548" y="2445425"/>
                <a:ext cx="450249" cy="1222044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22522" extrusionOk="0">
                    <a:moveTo>
                      <a:pt x="5012" y="0"/>
                    </a:moveTo>
                    <a:lnTo>
                      <a:pt x="1" y="770"/>
                    </a:lnTo>
                    <a:lnTo>
                      <a:pt x="3256" y="22335"/>
                    </a:lnTo>
                    <a:cubicBezTo>
                      <a:pt x="3256" y="22335"/>
                      <a:pt x="4008" y="22521"/>
                      <a:pt x="4930" y="22521"/>
                    </a:cubicBezTo>
                    <a:cubicBezTo>
                      <a:pt x="5269" y="22521"/>
                      <a:pt x="5631" y="22496"/>
                      <a:pt x="5987" y="22427"/>
                    </a:cubicBezTo>
                    <a:cubicBezTo>
                      <a:pt x="7322" y="22171"/>
                      <a:pt x="8298" y="21616"/>
                      <a:pt x="8298" y="21616"/>
                    </a:cubicBezTo>
                    <a:lnTo>
                      <a:pt x="50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70"/>
              <p:cNvSpPr/>
              <p:nvPr/>
            </p:nvSpPr>
            <p:spPr>
              <a:xfrm>
                <a:off x="6457800" y="2448192"/>
                <a:ext cx="276400" cy="1209727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22295" extrusionOk="0">
                    <a:moveTo>
                      <a:pt x="0" y="1"/>
                    </a:moveTo>
                    <a:lnTo>
                      <a:pt x="0" y="21822"/>
                    </a:lnTo>
                    <a:cubicBezTo>
                      <a:pt x="0" y="21822"/>
                      <a:pt x="1129" y="22294"/>
                      <a:pt x="2385" y="22294"/>
                    </a:cubicBezTo>
                    <a:cubicBezTo>
                      <a:pt x="2490" y="22294"/>
                      <a:pt x="2595" y="22291"/>
                      <a:pt x="2701" y="22284"/>
                    </a:cubicBezTo>
                    <a:cubicBezTo>
                      <a:pt x="4026" y="22243"/>
                      <a:pt x="5094" y="21822"/>
                      <a:pt x="5094" y="21822"/>
                    </a:cubicBezTo>
                    <a:lnTo>
                      <a:pt x="5094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0" name="Google Shape;2390;p70"/>
            <p:cNvGrpSpPr/>
            <p:nvPr/>
          </p:nvGrpSpPr>
          <p:grpSpPr>
            <a:xfrm>
              <a:off x="6800700" y="2180175"/>
              <a:ext cx="1002997" cy="1222044"/>
              <a:chOff x="6457800" y="2445425"/>
              <a:chExt cx="1002997" cy="1222044"/>
            </a:xfrm>
          </p:grpSpPr>
          <p:sp>
            <p:nvSpPr>
              <p:cNvPr id="2391" name="Google Shape;2391;p70"/>
              <p:cNvSpPr/>
              <p:nvPr/>
            </p:nvSpPr>
            <p:spPr>
              <a:xfrm>
                <a:off x="6734200" y="2448192"/>
                <a:ext cx="276400" cy="1209727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22295" extrusionOk="0">
                    <a:moveTo>
                      <a:pt x="0" y="1"/>
                    </a:moveTo>
                    <a:lnTo>
                      <a:pt x="0" y="21822"/>
                    </a:lnTo>
                    <a:cubicBezTo>
                      <a:pt x="0" y="21822"/>
                      <a:pt x="1129" y="22294"/>
                      <a:pt x="2385" y="22294"/>
                    </a:cubicBezTo>
                    <a:cubicBezTo>
                      <a:pt x="2490" y="22294"/>
                      <a:pt x="2595" y="22291"/>
                      <a:pt x="2701" y="22284"/>
                    </a:cubicBezTo>
                    <a:cubicBezTo>
                      <a:pt x="4026" y="22243"/>
                      <a:pt x="5094" y="21822"/>
                      <a:pt x="5094" y="21822"/>
                    </a:cubicBezTo>
                    <a:lnTo>
                      <a:pt x="5094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70"/>
              <p:cNvSpPr/>
              <p:nvPr/>
            </p:nvSpPr>
            <p:spPr>
              <a:xfrm>
                <a:off x="6734200" y="2547923"/>
                <a:ext cx="276400" cy="69724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285" extrusionOk="0">
                    <a:moveTo>
                      <a:pt x="0" y="1"/>
                    </a:moveTo>
                    <a:lnTo>
                      <a:pt x="0" y="1284"/>
                    </a:lnTo>
                    <a:lnTo>
                      <a:pt x="5094" y="1284"/>
                    </a:lnTo>
                    <a:lnTo>
                      <a:pt x="509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70"/>
              <p:cNvSpPr/>
              <p:nvPr/>
            </p:nvSpPr>
            <p:spPr>
              <a:xfrm>
                <a:off x="6734200" y="3499594"/>
                <a:ext cx="276400" cy="67499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244" extrusionOk="0">
                    <a:moveTo>
                      <a:pt x="0" y="1"/>
                    </a:moveTo>
                    <a:lnTo>
                      <a:pt x="0" y="1243"/>
                    </a:lnTo>
                    <a:lnTo>
                      <a:pt x="5094" y="1243"/>
                    </a:lnTo>
                    <a:lnTo>
                      <a:pt x="509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70"/>
              <p:cNvSpPr/>
              <p:nvPr/>
            </p:nvSpPr>
            <p:spPr>
              <a:xfrm>
                <a:off x="6803870" y="2696162"/>
                <a:ext cx="127620" cy="128216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363" extrusionOk="0">
                    <a:moveTo>
                      <a:pt x="1201" y="0"/>
                    </a:moveTo>
                    <a:cubicBezTo>
                      <a:pt x="555" y="0"/>
                      <a:pt x="0" y="514"/>
                      <a:pt x="0" y="1161"/>
                    </a:cubicBezTo>
                    <a:cubicBezTo>
                      <a:pt x="0" y="1797"/>
                      <a:pt x="555" y="2362"/>
                      <a:pt x="1201" y="2362"/>
                    </a:cubicBezTo>
                    <a:cubicBezTo>
                      <a:pt x="1838" y="2362"/>
                      <a:pt x="2352" y="1797"/>
                      <a:pt x="2352" y="1161"/>
                    </a:cubicBezTo>
                    <a:cubicBezTo>
                      <a:pt x="2352" y="514"/>
                      <a:pt x="1838" y="0"/>
                      <a:pt x="1201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70"/>
              <p:cNvSpPr/>
              <p:nvPr/>
            </p:nvSpPr>
            <p:spPr>
              <a:xfrm>
                <a:off x="7010548" y="2445425"/>
                <a:ext cx="450249" cy="1222044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22522" extrusionOk="0">
                    <a:moveTo>
                      <a:pt x="5012" y="0"/>
                    </a:moveTo>
                    <a:lnTo>
                      <a:pt x="1" y="770"/>
                    </a:lnTo>
                    <a:lnTo>
                      <a:pt x="3256" y="22335"/>
                    </a:lnTo>
                    <a:cubicBezTo>
                      <a:pt x="3256" y="22335"/>
                      <a:pt x="4008" y="22521"/>
                      <a:pt x="4930" y="22521"/>
                    </a:cubicBezTo>
                    <a:cubicBezTo>
                      <a:pt x="5269" y="22521"/>
                      <a:pt x="5631" y="22496"/>
                      <a:pt x="5987" y="22427"/>
                    </a:cubicBezTo>
                    <a:cubicBezTo>
                      <a:pt x="7322" y="22171"/>
                      <a:pt x="8298" y="21616"/>
                      <a:pt x="8298" y="21616"/>
                    </a:cubicBezTo>
                    <a:lnTo>
                      <a:pt x="5012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70"/>
              <p:cNvSpPr/>
              <p:nvPr/>
            </p:nvSpPr>
            <p:spPr>
              <a:xfrm>
                <a:off x="7052328" y="2510592"/>
                <a:ext cx="376185" cy="1096052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20200" extrusionOk="0">
                    <a:moveTo>
                      <a:pt x="2866" y="175"/>
                    </a:moveTo>
                    <a:cubicBezTo>
                      <a:pt x="2991" y="619"/>
                      <a:pt x="3334" y="908"/>
                      <a:pt x="3766" y="908"/>
                    </a:cubicBezTo>
                    <a:cubicBezTo>
                      <a:pt x="3794" y="908"/>
                      <a:pt x="3823" y="907"/>
                      <a:pt x="3852" y="904"/>
                    </a:cubicBezTo>
                    <a:lnTo>
                      <a:pt x="6717" y="18741"/>
                    </a:lnTo>
                    <a:cubicBezTo>
                      <a:pt x="6501" y="18782"/>
                      <a:pt x="6337" y="18916"/>
                      <a:pt x="6203" y="19080"/>
                    </a:cubicBezTo>
                    <a:cubicBezTo>
                      <a:pt x="6080" y="19255"/>
                      <a:pt x="5988" y="19511"/>
                      <a:pt x="6039" y="19727"/>
                    </a:cubicBezTo>
                    <a:lnTo>
                      <a:pt x="3985" y="20025"/>
                    </a:lnTo>
                    <a:cubicBezTo>
                      <a:pt x="3893" y="19593"/>
                      <a:pt x="3513" y="19296"/>
                      <a:pt x="3082" y="19296"/>
                    </a:cubicBezTo>
                    <a:lnTo>
                      <a:pt x="3040" y="19296"/>
                    </a:lnTo>
                    <a:lnTo>
                      <a:pt x="217" y="1459"/>
                    </a:lnTo>
                    <a:cubicBezTo>
                      <a:pt x="648" y="1366"/>
                      <a:pt x="946" y="945"/>
                      <a:pt x="905" y="514"/>
                    </a:cubicBezTo>
                    <a:lnTo>
                      <a:pt x="2866" y="175"/>
                    </a:lnTo>
                    <a:close/>
                    <a:moveTo>
                      <a:pt x="2907" y="1"/>
                    </a:moveTo>
                    <a:lnTo>
                      <a:pt x="812" y="340"/>
                    </a:lnTo>
                    <a:cubicBezTo>
                      <a:pt x="771" y="340"/>
                      <a:pt x="730" y="391"/>
                      <a:pt x="730" y="432"/>
                    </a:cubicBezTo>
                    <a:cubicBezTo>
                      <a:pt x="812" y="853"/>
                      <a:pt x="514" y="1243"/>
                      <a:pt x="83" y="1325"/>
                    </a:cubicBezTo>
                    <a:cubicBezTo>
                      <a:pt x="42" y="1325"/>
                      <a:pt x="1" y="1366"/>
                      <a:pt x="42" y="1418"/>
                    </a:cubicBezTo>
                    <a:lnTo>
                      <a:pt x="2866" y="19429"/>
                    </a:lnTo>
                    <a:cubicBezTo>
                      <a:pt x="2866" y="19470"/>
                      <a:pt x="2907" y="19470"/>
                      <a:pt x="2958" y="19470"/>
                    </a:cubicBezTo>
                    <a:cubicBezTo>
                      <a:pt x="2984" y="19468"/>
                      <a:pt x="3010" y="19466"/>
                      <a:pt x="3036" y="19466"/>
                    </a:cubicBezTo>
                    <a:cubicBezTo>
                      <a:pt x="3427" y="19466"/>
                      <a:pt x="3775" y="19751"/>
                      <a:pt x="3852" y="20107"/>
                    </a:cubicBezTo>
                    <a:cubicBezTo>
                      <a:pt x="3852" y="20158"/>
                      <a:pt x="3893" y="20199"/>
                      <a:pt x="3934" y="20199"/>
                    </a:cubicBezTo>
                    <a:lnTo>
                      <a:pt x="6121" y="19850"/>
                    </a:lnTo>
                    <a:lnTo>
                      <a:pt x="6162" y="19850"/>
                    </a:lnTo>
                    <a:cubicBezTo>
                      <a:pt x="6203" y="19809"/>
                      <a:pt x="6203" y="19809"/>
                      <a:pt x="6203" y="19768"/>
                    </a:cubicBezTo>
                    <a:cubicBezTo>
                      <a:pt x="6162" y="19552"/>
                      <a:pt x="6203" y="19388"/>
                      <a:pt x="6337" y="19214"/>
                    </a:cubicBezTo>
                    <a:cubicBezTo>
                      <a:pt x="6460" y="19039"/>
                      <a:pt x="6635" y="18916"/>
                      <a:pt x="6850" y="18875"/>
                    </a:cubicBezTo>
                    <a:lnTo>
                      <a:pt x="6891" y="18875"/>
                    </a:lnTo>
                    <a:cubicBezTo>
                      <a:pt x="6932" y="18823"/>
                      <a:pt x="6932" y="18823"/>
                      <a:pt x="6932" y="18782"/>
                    </a:cubicBezTo>
                    <a:lnTo>
                      <a:pt x="3985" y="771"/>
                    </a:lnTo>
                    <a:cubicBezTo>
                      <a:pt x="3985" y="742"/>
                      <a:pt x="3960" y="713"/>
                      <a:pt x="3930" y="713"/>
                    </a:cubicBezTo>
                    <a:cubicBezTo>
                      <a:pt x="3918" y="713"/>
                      <a:pt x="3905" y="718"/>
                      <a:pt x="3893" y="730"/>
                    </a:cubicBezTo>
                    <a:cubicBezTo>
                      <a:pt x="3863" y="733"/>
                      <a:pt x="3834" y="734"/>
                      <a:pt x="3805" y="734"/>
                    </a:cubicBezTo>
                    <a:cubicBezTo>
                      <a:pt x="3419" y="734"/>
                      <a:pt x="3079" y="484"/>
                      <a:pt x="3040" y="83"/>
                    </a:cubicBezTo>
                    <a:cubicBezTo>
                      <a:pt x="2999" y="42"/>
                      <a:pt x="2958" y="1"/>
                      <a:pt x="2907" y="1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70"/>
              <p:cNvSpPr/>
              <p:nvPr/>
            </p:nvSpPr>
            <p:spPr>
              <a:xfrm>
                <a:off x="6457800" y="2448192"/>
                <a:ext cx="276400" cy="1209727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22295" extrusionOk="0">
                    <a:moveTo>
                      <a:pt x="0" y="1"/>
                    </a:moveTo>
                    <a:lnTo>
                      <a:pt x="0" y="21822"/>
                    </a:lnTo>
                    <a:cubicBezTo>
                      <a:pt x="0" y="21822"/>
                      <a:pt x="1129" y="22294"/>
                      <a:pt x="2385" y="22294"/>
                    </a:cubicBezTo>
                    <a:cubicBezTo>
                      <a:pt x="2490" y="22294"/>
                      <a:pt x="2595" y="22291"/>
                      <a:pt x="2701" y="22284"/>
                    </a:cubicBezTo>
                    <a:cubicBezTo>
                      <a:pt x="4026" y="22243"/>
                      <a:pt x="5094" y="21822"/>
                      <a:pt x="5094" y="21822"/>
                    </a:cubicBezTo>
                    <a:lnTo>
                      <a:pt x="5094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70"/>
              <p:cNvSpPr/>
              <p:nvPr/>
            </p:nvSpPr>
            <p:spPr>
              <a:xfrm>
                <a:off x="6457800" y="2547924"/>
                <a:ext cx="276400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285" extrusionOk="0">
                    <a:moveTo>
                      <a:pt x="0" y="1"/>
                    </a:moveTo>
                    <a:lnTo>
                      <a:pt x="0" y="1284"/>
                    </a:lnTo>
                    <a:lnTo>
                      <a:pt x="5094" y="1284"/>
                    </a:lnTo>
                    <a:lnTo>
                      <a:pt x="5094" y="1"/>
                    </a:ln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70"/>
              <p:cNvSpPr/>
              <p:nvPr/>
            </p:nvSpPr>
            <p:spPr>
              <a:xfrm>
                <a:off x="6457800" y="2666974"/>
                <a:ext cx="276400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285" extrusionOk="0">
                    <a:moveTo>
                      <a:pt x="0" y="1"/>
                    </a:moveTo>
                    <a:lnTo>
                      <a:pt x="0" y="1284"/>
                    </a:lnTo>
                    <a:lnTo>
                      <a:pt x="5094" y="1284"/>
                    </a:lnTo>
                    <a:lnTo>
                      <a:pt x="5094" y="1"/>
                    </a:ln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70"/>
              <p:cNvSpPr/>
              <p:nvPr/>
            </p:nvSpPr>
            <p:spPr>
              <a:xfrm>
                <a:off x="6546050" y="3307550"/>
                <a:ext cx="95400" cy="240600"/>
              </a:xfrm>
              <a:prstGeom prst="rect">
                <a:avLst/>
              </a:pr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C0A0E0A-486A-B56D-EAA3-0D441EFA9AA6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97927D5D-2597-9281-A186-C50E0446841A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FFA1BA96-533D-4B71-2205-30D16BD2DA5E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7A2B7CBD-38AB-5388-4C9B-0547823524E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BBD3FA2D-D298-9177-2A8D-B79B64736122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2E9EF44A-9429-A1E7-BE2C-187942012E5C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2F1D03A0-B723-95F5-05AB-2B46EB48BE87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2A99A588-E103-A29C-EAD3-73AF9D7E45AB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23CE5549-3F90-1851-E236-AE2514D8D36C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30EF9664-5953-11A5-0643-BCC12CB49E09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678BE232-BAAF-7DBC-818F-4FC92A2FC19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B5AF8201-2AA3-EF53-F0D5-DE38658335B6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EF1C4BC9-2E6C-4AA6-C228-750E63459560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E1257957-F31B-06DC-0F4F-B8D3958908FD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5E8CAC05-E94E-65A5-1BFC-707521A65DA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B35C9BB3-AF0F-5C8B-D23A-B8EE7056905B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Google Shape;2446;p73"/>
          <p:cNvSpPr txBox="1">
            <a:spLocks noGrp="1"/>
          </p:cNvSpPr>
          <p:nvPr>
            <p:ph type="title"/>
          </p:nvPr>
        </p:nvSpPr>
        <p:spPr>
          <a:xfrm>
            <a:off x="4299300" y="1703950"/>
            <a:ext cx="3314400" cy="11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1,500</a:t>
            </a:r>
            <a:endParaRPr/>
          </a:p>
        </p:txBody>
      </p:sp>
      <p:sp>
        <p:nvSpPr>
          <p:cNvPr id="2447" name="Google Shape;2447;p73"/>
          <p:cNvSpPr txBox="1">
            <a:spLocks noGrp="1"/>
          </p:cNvSpPr>
          <p:nvPr>
            <p:ph type="subTitle" idx="1"/>
          </p:nvPr>
        </p:nvSpPr>
        <p:spPr>
          <a:xfrm>
            <a:off x="4299100" y="2895600"/>
            <a:ext cx="33144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 are enough for a good reading comprehension</a:t>
            </a:r>
            <a:endParaRPr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74" y="249974"/>
            <a:ext cx="3264853" cy="474327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908FE5B0-9B66-B2C9-0A8C-BA1F7E9AAE98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4D2F71F6-45DB-7D00-5315-AB9911E5B050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0E0B305D-838E-B4B6-5D22-768D485DA9CA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2944E489-B527-AE2B-9D54-52CC66D7CC25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9E3244BF-2D25-963C-26EB-1FA676D76AEB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C10A3BF9-1BDD-CF29-5572-C4C1CAF9EF13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FF958FAE-6ADC-DFEB-DC5B-C9FBBDE96FAA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0079910E-0E04-2B2F-96C8-EDC1F5F37FB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BFD73B0-8FEF-9185-15C3-E658BDA3D860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65A52F30-0745-A046-23F1-6242BC2FEAA8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22B0654F-F6E1-4D55-8641-E13CEB045D1A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1C68F007-24C8-3872-E9C6-B36D0A0DB81E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24BFDCB1-8CC6-CB65-A109-DAF90D8135C1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7FF3106B-2636-4D24-2633-FDCDA4B6C0C4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97DC4C05-3934-4237-32D6-B1D2199883D6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4461DD12-1617-F29C-1523-B61595D01934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74"/>
          <p:cNvSpPr txBox="1">
            <a:spLocks noGrp="1"/>
          </p:cNvSpPr>
          <p:nvPr>
            <p:ph type="title"/>
          </p:nvPr>
        </p:nvSpPr>
        <p:spPr>
          <a:xfrm>
            <a:off x="5188875" y="1238125"/>
            <a:ext cx="1419300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</a:t>
            </a:r>
            <a:endParaRPr/>
          </a:p>
        </p:txBody>
      </p:sp>
      <p:sp>
        <p:nvSpPr>
          <p:cNvPr id="2501" name="Google Shape;2501;p74"/>
          <p:cNvSpPr txBox="1">
            <a:spLocks noGrp="1"/>
          </p:cNvSpPr>
          <p:nvPr>
            <p:ph type="subTitle" idx="1"/>
          </p:nvPr>
        </p:nvSpPr>
        <p:spPr>
          <a:xfrm>
            <a:off x="5188800" y="1794725"/>
            <a:ext cx="3022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minimum of words to decode or identify and pronounce words</a:t>
            </a:r>
            <a:endParaRPr/>
          </a:p>
        </p:txBody>
      </p:sp>
      <p:sp>
        <p:nvSpPr>
          <p:cNvPr id="2502" name="Google Shape;2502;p74"/>
          <p:cNvSpPr txBox="1">
            <a:spLocks noGrp="1"/>
          </p:cNvSpPr>
          <p:nvPr>
            <p:ph type="title" idx="2"/>
          </p:nvPr>
        </p:nvSpPr>
        <p:spPr>
          <a:xfrm>
            <a:off x="5188875" y="2558675"/>
            <a:ext cx="1419300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</a:t>
            </a:r>
            <a:endParaRPr/>
          </a:p>
        </p:txBody>
      </p:sp>
      <p:sp>
        <p:nvSpPr>
          <p:cNvPr id="2503" name="Google Shape;2503;p74"/>
          <p:cNvSpPr txBox="1">
            <a:spLocks noGrp="1"/>
          </p:cNvSpPr>
          <p:nvPr>
            <p:ph type="subTitle" idx="3"/>
          </p:nvPr>
        </p:nvSpPr>
        <p:spPr>
          <a:xfrm>
            <a:off x="5188800" y="3110050"/>
            <a:ext cx="3022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 in one minute is the amount we can read and assimilate</a:t>
            </a:r>
            <a:endParaRPr/>
          </a:p>
        </p:txBody>
      </p:sp>
      <p:sp>
        <p:nvSpPr>
          <p:cNvPr id="2504" name="Google Shape;2504;p74"/>
          <p:cNvSpPr txBox="1">
            <a:spLocks noGrp="1"/>
          </p:cNvSpPr>
          <p:nvPr>
            <p:ph type="title" idx="4"/>
          </p:nvPr>
        </p:nvSpPr>
        <p:spPr>
          <a:xfrm>
            <a:off x="5188875" y="3868775"/>
            <a:ext cx="1419300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500</a:t>
            </a:r>
            <a:endParaRPr/>
          </a:p>
        </p:txBody>
      </p:sp>
      <p:sp>
        <p:nvSpPr>
          <p:cNvPr id="2505" name="Google Shape;2505;p74"/>
          <p:cNvSpPr txBox="1">
            <a:spLocks noGrp="1"/>
          </p:cNvSpPr>
          <p:nvPr>
            <p:ph type="subTitle" idx="5"/>
          </p:nvPr>
        </p:nvSpPr>
        <p:spPr>
          <a:xfrm>
            <a:off x="5188800" y="4425375"/>
            <a:ext cx="3022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 per minute is to difficult to process according to the experts</a:t>
            </a:r>
            <a:endParaRPr/>
          </a:p>
        </p:txBody>
      </p:sp>
      <p:grpSp>
        <p:nvGrpSpPr>
          <p:cNvPr id="2506" name="Google Shape;2506;p74"/>
          <p:cNvGrpSpPr/>
          <p:nvPr/>
        </p:nvGrpSpPr>
        <p:grpSpPr>
          <a:xfrm>
            <a:off x="1115957" y="1912069"/>
            <a:ext cx="3628542" cy="2958506"/>
            <a:chOff x="1322750" y="2095675"/>
            <a:chExt cx="966075" cy="7876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507" name="Google Shape;2507;p74"/>
            <p:cNvSpPr/>
            <p:nvPr/>
          </p:nvSpPr>
          <p:spPr>
            <a:xfrm>
              <a:off x="1322750" y="2095675"/>
              <a:ext cx="966075" cy="787650"/>
            </a:xfrm>
            <a:custGeom>
              <a:avLst/>
              <a:gdLst/>
              <a:ahLst/>
              <a:cxnLst/>
              <a:rect l="l" t="t" r="r" b="b"/>
              <a:pathLst>
                <a:path w="38643" h="31506" extrusionOk="0">
                  <a:moveTo>
                    <a:pt x="20664" y="0"/>
                  </a:moveTo>
                  <a:cubicBezTo>
                    <a:pt x="20452" y="0"/>
                    <a:pt x="20245" y="82"/>
                    <a:pt x="20066" y="226"/>
                  </a:cubicBezTo>
                  <a:lnTo>
                    <a:pt x="19645" y="606"/>
                  </a:lnTo>
                  <a:lnTo>
                    <a:pt x="19337" y="606"/>
                  </a:lnTo>
                  <a:lnTo>
                    <a:pt x="18875" y="226"/>
                  </a:lnTo>
                  <a:cubicBezTo>
                    <a:pt x="18700" y="93"/>
                    <a:pt x="18485" y="52"/>
                    <a:pt x="18310" y="11"/>
                  </a:cubicBezTo>
                  <a:cubicBezTo>
                    <a:pt x="18053" y="11"/>
                    <a:pt x="17797" y="93"/>
                    <a:pt x="17591" y="267"/>
                  </a:cubicBezTo>
                  <a:cubicBezTo>
                    <a:pt x="17417" y="401"/>
                    <a:pt x="17283" y="565"/>
                    <a:pt x="17242" y="781"/>
                  </a:cubicBezTo>
                  <a:cubicBezTo>
                    <a:pt x="16903" y="822"/>
                    <a:pt x="16564" y="914"/>
                    <a:pt x="16215" y="997"/>
                  </a:cubicBezTo>
                  <a:cubicBezTo>
                    <a:pt x="15065" y="1253"/>
                    <a:pt x="13946" y="1633"/>
                    <a:pt x="12919" y="2147"/>
                  </a:cubicBezTo>
                  <a:cubicBezTo>
                    <a:pt x="12149" y="2496"/>
                    <a:pt x="11471" y="2917"/>
                    <a:pt x="10783" y="3389"/>
                  </a:cubicBezTo>
                  <a:cubicBezTo>
                    <a:pt x="10054" y="3944"/>
                    <a:pt x="9325" y="4550"/>
                    <a:pt x="8688" y="5186"/>
                  </a:cubicBezTo>
                  <a:lnTo>
                    <a:pt x="7148" y="5576"/>
                  </a:lnTo>
                  <a:lnTo>
                    <a:pt x="7014" y="5617"/>
                  </a:lnTo>
                  <a:lnTo>
                    <a:pt x="3379" y="6562"/>
                  </a:lnTo>
                  <a:cubicBezTo>
                    <a:pt x="3122" y="6644"/>
                    <a:pt x="2866" y="6819"/>
                    <a:pt x="2742" y="7076"/>
                  </a:cubicBezTo>
                  <a:cubicBezTo>
                    <a:pt x="2609" y="7373"/>
                    <a:pt x="2568" y="7671"/>
                    <a:pt x="2701" y="7928"/>
                  </a:cubicBezTo>
                  <a:lnTo>
                    <a:pt x="4622" y="12723"/>
                  </a:lnTo>
                  <a:cubicBezTo>
                    <a:pt x="4540" y="13237"/>
                    <a:pt x="4447" y="13750"/>
                    <a:pt x="4365" y="14305"/>
                  </a:cubicBezTo>
                  <a:lnTo>
                    <a:pt x="2527" y="14171"/>
                  </a:lnTo>
                  <a:cubicBezTo>
                    <a:pt x="2477" y="14168"/>
                    <a:pt x="2428" y="14166"/>
                    <a:pt x="2379" y="14166"/>
                  </a:cubicBezTo>
                  <a:cubicBezTo>
                    <a:pt x="1332" y="14166"/>
                    <a:pt x="428" y="14993"/>
                    <a:pt x="340" y="16102"/>
                  </a:cubicBezTo>
                  <a:lnTo>
                    <a:pt x="83" y="20035"/>
                  </a:lnTo>
                  <a:cubicBezTo>
                    <a:pt x="1" y="21195"/>
                    <a:pt x="853" y="22171"/>
                    <a:pt x="2013" y="22263"/>
                  </a:cubicBezTo>
                  <a:lnTo>
                    <a:pt x="3379" y="22345"/>
                  </a:lnTo>
                  <a:cubicBezTo>
                    <a:pt x="3297" y="22479"/>
                    <a:pt x="3256" y="22643"/>
                    <a:pt x="3163" y="22777"/>
                  </a:cubicBezTo>
                  <a:cubicBezTo>
                    <a:pt x="2229" y="24871"/>
                    <a:pt x="2229" y="27048"/>
                    <a:pt x="3215" y="28640"/>
                  </a:cubicBezTo>
                  <a:cubicBezTo>
                    <a:pt x="3851" y="29749"/>
                    <a:pt x="5269" y="31074"/>
                    <a:pt x="8134" y="31289"/>
                  </a:cubicBezTo>
                  <a:lnTo>
                    <a:pt x="11553" y="31289"/>
                  </a:lnTo>
                  <a:cubicBezTo>
                    <a:pt x="11851" y="31413"/>
                    <a:pt x="12149" y="31464"/>
                    <a:pt x="12457" y="31505"/>
                  </a:cubicBezTo>
                  <a:cubicBezTo>
                    <a:pt x="12713" y="31505"/>
                    <a:pt x="12919" y="31505"/>
                    <a:pt x="13176" y="31464"/>
                  </a:cubicBezTo>
                  <a:cubicBezTo>
                    <a:pt x="13391" y="31464"/>
                    <a:pt x="13781" y="31464"/>
                    <a:pt x="14202" y="31289"/>
                  </a:cubicBezTo>
                  <a:cubicBezTo>
                    <a:pt x="17714" y="31289"/>
                    <a:pt x="22633" y="31207"/>
                    <a:pt x="26833" y="31074"/>
                  </a:cubicBezTo>
                  <a:lnTo>
                    <a:pt x="26956" y="31074"/>
                  </a:lnTo>
                  <a:cubicBezTo>
                    <a:pt x="27257" y="31089"/>
                    <a:pt x="28009" y="31128"/>
                    <a:pt x="28970" y="31128"/>
                  </a:cubicBezTo>
                  <a:cubicBezTo>
                    <a:pt x="30604" y="31128"/>
                    <a:pt x="32841" y="31015"/>
                    <a:pt x="34483" y="30478"/>
                  </a:cubicBezTo>
                  <a:cubicBezTo>
                    <a:pt x="34956" y="30345"/>
                    <a:pt x="35254" y="30262"/>
                    <a:pt x="35469" y="30088"/>
                  </a:cubicBezTo>
                  <a:cubicBezTo>
                    <a:pt x="35510" y="30047"/>
                    <a:pt x="35510" y="30006"/>
                    <a:pt x="35562" y="30006"/>
                  </a:cubicBezTo>
                  <a:cubicBezTo>
                    <a:pt x="36157" y="29667"/>
                    <a:pt x="36588" y="29236"/>
                    <a:pt x="36845" y="28763"/>
                  </a:cubicBezTo>
                  <a:cubicBezTo>
                    <a:pt x="36886" y="28640"/>
                    <a:pt x="36927" y="28548"/>
                    <a:pt x="36968" y="28424"/>
                  </a:cubicBezTo>
                  <a:cubicBezTo>
                    <a:pt x="37523" y="27305"/>
                    <a:pt x="37739" y="25642"/>
                    <a:pt x="36075" y="23454"/>
                  </a:cubicBezTo>
                  <a:cubicBezTo>
                    <a:pt x="35562" y="22777"/>
                    <a:pt x="34832" y="22047"/>
                    <a:pt x="33929" y="21277"/>
                  </a:cubicBezTo>
                  <a:cubicBezTo>
                    <a:pt x="34442" y="19912"/>
                    <a:pt x="34791" y="18412"/>
                    <a:pt x="34874" y="16913"/>
                  </a:cubicBezTo>
                  <a:lnTo>
                    <a:pt x="34874" y="16831"/>
                  </a:lnTo>
                  <a:lnTo>
                    <a:pt x="37739" y="16225"/>
                  </a:lnTo>
                  <a:cubicBezTo>
                    <a:pt x="37821" y="16225"/>
                    <a:pt x="37872" y="16184"/>
                    <a:pt x="37954" y="16184"/>
                  </a:cubicBezTo>
                  <a:cubicBezTo>
                    <a:pt x="38170" y="16102"/>
                    <a:pt x="38334" y="15968"/>
                    <a:pt x="38468" y="15753"/>
                  </a:cubicBezTo>
                  <a:cubicBezTo>
                    <a:pt x="38591" y="15547"/>
                    <a:pt x="38642" y="15291"/>
                    <a:pt x="38591" y="14983"/>
                  </a:cubicBezTo>
                  <a:lnTo>
                    <a:pt x="35818" y="1633"/>
                  </a:lnTo>
                  <a:cubicBezTo>
                    <a:pt x="35767" y="1335"/>
                    <a:pt x="35603" y="1120"/>
                    <a:pt x="35387" y="955"/>
                  </a:cubicBezTo>
                  <a:cubicBezTo>
                    <a:pt x="35305" y="914"/>
                    <a:pt x="35171" y="863"/>
                    <a:pt x="35048" y="822"/>
                  </a:cubicBezTo>
                  <a:cubicBezTo>
                    <a:pt x="34874" y="565"/>
                    <a:pt x="34576" y="442"/>
                    <a:pt x="34278" y="401"/>
                  </a:cubicBezTo>
                  <a:cubicBezTo>
                    <a:pt x="34186" y="401"/>
                    <a:pt x="34103" y="401"/>
                    <a:pt x="34021" y="442"/>
                  </a:cubicBezTo>
                  <a:lnTo>
                    <a:pt x="26104" y="2064"/>
                  </a:lnTo>
                  <a:cubicBezTo>
                    <a:pt x="25416" y="1726"/>
                    <a:pt x="24728" y="1469"/>
                    <a:pt x="24009" y="1253"/>
                  </a:cubicBezTo>
                  <a:cubicBezTo>
                    <a:pt x="23280" y="1038"/>
                    <a:pt x="22510" y="863"/>
                    <a:pt x="21740" y="740"/>
                  </a:cubicBezTo>
                  <a:cubicBezTo>
                    <a:pt x="21647" y="524"/>
                    <a:pt x="21524" y="350"/>
                    <a:pt x="21308" y="185"/>
                  </a:cubicBezTo>
                  <a:cubicBezTo>
                    <a:pt x="21185" y="93"/>
                    <a:pt x="20970" y="11"/>
                    <a:pt x="20795" y="11"/>
                  </a:cubicBezTo>
                  <a:cubicBezTo>
                    <a:pt x="20751" y="4"/>
                    <a:pt x="20708" y="0"/>
                    <a:pt x="20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4"/>
            <p:cNvSpPr/>
            <p:nvPr/>
          </p:nvSpPr>
          <p:spPr>
            <a:xfrm>
              <a:off x="1458550" y="2136825"/>
              <a:ext cx="723225" cy="713925"/>
            </a:xfrm>
            <a:custGeom>
              <a:avLst/>
              <a:gdLst/>
              <a:ahLst/>
              <a:cxnLst/>
              <a:rect l="l" t="t" r="r" b="b"/>
              <a:pathLst>
                <a:path w="28929" h="28557" extrusionOk="0">
                  <a:moveTo>
                    <a:pt x="14337" y="0"/>
                  </a:moveTo>
                  <a:cubicBezTo>
                    <a:pt x="14038" y="0"/>
                    <a:pt x="13741" y="13"/>
                    <a:pt x="13443" y="39"/>
                  </a:cubicBezTo>
                  <a:cubicBezTo>
                    <a:pt x="12673" y="80"/>
                    <a:pt x="11902" y="162"/>
                    <a:pt x="11132" y="336"/>
                  </a:cubicBezTo>
                  <a:cubicBezTo>
                    <a:pt x="10054" y="593"/>
                    <a:pt x="9027" y="973"/>
                    <a:pt x="8052" y="1445"/>
                  </a:cubicBezTo>
                  <a:cubicBezTo>
                    <a:pt x="7364" y="1743"/>
                    <a:pt x="6717" y="2174"/>
                    <a:pt x="6080" y="2606"/>
                  </a:cubicBezTo>
                  <a:cubicBezTo>
                    <a:pt x="2661" y="4998"/>
                    <a:pt x="350" y="8849"/>
                    <a:pt x="42" y="13337"/>
                  </a:cubicBezTo>
                  <a:cubicBezTo>
                    <a:pt x="42" y="13593"/>
                    <a:pt x="1" y="13850"/>
                    <a:pt x="1" y="14158"/>
                  </a:cubicBezTo>
                  <a:lnTo>
                    <a:pt x="1" y="14497"/>
                  </a:lnTo>
                  <a:cubicBezTo>
                    <a:pt x="42" y="15349"/>
                    <a:pt x="134" y="16212"/>
                    <a:pt x="299" y="17064"/>
                  </a:cubicBezTo>
                  <a:cubicBezTo>
                    <a:pt x="391" y="17537"/>
                    <a:pt x="514" y="18009"/>
                    <a:pt x="648" y="18430"/>
                  </a:cubicBezTo>
                  <a:cubicBezTo>
                    <a:pt x="689" y="18604"/>
                    <a:pt x="730" y="18779"/>
                    <a:pt x="812" y="18943"/>
                  </a:cubicBezTo>
                  <a:cubicBezTo>
                    <a:pt x="812" y="18984"/>
                    <a:pt x="863" y="19077"/>
                    <a:pt x="863" y="19159"/>
                  </a:cubicBezTo>
                  <a:cubicBezTo>
                    <a:pt x="946" y="19334"/>
                    <a:pt x="1028" y="19549"/>
                    <a:pt x="1120" y="19713"/>
                  </a:cubicBezTo>
                  <a:lnTo>
                    <a:pt x="1120" y="19806"/>
                  </a:lnTo>
                  <a:cubicBezTo>
                    <a:pt x="1202" y="20011"/>
                    <a:pt x="1284" y="20186"/>
                    <a:pt x="1377" y="20360"/>
                  </a:cubicBezTo>
                  <a:cubicBezTo>
                    <a:pt x="1675" y="20997"/>
                    <a:pt x="2014" y="21603"/>
                    <a:pt x="2404" y="22157"/>
                  </a:cubicBezTo>
                  <a:cubicBezTo>
                    <a:pt x="2527" y="22373"/>
                    <a:pt x="2661" y="22578"/>
                    <a:pt x="2825" y="22753"/>
                  </a:cubicBezTo>
                  <a:cubicBezTo>
                    <a:pt x="2917" y="22887"/>
                    <a:pt x="2999" y="23010"/>
                    <a:pt x="3082" y="23092"/>
                  </a:cubicBezTo>
                  <a:cubicBezTo>
                    <a:pt x="3338" y="23441"/>
                    <a:pt x="3595" y="23739"/>
                    <a:pt x="3852" y="24037"/>
                  </a:cubicBezTo>
                  <a:cubicBezTo>
                    <a:pt x="5012" y="25238"/>
                    <a:pt x="6337" y="26265"/>
                    <a:pt x="7836" y="26994"/>
                  </a:cubicBezTo>
                  <a:cubicBezTo>
                    <a:pt x="8093" y="27158"/>
                    <a:pt x="8391" y="27292"/>
                    <a:pt x="8688" y="27415"/>
                  </a:cubicBezTo>
                  <a:cubicBezTo>
                    <a:pt x="8770" y="27456"/>
                    <a:pt x="8904" y="27507"/>
                    <a:pt x="8986" y="27549"/>
                  </a:cubicBezTo>
                  <a:cubicBezTo>
                    <a:pt x="9797" y="27846"/>
                    <a:pt x="10660" y="28103"/>
                    <a:pt x="11512" y="28278"/>
                  </a:cubicBezTo>
                  <a:cubicBezTo>
                    <a:pt x="12108" y="28401"/>
                    <a:pt x="12755" y="28483"/>
                    <a:pt x="13350" y="28534"/>
                  </a:cubicBezTo>
                  <a:cubicBezTo>
                    <a:pt x="13672" y="28548"/>
                    <a:pt x="13994" y="28557"/>
                    <a:pt x="14316" y="28557"/>
                  </a:cubicBezTo>
                  <a:cubicBezTo>
                    <a:pt x="14980" y="28557"/>
                    <a:pt x="15644" y="28518"/>
                    <a:pt x="16308" y="28401"/>
                  </a:cubicBezTo>
                  <a:cubicBezTo>
                    <a:pt x="16821" y="28360"/>
                    <a:pt x="17335" y="28226"/>
                    <a:pt x="17807" y="28103"/>
                  </a:cubicBezTo>
                  <a:cubicBezTo>
                    <a:pt x="18957" y="27846"/>
                    <a:pt x="20066" y="27374"/>
                    <a:pt x="21093" y="26819"/>
                  </a:cubicBezTo>
                  <a:cubicBezTo>
                    <a:pt x="21740" y="26481"/>
                    <a:pt x="22294" y="26131"/>
                    <a:pt x="22849" y="25710"/>
                  </a:cubicBezTo>
                  <a:cubicBezTo>
                    <a:pt x="23660" y="25105"/>
                    <a:pt x="24430" y="24375"/>
                    <a:pt x="25118" y="23605"/>
                  </a:cubicBezTo>
                  <a:cubicBezTo>
                    <a:pt x="25159" y="23564"/>
                    <a:pt x="25159" y="23523"/>
                    <a:pt x="25201" y="23523"/>
                  </a:cubicBezTo>
                  <a:cubicBezTo>
                    <a:pt x="25714" y="22928"/>
                    <a:pt x="26186" y="22240"/>
                    <a:pt x="26577" y="21552"/>
                  </a:cubicBezTo>
                  <a:cubicBezTo>
                    <a:pt x="26957" y="20956"/>
                    <a:pt x="27306" y="20268"/>
                    <a:pt x="27562" y="19590"/>
                  </a:cubicBezTo>
                  <a:cubicBezTo>
                    <a:pt x="28117" y="18214"/>
                    <a:pt x="28456" y="16766"/>
                    <a:pt x="28538" y="15226"/>
                  </a:cubicBezTo>
                  <a:cubicBezTo>
                    <a:pt x="28928" y="9794"/>
                    <a:pt x="26186" y="4865"/>
                    <a:pt x="21863" y="2174"/>
                  </a:cubicBezTo>
                  <a:cubicBezTo>
                    <a:pt x="20795" y="1486"/>
                    <a:pt x="19645" y="973"/>
                    <a:pt x="18403" y="593"/>
                  </a:cubicBezTo>
                  <a:cubicBezTo>
                    <a:pt x="17376" y="295"/>
                    <a:pt x="16349" y="80"/>
                    <a:pt x="15240" y="39"/>
                  </a:cubicBezTo>
                  <a:cubicBezTo>
                    <a:pt x="14937" y="13"/>
                    <a:pt x="14637" y="0"/>
                    <a:pt x="14337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4"/>
            <p:cNvSpPr/>
            <p:nvPr/>
          </p:nvSpPr>
          <p:spPr>
            <a:xfrm>
              <a:off x="1905775" y="2141875"/>
              <a:ext cx="360450" cy="394875"/>
            </a:xfrm>
            <a:custGeom>
              <a:avLst/>
              <a:gdLst/>
              <a:ahLst/>
              <a:cxnLst/>
              <a:rect l="l" t="t" r="r" b="b"/>
              <a:pathLst>
                <a:path w="14418" h="15795" extrusionOk="0">
                  <a:moveTo>
                    <a:pt x="11635" y="1"/>
                  </a:moveTo>
                  <a:lnTo>
                    <a:pt x="0" y="2404"/>
                  </a:lnTo>
                  <a:lnTo>
                    <a:pt x="2783" y="15794"/>
                  </a:lnTo>
                  <a:lnTo>
                    <a:pt x="14418" y="13350"/>
                  </a:lnTo>
                  <a:lnTo>
                    <a:pt x="11635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4"/>
            <p:cNvSpPr/>
            <p:nvPr/>
          </p:nvSpPr>
          <p:spPr>
            <a:xfrm>
              <a:off x="1899350" y="2131350"/>
              <a:ext cx="350950" cy="393575"/>
            </a:xfrm>
            <a:custGeom>
              <a:avLst/>
              <a:gdLst/>
              <a:ahLst/>
              <a:cxnLst/>
              <a:rect l="l" t="t" r="r" b="b"/>
              <a:pathLst>
                <a:path w="14038" h="15743" extrusionOk="0">
                  <a:moveTo>
                    <a:pt x="11296" y="1"/>
                  </a:moveTo>
                  <a:lnTo>
                    <a:pt x="0" y="2352"/>
                  </a:lnTo>
                  <a:lnTo>
                    <a:pt x="2783" y="15743"/>
                  </a:lnTo>
                  <a:lnTo>
                    <a:pt x="14038" y="13432"/>
                  </a:lnTo>
                  <a:lnTo>
                    <a:pt x="1129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4"/>
            <p:cNvSpPr/>
            <p:nvPr/>
          </p:nvSpPr>
          <p:spPr>
            <a:xfrm>
              <a:off x="1917575" y="2203850"/>
              <a:ext cx="29800" cy="28075"/>
            </a:xfrm>
            <a:custGeom>
              <a:avLst/>
              <a:gdLst/>
              <a:ahLst/>
              <a:cxnLst/>
              <a:rect l="l" t="t" r="r" b="b"/>
              <a:pathLst>
                <a:path w="1192" h="1123" extrusionOk="0">
                  <a:moveTo>
                    <a:pt x="604" y="1"/>
                  </a:moveTo>
                  <a:cubicBezTo>
                    <a:pt x="574" y="1"/>
                    <a:pt x="544" y="3"/>
                    <a:pt x="514" y="7"/>
                  </a:cubicBezTo>
                  <a:cubicBezTo>
                    <a:pt x="165" y="89"/>
                    <a:pt x="1" y="387"/>
                    <a:pt x="42" y="695"/>
                  </a:cubicBezTo>
                  <a:cubicBezTo>
                    <a:pt x="115" y="962"/>
                    <a:pt x="363" y="1122"/>
                    <a:pt x="636" y="1122"/>
                  </a:cubicBezTo>
                  <a:cubicBezTo>
                    <a:pt x="667" y="1122"/>
                    <a:pt x="698" y="1120"/>
                    <a:pt x="730" y="1116"/>
                  </a:cubicBezTo>
                  <a:cubicBezTo>
                    <a:pt x="1027" y="1034"/>
                    <a:pt x="1192" y="736"/>
                    <a:pt x="1151" y="438"/>
                  </a:cubicBezTo>
                  <a:cubicBezTo>
                    <a:pt x="1114" y="161"/>
                    <a:pt x="870" y="1"/>
                    <a:pt x="604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4"/>
            <p:cNvSpPr/>
            <p:nvPr/>
          </p:nvSpPr>
          <p:spPr>
            <a:xfrm>
              <a:off x="1929375" y="2258275"/>
              <a:ext cx="29825" cy="28325"/>
            </a:xfrm>
            <a:custGeom>
              <a:avLst/>
              <a:gdLst/>
              <a:ahLst/>
              <a:cxnLst/>
              <a:rect l="l" t="t" r="r" b="b"/>
              <a:pathLst>
                <a:path w="1193" h="1133" extrusionOk="0">
                  <a:moveTo>
                    <a:pt x="552" y="1"/>
                  </a:moveTo>
                  <a:cubicBezTo>
                    <a:pt x="523" y="1"/>
                    <a:pt x="493" y="3"/>
                    <a:pt x="463" y="7"/>
                  </a:cubicBezTo>
                  <a:cubicBezTo>
                    <a:pt x="165" y="99"/>
                    <a:pt x="1" y="397"/>
                    <a:pt x="42" y="695"/>
                  </a:cubicBezTo>
                  <a:cubicBezTo>
                    <a:pt x="79" y="964"/>
                    <a:pt x="325" y="1132"/>
                    <a:pt x="592" y="1132"/>
                  </a:cubicBezTo>
                  <a:cubicBezTo>
                    <a:pt x="621" y="1132"/>
                    <a:pt x="650" y="1130"/>
                    <a:pt x="679" y="1126"/>
                  </a:cubicBezTo>
                  <a:cubicBezTo>
                    <a:pt x="976" y="1034"/>
                    <a:pt x="1192" y="777"/>
                    <a:pt x="1151" y="438"/>
                  </a:cubicBezTo>
                  <a:cubicBezTo>
                    <a:pt x="1077" y="169"/>
                    <a:pt x="827" y="1"/>
                    <a:pt x="552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4"/>
            <p:cNvSpPr/>
            <p:nvPr/>
          </p:nvSpPr>
          <p:spPr>
            <a:xfrm>
              <a:off x="1939900" y="2313000"/>
              <a:ext cx="31100" cy="28025"/>
            </a:xfrm>
            <a:custGeom>
              <a:avLst/>
              <a:gdLst/>
              <a:ahLst/>
              <a:cxnLst/>
              <a:rect l="l" t="t" r="r" b="b"/>
              <a:pathLst>
                <a:path w="1244" h="1121" extrusionOk="0">
                  <a:moveTo>
                    <a:pt x="588" y="0"/>
                  </a:moveTo>
                  <a:cubicBezTo>
                    <a:pt x="563" y="0"/>
                    <a:pt x="539" y="2"/>
                    <a:pt x="514" y="5"/>
                  </a:cubicBezTo>
                  <a:cubicBezTo>
                    <a:pt x="217" y="87"/>
                    <a:pt x="1" y="385"/>
                    <a:pt x="93" y="693"/>
                  </a:cubicBezTo>
                  <a:cubicBezTo>
                    <a:pt x="130" y="961"/>
                    <a:pt x="374" y="1120"/>
                    <a:pt x="639" y="1120"/>
                  </a:cubicBezTo>
                  <a:cubicBezTo>
                    <a:pt x="669" y="1120"/>
                    <a:pt x="700" y="1118"/>
                    <a:pt x="730" y="1114"/>
                  </a:cubicBezTo>
                  <a:cubicBezTo>
                    <a:pt x="1028" y="1073"/>
                    <a:pt x="1243" y="775"/>
                    <a:pt x="1161" y="477"/>
                  </a:cubicBezTo>
                  <a:cubicBezTo>
                    <a:pt x="1124" y="204"/>
                    <a:pt x="861" y="0"/>
                    <a:pt x="588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4"/>
            <p:cNvSpPr/>
            <p:nvPr/>
          </p:nvSpPr>
          <p:spPr>
            <a:xfrm>
              <a:off x="1951725" y="2368275"/>
              <a:ext cx="30050" cy="27700"/>
            </a:xfrm>
            <a:custGeom>
              <a:avLst/>
              <a:gdLst/>
              <a:ahLst/>
              <a:cxnLst/>
              <a:rect l="l" t="t" r="r" b="b"/>
              <a:pathLst>
                <a:path w="1202" h="1108" extrusionOk="0">
                  <a:moveTo>
                    <a:pt x="614" y="1"/>
                  </a:moveTo>
                  <a:cubicBezTo>
                    <a:pt x="568" y="1"/>
                    <a:pt x="520" y="8"/>
                    <a:pt x="473" y="22"/>
                  </a:cubicBezTo>
                  <a:cubicBezTo>
                    <a:pt x="175" y="64"/>
                    <a:pt x="0" y="361"/>
                    <a:pt x="41" y="659"/>
                  </a:cubicBezTo>
                  <a:cubicBezTo>
                    <a:pt x="120" y="914"/>
                    <a:pt x="349" y="1108"/>
                    <a:pt x="600" y="1108"/>
                  </a:cubicBezTo>
                  <a:cubicBezTo>
                    <a:pt x="643" y="1108"/>
                    <a:pt x="686" y="1102"/>
                    <a:pt x="729" y="1090"/>
                  </a:cubicBezTo>
                  <a:cubicBezTo>
                    <a:pt x="1027" y="1049"/>
                    <a:pt x="1202" y="741"/>
                    <a:pt x="1161" y="443"/>
                  </a:cubicBezTo>
                  <a:cubicBezTo>
                    <a:pt x="1083" y="193"/>
                    <a:pt x="860" y="1"/>
                    <a:pt x="614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4"/>
            <p:cNvSpPr/>
            <p:nvPr/>
          </p:nvSpPr>
          <p:spPr>
            <a:xfrm>
              <a:off x="1962500" y="2422800"/>
              <a:ext cx="31100" cy="27700"/>
            </a:xfrm>
            <a:custGeom>
              <a:avLst/>
              <a:gdLst/>
              <a:ahLst/>
              <a:cxnLst/>
              <a:rect l="l" t="t" r="r" b="b"/>
              <a:pathLst>
                <a:path w="1244" h="1108" extrusionOk="0">
                  <a:moveTo>
                    <a:pt x="643" y="1"/>
                  </a:moveTo>
                  <a:cubicBezTo>
                    <a:pt x="601" y="1"/>
                    <a:pt x="557" y="6"/>
                    <a:pt x="514" y="18"/>
                  </a:cubicBezTo>
                  <a:cubicBezTo>
                    <a:pt x="216" y="59"/>
                    <a:pt x="1" y="357"/>
                    <a:pt x="83" y="665"/>
                  </a:cubicBezTo>
                  <a:cubicBezTo>
                    <a:pt x="117" y="916"/>
                    <a:pt x="333" y="1108"/>
                    <a:pt x="584" y="1108"/>
                  </a:cubicBezTo>
                  <a:cubicBezTo>
                    <a:pt x="632" y="1108"/>
                    <a:pt x="681" y="1101"/>
                    <a:pt x="730" y="1086"/>
                  </a:cubicBezTo>
                  <a:cubicBezTo>
                    <a:pt x="1027" y="1045"/>
                    <a:pt x="1243" y="747"/>
                    <a:pt x="1151" y="450"/>
                  </a:cubicBezTo>
                  <a:cubicBezTo>
                    <a:pt x="1116" y="195"/>
                    <a:pt x="893" y="1"/>
                    <a:pt x="643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4"/>
            <p:cNvSpPr/>
            <p:nvPr/>
          </p:nvSpPr>
          <p:spPr>
            <a:xfrm>
              <a:off x="1973025" y="2473400"/>
              <a:ext cx="31100" cy="28075"/>
            </a:xfrm>
            <a:custGeom>
              <a:avLst/>
              <a:gdLst/>
              <a:ahLst/>
              <a:cxnLst/>
              <a:rect l="l" t="t" r="r" b="b"/>
              <a:pathLst>
                <a:path w="1244" h="1123" extrusionOk="0">
                  <a:moveTo>
                    <a:pt x="607" y="1"/>
                  </a:moveTo>
                  <a:cubicBezTo>
                    <a:pt x="576" y="1"/>
                    <a:pt x="545" y="3"/>
                    <a:pt x="514" y="7"/>
                  </a:cubicBezTo>
                  <a:cubicBezTo>
                    <a:pt x="216" y="48"/>
                    <a:pt x="1" y="346"/>
                    <a:pt x="93" y="644"/>
                  </a:cubicBezTo>
                  <a:cubicBezTo>
                    <a:pt x="130" y="958"/>
                    <a:pt x="375" y="1122"/>
                    <a:pt x="640" y="1122"/>
                  </a:cubicBezTo>
                  <a:cubicBezTo>
                    <a:pt x="670" y="1122"/>
                    <a:pt x="700" y="1120"/>
                    <a:pt x="730" y="1116"/>
                  </a:cubicBezTo>
                  <a:cubicBezTo>
                    <a:pt x="1027" y="1034"/>
                    <a:pt x="1243" y="736"/>
                    <a:pt x="1161" y="438"/>
                  </a:cubicBezTo>
                  <a:cubicBezTo>
                    <a:pt x="1124" y="162"/>
                    <a:pt x="880" y="1"/>
                    <a:pt x="607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4"/>
            <p:cNvSpPr/>
            <p:nvPr/>
          </p:nvSpPr>
          <p:spPr>
            <a:xfrm>
              <a:off x="1973025" y="2144200"/>
              <a:ext cx="280375" cy="382775"/>
            </a:xfrm>
            <a:custGeom>
              <a:avLst/>
              <a:gdLst/>
              <a:ahLst/>
              <a:cxnLst/>
              <a:rect l="l" t="t" r="r" b="b"/>
              <a:pathLst>
                <a:path w="11215" h="15311" extrusionOk="0">
                  <a:moveTo>
                    <a:pt x="8524" y="0"/>
                  </a:moveTo>
                  <a:lnTo>
                    <a:pt x="11214" y="12959"/>
                  </a:lnTo>
                  <a:lnTo>
                    <a:pt x="8565" y="0"/>
                  </a:lnTo>
                  <a:close/>
                  <a:moveTo>
                    <a:pt x="11214" y="12959"/>
                  </a:moveTo>
                  <a:lnTo>
                    <a:pt x="1" y="15270"/>
                  </a:lnTo>
                  <a:lnTo>
                    <a:pt x="1" y="15311"/>
                  </a:lnTo>
                  <a:lnTo>
                    <a:pt x="11214" y="13001"/>
                  </a:lnTo>
                  <a:lnTo>
                    <a:pt x="11214" y="12959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4"/>
            <p:cNvSpPr/>
            <p:nvPr/>
          </p:nvSpPr>
          <p:spPr>
            <a:xfrm>
              <a:off x="1974300" y="2142900"/>
              <a:ext cx="282425" cy="387425"/>
            </a:xfrm>
            <a:custGeom>
              <a:avLst/>
              <a:gdLst/>
              <a:ahLst/>
              <a:cxnLst/>
              <a:rect l="l" t="t" r="r" b="b"/>
              <a:pathLst>
                <a:path w="11297" h="15497" extrusionOk="0">
                  <a:moveTo>
                    <a:pt x="8555" y="1"/>
                  </a:moveTo>
                  <a:lnTo>
                    <a:pt x="8555" y="52"/>
                  </a:lnTo>
                  <a:lnTo>
                    <a:pt x="11245" y="13094"/>
                  </a:lnTo>
                  <a:lnTo>
                    <a:pt x="1" y="15455"/>
                  </a:lnTo>
                  <a:lnTo>
                    <a:pt x="1" y="15496"/>
                  </a:lnTo>
                  <a:lnTo>
                    <a:pt x="11297" y="13145"/>
                  </a:lnTo>
                  <a:lnTo>
                    <a:pt x="8596" y="52"/>
                  </a:lnTo>
                  <a:lnTo>
                    <a:pt x="855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4"/>
            <p:cNvSpPr/>
            <p:nvPr/>
          </p:nvSpPr>
          <p:spPr>
            <a:xfrm>
              <a:off x="1973025" y="2142900"/>
              <a:ext cx="287800" cy="390500"/>
            </a:xfrm>
            <a:custGeom>
              <a:avLst/>
              <a:gdLst/>
              <a:ahLst/>
              <a:cxnLst/>
              <a:rect l="l" t="t" r="r" b="b"/>
              <a:pathLst>
                <a:path w="11512" h="15620" extrusionOk="0">
                  <a:moveTo>
                    <a:pt x="8729" y="1"/>
                  </a:moveTo>
                  <a:lnTo>
                    <a:pt x="11471" y="13227"/>
                  </a:lnTo>
                  <a:lnTo>
                    <a:pt x="1" y="15579"/>
                  </a:lnTo>
                  <a:lnTo>
                    <a:pt x="1" y="15620"/>
                  </a:lnTo>
                  <a:lnTo>
                    <a:pt x="11512" y="13227"/>
                  </a:lnTo>
                  <a:lnTo>
                    <a:pt x="8780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4"/>
            <p:cNvSpPr/>
            <p:nvPr/>
          </p:nvSpPr>
          <p:spPr>
            <a:xfrm>
              <a:off x="1974300" y="2141875"/>
              <a:ext cx="289875" cy="394875"/>
            </a:xfrm>
            <a:custGeom>
              <a:avLst/>
              <a:gdLst/>
              <a:ahLst/>
              <a:cxnLst/>
              <a:rect l="l" t="t" r="r" b="b"/>
              <a:pathLst>
                <a:path w="11595" h="15795" extrusionOk="0">
                  <a:moveTo>
                    <a:pt x="8812" y="1"/>
                  </a:moveTo>
                  <a:lnTo>
                    <a:pt x="11594" y="13391"/>
                  </a:lnTo>
                  <a:lnTo>
                    <a:pt x="8853" y="1"/>
                  </a:lnTo>
                  <a:close/>
                  <a:moveTo>
                    <a:pt x="11594" y="13391"/>
                  </a:moveTo>
                  <a:lnTo>
                    <a:pt x="42" y="15753"/>
                  </a:lnTo>
                  <a:lnTo>
                    <a:pt x="1" y="15794"/>
                  </a:lnTo>
                  <a:lnTo>
                    <a:pt x="42" y="15794"/>
                  </a:lnTo>
                  <a:lnTo>
                    <a:pt x="11594" y="1339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4"/>
            <p:cNvSpPr/>
            <p:nvPr/>
          </p:nvSpPr>
          <p:spPr>
            <a:xfrm>
              <a:off x="1897300" y="2213175"/>
              <a:ext cx="41600" cy="40150"/>
            </a:xfrm>
            <a:custGeom>
              <a:avLst/>
              <a:gdLst/>
              <a:ahLst/>
              <a:cxnLst/>
              <a:rect l="l" t="t" r="r" b="b"/>
              <a:pathLst>
                <a:path w="1664" h="1606" extrusionOk="0">
                  <a:moveTo>
                    <a:pt x="835" y="0"/>
                  </a:moveTo>
                  <a:cubicBezTo>
                    <a:pt x="783" y="0"/>
                    <a:pt x="731" y="5"/>
                    <a:pt x="678" y="14"/>
                  </a:cubicBezTo>
                  <a:cubicBezTo>
                    <a:pt x="257" y="106"/>
                    <a:pt x="0" y="527"/>
                    <a:pt x="82" y="1000"/>
                  </a:cubicBezTo>
                  <a:cubicBezTo>
                    <a:pt x="124" y="1297"/>
                    <a:pt x="339" y="1513"/>
                    <a:pt x="596" y="1605"/>
                  </a:cubicBezTo>
                  <a:lnTo>
                    <a:pt x="596" y="1472"/>
                  </a:lnTo>
                  <a:cubicBezTo>
                    <a:pt x="380" y="1390"/>
                    <a:pt x="206" y="1215"/>
                    <a:pt x="165" y="959"/>
                  </a:cubicBezTo>
                  <a:cubicBezTo>
                    <a:pt x="82" y="579"/>
                    <a:pt x="339" y="188"/>
                    <a:pt x="719" y="106"/>
                  </a:cubicBezTo>
                  <a:cubicBezTo>
                    <a:pt x="752" y="103"/>
                    <a:pt x="785" y="101"/>
                    <a:pt x="817" y="101"/>
                  </a:cubicBezTo>
                  <a:cubicBezTo>
                    <a:pt x="1171" y="101"/>
                    <a:pt x="1497" y="303"/>
                    <a:pt x="1582" y="661"/>
                  </a:cubicBezTo>
                  <a:lnTo>
                    <a:pt x="1582" y="743"/>
                  </a:lnTo>
                  <a:cubicBezTo>
                    <a:pt x="1582" y="702"/>
                    <a:pt x="1623" y="702"/>
                    <a:pt x="1623" y="702"/>
                  </a:cubicBezTo>
                  <a:lnTo>
                    <a:pt x="1664" y="702"/>
                  </a:lnTo>
                  <a:lnTo>
                    <a:pt x="1664" y="661"/>
                  </a:lnTo>
                  <a:cubicBezTo>
                    <a:pt x="1591" y="278"/>
                    <a:pt x="1243" y="0"/>
                    <a:pt x="83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4"/>
            <p:cNvSpPr/>
            <p:nvPr/>
          </p:nvSpPr>
          <p:spPr>
            <a:xfrm>
              <a:off x="1907825" y="2267850"/>
              <a:ext cx="41875" cy="39900"/>
            </a:xfrm>
            <a:custGeom>
              <a:avLst/>
              <a:gdLst/>
              <a:ahLst/>
              <a:cxnLst/>
              <a:rect l="l" t="t" r="r" b="b"/>
              <a:pathLst>
                <a:path w="1675" h="1596" extrusionOk="0">
                  <a:moveTo>
                    <a:pt x="874" y="0"/>
                  </a:moveTo>
                  <a:cubicBezTo>
                    <a:pt x="826" y="0"/>
                    <a:pt x="778" y="5"/>
                    <a:pt x="729" y="14"/>
                  </a:cubicBezTo>
                  <a:cubicBezTo>
                    <a:pt x="298" y="137"/>
                    <a:pt x="0" y="569"/>
                    <a:pt x="93" y="1000"/>
                  </a:cubicBezTo>
                  <a:cubicBezTo>
                    <a:pt x="175" y="1298"/>
                    <a:pt x="391" y="1513"/>
                    <a:pt x="647" y="1595"/>
                  </a:cubicBezTo>
                  <a:lnTo>
                    <a:pt x="606" y="1513"/>
                  </a:lnTo>
                  <a:cubicBezTo>
                    <a:pt x="432" y="1380"/>
                    <a:pt x="257" y="1216"/>
                    <a:pt x="175" y="959"/>
                  </a:cubicBezTo>
                  <a:cubicBezTo>
                    <a:pt x="134" y="569"/>
                    <a:pt x="349" y="189"/>
                    <a:pt x="729" y="137"/>
                  </a:cubicBezTo>
                  <a:cubicBezTo>
                    <a:pt x="779" y="127"/>
                    <a:pt x="828" y="122"/>
                    <a:pt x="876" y="122"/>
                  </a:cubicBezTo>
                  <a:cubicBezTo>
                    <a:pt x="1211" y="122"/>
                    <a:pt x="1510" y="361"/>
                    <a:pt x="1582" y="702"/>
                  </a:cubicBezTo>
                  <a:lnTo>
                    <a:pt x="1582" y="743"/>
                  </a:lnTo>
                  <a:cubicBezTo>
                    <a:pt x="1633" y="743"/>
                    <a:pt x="1633" y="702"/>
                    <a:pt x="1633" y="702"/>
                  </a:cubicBezTo>
                  <a:lnTo>
                    <a:pt x="1674" y="702"/>
                  </a:lnTo>
                  <a:lnTo>
                    <a:pt x="1674" y="651"/>
                  </a:lnTo>
                  <a:cubicBezTo>
                    <a:pt x="1592" y="277"/>
                    <a:pt x="1251" y="0"/>
                    <a:pt x="87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4"/>
            <p:cNvSpPr/>
            <p:nvPr/>
          </p:nvSpPr>
          <p:spPr>
            <a:xfrm>
              <a:off x="1919625" y="2323100"/>
              <a:ext cx="41875" cy="39325"/>
            </a:xfrm>
            <a:custGeom>
              <a:avLst/>
              <a:gdLst/>
              <a:ahLst/>
              <a:cxnLst/>
              <a:rect l="l" t="t" r="r" b="b"/>
              <a:pathLst>
                <a:path w="1675" h="1573" extrusionOk="0">
                  <a:moveTo>
                    <a:pt x="940" y="0"/>
                  </a:moveTo>
                  <a:cubicBezTo>
                    <a:pt x="871" y="0"/>
                    <a:pt x="801" y="10"/>
                    <a:pt x="730" y="32"/>
                  </a:cubicBezTo>
                  <a:cubicBezTo>
                    <a:pt x="257" y="115"/>
                    <a:pt x="1" y="546"/>
                    <a:pt x="83" y="967"/>
                  </a:cubicBezTo>
                  <a:cubicBezTo>
                    <a:pt x="134" y="1265"/>
                    <a:pt x="340" y="1480"/>
                    <a:pt x="648" y="1573"/>
                  </a:cubicBezTo>
                  <a:lnTo>
                    <a:pt x="596" y="1480"/>
                  </a:lnTo>
                  <a:cubicBezTo>
                    <a:pt x="391" y="1398"/>
                    <a:pt x="216" y="1182"/>
                    <a:pt x="175" y="967"/>
                  </a:cubicBezTo>
                  <a:cubicBezTo>
                    <a:pt x="83" y="546"/>
                    <a:pt x="340" y="197"/>
                    <a:pt x="730" y="115"/>
                  </a:cubicBezTo>
                  <a:cubicBezTo>
                    <a:pt x="778" y="104"/>
                    <a:pt x="826" y="99"/>
                    <a:pt x="874" y="99"/>
                  </a:cubicBezTo>
                  <a:cubicBezTo>
                    <a:pt x="1203" y="99"/>
                    <a:pt x="1510" y="337"/>
                    <a:pt x="1582" y="669"/>
                  </a:cubicBezTo>
                  <a:lnTo>
                    <a:pt x="1582" y="710"/>
                  </a:lnTo>
                  <a:cubicBezTo>
                    <a:pt x="1582" y="710"/>
                    <a:pt x="1623" y="710"/>
                    <a:pt x="1623" y="669"/>
                  </a:cubicBezTo>
                  <a:lnTo>
                    <a:pt x="1674" y="669"/>
                  </a:lnTo>
                  <a:lnTo>
                    <a:pt x="1674" y="628"/>
                  </a:lnTo>
                  <a:cubicBezTo>
                    <a:pt x="1597" y="267"/>
                    <a:pt x="1290" y="0"/>
                    <a:pt x="940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4"/>
            <p:cNvSpPr/>
            <p:nvPr/>
          </p:nvSpPr>
          <p:spPr>
            <a:xfrm>
              <a:off x="1930400" y="2377950"/>
              <a:ext cx="42650" cy="38900"/>
            </a:xfrm>
            <a:custGeom>
              <a:avLst/>
              <a:gdLst/>
              <a:ahLst/>
              <a:cxnLst/>
              <a:rect l="l" t="t" r="r" b="b"/>
              <a:pathLst>
                <a:path w="1706" h="1556" extrusionOk="0">
                  <a:moveTo>
                    <a:pt x="888" y="0"/>
                  </a:moveTo>
                  <a:cubicBezTo>
                    <a:pt x="836" y="0"/>
                    <a:pt x="783" y="5"/>
                    <a:pt x="730" y="15"/>
                  </a:cubicBezTo>
                  <a:cubicBezTo>
                    <a:pt x="299" y="98"/>
                    <a:pt x="1" y="529"/>
                    <a:pt x="83" y="960"/>
                  </a:cubicBezTo>
                  <a:cubicBezTo>
                    <a:pt x="165" y="1258"/>
                    <a:pt x="381" y="1474"/>
                    <a:pt x="638" y="1556"/>
                  </a:cubicBezTo>
                  <a:lnTo>
                    <a:pt x="638" y="1474"/>
                  </a:lnTo>
                  <a:cubicBezTo>
                    <a:pt x="422" y="1381"/>
                    <a:pt x="258" y="1176"/>
                    <a:pt x="217" y="960"/>
                  </a:cubicBezTo>
                  <a:cubicBezTo>
                    <a:pt x="124" y="570"/>
                    <a:pt x="381" y="190"/>
                    <a:pt x="771" y="98"/>
                  </a:cubicBezTo>
                  <a:cubicBezTo>
                    <a:pt x="819" y="87"/>
                    <a:pt x="867" y="82"/>
                    <a:pt x="915" y="82"/>
                  </a:cubicBezTo>
                  <a:cubicBezTo>
                    <a:pt x="1244" y="82"/>
                    <a:pt x="1546" y="321"/>
                    <a:pt x="1582" y="662"/>
                  </a:cubicBezTo>
                  <a:lnTo>
                    <a:pt x="1623" y="703"/>
                  </a:lnTo>
                  <a:lnTo>
                    <a:pt x="1665" y="703"/>
                  </a:lnTo>
                  <a:lnTo>
                    <a:pt x="1706" y="662"/>
                  </a:lnTo>
                  <a:lnTo>
                    <a:pt x="1706" y="611"/>
                  </a:lnTo>
                  <a:cubicBezTo>
                    <a:pt x="1598" y="243"/>
                    <a:pt x="1254" y="0"/>
                    <a:pt x="88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4"/>
            <p:cNvSpPr/>
            <p:nvPr/>
          </p:nvSpPr>
          <p:spPr>
            <a:xfrm>
              <a:off x="1942225" y="2432525"/>
              <a:ext cx="41600" cy="39000"/>
            </a:xfrm>
            <a:custGeom>
              <a:avLst/>
              <a:gdLst/>
              <a:ahLst/>
              <a:cxnLst/>
              <a:rect l="l" t="t" r="r" b="b"/>
              <a:pathLst>
                <a:path w="1664" h="1560" extrusionOk="0">
                  <a:moveTo>
                    <a:pt x="894" y="1"/>
                  </a:moveTo>
                  <a:cubicBezTo>
                    <a:pt x="836" y="1"/>
                    <a:pt x="778" y="7"/>
                    <a:pt x="719" y="20"/>
                  </a:cubicBezTo>
                  <a:cubicBezTo>
                    <a:pt x="298" y="102"/>
                    <a:pt x="0" y="533"/>
                    <a:pt x="82" y="954"/>
                  </a:cubicBezTo>
                  <a:cubicBezTo>
                    <a:pt x="124" y="1252"/>
                    <a:pt x="339" y="1468"/>
                    <a:pt x="637" y="1560"/>
                  </a:cubicBezTo>
                  <a:lnTo>
                    <a:pt x="596" y="1468"/>
                  </a:lnTo>
                  <a:cubicBezTo>
                    <a:pt x="380" y="1385"/>
                    <a:pt x="206" y="1170"/>
                    <a:pt x="165" y="954"/>
                  </a:cubicBezTo>
                  <a:cubicBezTo>
                    <a:pt x="82" y="574"/>
                    <a:pt x="339" y="184"/>
                    <a:pt x="719" y="102"/>
                  </a:cubicBezTo>
                  <a:cubicBezTo>
                    <a:pt x="768" y="91"/>
                    <a:pt x="818" y="86"/>
                    <a:pt x="866" y="86"/>
                  </a:cubicBezTo>
                  <a:cubicBezTo>
                    <a:pt x="1201" y="86"/>
                    <a:pt x="1501" y="324"/>
                    <a:pt x="1582" y="656"/>
                  </a:cubicBezTo>
                  <a:lnTo>
                    <a:pt x="1582" y="697"/>
                  </a:lnTo>
                  <a:lnTo>
                    <a:pt x="1623" y="697"/>
                  </a:lnTo>
                  <a:lnTo>
                    <a:pt x="1664" y="656"/>
                  </a:lnTo>
                  <a:cubicBezTo>
                    <a:pt x="1593" y="248"/>
                    <a:pt x="1261" y="1"/>
                    <a:pt x="89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4"/>
            <p:cNvSpPr/>
            <p:nvPr/>
          </p:nvSpPr>
          <p:spPr>
            <a:xfrm>
              <a:off x="1952750" y="2482675"/>
              <a:ext cx="41875" cy="38925"/>
            </a:xfrm>
            <a:custGeom>
              <a:avLst/>
              <a:gdLst/>
              <a:ahLst/>
              <a:cxnLst/>
              <a:rect l="l" t="t" r="r" b="b"/>
              <a:pathLst>
                <a:path w="1675" h="1557" extrusionOk="0">
                  <a:moveTo>
                    <a:pt x="861" y="1"/>
                  </a:moveTo>
                  <a:cubicBezTo>
                    <a:pt x="805" y="1"/>
                    <a:pt x="747" y="6"/>
                    <a:pt x="688" y="16"/>
                  </a:cubicBezTo>
                  <a:cubicBezTo>
                    <a:pt x="257" y="108"/>
                    <a:pt x="0" y="529"/>
                    <a:pt x="93" y="961"/>
                  </a:cubicBezTo>
                  <a:cubicBezTo>
                    <a:pt x="134" y="1259"/>
                    <a:pt x="349" y="1474"/>
                    <a:pt x="606" y="1556"/>
                  </a:cubicBezTo>
                  <a:lnTo>
                    <a:pt x="606" y="1474"/>
                  </a:lnTo>
                  <a:cubicBezTo>
                    <a:pt x="391" y="1392"/>
                    <a:pt x="216" y="1217"/>
                    <a:pt x="175" y="961"/>
                  </a:cubicBezTo>
                  <a:cubicBezTo>
                    <a:pt x="93" y="581"/>
                    <a:pt x="349" y="191"/>
                    <a:pt x="729" y="108"/>
                  </a:cubicBezTo>
                  <a:cubicBezTo>
                    <a:pt x="783" y="96"/>
                    <a:pt x="837" y="90"/>
                    <a:pt x="890" y="90"/>
                  </a:cubicBezTo>
                  <a:cubicBezTo>
                    <a:pt x="1219" y="90"/>
                    <a:pt x="1511" y="327"/>
                    <a:pt x="1582" y="663"/>
                  </a:cubicBezTo>
                  <a:lnTo>
                    <a:pt x="1582" y="704"/>
                  </a:lnTo>
                  <a:lnTo>
                    <a:pt x="1633" y="704"/>
                  </a:lnTo>
                  <a:lnTo>
                    <a:pt x="1674" y="663"/>
                  </a:lnTo>
                  <a:cubicBezTo>
                    <a:pt x="1593" y="249"/>
                    <a:pt x="1260" y="1"/>
                    <a:pt x="86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4"/>
            <p:cNvSpPr/>
            <p:nvPr/>
          </p:nvSpPr>
          <p:spPr>
            <a:xfrm>
              <a:off x="1978425" y="2177300"/>
              <a:ext cx="196925" cy="121975"/>
            </a:xfrm>
            <a:custGeom>
              <a:avLst/>
              <a:gdLst/>
              <a:ahLst/>
              <a:cxnLst/>
              <a:rect l="l" t="t" r="r" b="b"/>
              <a:pathLst>
                <a:path w="7877" h="4879" extrusionOk="0">
                  <a:moveTo>
                    <a:pt x="7065" y="1"/>
                  </a:moveTo>
                  <a:lnTo>
                    <a:pt x="0" y="1582"/>
                  </a:lnTo>
                  <a:lnTo>
                    <a:pt x="606" y="4879"/>
                  </a:lnTo>
                  <a:lnTo>
                    <a:pt x="7876" y="3462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4"/>
            <p:cNvSpPr/>
            <p:nvPr/>
          </p:nvSpPr>
          <p:spPr>
            <a:xfrm>
              <a:off x="1416975" y="2187825"/>
              <a:ext cx="375350" cy="374600"/>
            </a:xfrm>
            <a:custGeom>
              <a:avLst/>
              <a:gdLst/>
              <a:ahLst/>
              <a:cxnLst/>
              <a:rect l="l" t="t" r="r" b="b"/>
              <a:pathLst>
                <a:path w="15014" h="14984" extrusionOk="0">
                  <a:moveTo>
                    <a:pt x="10649" y="2825"/>
                  </a:moveTo>
                  <a:lnTo>
                    <a:pt x="5176" y="10619"/>
                  </a:lnTo>
                  <a:lnTo>
                    <a:pt x="2865" y="4838"/>
                  </a:lnTo>
                  <a:lnTo>
                    <a:pt x="10649" y="2825"/>
                  </a:lnTo>
                  <a:close/>
                  <a:moveTo>
                    <a:pt x="15013" y="1"/>
                  </a:moveTo>
                  <a:lnTo>
                    <a:pt x="13052" y="473"/>
                  </a:lnTo>
                  <a:lnTo>
                    <a:pt x="12960" y="514"/>
                  </a:lnTo>
                  <a:lnTo>
                    <a:pt x="11717" y="822"/>
                  </a:lnTo>
                  <a:lnTo>
                    <a:pt x="11594" y="864"/>
                  </a:lnTo>
                  <a:lnTo>
                    <a:pt x="10392" y="1202"/>
                  </a:lnTo>
                  <a:lnTo>
                    <a:pt x="10269" y="1202"/>
                  </a:lnTo>
                  <a:lnTo>
                    <a:pt x="9068" y="1541"/>
                  </a:lnTo>
                  <a:lnTo>
                    <a:pt x="8944" y="1541"/>
                  </a:lnTo>
                  <a:lnTo>
                    <a:pt x="7743" y="1890"/>
                  </a:lnTo>
                  <a:lnTo>
                    <a:pt x="7610" y="1890"/>
                  </a:lnTo>
                  <a:lnTo>
                    <a:pt x="6418" y="2229"/>
                  </a:lnTo>
                  <a:lnTo>
                    <a:pt x="6285" y="2229"/>
                  </a:lnTo>
                  <a:lnTo>
                    <a:pt x="5094" y="2568"/>
                  </a:lnTo>
                  <a:lnTo>
                    <a:pt x="4960" y="2568"/>
                  </a:lnTo>
                  <a:lnTo>
                    <a:pt x="3759" y="2917"/>
                  </a:lnTo>
                  <a:lnTo>
                    <a:pt x="3636" y="2917"/>
                  </a:lnTo>
                  <a:lnTo>
                    <a:pt x="2434" y="3256"/>
                  </a:lnTo>
                  <a:lnTo>
                    <a:pt x="2311" y="3297"/>
                  </a:lnTo>
                  <a:lnTo>
                    <a:pt x="1109" y="3595"/>
                  </a:lnTo>
                  <a:lnTo>
                    <a:pt x="986" y="3646"/>
                  </a:lnTo>
                  <a:lnTo>
                    <a:pt x="0" y="3852"/>
                  </a:lnTo>
                  <a:lnTo>
                    <a:pt x="4488" y="14983"/>
                  </a:lnTo>
                  <a:lnTo>
                    <a:pt x="4488" y="14983"/>
                  </a:lnTo>
                  <a:cubicBezTo>
                    <a:pt x="4498" y="14910"/>
                    <a:pt x="15013" y="1"/>
                    <a:pt x="15013" y="1"/>
                  </a:cubicBezTo>
                  <a:close/>
                  <a:moveTo>
                    <a:pt x="4488" y="14983"/>
                  </a:moveTo>
                  <a:lnTo>
                    <a:pt x="4488" y="14983"/>
                  </a:lnTo>
                  <a:cubicBezTo>
                    <a:pt x="4488" y="14983"/>
                    <a:pt x="4488" y="14983"/>
                    <a:pt x="4488" y="14983"/>
                  </a:cubicBezTo>
                  <a:lnTo>
                    <a:pt x="4488" y="14983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4"/>
            <p:cNvSpPr/>
            <p:nvPr/>
          </p:nvSpPr>
          <p:spPr>
            <a:xfrm>
              <a:off x="1441625" y="2277700"/>
              <a:ext cx="7450" cy="22600"/>
            </a:xfrm>
            <a:custGeom>
              <a:avLst/>
              <a:gdLst/>
              <a:ahLst/>
              <a:cxnLst/>
              <a:rect l="l" t="t" r="r" b="b"/>
              <a:pathLst>
                <a:path w="298" h="904" extrusionOk="0">
                  <a:moveTo>
                    <a:pt x="123" y="0"/>
                  </a:moveTo>
                  <a:lnTo>
                    <a:pt x="0" y="51"/>
                  </a:lnTo>
                  <a:lnTo>
                    <a:pt x="164" y="863"/>
                  </a:lnTo>
                  <a:cubicBezTo>
                    <a:pt x="164" y="904"/>
                    <a:pt x="206" y="904"/>
                    <a:pt x="206" y="904"/>
                  </a:cubicBezTo>
                  <a:cubicBezTo>
                    <a:pt x="257" y="904"/>
                    <a:pt x="257" y="904"/>
                    <a:pt x="257" y="863"/>
                  </a:cubicBezTo>
                  <a:cubicBezTo>
                    <a:pt x="298" y="863"/>
                    <a:pt x="298" y="863"/>
                    <a:pt x="298" y="822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4"/>
            <p:cNvSpPr/>
            <p:nvPr/>
          </p:nvSpPr>
          <p:spPr>
            <a:xfrm>
              <a:off x="1474725" y="2269225"/>
              <a:ext cx="7475" cy="22600"/>
            </a:xfrm>
            <a:custGeom>
              <a:avLst/>
              <a:gdLst/>
              <a:ahLst/>
              <a:cxnLst/>
              <a:rect l="l" t="t" r="r" b="b"/>
              <a:pathLst>
                <a:path w="299" h="904" extrusionOk="0">
                  <a:moveTo>
                    <a:pt x="124" y="0"/>
                  </a:moveTo>
                  <a:lnTo>
                    <a:pt x="1" y="41"/>
                  </a:lnTo>
                  <a:lnTo>
                    <a:pt x="165" y="852"/>
                  </a:lnTo>
                  <a:cubicBezTo>
                    <a:pt x="165" y="904"/>
                    <a:pt x="216" y="904"/>
                    <a:pt x="216" y="904"/>
                  </a:cubicBezTo>
                  <a:cubicBezTo>
                    <a:pt x="258" y="904"/>
                    <a:pt x="258" y="904"/>
                    <a:pt x="258" y="852"/>
                  </a:cubicBezTo>
                  <a:cubicBezTo>
                    <a:pt x="299" y="852"/>
                    <a:pt x="299" y="852"/>
                    <a:pt x="299" y="811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4"/>
            <p:cNvSpPr/>
            <p:nvPr/>
          </p:nvSpPr>
          <p:spPr>
            <a:xfrm>
              <a:off x="1507850" y="2260750"/>
              <a:ext cx="7475" cy="22350"/>
            </a:xfrm>
            <a:custGeom>
              <a:avLst/>
              <a:gdLst/>
              <a:ahLst/>
              <a:cxnLst/>
              <a:rect l="l" t="t" r="r" b="b"/>
              <a:pathLst>
                <a:path w="299" h="894" extrusionOk="0">
                  <a:moveTo>
                    <a:pt x="1" y="0"/>
                  </a:moveTo>
                  <a:lnTo>
                    <a:pt x="175" y="853"/>
                  </a:lnTo>
                  <a:cubicBezTo>
                    <a:pt x="175" y="853"/>
                    <a:pt x="216" y="894"/>
                    <a:pt x="257" y="894"/>
                  </a:cubicBezTo>
                  <a:lnTo>
                    <a:pt x="257" y="853"/>
                  </a:lnTo>
                  <a:cubicBezTo>
                    <a:pt x="298" y="853"/>
                    <a:pt x="298" y="812"/>
                    <a:pt x="298" y="812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4"/>
            <p:cNvSpPr/>
            <p:nvPr/>
          </p:nvSpPr>
          <p:spPr>
            <a:xfrm>
              <a:off x="1540975" y="2252025"/>
              <a:ext cx="7450" cy="22600"/>
            </a:xfrm>
            <a:custGeom>
              <a:avLst/>
              <a:gdLst/>
              <a:ahLst/>
              <a:cxnLst/>
              <a:rect l="l" t="t" r="r" b="b"/>
              <a:pathLst>
                <a:path w="298" h="904" extrusionOk="0">
                  <a:moveTo>
                    <a:pt x="0" y="0"/>
                  </a:moveTo>
                  <a:lnTo>
                    <a:pt x="175" y="822"/>
                  </a:lnTo>
                  <a:cubicBezTo>
                    <a:pt x="175" y="863"/>
                    <a:pt x="216" y="904"/>
                    <a:pt x="257" y="904"/>
                  </a:cubicBezTo>
                  <a:lnTo>
                    <a:pt x="257" y="863"/>
                  </a:lnTo>
                  <a:cubicBezTo>
                    <a:pt x="298" y="863"/>
                    <a:pt x="298" y="822"/>
                    <a:pt x="298" y="822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4"/>
            <p:cNvSpPr/>
            <p:nvPr/>
          </p:nvSpPr>
          <p:spPr>
            <a:xfrm>
              <a:off x="1574075" y="2243550"/>
              <a:ext cx="7475" cy="21875"/>
            </a:xfrm>
            <a:custGeom>
              <a:avLst/>
              <a:gdLst/>
              <a:ahLst/>
              <a:cxnLst/>
              <a:rect l="l" t="t" r="r" b="b"/>
              <a:pathLst>
                <a:path w="299" h="875" extrusionOk="0">
                  <a:moveTo>
                    <a:pt x="1" y="0"/>
                  </a:moveTo>
                  <a:lnTo>
                    <a:pt x="175" y="812"/>
                  </a:lnTo>
                  <a:cubicBezTo>
                    <a:pt x="175" y="840"/>
                    <a:pt x="196" y="874"/>
                    <a:pt x="222" y="874"/>
                  </a:cubicBezTo>
                  <a:cubicBezTo>
                    <a:pt x="233" y="874"/>
                    <a:pt x="245" y="868"/>
                    <a:pt x="258" y="853"/>
                  </a:cubicBezTo>
                  <a:lnTo>
                    <a:pt x="299" y="853"/>
                  </a:lnTo>
                  <a:lnTo>
                    <a:pt x="299" y="81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4"/>
            <p:cNvSpPr/>
            <p:nvPr/>
          </p:nvSpPr>
          <p:spPr>
            <a:xfrm>
              <a:off x="1607200" y="2235075"/>
              <a:ext cx="7725" cy="21325"/>
            </a:xfrm>
            <a:custGeom>
              <a:avLst/>
              <a:gdLst/>
              <a:ahLst/>
              <a:cxnLst/>
              <a:rect l="l" t="t" r="r" b="b"/>
              <a:pathLst>
                <a:path w="309" h="853" extrusionOk="0">
                  <a:moveTo>
                    <a:pt x="1" y="0"/>
                  </a:moveTo>
                  <a:lnTo>
                    <a:pt x="175" y="812"/>
                  </a:lnTo>
                  <a:cubicBezTo>
                    <a:pt x="175" y="853"/>
                    <a:pt x="216" y="853"/>
                    <a:pt x="257" y="853"/>
                  </a:cubicBezTo>
                  <a:lnTo>
                    <a:pt x="309" y="853"/>
                  </a:lnTo>
                  <a:lnTo>
                    <a:pt x="309" y="81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4"/>
            <p:cNvSpPr/>
            <p:nvPr/>
          </p:nvSpPr>
          <p:spPr>
            <a:xfrm>
              <a:off x="1640575" y="2226350"/>
              <a:ext cx="7475" cy="21575"/>
            </a:xfrm>
            <a:custGeom>
              <a:avLst/>
              <a:gdLst/>
              <a:ahLst/>
              <a:cxnLst/>
              <a:rect l="l" t="t" r="r" b="b"/>
              <a:pathLst>
                <a:path w="299" h="863" extrusionOk="0">
                  <a:moveTo>
                    <a:pt x="0" y="0"/>
                  </a:moveTo>
                  <a:lnTo>
                    <a:pt x="165" y="822"/>
                  </a:lnTo>
                  <a:cubicBezTo>
                    <a:pt x="165" y="863"/>
                    <a:pt x="206" y="863"/>
                    <a:pt x="257" y="863"/>
                  </a:cubicBezTo>
                  <a:lnTo>
                    <a:pt x="298" y="863"/>
                  </a:lnTo>
                  <a:lnTo>
                    <a:pt x="298" y="77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4"/>
            <p:cNvSpPr/>
            <p:nvPr/>
          </p:nvSpPr>
          <p:spPr>
            <a:xfrm>
              <a:off x="1673700" y="2217875"/>
              <a:ext cx="7450" cy="21325"/>
            </a:xfrm>
            <a:custGeom>
              <a:avLst/>
              <a:gdLst/>
              <a:ahLst/>
              <a:cxnLst/>
              <a:rect l="l" t="t" r="r" b="b"/>
              <a:pathLst>
                <a:path w="298" h="853" extrusionOk="0">
                  <a:moveTo>
                    <a:pt x="0" y="0"/>
                  </a:moveTo>
                  <a:lnTo>
                    <a:pt x="164" y="812"/>
                  </a:lnTo>
                  <a:cubicBezTo>
                    <a:pt x="164" y="853"/>
                    <a:pt x="216" y="853"/>
                    <a:pt x="257" y="853"/>
                  </a:cubicBezTo>
                  <a:lnTo>
                    <a:pt x="298" y="812"/>
                  </a:lnTo>
                  <a:lnTo>
                    <a:pt x="298" y="77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4"/>
            <p:cNvSpPr/>
            <p:nvPr/>
          </p:nvSpPr>
          <p:spPr>
            <a:xfrm>
              <a:off x="1706800" y="2208375"/>
              <a:ext cx="7475" cy="22350"/>
            </a:xfrm>
            <a:custGeom>
              <a:avLst/>
              <a:gdLst/>
              <a:ahLst/>
              <a:cxnLst/>
              <a:rect l="l" t="t" r="r" b="b"/>
              <a:pathLst>
                <a:path w="299" h="894" extrusionOk="0">
                  <a:moveTo>
                    <a:pt x="124" y="0"/>
                  </a:moveTo>
                  <a:lnTo>
                    <a:pt x="1" y="42"/>
                  </a:lnTo>
                  <a:lnTo>
                    <a:pt x="175" y="853"/>
                  </a:lnTo>
                  <a:cubicBezTo>
                    <a:pt x="175" y="894"/>
                    <a:pt x="216" y="894"/>
                    <a:pt x="258" y="894"/>
                  </a:cubicBezTo>
                  <a:cubicBezTo>
                    <a:pt x="258" y="894"/>
                    <a:pt x="299" y="894"/>
                    <a:pt x="299" y="853"/>
                  </a:cubicBezTo>
                  <a:lnTo>
                    <a:pt x="299" y="81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4"/>
            <p:cNvSpPr/>
            <p:nvPr/>
          </p:nvSpPr>
          <p:spPr>
            <a:xfrm>
              <a:off x="1740950" y="2199650"/>
              <a:ext cx="6450" cy="22600"/>
            </a:xfrm>
            <a:custGeom>
              <a:avLst/>
              <a:gdLst/>
              <a:ahLst/>
              <a:cxnLst/>
              <a:rect l="l" t="t" r="r" b="b"/>
              <a:pathLst>
                <a:path w="258" h="904" extrusionOk="0">
                  <a:moveTo>
                    <a:pt x="93" y="0"/>
                  </a:moveTo>
                  <a:lnTo>
                    <a:pt x="1" y="41"/>
                  </a:lnTo>
                  <a:lnTo>
                    <a:pt x="134" y="863"/>
                  </a:lnTo>
                  <a:cubicBezTo>
                    <a:pt x="134" y="863"/>
                    <a:pt x="175" y="904"/>
                    <a:pt x="216" y="904"/>
                  </a:cubicBezTo>
                  <a:lnTo>
                    <a:pt x="257" y="863"/>
                  </a:lnTo>
                  <a:lnTo>
                    <a:pt x="257" y="81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4"/>
            <p:cNvSpPr/>
            <p:nvPr/>
          </p:nvSpPr>
          <p:spPr>
            <a:xfrm>
              <a:off x="1475750" y="2228400"/>
              <a:ext cx="388200" cy="516675"/>
            </a:xfrm>
            <a:custGeom>
              <a:avLst/>
              <a:gdLst/>
              <a:ahLst/>
              <a:cxnLst/>
              <a:rect l="l" t="t" r="r" b="b"/>
              <a:pathLst>
                <a:path w="15528" h="20667" extrusionOk="0">
                  <a:moveTo>
                    <a:pt x="11265" y="0"/>
                  </a:moveTo>
                  <a:cubicBezTo>
                    <a:pt x="10737" y="0"/>
                    <a:pt x="10244" y="50"/>
                    <a:pt x="9931" y="93"/>
                  </a:cubicBezTo>
                  <a:cubicBezTo>
                    <a:pt x="9068" y="175"/>
                    <a:pt x="8216" y="432"/>
                    <a:pt x="7446" y="863"/>
                  </a:cubicBezTo>
                  <a:cubicBezTo>
                    <a:pt x="5608" y="1849"/>
                    <a:pt x="4232" y="3646"/>
                    <a:pt x="3770" y="5700"/>
                  </a:cubicBezTo>
                  <a:cubicBezTo>
                    <a:pt x="3513" y="7024"/>
                    <a:pt x="3595" y="8441"/>
                    <a:pt x="3082" y="9725"/>
                  </a:cubicBezTo>
                  <a:cubicBezTo>
                    <a:pt x="2527" y="11050"/>
                    <a:pt x="1408" y="12035"/>
                    <a:pt x="730" y="13319"/>
                  </a:cubicBezTo>
                  <a:cubicBezTo>
                    <a:pt x="175" y="14387"/>
                    <a:pt x="1" y="15629"/>
                    <a:pt x="299" y="16821"/>
                  </a:cubicBezTo>
                  <a:cubicBezTo>
                    <a:pt x="555" y="17981"/>
                    <a:pt x="1285" y="19049"/>
                    <a:pt x="2311" y="19686"/>
                  </a:cubicBezTo>
                  <a:cubicBezTo>
                    <a:pt x="2866" y="20035"/>
                    <a:pt x="3461" y="20250"/>
                    <a:pt x="4108" y="20374"/>
                  </a:cubicBezTo>
                  <a:cubicBezTo>
                    <a:pt x="4902" y="20574"/>
                    <a:pt x="5712" y="20667"/>
                    <a:pt x="6524" y="20667"/>
                  </a:cubicBezTo>
                  <a:cubicBezTo>
                    <a:pt x="8338" y="20667"/>
                    <a:pt x="10157" y="20202"/>
                    <a:pt x="11810" y="19429"/>
                  </a:cubicBezTo>
                  <a:cubicBezTo>
                    <a:pt x="12580" y="19049"/>
                    <a:pt x="13309" y="18618"/>
                    <a:pt x="13823" y="17981"/>
                  </a:cubicBezTo>
                  <a:cubicBezTo>
                    <a:pt x="14203" y="17426"/>
                    <a:pt x="14459" y="16738"/>
                    <a:pt x="14634" y="16092"/>
                  </a:cubicBezTo>
                  <a:cubicBezTo>
                    <a:pt x="15527" y="12888"/>
                    <a:pt x="15363" y="9468"/>
                    <a:pt x="14757" y="6172"/>
                  </a:cubicBezTo>
                  <a:cubicBezTo>
                    <a:pt x="14634" y="5268"/>
                    <a:pt x="14459" y="4375"/>
                    <a:pt x="14244" y="3471"/>
                  </a:cubicBezTo>
                  <a:cubicBezTo>
                    <a:pt x="14079" y="2660"/>
                    <a:pt x="13987" y="1633"/>
                    <a:pt x="13648" y="863"/>
                  </a:cubicBezTo>
                  <a:cubicBezTo>
                    <a:pt x="13342" y="170"/>
                    <a:pt x="12243" y="0"/>
                    <a:pt x="1126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4"/>
            <p:cNvSpPr/>
            <p:nvPr/>
          </p:nvSpPr>
          <p:spPr>
            <a:xfrm>
              <a:off x="1782800" y="2234350"/>
              <a:ext cx="327350" cy="438200"/>
            </a:xfrm>
            <a:custGeom>
              <a:avLst/>
              <a:gdLst/>
              <a:ahLst/>
              <a:cxnLst/>
              <a:rect l="l" t="t" r="r" b="b"/>
              <a:pathLst>
                <a:path w="13094" h="17528" extrusionOk="0">
                  <a:moveTo>
                    <a:pt x="1943" y="0"/>
                  </a:moveTo>
                  <a:cubicBezTo>
                    <a:pt x="1809" y="0"/>
                    <a:pt x="1674" y="9"/>
                    <a:pt x="1541" y="29"/>
                  </a:cubicBezTo>
                  <a:cubicBezTo>
                    <a:pt x="1407" y="70"/>
                    <a:pt x="1284" y="70"/>
                    <a:pt x="1192" y="153"/>
                  </a:cubicBezTo>
                  <a:cubicBezTo>
                    <a:pt x="1068" y="245"/>
                    <a:pt x="1027" y="409"/>
                    <a:pt x="1027" y="543"/>
                  </a:cubicBezTo>
                  <a:cubicBezTo>
                    <a:pt x="894" y="1015"/>
                    <a:pt x="771" y="1477"/>
                    <a:pt x="637" y="1950"/>
                  </a:cubicBezTo>
                  <a:cubicBezTo>
                    <a:pt x="83" y="4260"/>
                    <a:pt x="257" y="6663"/>
                    <a:pt x="124" y="9015"/>
                  </a:cubicBezTo>
                  <a:cubicBezTo>
                    <a:pt x="83" y="10514"/>
                    <a:pt x="0" y="12054"/>
                    <a:pt x="124" y="13543"/>
                  </a:cubicBezTo>
                  <a:cubicBezTo>
                    <a:pt x="216" y="14447"/>
                    <a:pt x="380" y="15340"/>
                    <a:pt x="771" y="16110"/>
                  </a:cubicBezTo>
                  <a:cubicBezTo>
                    <a:pt x="1027" y="16624"/>
                    <a:pt x="1407" y="17096"/>
                    <a:pt x="1921" y="17312"/>
                  </a:cubicBezTo>
                  <a:cubicBezTo>
                    <a:pt x="2352" y="17527"/>
                    <a:pt x="2865" y="17527"/>
                    <a:pt x="3338" y="17527"/>
                  </a:cubicBezTo>
                  <a:cubicBezTo>
                    <a:pt x="5648" y="17445"/>
                    <a:pt x="7918" y="16973"/>
                    <a:pt x="10012" y="16110"/>
                  </a:cubicBezTo>
                  <a:cubicBezTo>
                    <a:pt x="10567" y="15905"/>
                    <a:pt x="11080" y="15597"/>
                    <a:pt x="11460" y="15176"/>
                  </a:cubicBezTo>
                  <a:cubicBezTo>
                    <a:pt x="12487" y="14190"/>
                    <a:pt x="13093" y="12773"/>
                    <a:pt x="13093" y="11325"/>
                  </a:cubicBezTo>
                  <a:cubicBezTo>
                    <a:pt x="13093" y="10719"/>
                    <a:pt x="12960" y="10124"/>
                    <a:pt x="12662" y="9610"/>
                  </a:cubicBezTo>
                  <a:cubicBezTo>
                    <a:pt x="12231" y="8799"/>
                    <a:pt x="11337" y="8327"/>
                    <a:pt x="10485" y="8029"/>
                  </a:cubicBezTo>
                  <a:cubicBezTo>
                    <a:pt x="10054" y="7895"/>
                    <a:pt x="9622" y="7772"/>
                    <a:pt x="9283" y="7515"/>
                  </a:cubicBezTo>
                  <a:cubicBezTo>
                    <a:pt x="8636" y="7002"/>
                    <a:pt x="8472" y="6098"/>
                    <a:pt x="8298" y="5287"/>
                  </a:cubicBezTo>
                  <a:cubicBezTo>
                    <a:pt x="8000" y="4044"/>
                    <a:pt x="7486" y="2812"/>
                    <a:pt x="6542" y="1950"/>
                  </a:cubicBezTo>
                  <a:cubicBezTo>
                    <a:pt x="5905" y="1354"/>
                    <a:pt x="5042" y="923"/>
                    <a:pt x="4190" y="584"/>
                  </a:cubicBezTo>
                  <a:cubicBezTo>
                    <a:pt x="3465" y="296"/>
                    <a:pt x="2704" y="0"/>
                    <a:pt x="1943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4"/>
            <p:cNvSpPr/>
            <p:nvPr/>
          </p:nvSpPr>
          <p:spPr>
            <a:xfrm>
              <a:off x="1391700" y="2516425"/>
              <a:ext cx="863750" cy="336875"/>
            </a:xfrm>
            <a:custGeom>
              <a:avLst/>
              <a:gdLst/>
              <a:ahLst/>
              <a:cxnLst/>
              <a:rect l="l" t="t" r="r" b="b"/>
              <a:pathLst>
                <a:path w="34550" h="13475" extrusionOk="0">
                  <a:moveTo>
                    <a:pt x="21292" y="1"/>
                  </a:moveTo>
                  <a:lnTo>
                    <a:pt x="10890" y="597"/>
                  </a:lnTo>
                  <a:cubicBezTo>
                    <a:pt x="10890" y="597"/>
                    <a:pt x="2973" y="3123"/>
                    <a:pt x="1484" y="6368"/>
                  </a:cubicBezTo>
                  <a:cubicBezTo>
                    <a:pt x="0" y="9630"/>
                    <a:pt x="1071" y="13475"/>
                    <a:pt x="6238" y="13475"/>
                  </a:cubicBezTo>
                  <a:cubicBezTo>
                    <a:pt x="6293" y="13475"/>
                    <a:pt x="6347" y="13474"/>
                    <a:pt x="6402" y="13474"/>
                  </a:cubicBezTo>
                  <a:cubicBezTo>
                    <a:pt x="6402" y="13474"/>
                    <a:pt x="21549" y="13391"/>
                    <a:pt x="28645" y="13135"/>
                  </a:cubicBezTo>
                  <a:cubicBezTo>
                    <a:pt x="30534" y="13094"/>
                    <a:pt x="31725" y="12529"/>
                    <a:pt x="32116" y="12406"/>
                  </a:cubicBezTo>
                  <a:cubicBezTo>
                    <a:pt x="33481" y="11933"/>
                    <a:pt x="34549" y="9797"/>
                    <a:pt x="32629" y="7271"/>
                  </a:cubicBezTo>
                  <a:cubicBezTo>
                    <a:pt x="30698" y="4745"/>
                    <a:pt x="25307" y="1069"/>
                    <a:pt x="21292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4"/>
            <p:cNvSpPr/>
            <p:nvPr/>
          </p:nvSpPr>
          <p:spPr>
            <a:xfrm>
              <a:off x="1619000" y="2314375"/>
              <a:ext cx="314525" cy="297100"/>
            </a:xfrm>
            <a:custGeom>
              <a:avLst/>
              <a:gdLst/>
              <a:ahLst/>
              <a:cxnLst/>
              <a:rect l="l" t="t" r="r" b="b"/>
              <a:pathLst>
                <a:path w="12581" h="11884" extrusionOk="0">
                  <a:moveTo>
                    <a:pt x="7345" y="0"/>
                  </a:moveTo>
                  <a:cubicBezTo>
                    <a:pt x="5605" y="0"/>
                    <a:pt x="3811" y="546"/>
                    <a:pt x="3811" y="546"/>
                  </a:cubicBezTo>
                  <a:cubicBezTo>
                    <a:pt x="3811" y="546"/>
                    <a:pt x="1" y="2517"/>
                    <a:pt x="555" y="5772"/>
                  </a:cubicBezTo>
                  <a:cubicBezTo>
                    <a:pt x="1156" y="8989"/>
                    <a:pt x="1827" y="11883"/>
                    <a:pt x="5300" y="11883"/>
                  </a:cubicBezTo>
                  <a:cubicBezTo>
                    <a:pt x="5331" y="11883"/>
                    <a:pt x="5361" y="11883"/>
                    <a:pt x="5392" y="11882"/>
                  </a:cubicBezTo>
                  <a:cubicBezTo>
                    <a:pt x="8945" y="11800"/>
                    <a:pt x="12416" y="10085"/>
                    <a:pt x="12498" y="6799"/>
                  </a:cubicBezTo>
                  <a:cubicBezTo>
                    <a:pt x="12580" y="3462"/>
                    <a:pt x="10999" y="1100"/>
                    <a:pt x="9284" y="330"/>
                  </a:cubicBezTo>
                  <a:cubicBezTo>
                    <a:pt x="8724" y="87"/>
                    <a:pt x="8039" y="0"/>
                    <a:pt x="7345" y="0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4"/>
            <p:cNvSpPr/>
            <p:nvPr/>
          </p:nvSpPr>
          <p:spPr>
            <a:xfrm>
              <a:off x="1831825" y="2477400"/>
              <a:ext cx="30075" cy="27750"/>
            </a:xfrm>
            <a:custGeom>
              <a:avLst/>
              <a:gdLst/>
              <a:ahLst/>
              <a:cxnLst/>
              <a:rect l="l" t="t" r="r" b="b"/>
              <a:pathLst>
                <a:path w="1203" h="1110" extrusionOk="0">
                  <a:moveTo>
                    <a:pt x="615" y="0"/>
                  </a:moveTo>
                  <a:cubicBezTo>
                    <a:pt x="568" y="0"/>
                    <a:pt x="521" y="7"/>
                    <a:pt x="473" y="22"/>
                  </a:cubicBezTo>
                  <a:cubicBezTo>
                    <a:pt x="175" y="63"/>
                    <a:pt x="1" y="361"/>
                    <a:pt x="52" y="699"/>
                  </a:cubicBezTo>
                  <a:cubicBezTo>
                    <a:pt x="120" y="947"/>
                    <a:pt x="338" y="1110"/>
                    <a:pt x="581" y="1110"/>
                  </a:cubicBezTo>
                  <a:cubicBezTo>
                    <a:pt x="630" y="1110"/>
                    <a:pt x="680" y="1103"/>
                    <a:pt x="730" y="1090"/>
                  </a:cubicBezTo>
                  <a:cubicBezTo>
                    <a:pt x="1028" y="1049"/>
                    <a:pt x="1202" y="740"/>
                    <a:pt x="1161" y="443"/>
                  </a:cubicBezTo>
                  <a:cubicBezTo>
                    <a:pt x="1092" y="192"/>
                    <a:pt x="863" y="0"/>
                    <a:pt x="61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4"/>
            <p:cNvSpPr/>
            <p:nvPr/>
          </p:nvSpPr>
          <p:spPr>
            <a:xfrm>
              <a:off x="1695000" y="2508575"/>
              <a:ext cx="31075" cy="28325"/>
            </a:xfrm>
            <a:custGeom>
              <a:avLst/>
              <a:gdLst/>
              <a:ahLst/>
              <a:cxnLst/>
              <a:rect l="l" t="t" r="r" b="b"/>
              <a:pathLst>
                <a:path w="1243" h="1133" extrusionOk="0">
                  <a:moveTo>
                    <a:pt x="601" y="1"/>
                  </a:moveTo>
                  <a:cubicBezTo>
                    <a:pt x="572" y="1"/>
                    <a:pt x="543" y="3"/>
                    <a:pt x="514" y="7"/>
                  </a:cubicBezTo>
                  <a:cubicBezTo>
                    <a:pt x="216" y="99"/>
                    <a:pt x="0" y="397"/>
                    <a:pt x="83" y="695"/>
                  </a:cubicBezTo>
                  <a:cubicBezTo>
                    <a:pt x="166" y="964"/>
                    <a:pt x="417" y="1132"/>
                    <a:pt x="684" y="1132"/>
                  </a:cubicBezTo>
                  <a:cubicBezTo>
                    <a:pt x="713" y="1132"/>
                    <a:pt x="742" y="1130"/>
                    <a:pt x="771" y="1126"/>
                  </a:cubicBezTo>
                  <a:cubicBezTo>
                    <a:pt x="1068" y="1034"/>
                    <a:pt x="1243" y="736"/>
                    <a:pt x="1202" y="438"/>
                  </a:cubicBezTo>
                  <a:cubicBezTo>
                    <a:pt x="1118" y="169"/>
                    <a:pt x="868" y="1"/>
                    <a:pt x="60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4"/>
            <p:cNvSpPr/>
            <p:nvPr/>
          </p:nvSpPr>
          <p:spPr>
            <a:xfrm>
              <a:off x="1754825" y="2515875"/>
              <a:ext cx="20550" cy="29350"/>
            </a:xfrm>
            <a:custGeom>
              <a:avLst/>
              <a:gdLst/>
              <a:ahLst/>
              <a:cxnLst/>
              <a:rect l="l" t="t" r="r" b="b"/>
              <a:pathLst>
                <a:path w="822" h="1174" extrusionOk="0">
                  <a:moveTo>
                    <a:pt x="82" y="0"/>
                  </a:moveTo>
                  <a:cubicBezTo>
                    <a:pt x="74" y="0"/>
                    <a:pt x="65" y="6"/>
                    <a:pt x="51" y="23"/>
                  </a:cubicBezTo>
                  <a:lnTo>
                    <a:pt x="0" y="64"/>
                  </a:lnTo>
                  <a:cubicBezTo>
                    <a:pt x="51" y="187"/>
                    <a:pt x="51" y="280"/>
                    <a:pt x="51" y="403"/>
                  </a:cubicBezTo>
                  <a:cubicBezTo>
                    <a:pt x="0" y="577"/>
                    <a:pt x="0" y="742"/>
                    <a:pt x="93" y="916"/>
                  </a:cubicBezTo>
                  <a:cubicBezTo>
                    <a:pt x="216" y="1050"/>
                    <a:pt x="390" y="1132"/>
                    <a:pt x="565" y="1173"/>
                  </a:cubicBezTo>
                  <a:cubicBezTo>
                    <a:pt x="647" y="1173"/>
                    <a:pt x="729" y="1173"/>
                    <a:pt x="822" y="1132"/>
                  </a:cubicBezTo>
                  <a:lnTo>
                    <a:pt x="822" y="1091"/>
                  </a:lnTo>
                  <a:cubicBezTo>
                    <a:pt x="822" y="1050"/>
                    <a:pt x="770" y="1050"/>
                    <a:pt x="770" y="1050"/>
                  </a:cubicBezTo>
                  <a:cubicBezTo>
                    <a:pt x="716" y="1072"/>
                    <a:pt x="658" y="1082"/>
                    <a:pt x="599" y="1082"/>
                  </a:cubicBezTo>
                  <a:cubicBezTo>
                    <a:pt x="437" y="1082"/>
                    <a:pt x="273" y="1004"/>
                    <a:pt x="175" y="875"/>
                  </a:cubicBezTo>
                  <a:cubicBezTo>
                    <a:pt x="93" y="742"/>
                    <a:pt x="93" y="577"/>
                    <a:pt x="134" y="444"/>
                  </a:cubicBezTo>
                  <a:cubicBezTo>
                    <a:pt x="134" y="321"/>
                    <a:pt x="175" y="146"/>
                    <a:pt x="134" y="23"/>
                  </a:cubicBezTo>
                  <a:cubicBezTo>
                    <a:pt x="106" y="23"/>
                    <a:pt x="97" y="0"/>
                    <a:pt x="8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4"/>
            <p:cNvSpPr/>
            <p:nvPr/>
          </p:nvSpPr>
          <p:spPr>
            <a:xfrm>
              <a:off x="1783825" y="2532600"/>
              <a:ext cx="9525" cy="8250"/>
            </a:xfrm>
            <a:custGeom>
              <a:avLst/>
              <a:gdLst/>
              <a:ahLst/>
              <a:cxnLst/>
              <a:rect l="l" t="t" r="r" b="b"/>
              <a:pathLst>
                <a:path w="381" h="330" extrusionOk="0">
                  <a:moveTo>
                    <a:pt x="256" y="1"/>
                  </a:moveTo>
                  <a:cubicBezTo>
                    <a:pt x="214" y="1"/>
                    <a:pt x="170" y="11"/>
                    <a:pt x="124" y="32"/>
                  </a:cubicBezTo>
                  <a:cubicBezTo>
                    <a:pt x="42" y="73"/>
                    <a:pt x="0" y="206"/>
                    <a:pt x="42" y="288"/>
                  </a:cubicBezTo>
                  <a:cubicBezTo>
                    <a:pt x="42" y="288"/>
                    <a:pt x="83" y="288"/>
                    <a:pt x="83" y="329"/>
                  </a:cubicBezTo>
                  <a:lnTo>
                    <a:pt x="124" y="288"/>
                  </a:lnTo>
                  <a:lnTo>
                    <a:pt x="124" y="247"/>
                  </a:lnTo>
                  <a:cubicBezTo>
                    <a:pt x="124" y="206"/>
                    <a:pt x="124" y="165"/>
                    <a:pt x="175" y="124"/>
                  </a:cubicBezTo>
                  <a:cubicBezTo>
                    <a:pt x="196" y="98"/>
                    <a:pt x="226" y="86"/>
                    <a:pt x="257" y="86"/>
                  </a:cubicBezTo>
                  <a:cubicBezTo>
                    <a:pt x="288" y="86"/>
                    <a:pt x="319" y="98"/>
                    <a:pt x="339" y="124"/>
                  </a:cubicBezTo>
                  <a:lnTo>
                    <a:pt x="380" y="124"/>
                  </a:lnTo>
                  <a:lnTo>
                    <a:pt x="380" y="32"/>
                  </a:lnTo>
                  <a:cubicBezTo>
                    <a:pt x="339" y="11"/>
                    <a:pt x="298" y="1"/>
                    <a:pt x="25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74"/>
            <p:cNvSpPr/>
            <p:nvPr/>
          </p:nvSpPr>
          <p:spPr>
            <a:xfrm>
              <a:off x="1677800" y="2467150"/>
              <a:ext cx="28000" cy="20300"/>
            </a:xfrm>
            <a:custGeom>
              <a:avLst/>
              <a:gdLst/>
              <a:ahLst/>
              <a:cxnLst/>
              <a:rect l="l" t="t" r="r" b="b"/>
              <a:pathLst>
                <a:path w="1120" h="812" extrusionOk="0">
                  <a:moveTo>
                    <a:pt x="863" y="0"/>
                  </a:moveTo>
                  <a:cubicBezTo>
                    <a:pt x="565" y="41"/>
                    <a:pt x="309" y="175"/>
                    <a:pt x="93" y="380"/>
                  </a:cubicBezTo>
                  <a:cubicBezTo>
                    <a:pt x="52" y="473"/>
                    <a:pt x="0" y="555"/>
                    <a:pt x="0" y="596"/>
                  </a:cubicBezTo>
                  <a:cubicBezTo>
                    <a:pt x="0" y="688"/>
                    <a:pt x="52" y="771"/>
                    <a:pt x="134" y="812"/>
                  </a:cubicBezTo>
                  <a:cubicBezTo>
                    <a:pt x="175" y="812"/>
                    <a:pt x="216" y="771"/>
                    <a:pt x="257" y="771"/>
                  </a:cubicBezTo>
                  <a:cubicBezTo>
                    <a:pt x="473" y="688"/>
                    <a:pt x="688" y="596"/>
                    <a:pt x="863" y="473"/>
                  </a:cubicBezTo>
                  <a:cubicBezTo>
                    <a:pt x="945" y="380"/>
                    <a:pt x="1027" y="339"/>
                    <a:pt x="1079" y="257"/>
                  </a:cubicBezTo>
                  <a:cubicBezTo>
                    <a:pt x="1120" y="124"/>
                    <a:pt x="1027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4"/>
            <p:cNvSpPr/>
            <p:nvPr/>
          </p:nvSpPr>
          <p:spPr>
            <a:xfrm>
              <a:off x="1815925" y="2434800"/>
              <a:ext cx="30050" cy="16200"/>
            </a:xfrm>
            <a:custGeom>
              <a:avLst/>
              <a:gdLst/>
              <a:ahLst/>
              <a:cxnLst/>
              <a:rect l="l" t="t" r="r" b="b"/>
              <a:pathLst>
                <a:path w="1202" h="648" extrusionOk="0">
                  <a:moveTo>
                    <a:pt x="838" y="1"/>
                  </a:moveTo>
                  <a:cubicBezTo>
                    <a:pt x="589" y="1"/>
                    <a:pt x="346" y="88"/>
                    <a:pt x="175" y="267"/>
                  </a:cubicBezTo>
                  <a:cubicBezTo>
                    <a:pt x="123" y="309"/>
                    <a:pt x="41" y="350"/>
                    <a:pt x="41" y="442"/>
                  </a:cubicBezTo>
                  <a:cubicBezTo>
                    <a:pt x="0" y="524"/>
                    <a:pt x="41" y="606"/>
                    <a:pt x="123" y="647"/>
                  </a:cubicBezTo>
                  <a:lnTo>
                    <a:pt x="257" y="647"/>
                  </a:lnTo>
                  <a:cubicBezTo>
                    <a:pt x="472" y="606"/>
                    <a:pt x="688" y="524"/>
                    <a:pt x="893" y="442"/>
                  </a:cubicBezTo>
                  <a:cubicBezTo>
                    <a:pt x="986" y="442"/>
                    <a:pt x="1109" y="391"/>
                    <a:pt x="1150" y="309"/>
                  </a:cubicBezTo>
                  <a:cubicBezTo>
                    <a:pt x="1202" y="185"/>
                    <a:pt x="1150" y="52"/>
                    <a:pt x="1068" y="52"/>
                  </a:cubicBezTo>
                  <a:lnTo>
                    <a:pt x="986" y="11"/>
                  </a:lnTo>
                  <a:cubicBezTo>
                    <a:pt x="937" y="4"/>
                    <a:pt x="887" y="1"/>
                    <a:pt x="838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74"/>
            <p:cNvSpPr/>
            <p:nvPr/>
          </p:nvSpPr>
          <p:spPr>
            <a:xfrm>
              <a:off x="1775350" y="2539800"/>
              <a:ext cx="29800" cy="18250"/>
            </a:xfrm>
            <a:custGeom>
              <a:avLst/>
              <a:gdLst/>
              <a:ahLst/>
              <a:cxnLst/>
              <a:rect l="l" t="t" r="r" b="b"/>
              <a:pathLst>
                <a:path w="1192" h="730" extrusionOk="0">
                  <a:moveTo>
                    <a:pt x="1110" y="0"/>
                  </a:moveTo>
                  <a:cubicBezTo>
                    <a:pt x="1027" y="216"/>
                    <a:pt x="853" y="391"/>
                    <a:pt x="678" y="514"/>
                  </a:cubicBezTo>
                  <a:cubicBezTo>
                    <a:pt x="519" y="582"/>
                    <a:pt x="366" y="622"/>
                    <a:pt x="210" y="622"/>
                  </a:cubicBezTo>
                  <a:cubicBezTo>
                    <a:pt x="154" y="622"/>
                    <a:pt x="98" y="617"/>
                    <a:pt x="42" y="606"/>
                  </a:cubicBezTo>
                  <a:cubicBezTo>
                    <a:pt x="42" y="606"/>
                    <a:pt x="1" y="606"/>
                    <a:pt x="1" y="647"/>
                  </a:cubicBezTo>
                  <a:cubicBezTo>
                    <a:pt x="1" y="688"/>
                    <a:pt x="1" y="688"/>
                    <a:pt x="42" y="688"/>
                  </a:cubicBezTo>
                  <a:cubicBezTo>
                    <a:pt x="83" y="730"/>
                    <a:pt x="124" y="730"/>
                    <a:pt x="165" y="730"/>
                  </a:cubicBezTo>
                  <a:cubicBezTo>
                    <a:pt x="339" y="730"/>
                    <a:pt x="555" y="688"/>
                    <a:pt x="719" y="606"/>
                  </a:cubicBezTo>
                  <a:cubicBezTo>
                    <a:pt x="935" y="473"/>
                    <a:pt x="1110" y="257"/>
                    <a:pt x="1192" y="41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4"/>
            <p:cNvSpPr/>
            <p:nvPr/>
          </p:nvSpPr>
          <p:spPr>
            <a:xfrm>
              <a:off x="1902425" y="2385975"/>
              <a:ext cx="70625" cy="80175"/>
            </a:xfrm>
            <a:custGeom>
              <a:avLst/>
              <a:gdLst/>
              <a:ahLst/>
              <a:cxnLst/>
              <a:rect l="l" t="t" r="r" b="b"/>
              <a:pathLst>
                <a:path w="2825" h="3207" extrusionOk="0">
                  <a:moveTo>
                    <a:pt x="1565" y="1"/>
                  </a:moveTo>
                  <a:cubicBezTo>
                    <a:pt x="1082" y="1"/>
                    <a:pt x="589" y="289"/>
                    <a:pt x="350" y="680"/>
                  </a:cubicBezTo>
                  <a:cubicBezTo>
                    <a:pt x="1" y="1235"/>
                    <a:pt x="257" y="2220"/>
                    <a:pt x="607" y="2693"/>
                  </a:cubicBezTo>
                  <a:cubicBezTo>
                    <a:pt x="771" y="2991"/>
                    <a:pt x="1079" y="3206"/>
                    <a:pt x="1418" y="3206"/>
                  </a:cubicBezTo>
                  <a:cubicBezTo>
                    <a:pt x="1674" y="3206"/>
                    <a:pt x="1972" y="3073"/>
                    <a:pt x="2188" y="2908"/>
                  </a:cubicBezTo>
                  <a:cubicBezTo>
                    <a:pt x="2619" y="2518"/>
                    <a:pt x="2825" y="1882"/>
                    <a:pt x="2784" y="1276"/>
                  </a:cubicBezTo>
                  <a:cubicBezTo>
                    <a:pt x="2742" y="855"/>
                    <a:pt x="2527" y="382"/>
                    <a:pt x="2147" y="167"/>
                  </a:cubicBezTo>
                  <a:cubicBezTo>
                    <a:pt x="1968" y="51"/>
                    <a:pt x="1767" y="1"/>
                    <a:pt x="1565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4"/>
            <p:cNvSpPr/>
            <p:nvPr/>
          </p:nvSpPr>
          <p:spPr>
            <a:xfrm>
              <a:off x="1608475" y="2262650"/>
              <a:ext cx="324025" cy="185950"/>
            </a:xfrm>
            <a:custGeom>
              <a:avLst/>
              <a:gdLst/>
              <a:ahLst/>
              <a:cxnLst/>
              <a:rect l="l" t="t" r="r" b="b"/>
              <a:pathLst>
                <a:path w="12961" h="7438" extrusionOk="0">
                  <a:moveTo>
                    <a:pt x="6494" y="0"/>
                  </a:moveTo>
                  <a:cubicBezTo>
                    <a:pt x="6452" y="0"/>
                    <a:pt x="6409" y="2"/>
                    <a:pt x="6368" y="6"/>
                  </a:cubicBezTo>
                  <a:cubicBezTo>
                    <a:pt x="5905" y="6"/>
                    <a:pt x="5474" y="140"/>
                    <a:pt x="5043" y="263"/>
                  </a:cubicBezTo>
                  <a:cubicBezTo>
                    <a:pt x="3677" y="736"/>
                    <a:pt x="2435" y="1465"/>
                    <a:pt x="1490" y="2533"/>
                  </a:cubicBezTo>
                  <a:cubicBezTo>
                    <a:pt x="555" y="3600"/>
                    <a:pt x="1" y="5059"/>
                    <a:pt x="165" y="6465"/>
                  </a:cubicBezTo>
                  <a:cubicBezTo>
                    <a:pt x="258" y="6815"/>
                    <a:pt x="381" y="7236"/>
                    <a:pt x="679" y="7369"/>
                  </a:cubicBezTo>
                  <a:cubicBezTo>
                    <a:pt x="783" y="7418"/>
                    <a:pt x="886" y="7438"/>
                    <a:pt x="988" y="7438"/>
                  </a:cubicBezTo>
                  <a:cubicBezTo>
                    <a:pt x="1227" y="7438"/>
                    <a:pt x="1456" y="7329"/>
                    <a:pt x="1664" y="7236"/>
                  </a:cubicBezTo>
                  <a:cubicBezTo>
                    <a:pt x="3082" y="6424"/>
                    <a:pt x="4057" y="5059"/>
                    <a:pt x="4314" y="3477"/>
                  </a:cubicBezTo>
                  <a:cubicBezTo>
                    <a:pt x="4447" y="3816"/>
                    <a:pt x="4745" y="4114"/>
                    <a:pt x="5084" y="4155"/>
                  </a:cubicBezTo>
                  <a:cubicBezTo>
                    <a:pt x="5300" y="4155"/>
                    <a:pt x="5515" y="4073"/>
                    <a:pt x="5731" y="3939"/>
                  </a:cubicBezTo>
                  <a:cubicBezTo>
                    <a:pt x="6368" y="3600"/>
                    <a:pt x="6932" y="3087"/>
                    <a:pt x="7353" y="2533"/>
                  </a:cubicBezTo>
                  <a:cubicBezTo>
                    <a:pt x="7446" y="3005"/>
                    <a:pt x="7702" y="3477"/>
                    <a:pt x="8041" y="3816"/>
                  </a:cubicBezTo>
                  <a:cubicBezTo>
                    <a:pt x="8535" y="4347"/>
                    <a:pt x="9265" y="4641"/>
                    <a:pt x="9999" y="4641"/>
                  </a:cubicBezTo>
                  <a:cubicBezTo>
                    <a:pt x="10090" y="4641"/>
                    <a:pt x="10180" y="4636"/>
                    <a:pt x="10270" y="4627"/>
                  </a:cubicBezTo>
                  <a:lnTo>
                    <a:pt x="10270" y="4627"/>
                  </a:lnTo>
                  <a:cubicBezTo>
                    <a:pt x="10177" y="5315"/>
                    <a:pt x="10609" y="5911"/>
                    <a:pt x="11163" y="6342"/>
                  </a:cubicBezTo>
                  <a:cubicBezTo>
                    <a:pt x="11420" y="6507"/>
                    <a:pt x="11677" y="6681"/>
                    <a:pt x="12015" y="6763"/>
                  </a:cubicBezTo>
                  <a:cubicBezTo>
                    <a:pt x="12149" y="6815"/>
                    <a:pt x="12272" y="6815"/>
                    <a:pt x="12447" y="6815"/>
                  </a:cubicBezTo>
                  <a:cubicBezTo>
                    <a:pt x="12621" y="6979"/>
                    <a:pt x="12744" y="7195"/>
                    <a:pt x="12919" y="7369"/>
                  </a:cubicBezTo>
                  <a:cubicBezTo>
                    <a:pt x="12960" y="7153"/>
                    <a:pt x="12960" y="6938"/>
                    <a:pt x="12919" y="6681"/>
                  </a:cubicBezTo>
                  <a:lnTo>
                    <a:pt x="12960" y="6681"/>
                  </a:lnTo>
                  <a:cubicBezTo>
                    <a:pt x="12919" y="5654"/>
                    <a:pt x="12786" y="4668"/>
                    <a:pt x="12406" y="3734"/>
                  </a:cubicBezTo>
                  <a:cubicBezTo>
                    <a:pt x="12015" y="2789"/>
                    <a:pt x="11379" y="1937"/>
                    <a:pt x="10475" y="1424"/>
                  </a:cubicBezTo>
                  <a:cubicBezTo>
                    <a:pt x="10113" y="1215"/>
                    <a:pt x="9652" y="1118"/>
                    <a:pt x="9177" y="1118"/>
                  </a:cubicBezTo>
                  <a:cubicBezTo>
                    <a:pt x="8763" y="1118"/>
                    <a:pt x="8337" y="1192"/>
                    <a:pt x="7959" y="1331"/>
                  </a:cubicBezTo>
                  <a:cubicBezTo>
                    <a:pt x="7959" y="992"/>
                    <a:pt x="7826" y="653"/>
                    <a:pt x="7610" y="438"/>
                  </a:cubicBezTo>
                  <a:cubicBezTo>
                    <a:pt x="7304" y="169"/>
                    <a:pt x="6889" y="0"/>
                    <a:pt x="649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4"/>
            <p:cNvSpPr/>
            <p:nvPr/>
          </p:nvSpPr>
          <p:spPr>
            <a:xfrm>
              <a:off x="1922975" y="2600325"/>
              <a:ext cx="45975" cy="31650"/>
            </a:xfrm>
            <a:custGeom>
              <a:avLst/>
              <a:gdLst/>
              <a:ahLst/>
              <a:cxnLst/>
              <a:rect l="l" t="t" r="r" b="b"/>
              <a:pathLst>
                <a:path w="1839" h="1266" extrusionOk="0">
                  <a:moveTo>
                    <a:pt x="638" y="0"/>
                  </a:moveTo>
                  <a:cubicBezTo>
                    <a:pt x="205" y="0"/>
                    <a:pt x="0" y="496"/>
                    <a:pt x="0" y="496"/>
                  </a:cubicBezTo>
                  <a:lnTo>
                    <a:pt x="1232" y="1266"/>
                  </a:lnTo>
                  <a:cubicBezTo>
                    <a:pt x="1232" y="1266"/>
                    <a:pt x="1838" y="619"/>
                    <a:pt x="1068" y="147"/>
                  </a:cubicBezTo>
                  <a:cubicBezTo>
                    <a:pt x="905" y="41"/>
                    <a:pt x="762" y="0"/>
                    <a:pt x="638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4"/>
            <p:cNvSpPr/>
            <p:nvPr/>
          </p:nvSpPr>
          <p:spPr>
            <a:xfrm>
              <a:off x="1795625" y="2612700"/>
              <a:ext cx="158175" cy="224650"/>
            </a:xfrm>
            <a:custGeom>
              <a:avLst/>
              <a:gdLst/>
              <a:ahLst/>
              <a:cxnLst/>
              <a:rect l="l" t="t" r="r" b="b"/>
              <a:pathLst>
                <a:path w="6327" h="8986" extrusionOk="0">
                  <a:moveTo>
                    <a:pt x="5094" y="1"/>
                  </a:moveTo>
                  <a:lnTo>
                    <a:pt x="4581" y="771"/>
                  </a:lnTo>
                  <a:lnTo>
                    <a:pt x="771" y="6542"/>
                  </a:lnTo>
                  <a:lnTo>
                    <a:pt x="771" y="6583"/>
                  </a:lnTo>
                  <a:lnTo>
                    <a:pt x="1" y="8986"/>
                  </a:lnTo>
                  <a:lnTo>
                    <a:pt x="1880" y="7487"/>
                  </a:lnTo>
                  <a:lnTo>
                    <a:pt x="1921" y="7394"/>
                  </a:lnTo>
                  <a:lnTo>
                    <a:pt x="5813" y="1582"/>
                  </a:lnTo>
                  <a:lnTo>
                    <a:pt x="6326" y="771"/>
                  </a:lnTo>
                  <a:lnTo>
                    <a:pt x="5094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4"/>
            <p:cNvSpPr/>
            <p:nvPr/>
          </p:nvSpPr>
          <p:spPr>
            <a:xfrm>
              <a:off x="1825425" y="2634025"/>
              <a:ext cx="93200" cy="137875"/>
            </a:xfrm>
            <a:custGeom>
              <a:avLst/>
              <a:gdLst/>
              <a:ahLst/>
              <a:cxnLst/>
              <a:rect l="l" t="t" r="r" b="b"/>
              <a:pathLst>
                <a:path w="3728" h="5515" extrusionOk="0">
                  <a:moveTo>
                    <a:pt x="3687" y="0"/>
                  </a:moveTo>
                  <a:lnTo>
                    <a:pt x="0" y="5514"/>
                  </a:lnTo>
                  <a:lnTo>
                    <a:pt x="3728" y="41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4"/>
            <p:cNvSpPr/>
            <p:nvPr/>
          </p:nvSpPr>
          <p:spPr>
            <a:xfrm>
              <a:off x="1842625" y="2644800"/>
              <a:ext cx="90900" cy="137875"/>
            </a:xfrm>
            <a:custGeom>
              <a:avLst/>
              <a:gdLst/>
              <a:ahLst/>
              <a:cxnLst/>
              <a:rect l="l" t="t" r="r" b="b"/>
              <a:pathLst>
                <a:path w="3636" h="5515" extrusionOk="0">
                  <a:moveTo>
                    <a:pt x="3635" y="0"/>
                  </a:moveTo>
                  <a:lnTo>
                    <a:pt x="0" y="5515"/>
                  </a:lnTo>
                  <a:lnTo>
                    <a:pt x="3635" y="41"/>
                  </a:lnTo>
                  <a:lnTo>
                    <a:pt x="363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4"/>
            <p:cNvSpPr/>
            <p:nvPr/>
          </p:nvSpPr>
          <p:spPr>
            <a:xfrm>
              <a:off x="1795625" y="2771875"/>
              <a:ext cx="48050" cy="65475"/>
            </a:xfrm>
            <a:custGeom>
              <a:avLst/>
              <a:gdLst/>
              <a:ahLst/>
              <a:cxnLst/>
              <a:rect l="l" t="t" r="r" b="b"/>
              <a:pathLst>
                <a:path w="1922" h="2619" extrusionOk="0">
                  <a:moveTo>
                    <a:pt x="1192" y="0"/>
                  </a:moveTo>
                  <a:lnTo>
                    <a:pt x="771" y="175"/>
                  </a:lnTo>
                  <a:lnTo>
                    <a:pt x="771" y="216"/>
                  </a:lnTo>
                  <a:lnTo>
                    <a:pt x="299" y="1715"/>
                  </a:lnTo>
                  <a:lnTo>
                    <a:pt x="1" y="2619"/>
                  </a:lnTo>
                  <a:lnTo>
                    <a:pt x="1" y="2619"/>
                  </a:lnTo>
                  <a:lnTo>
                    <a:pt x="730" y="2013"/>
                  </a:lnTo>
                  <a:lnTo>
                    <a:pt x="1880" y="1120"/>
                  </a:lnTo>
                  <a:lnTo>
                    <a:pt x="1921" y="1027"/>
                  </a:lnTo>
                  <a:lnTo>
                    <a:pt x="1880" y="432"/>
                  </a:lnTo>
                  <a:lnTo>
                    <a:pt x="1243" y="822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4"/>
            <p:cNvSpPr/>
            <p:nvPr/>
          </p:nvSpPr>
          <p:spPr>
            <a:xfrm>
              <a:off x="1795625" y="2814350"/>
              <a:ext cx="18250" cy="23000"/>
            </a:xfrm>
            <a:custGeom>
              <a:avLst/>
              <a:gdLst/>
              <a:ahLst/>
              <a:cxnLst/>
              <a:rect l="l" t="t" r="r" b="b"/>
              <a:pathLst>
                <a:path w="730" h="920" extrusionOk="0">
                  <a:moveTo>
                    <a:pt x="435" y="0"/>
                  </a:moveTo>
                  <a:cubicBezTo>
                    <a:pt x="391" y="0"/>
                    <a:pt x="345" y="5"/>
                    <a:pt x="299" y="16"/>
                  </a:cubicBezTo>
                  <a:lnTo>
                    <a:pt x="1" y="920"/>
                  </a:lnTo>
                  <a:lnTo>
                    <a:pt x="1" y="920"/>
                  </a:lnTo>
                  <a:lnTo>
                    <a:pt x="730" y="314"/>
                  </a:lnTo>
                  <a:lnTo>
                    <a:pt x="730" y="273"/>
                  </a:lnTo>
                  <a:cubicBezTo>
                    <a:pt x="730" y="232"/>
                    <a:pt x="730" y="150"/>
                    <a:pt x="679" y="98"/>
                  </a:cubicBezTo>
                  <a:cubicBezTo>
                    <a:pt x="649" y="38"/>
                    <a:pt x="552" y="0"/>
                    <a:pt x="43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4"/>
            <p:cNvSpPr/>
            <p:nvPr/>
          </p:nvSpPr>
          <p:spPr>
            <a:xfrm>
              <a:off x="1910125" y="2612700"/>
              <a:ext cx="43675" cy="39575"/>
            </a:xfrm>
            <a:custGeom>
              <a:avLst/>
              <a:gdLst/>
              <a:ahLst/>
              <a:cxnLst/>
              <a:rect l="l" t="t" r="r" b="b"/>
              <a:pathLst>
                <a:path w="1747" h="1583" extrusionOk="0">
                  <a:moveTo>
                    <a:pt x="514" y="1"/>
                  </a:moveTo>
                  <a:lnTo>
                    <a:pt x="340" y="257"/>
                  </a:lnTo>
                  <a:lnTo>
                    <a:pt x="340" y="299"/>
                  </a:lnTo>
                  <a:lnTo>
                    <a:pt x="206" y="422"/>
                  </a:lnTo>
                  <a:lnTo>
                    <a:pt x="206" y="463"/>
                  </a:lnTo>
                  <a:lnTo>
                    <a:pt x="1" y="771"/>
                  </a:lnTo>
                  <a:lnTo>
                    <a:pt x="1233" y="1582"/>
                  </a:lnTo>
                  <a:lnTo>
                    <a:pt x="1449" y="1284"/>
                  </a:lnTo>
                  <a:lnTo>
                    <a:pt x="1449" y="1233"/>
                  </a:lnTo>
                  <a:lnTo>
                    <a:pt x="1582" y="1069"/>
                  </a:lnTo>
                  <a:lnTo>
                    <a:pt x="1746" y="771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4"/>
            <p:cNvSpPr/>
            <p:nvPr/>
          </p:nvSpPr>
          <p:spPr>
            <a:xfrm>
              <a:off x="1918600" y="2619125"/>
              <a:ext cx="31100" cy="20300"/>
            </a:xfrm>
            <a:custGeom>
              <a:avLst/>
              <a:gdLst/>
              <a:ahLst/>
              <a:cxnLst/>
              <a:rect l="l" t="t" r="r" b="b"/>
              <a:pathLst>
                <a:path w="1244" h="812" extrusionOk="0">
                  <a:moveTo>
                    <a:pt x="1" y="0"/>
                  </a:moveTo>
                  <a:lnTo>
                    <a:pt x="1" y="42"/>
                  </a:lnTo>
                  <a:lnTo>
                    <a:pt x="1243" y="8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4"/>
            <p:cNvSpPr/>
            <p:nvPr/>
          </p:nvSpPr>
          <p:spPr>
            <a:xfrm>
              <a:off x="1915275" y="2623225"/>
              <a:ext cx="31075" cy="21600"/>
            </a:xfrm>
            <a:custGeom>
              <a:avLst/>
              <a:gdLst/>
              <a:ahLst/>
              <a:cxnLst/>
              <a:rect l="l" t="t" r="r" b="b"/>
              <a:pathLst>
                <a:path w="1243" h="864" extrusionOk="0">
                  <a:moveTo>
                    <a:pt x="0" y="1"/>
                  </a:moveTo>
                  <a:lnTo>
                    <a:pt x="0" y="42"/>
                  </a:lnTo>
                  <a:lnTo>
                    <a:pt x="1243" y="863"/>
                  </a:lnTo>
                  <a:lnTo>
                    <a:pt x="1243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4"/>
            <p:cNvSpPr/>
            <p:nvPr/>
          </p:nvSpPr>
          <p:spPr>
            <a:xfrm>
              <a:off x="1932475" y="2676875"/>
              <a:ext cx="170225" cy="52400"/>
            </a:xfrm>
            <a:custGeom>
              <a:avLst/>
              <a:gdLst/>
              <a:ahLst/>
              <a:cxnLst/>
              <a:rect l="l" t="t" r="r" b="b"/>
              <a:pathLst>
                <a:path w="6809" h="2096" extrusionOk="0">
                  <a:moveTo>
                    <a:pt x="6757" y="1"/>
                  </a:moveTo>
                  <a:lnTo>
                    <a:pt x="41" y="2003"/>
                  </a:lnTo>
                  <a:cubicBezTo>
                    <a:pt x="0" y="2003"/>
                    <a:pt x="0" y="2055"/>
                    <a:pt x="0" y="2096"/>
                  </a:cubicBezTo>
                  <a:lnTo>
                    <a:pt x="41" y="2096"/>
                  </a:lnTo>
                  <a:lnTo>
                    <a:pt x="6808" y="83"/>
                  </a:lnTo>
                  <a:lnTo>
                    <a:pt x="6808" y="42"/>
                  </a:lnTo>
                  <a:cubicBezTo>
                    <a:pt x="6808" y="1"/>
                    <a:pt x="6757" y="1"/>
                    <a:pt x="675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4"/>
            <p:cNvSpPr/>
            <p:nvPr/>
          </p:nvSpPr>
          <p:spPr>
            <a:xfrm>
              <a:off x="1799750" y="2694800"/>
              <a:ext cx="238775" cy="138200"/>
            </a:xfrm>
            <a:custGeom>
              <a:avLst/>
              <a:gdLst/>
              <a:ahLst/>
              <a:cxnLst/>
              <a:rect l="l" t="t" r="r" b="b"/>
              <a:pathLst>
                <a:path w="9551" h="5528" extrusionOk="0">
                  <a:moveTo>
                    <a:pt x="3044" y="1"/>
                  </a:moveTo>
                  <a:cubicBezTo>
                    <a:pt x="2733" y="1"/>
                    <a:pt x="2448" y="58"/>
                    <a:pt x="2187" y="259"/>
                  </a:cubicBezTo>
                  <a:cubicBezTo>
                    <a:pt x="1633" y="732"/>
                    <a:pt x="0" y="2919"/>
                    <a:pt x="431" y="3258"/>
                  </a:cubicBezTo>
                  <a:cubicBezTo>
                    <a:pt x="465" y="3284"/>
                    <a:pt x="509" y="3297"/>
                    <a:pt x="562" y="3297"/>
                  </a:cubicBezTo>
                  <a:cubicBezTo>
                    <a:pt x="1189" y="3297"/>
                    <a:pt x="3039" y="1595"/>
                    <a:pt x="3040" y="1594"/>
                  </a:cubicBezTo>
                  <a:lnTo>
                    <a:pt x="3040" y="1594"/>
                  </a:lnTo>
                  <a:cubicBezTo>
                    <a:pt x="3039" y="1595"/>
                    <a:pt x="1119" y="3648"/>
                    <a:pt x="1715" y="4367"/>
                  </a:cubicBezTo>
                  <a:cubicBezTo>
                    <a:pt x="1715" y="4367"/>
                    <a:pt x="1909" y="4600"/>
                    <a:pt x="2243" y="4600"/>
                  </a:cubicBezTo>
                  <a:cubicBezTo>
                    <a:pt x="2293" y="4600"/>
                    <a:pt x="2347" y="4595"/>
                    <a:pt x="2403" y="4583"/>
                  </a:cubicBezTo>
                  <a:cubicBezTo>
                    <a:pt x="2403" y="4583"/>
                    <a:pt x="2739" y="5164"/>
                    <a:pt x="3359" y="5164"/>
                  </a:cubicBezTo>
                  <a:cubicBezTo>
                    <a:pt x="3434" y="5164"/>
                    <a:pt x="3512" y="5156"/>
                    <a:pt x="3594" y="5137"/>
                  </a:cubicBezTo>
                  <a:cubicBezTo>
                    <a:pt x="3594" y="5137"/>
                    <a:pt x="4090" y="5520"/>
                    <a:pt x="4723" y="5520"/>
                  </a:cubicBezTo>
                  <a:cubicBezTo>
                    <a:pt x="4963" y="5520"/>
                    <a:pt x="5223" y="5464"/>
                    <a:pt x="5484" y="5312"/>
                  </a:cubicBezTo>
                  <a:lnTo>
                    <a:pt x="8215" y="5527"/>
                  </a:lnTo>
                  <a:cubicBezTo>
                    <a:pt x="8215" y="5527"/>
                    <a:pt x="9550" y="3433"/>
                    <a:pt x="6552" y="1543"/>
                  </a:cubicBezTo>
                  <a:cubicBezTo>
                    <a:pt x="6552" y="1543"/>
                    <a:pt x="5268" y="95"/>
                    <a:pt x="4364" y="95"/>
                  </a:cubicBezTo>
                  <a:cubicBezTo>
                    <a:pt x="3884" y="95"/>
                    <a:pt x="3444" y="1"/>
                    <a:pt x="3044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4"/>
            <p:cNvSpPr/>
            <p:nvPr/>
          </p:nvSpPr>
          <p:spPr>
            <a:xfrm>
              <a:off x="1998700" y="2800875"/>
              <a:ext cx="225925" cy="47925"/>
            </a:xfrm>
            <a:custGeom>
              <a:avLst/>
              <a:gdLst/>
              <a:ahLst/>
              <a:cxnLst/>
              <a:rect l="l" t="t" r="r" b="b"/>
              <a:pathLst>
                <a:path w="9037" h="1917" extrusionOk="0">
                  <a:moveTo>
                    <a:pt x="9037" y="1"/>
                  </a:moveTo>
                  <a:cubicBezTo>
                    <a:pt x="8986" y="1"/>
                    <a:pt x="8945" y="1"/>
                    <a:pt x="8945" y="42"/>
                  </a:cubicBezTo>
                  <a:cubicBezTo>
                    <a:pt x="8125" y="1564"/>
                    <a:pt x="4370" y="1808"/>
                    <a:pt x="2016" y="1808"/>
                  </a:cubicBezTo>
                  <a:cubicBezTo>
                    <a:pt x="1066" y="1808"/>
                    <a:pt x="344" y="1769"/>
                    <a:pt x="134" y="1757"/>
                  </a:cubicBezTo>
                  <a:lnTo>
                    <a:pt x="309" y="1284"/>
                  </a:lnTo>
                  <a:lnTo>
                    <a:pt x="309" y="1202"/>
                  </a:lnTo>
                  <a:cubicBezTo>
                    <a:pt x="257" y="1202"/>
                    <a:pt x="216" y="1243"/>
                    <a:pt x="216" y="1243"/>
                  </a:cubicBezTo>
                  <a:lnTo>
                    <a:pt x="0" y="1798"/>
                  </a:lnTo>
                  <a:lnTo>
                    <a:pt x="0" y="1839"/>
                  </a:lnTo>
                  <a:lnTo>
                    <a:pt x="134" y="1839"/>
                  </a:lnTo>
                  <a:cubicBezTo>
                    <a:pt x="392" y="1864"/>
                    <a:pt x="1202" y="1917"/>
                    <a:pt x="2238" y="1917"/>
                  </a:cubicBezTo>
                  <a:cubicBezTo>
                    <a:pt x="4620" y="1917"/>
                    <a:pt x="8200" y="1636"/>
                    <a:pt x="9037" y="83"/>
                  </a:cubicBezTo>
                  <a:lnTo>
                    <a:pt x="9037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4"/>
            <p:cNvSpPr/>
            <p:nvPr/>
          </p:nvSpPr>
          <p:spPr>
            <a:xfrm>
              <a:off x="1490650" y="2676875"/>
              <a:ext cx="155075" cy="36225"/>
            </a:xfrm>
            <a:custGeom>
              <a:avLst/>
              <a:gdLst/>
              <a:ahLst/>
              <a:cxnLst/>
              <a:rect l="l" t="t" r="r" b="b"/>
              <a:pathLst>
                <a:path w="6203" h="1449" extrusionOk="0">
                  <a:moveTo>
                    <a:pt x="42" y="1"/>
                  </a:moveTo>
                  <a:cubicBezTo>
                    <a:pt x="0" y="1"/>
                    <a:pt x="0" y="1"/>
                    <a:pt x="0" y="42"/>
                  </a:cubicBezTo>
                  <a:cubicBezTo>
                    <a:pt x="0" y="83"/>
                    <a:pt x="0" y="83"/>
                    <a:pt x="42" y="83"/>
                  </a:cubicBezTo>
                  <a:lnTo>
                    <a:pt x="6162" y="1449"/>
                  </a:lnTo>
                  <a:cubicBezTo>
                    <a:pt x="6203" y="1449"/>
                    <a:pt x="6203" y="1408"/>
                    <a:pt x="6203" y="1408"/>
                  </a:cubicBezTo>
                  <a:cubicBezTo>
                    <a:pt x="6203" y="1367"/>
                    <a:pt x="6203" y="1367"/>
                    <a:pt x="6162" y="1326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4"/>
            <p:cNvSpPr/>
            <p:nvPr/>
          </p:nvSpPr>
          <p:spPr>
            <a:xfrm>
              <a:off x="1517350" y="2711675"/>
              <a:ext cx="229025" cy="144625"/>
            </a:xfrm>
            <a:custGeom>
              <a:avLst/>
              <a:gdLst/>
              <a:ahLst/>
              <a:cxnLst/>
              <a:rect l="l" t="t" r="r" b="b"/>
              <a:pathLst>
                <a:path w="9161" h="5785" extrusionOk="0">
                  <a:moveTo>
                    <a:pt x="5321" y="0"/>
                  </a:moveTo>
                  <a:cubicBezTo>
                    <a:pt x="5239" y="0"/>
                    <a:pt x="5163" y="5"/>
                    <a:pt x="5094" y="16"/>
                  </a:cubicBezTo>
                  <a:cubicBezTo>
                    <a:pt x="5094" y="16"/>
                    <a:pt x="0" y="919"/>
                    <a:pt x="2824" y="4893"/>
                  </a:cubicBezTo>
                  <a:cubicBezTo>
                    <a:pt x="2824" y="4893"/>
                    <a:pt x="3789" y="5784"/>
                    <a:pt x="5040" y="5784"/>
                  </a:cubicBezTo>
                  <a:cubicBezTo>
                    <a:pt x="5184" y="5784"/>
                    <a:pt x="5333" y="5772"/>
                    <a:pt x="5484" y="5746"/>
                  </a:cubicBezTo>
                  <a:cubicBezTo>
                    <a:pt x="5484" y="5746"/>
                    <a:pt x="5556" y="5772"/>
                    <a:pt x="5677" y="5772"/>
                  </a:cubicBezTo>
                  <a:cubicBezTo>
                    <a:pt x="5904" y="5772"/>
                    <a:pt x="6304" y="5680"/>
                    <a:pt x="6727" y="5150"/>
                  </a:cubicBezTo>
                  <a:cubicBezTo>
                    <a:pt x="6727" y="5150"/>
                    <a:pt x="6757" y="5154"/>
                    <a:pt x="6807" y="5154"/>
                  </a:cubicBezTo>
                  <a:cubicBezTo>
                    <a:pt x="7067" y="5154"/>
                    <a:pt x="7857" y="5060"/>
                    <a:pt x="7753" y="3908"/>
                  </a:cubicBezTo>
                  <a:lnTo>
                    <a:pt x="7322" y="2665"/>
                  </a:lnTo>
                  <a:lnTo>
                    <a:pt x="7322" y="2665"/>
                  </a:lnTo>
                  <a:cubicBezTo>
                    <a:pt x="7322" y="2666"/>
                    <a:pt x="8051" y="4438"/>
                    <a:pt x="8565" y="4438"/>
                  </a:cubicBezTo>
                  <a:cubicBezTo>
                    <a:pt x="8593" y="4438"/>
                    <a:pt x="8620" y="4432"/>
                    <a:pt x="8647" y="4421"/>
                  </a:cubicBezTo>
                  <a:cubicBezTo>
                    <a:pt x="9160" y="4257"/>
                    <a:pt x="8524" y="1433"/>
                    <a:pt x="8092" y="1002"/>
                  </a:cubicBezTo>
                  <a:cubicBezTo>
                    <a:pt x="7698" y="570"/>
                    <a:pt x="6196" y="0"/>
                    <a:pt x="5321" y="0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4"/>
            <p:cNvSpPr/>
            <p:nvPr/>
          </p:nvSpPr>
          <p:spPr>
            <a:xfrm>
              <a:off x="1682175" y="2746200"/>
              <a:ext cx="31075" cy="95275"/>
            </a:xfrm>
            <a:custGeom>
              <a:avLst/>
              <a:gdLst/>
              <a:ahLst/>
              <a:cxnLst/>
              <a:rect l="l" t="t" r="r" b="b"/>
              <a:pathLst>
                <a:path w="1243" h="3811" extrusionOk="0">
                  <a:moveTo>
                    <a:pt x="175" y="0"/>
                  </a:moveTo>
                  <a:cubicBezTo>
                    <a:pt x="134" y="52"/>
                    <a:pt x="134" y="52"/>
                    <a:pt x="134" y="93"/>
                  </a:cubicBezTo>
                  <a:cubicBezTo>
                    <a:pt x="298" y="432"/>
                    <a:pt x="472" y="822"/>
                    <a:pt x="647" y="1161"/>
                  </a:cubicBezTo>
                  <a:cubicBezTo>
                    <a:pt x="688" y="1243"/>
                    <a:pt x="729" y="1377"/>
                    <a:pt x="770" y="1459"/>
                  </a:cubicBezTo>
                  <a:cubicBezTo>
                    <a:pt x="945" y="1849"/>
                    <a:pt x="1160" y="2270"/>
                    <a:pt x="1160" y="2742"/>
                  </a:cubicBezTo>
                  <a:cubicBezTo>
                    <a:pt x="1160" y="3256"/>
                    <a:pt x="770" y="3595"/>
                    <a:pt x="41" y="3728"/>
                  </a:cubicBezTo>
                  <a:cubicBezTo>
                    <a:pt x="0" y="3728"/>
                    <a:pt x="0" y="3769"/>
                    <a:pt x="0" y="3769"/>
                  </a:cubicBezTo>
                  <a:cubicBezTo>
                    <a:pt x="0" y="3810"/>
                    <a:pt x="0" y="3810"/>
                    <a:pt x="41" y="3810"/>
                  </a:cubicBezTo>
                  <a:cubicBezTo>
                    <a:pt x="811" y="3687"/>
                    <a:pt x="1243" y="3297"/>
                    <a:pt x="1243" y="2742"/>
                  </a:cubicBezTo>
                  <a:cubicBezTo>
                    <a:pt x="1243" y="2270"/>
                    <a:pt x="1027" y="1849"/>
                    <a:pt x="852" y="1418"/>
                  </a:cubicBezTo>
                  <a:cubicBezTo>
                    <a:pt x="811" y="1335"/>
                    <a:pt x="770" y="1243"/>
                    <a:pt x="729" y="1120"/>
                  </a:cubicBezTo>
                  <a:cubicBezTo>
                    <a:pt x="555" y="771"/>
                    <a:pt x="390" y="391"/>
                    <a:pt x="216" y="52"/>
                  </a:cubicBezTo>
                  <a:cubicBezTo>
                    <a:pt x="216" y="0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4"/>
            <p:cNvSpPr/>
            <p:nvPr/>
          </p:nvSpPr>
          <p:spPr>
            <a:xfrm>
              <a:off x="1614900" y="2776225"/>
              <a:ext cx="77050" cy="80675"/>
            </a:xfrm>
            <a:custGeom>
              <a:avLst/>
              <a:gdLst/>
              <a:ahLst/>
              <a:cxnLst/>
              <a:rect l="l" t="t" r="r" b="b"/>
              <a:pathLst>
                <a:path w="3082" h="3227" extrusionOk="0">
                  <a:moveTo>
                    <a:pt x="1490" y="1"/>
                  </a:moveTo>
                  <a:lnTo>
                    <a:pt x="1490" y="83"/>
                  </a:lnTo>
                  <a:cubicBezTo>
                    <a:pt x="1921" y="648"/>
                    <a:pt x="2907" y="2188"/>
                    <a:pt x="2650" y="2650"/>
                  </a:cubicBezTo>
                  <a:cubicBezTo>
                    <a:pt x="2393" y="3093"/>
                    <a:pt x="1877" y="3123"/>
                    <a:pt x="1687" y="3123"/>
                  </a:cubicBezTo>
                  <a:cubicBezTo>
                    <a:pt x="1656" y="3123"/>
                    <a:pt x="1634" y="3123"/>
                    <a:pt x="1623" y="3123"/>
                  </a:cubicBezTo>
                  <a:lnTo>
                    <a:pt x="83" y="905"/>
                  </a:lnTo>
                  <a:cubicBezTo>
                    <a:pt x="83" y="905"/>
                    <a:pt x="64" y="882"/>
                    <a:pt x="52" y="882"/>
                  </a:cubicBezTo>
                  <a:cubicBezTo>
                    <a:pt x="46" y="882"/>
                    <a:pt x="42" y="887"/>
                    <a:pt x="42" y="905"/>
                  </a:cubicBezTo>
                  <a:cubicBezTo>
                    <a:pt x="1" y="905"/>
                    <a:pt x="1" y="946"/>
                    <a:pt x="42" y="946"/>
                  </a:cubicBezTo>
                  <a:lnTo>
                    <a:pt x="1541" y="3164"/>
                  </a:lnTo>
                  <a:lnTo>
                    <a:pt x="1582" y="3215"/>
                  </a:lnTo>
                  <a:lnTo>
                    <a:pt x="1664" y="3215"/>
                  </a:lnTo>
                  <a:cubicBezTo>
                    <a:pt x="1702" y="3222"/>
                    <a:pt x="1751" y="3227"/>
                    <a:pt x="1806" y="3227"/>
                  </a:cubicBezTo>
                  <a:cubicBezTo>
                    <a:pt x="2067" y="3227"/>
                    <a:pt x="2487" y="3125"/>
                    <a:pt x="2732" y="2702"/>
                  </a:cubicBezTo>
                  <a:cubicBezTo>
                    <a:pt x="3081" y="2096"/>
                    <a:pt x="1623" y="83"/>
                    <a:pt x="158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4"/>
            <p:cNvSpPr/>
            <p:nvPr/>
          </p:nvSpPr>
          <p:spPr>
            <a:xfrm>
              <a:off x="1583850" y="2827825"/>
              <a:ext cx="71650" cy="29825"/>
            </a:xfrm>
            <a:custGeom>
              <a:avLst/>
              <a:gdLst/>
              <a:ahLst/>
              <a:cxnLst/>
              <a:rect l="l" t="t" r="r" b="b"/>
              <a:pathLst>
                <a:path w="2866" h="1193" extrusionOk="0">
                  <a:moveTo>
                    <a:pt x="62" y="1"/>
                  </a:moveTo>
                  <a:cubicBezTo>
                    <a:pt x="51" y="1"/>
                    <a:pt x="41" y="11"/>
                    <a:pt x="41" y="32"/>
                  </a:cubicBezTo>
                  <a:cubicBezTo>
                    <a:pt x="0" y="32"/>
                    <a:pt x="0" y="73"/>
                    <a:pt x="41" y="73"/>
                  </a:cubicBezTo>
                  <a:cubicBezTo>
                    <a:pt x="41" y="124"/>
                    <a:pt x="986" y="1100"/>
                    <a:pt x="2218" y="1192"/>
                  </a:cubicBezTo>
                  <a:cubicBezTo>
                    <a:pt x="2393" y="1192"/>
                    <a:pt x="2608" y="1192"/>
                    <a:pt x="2824" y="1151"/>
                  </a:cubicBezTo>
                  <a:cubicBezTo>
                    <a:pt x="2865" y="1151"/>
                    <a:pt x="2865" y="1100"/>
                    <a:pt x="2865" y="1100"/>
                  </a:cubicBezTo>
                  <a:cubicBezTo>
                    <a:pt x="2865" y="1059"/>
                    <a:pt x="2824" y="1059"/>
                    <a:pt x="2824" y="1059"/>
                  </a:cubicBezTo>
                  <a:cubicBezTo>
                    <a:pt x="2677" y="1089"/>
                    <a:pt x="2532" y="1102"/>
                    <a:pt x="2390" y="1102"/>
                  </a:cubicBezTo>
                  <a:cubicBezTo>
                    <a:pt x="1127" y="1102"/>
                    <a:pt x="119" y="32"/>
                    <a:pt x="82" y="32"/>
                  </a:cubicBezTo>
                  <a:cubicBezTo>
                    <a:pt x="82" y="11"/>
                    <a:pt x="72" y="1"/>
                    <a:pt x="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4"/>
            <p:cNvSpPr/>
            <p:nvPr/>
          </p:nvSpPr>
          <p:spPr>
            <a:xfrm>
              <a:off x="1833125" y="2732600"/>
              <a:ext cx="97300" cy="92950"/>
            </a:xfrm>
            <a:custGeom>
              <a:avLst/>
              <a:gdLst/>
              <a:ahLst/>
              <a:cxnLst/>
              <a:rect l="l" t="t" r="r" b="b"/>
              <a:pathLst>
                <a:path w="3892" h="3718" extrusionOk="0">
                  <a:moveTo>
                    <a:pt x="1684" y="0"/>
                  </a:moveTo>
                  <a:cubicBezTo>
                    <a:pt x="1674" y="0"/>
                    <a:pt x="1664" y="11"/>
                    <a:pt x="1664" y="31"/>
                  </a:cubicBezTo>
                  <a:cubicBezTo>
                    <a:pt x="1581" y="82"/>
                    <a:pt x="0" y="1489"/>
                    <a:pt x="339" y="2773"/>
                  </a:cubicBezTo>
                  <a:cubicBezTo>
                    <a:pt x="339" y="2906"/>
                    <a:pt x="421" y="2988"/>
                    <a:pt x="514" y="3030"/>
                  </a:cubicBezTo>
                  <a:cubicBezTo>
                    <a:pt x="596" y="3071"/>
                    <a:pt x="770" y="3112"/>
                    <a:pt x="1068" y="3112"/>
                  </a:cubicBezTo>
                  <a:cubicBezTo>
                    <a:pt x="1150" y="3245"/>
                    <a:pt x="1448" y="3718"/>
                    <a:pt x="1920" y="3718"/>
                  </a:cubicBezTo>
                  <a:cubicBezTo>
                    <a:pt x="2054" y="3718"/>
                    <a:pt x="2136" y="3718"/>
                    <a:pt x="2259" y="3676"/>
                  </a:cubicBezTo>
                  <a:cubicBezTo>
                    <a:pt x="2947" y="3420"/>
                    <a:pt x="3851" y="2300"/>
                    <a:pt x="3892" y="2259"/>
                  </a:cubicBezTo>
                  <a:lnTo>
                    <a:pt x="3892" y="2218"/>
                  </a:lnTo>
                  <a:cubicBezTo>
                    <a:pt x="3871" y="2198"/>
                    <a:pt x="3848" y="2187"/>
                    <a:pt x="3830" y="2187"/>
                  </a:cubicBezTo>
                  <a:cubicBezTo>
                    <a:pt x="3812" y="2187"/>
                    <a:pt x="3800" y="2198"/>
                    <a:pt x="3800" y="2218"/>
                  </a:cubicBezTo>
                  <a:cubicBezTo>
                    <a:pt x="3800" y="2218"/>
                    <a:pt x="2906" y="3327"/>
                    <a:pt x="2218" y="3584"/>
                  </a:cubicBezTo>
                  <a:cubicBezTo>
                    <a:pt x="2131" y="3619"/>
                    <a:pt x="2048" y="3634"/>
                    <a:pt x="1969" y="3634"/>
                  </a:cubicBezTo>
                  <a:cubicBezTo>
                    <a:pt x="1471" y="3634"/>
                    <a:pt x="1145" y="3030"/>
                    <a:pt x="1109" y="3030"/>
                  </a:cubicBezTo>
                  <a:cubicBezTo>
                    <a:pt x="1109" y="3030"/>
                    <a:pt x="1109" y="2988"/>
                    <a:pt x="1068" y="2988"/>
                  </a:cubicBezTo>
                  <a:cubicBezTo>
                    <a:pt x="993" y="3000"/>
                    <a:pt x="925" y="3005"/>
                    <a:pt x="864" y="3005"/>
                  </a:cubicBezTo>
                  <a:cubicBezTo>
                    <a:pt x="717" y="3005"/>
                    <a:pt x="613" y="2976"/>
                    <a:pt x="555" y="2947"/>
                  </a:cubicBezTo>
                  <a:cubicBezTo>
                    <a:pt x="462" y="2906"/>
                    <a:pt x="421" y="2814"/>
                    <a:pt x="421" y="2773"/>
                  </a:cubicBezTo>
                  <a:cubicBezTo>
                    <a:pt x="123" y="1530"/>
                    <a:pt x="1705" y="123"/>
                    <a:pt x="1705" y="82"/>
                  </a:cubicBezTo>
                  <a:cubicBezTo>
                    <a:pt x="1746" y="82"/>
                    <a:pt x="1746" y="31"/>
                    <a:pt x="1705" y="31"/>
                  </a:cubicBezTo>
                  <a:cubicBezTo>
                    <a:pt x="1705" y="11"/>
                    <a:pt x="1694" y="0"/>
                    <a:pt x="168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4"/>
            <p:cNvSpPr/>
            <p:nvPr/>
          </p:nvSpPr>
          <p:spPr>
            <a:xfrm>
              <a:off x="1858775" y="2762375"/>
              <a:ext cx="54450" cy="47000"/>
            </a:xfrm>
            <a:custGeom>
              <a:avLst/>
              <a:gdLst/>
              <a:ahLst/>
              <a:cxnLst/>
              <a:rect l="l" t="t" r="r" b="b"/>
              <a:pathLst>
                <a:path w="2178" h="1880" extrusionOk="0">
                  <a:moveTo>
                    <a:pt x="2096" y="0"/>
                  </a:moveTo>
                  <a:cubicBezTo>
                    <a:pt x="1408" y="596"/>
                    <a:pt x="720" y="1202"/>
                    <a:pt x="42" y="1839"/>
                  </a:cubicBezTo>
                  <a:cubicBezTo>
                    <a:pt x="1" y="1839"/>
                    <a:pt x="1" y="1880"/>
                    <a:pt x="42" y="1880"/>
                  </a:cubicBezTo>
                  <a:lnTo>
                    <a:pt x="83" y="1880"/>
                  </a:lnTo>
                  <a:cubicBezTo>
                    <a:pt x="812" y="1284"/>
                    <a:pt x="1490" y="688"/>
                    <a:pt x="2178" y="83"/>
                  </a:cubicBezTo>
                  <a:lnTo>
                    <a:pt x="2178" y="42"/>
                  </a:lnTo>
                  <a:cubicBezTo>
                    <a:pt x="2137" y="0"/>
                    <a:pt x="2137" y="0"/>
                    <a:pt x="209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4"/>
            <p:cNvSpPr/>
            <p:nvPr/>
          </p:nvSpPr>
          <p:spPr>
            <a:xfrm>
              <a:off x="1888575" y="2816350"/>
              <a:ext cx="64200" cy="18700"/>
            </a:xfrm>
            <a:custGeom>
              <a:avLst/>
              <a:gdLst/>
              <a:ahLst/>
              <a:cxnLst/>
              <a:rect l="l" t="t" r="r" b="b"/>
              <a:pathLst>
                <a:path w="2568" h="748" extrusionOk="0">
                  <a:moveTo>
                    <a:pt x="2496" y="0"/>
                  </a:moveTo>
                  <a:cubicBezTo>
                    <a:pt x="2490" y="0"/>
                    <a:pt x="2485" y="5"/>
                    <a:pt x="2485" y="18"/>
                  </a:cubicBezTo>
                  <a:cubicBezTo>
                    <a:pt x="1975" y="415"/>
                    <a:pt x="1535" y="629"/>
                    <a:pt x="1100" y="629"/>
                  </a:cubicBezTo>
                  <a:cubicBezTo>
                    <a:pt x="1062" y="629"/>
                    <a:pt x="1024" y="628"/>
                    <a:pt x="986" y="624"/>
                  </a:cubicBezTo>
                  <a:lnTo>
                    <a:pt x="945" y="624"/>
                  </a:lnTo>
                  <a:cubicBezTo>
                    <a:pt x="647" y="624"/>
                    <a:pt x="349" y="491"/>
                    <a:pt x="93" y="275"/>
                  </a:cubicBezTo>
                  <a:lnTo>
                    <a:pt x="41" y="275"/>
                  </a:lnTo>
                  <a:cubicBezTo>
                    <a:pt x="0" y="326"/>
                    <a:pt x="0" y="326"/>
                    <a:pt x="41" y="368"/>
                  </a:cubicBezTo>
                  <a:cubicBezTo>
                    <a:pt x="298" y="583"/>
                    <a:pt x="606" y="706"/>
                    <a:pt x="945" y="747"/>
                  </a:cubicBezTo>
                  <a:lnTo>
                    <a:pt x="986" y="747"/>
                  </a:lnTo>
                  <a:cubicBezTo>
                    <a:pt x="1458" y="747"/>
                    <a:pt x="1972" y="532"/>
                    <a:pt x="2526" y="111"/>
                  </a:cubicBezTo>
                  <a:cubicBezTo>
                    <a:pt x="2567" y="70"/>
                    <a:pt x="2567" y="18"/>
                    <a:pt x="2526" y="18"/>
                  </a:cubicBezTo>
                  <a:cubicBezTo>
                    <a:pt x="2526" y="18"/>
                    <a:pt x="2508" y="0"/>
                    <a:pt x="249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4"/>
            <p:cNvSpPr/>
            <p:nvPr/>
          </p:nvSpPr>
          <p:spPr>
            <a:xfrm>
              <a:off x="1352800" y="2475550"/>
              <a:ext cx="274975" cy="164975"/>
            </a:xfrm>
            <a:custGeom>
              <a:avLst/>
              <a:gdLst/>
              <a:ahLst/>
              <a:cxnLst/>
              <a:rect l="l" t="t" r="r" b="b"/>
              <a:pathLst>
                <a:path w="10999" h="6599" extrusionOk="0">
                  <a:moveTo>
                    <a:pt x="1329" y="1"/>
                  </a:moveTo>
                  <a:cubicBezTo>
                    <a:pt x="771" y="1"/>
                    <a:pt x="337" y="420"/>
                    <a:pt x="298" y="989"/>
                  </a:cubicBezTo>
                  <a:lnTo>
                    <a:pt x="41" y="4922"/>
                  </a:lnTo>
                  <a:cubicBezTo>
                    <a:pt x="0" y="5528"/>
                    <a:pt x="421" y="6000"/>
                    <a:pt x="986" y="6041"/>
                  </a:cubicBezTo>
                  <a:lnTo>
                    <a:pt x="9581" y="6596"/>
                  </a:lnTo>
                  <a:cubicBezTo>
                    <a:pt x="9605" y="6598"/>
                    <a:pt x="9630" y="6598"/>
                    <a:pt x="9654" y="6598"/>
                  </a:cubicBezTo>
                  <a:cubicBezTo>
                    <a:pt x="10180" y="6598"/>
                    <a:pt x="10651" y="6181"/>
                    <a:pt x="10690" y="5651"/>
                  </a:cubicBezTo>
                  <a:lnTo>
                    <a:pt x="10947" y="1677"/>
                  </a:lnTo>
                  <a:cubicBezTo>
                    <a:pt x="10998" y="1123"/>
                    <a:pt x="10567" y="609"/>
                    <a:pt x="9971" y="558"/>
                  </a:cubicBezTo>
                  <a:lnTo>
                    <a:pt x="1407" y="3"/>
                  </a:lnTo>
                  <a:cubicBezTo>
                    <a:pt x="1381" y="1"/>
                    <a:pt x="1355" y="1"/>
                    <a:pt x="1329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4"/>
            <p:cNvSpPr/>
            <p:nvPr/>
          </p:nvSpPr>
          <p:spPr>
            <a:xfrm>
              <a:off x="1518625" y="2626575"/>
              <a:ext cx="61900" cy="42625"/>
            </a:xfrm>
            <a:custGeom>
              <a:avLst/>
              <a:gdLst/>
              <a:ahLst/>
              <a:cxnLst/>
              <a:rect l="l" t="t" r="r" b="b"/>
              <a:pathLst>
                <a:path w="2476" h="1705" extrusionOk="0">
                  <a:moveTo>
                    <a:pt x="1367" y="0"/>
                  </a:moveTo>
                  <a:lnTo>
                    <a:pt x="1" y="123"/>
                  </a:lnTo>
                  <a:lnTo>
                    <a:pt x="2476" y="1705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4"/>
            <p:cNvSpPr/>
            <p:nvPr/>
          </p:nvSpPr>
          <p:spPr>
            <a:xfrm>
              <a:off x="1400800" y="2523875"/>
              <a:ext cx="44950" cy="59850"/>
            </a:xfrm>
            <a:custGeom>
              <a:avLst/>
              <a:gdLst/>
              <a:ahLst/>
              <a:cxnLst/>
              <a:rect l="l" t="t" r="r" b="b"/>
              <a:pathLst>
                <a:path w="1798" h="2394" extrusionOk="0">
                  <a:moveTo>
                    <a:pt x="986" y="812"/>
                  </a:moveTo>
                  <a:lnTo>
                    <a:pt x="1120" y="1367"/>
                  </a:lnTo>
                  <a:lnTo>
                    <a:pt x="812" y="1325"/>
                  </a:lnTo>
                  <a:lnTo>
                    <a:pt x="986" y="812"/>
                  </a:lnTo>
                  <a:close/>
                  <a:moveTo>
                    <a:pt x="945" y="1"/>
                  </a:moveTo>
                  <a:cubicBezTo>
                    <a:pt x="863" y="1"/>
                    <a:pt x="812" y="42"/>
                    <a:pt x="771" y="124"/>
                  </a:cubicBezTo>
                  <a:lnTo>
                    <a:pt x="41" y="2096"/>
                  </a:lnTo>
                  <a:lnTo>
                    <a:pt x="0" y="2137"/>
                  </a:lnTo>
                  <a:cubicBezTo>
                    <a:pt x="0" y="2219"/>
                    <a:pt x="93" y="2270"/>
                    <a:pt x="134" y="2270"/>
                  </a:cubicBezTo>
                  <a:lnTo>
                    <a:pt x="350" y="2311"/>
                  </a:lnTo>
                  <a:cubicBezTo>
                    <a:pt x="432" y="2311"/>
                    <a:pt x="473" y="2270"/>
                    <a:pt x="514" y="2178"/>
                  </a:cubicBezTo>
                  <a:lnTo>
                    <a:pt x="647" y="1798"/>
                  </a:lnTo>
                  <a:lnTo>
                    <a:pt x="1202" y="1839"/>
                  </a:lnTo>
                  <a:lnTo>
                    <a:pt x="1325" y="2219"/>
                  </a:lnTo>
                  <a:cubicBezTo>
                    <a:pt x="1325" y="2311"/>
                    <a:pt x="1376" y="2352"/>
                    <a:pt x="1459" y="2352"/>
                  </a:cubicBezTo>
                  <a:lnTo>
                    <a:pt x="1674" y="2393"/>
                  </a:lnTo>
                  <a:cubicBezTo>
                    <a:pt x="1715" y="2393"/>
                    <a:pt x="1797" y="2311"/>
                    <a:pt x="1797" y="2270"/>
                  </a:cubicBezTo>
                  <a:lnTo>
                    <a:pt x="1797" y="2219"/>
                  </a:lnTo>
                  <a:lnTo>
                    <a:pt x="1284" y="165"/>
                  </a:lnTo>
                  <a:cubicBezTo>
                    <a:pt x="1284" y="83"/>
                    <a:pt x="1243" y="42"/>
                    <a:pt x="1161" y="42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4"/>
            <p:cNvSpPr/>
            <p:nvPr/>
          </p:nvSpPr>
          <p:spPr>
            <a:xfrm>
              <a:off x="1475750" y="2528000"/>
              <a:ext cx="38550" cy="59150"/>
            </a:xfrm>
            <a:custGeom>
              <a:avLst/>
              <a:gdLst/>
              <a:ahLst/>
              <a:cxnLst/>
              <a:rect l="l" t="t" r="r" b="b"/>
              <a:pathLst>
                <a:path w="1542" h="2366" extrusionOk="0">
                  <a:moveTo>
                    <a:pt x="771" y="513"/>
                  </a:moveTo>
                  <a:cubicBezTo>
                    <a:pt x="894" y="513"/>
                    <a:pt x="987" y="647"/>
                    <a:pt x="987" y="729"/>
                  </a:cubicBezTo>
                  <a:cubicBezTo>
                    <a:pt x="987" y="863"/>
                    <a:pt x="853" y="945"/>
                    <a:pt x="771" y="945"/>
                  </a:cubicBezTo>
                  <a:lnTo>
                    <a:pt x="555" y="904"/>
                  </a:lnTo>
                  <a:lnTo>
                    <a:pt x="596" y="513"/>
                  </a:lnTo>
                  <a:close/>
                  <a:moveTo>
                    <a:pt x="812" y="1376"/>
                  </a:moveTo>
                  <a:cubicBezTo>
                    <a:pt x="987" y="1417"/>
                    <a:pt x="1069" y="1499"/>
                    <a:pt x="1069" y="1633"/>
                  </a:cubicBezTo>
                  <a:cubicBezTo>
                    <a:pt x="1028" y="1797"/>
                    <a:pt x="946" y="1890"/>
                    <a:pt x="812" y="1890"/>
                  </a:cubicBezTo>
                  <a:lnTo>
                    <a:pt x="514" y="1848"/>
                  </a:lnTo>
                  <a:lnTo>
                    <a:pt x="555" y="1376"/>
                  </a:lnTo>
                  <a:close/>
                  <a:moveTo>
                    <a:pt x="340" y="0"/>
                  </a:moveTo>
                  <a:cubicBezTo>
                    <a:pt x="299" y="0"/>
                    <a:pt x="258" y="51"/>
                    <a:pt x="217" y="92"/>
                  </a:cubicBezTo>
                  <a:cubicBezTo>
                    <a:pt x="175" y="92"/>
                    <a:pt x="124" y="175"/>
                    <a:pt x="124" y="216"/>
                  </a:cubicBezTo>
                  <a:lnTo>
                    <a:pt x="1" y="2105"/>
                  </a:lnTo>
                  <a:cubicBezTo>
                    <a:pt x="1" y="2228"/>
                    <a:pt x="83" y="2311"/>
                    <a:pt x="175" y="2311"/>
                  </a:cubicBezTo>
                  <a:lnTo>
                    <a:pt x="771" y="2362"/>
                  </a:lnTo>
                  <a:cubicBezTo>
                    <a:pt x="794" y="2364"/>
                    <a:pt x="817" y="2365"/>
                    <a:pt x="840" y="2365"/>
                  </a:cubicBezTo>
                  <a:cubicBezTo>
                    <a:pt x="1234" y="2365"/>
                    <a:pt x="1502" y="2033"/>
                    <a:pt x="1541" y="1674"/>
                  </a:cubicBezTo>
                  <a:cubicBezTo>
                    <a:pt x="1541" y="1458"/>
                    <a:pt x="1459" y="1243"/>
                    <a:pt x="1285" y="1119"/>
                  </a:cubicBezTo>
                  <a:cubicBezTo>
                    <a:pt x="1408" y="1027"/>
                    <a:pt x="1459" y="904"/>
                    <a:pt x="1459" y="770"/>
                  </a:cubicBezTo>
                  <a:cubicBezTo>
                    <a:pt x="1500" y="390"/>
                    <a:pt x="1202" y="92"/>
                    <a:pt x="853" y="51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4"/>
            <p:cNvSpPr/>
            <p:nvPr/>
          </p:nvSpPr>
          <p:spPr>
            <a:xfrm>
              <a:off x="1544300" y="2533300"/>
              <a:ext cx="38525" cy="59175"/>
            </a:xfrm>
            <a:custGeom>
              <a:avLst/>
              <a:gdLst/>
              <a:ahLst/>
              <a:cxnLst/>
              <a:rect l="l" t="t" r="r" b="b"/>
              <a:pathLst>
                <a:path w="1541" h="2367" extrusionOk="0">
                  <a:moveTo>
                    <a:pt x="867" y="1"/>
                  </a:moveTo>
                  <a:cubicBezTo>
                    <a:pt x="427" y="1"/>
                    <a:pt x="81" y="375"/>
                    <a:pt x="42" y="815"/>
                  </a:cubicBezTo>
                  <a:lnTo>
                    <a:pt x="1" y="1462"/>
                  </a:lnTo>
                  <a:cubicBezTo>
                    <a:pt x="1" y="1893"/>
                    <a:pt x="298" y="2314"/>
                    <a:pt x="771" y="2355"/>
                  </a:cubicBezTo>
                  <a:cubicBezTo>
                    <a:pt x="809" y="2363"/>
                    <a:pt x="845" y="2366"/>
                    <a:pt x="881" y="2366"/>
                  </a:cubicBezTo>
                  <a:cubicBezTo>
                    <a:pt x="1087" y="2366"/>
                    <a:pt x="1259" y="2247"/>
                    <a:pt x="1408" y="2099"/>
                  </a:cubicBezTo>
                  <a:cubicBezTo>
                    <a:pt x="1449" y="2099"/>
                    <a:pt x="1449" y="2057"/>
                    <a:pt x="1449" y="2016"/>
                  </a:cubicBezTo>
                  <a:cubicBezTo>
                    <a:pt x="1449" y="1975"/>
                    <a:pt x="1449" y="1934"/>
                    <a:pt x="1408" y="1934"/>
                  </a:cubicBezTo>
                  <a:lnTo>
                    <a:pt x="1284" y="1760"/>
                  </a:lnTo>
                  <a:cubicBezTo>
                    <a:pt x="1284" y="1719"/>
                    <a:pt x="1233" y="1719"/>
                    <a:pt x="1192" y="1719"/>
                  </a:cubicBezTo>
                  <a:cubicBezTo>
                    <a:pt x="1192" y="1719"/>
                    <a:pt x="1151" y="1719"/>
                    <a:pt x="1110" y="1760"/>
                  </a:cubicBezTo>
                  <a:cubicBezTo>
                    <a:pt x="1028" y="1842"/>
                    <a:pt x="935" y="1893"/>
                    <a:pt x="812" y="1893"/>
                  </a:cubicBezTo>
                  <a:cubicBezTo>
                    <a:pt x="637" y="1893"/>
                    <a:pt x="463" y="1678"/>
                    <a:pt x="463" y="1462"/>
                  </a:cubicBezTo>
                  <a:lnTo>
                    <a:pt x="514" y="815"/>
                  </a:lnTo>
                  <a:cubicBezTo>
                    <a:pt x="555" y="651"/>
                    <a:pt x="719" y="476"/>
                    <a:pt x="894" y="476"/>
                  </a:cubicBezTo>
                  <a:cubicBezTo>
                    <a:pt x="1028" y="476"/>
                    <a:pt x="1110" y="517"/>
                    <a:pt x="1192" y="651"/>
                  </a:cubicBezTo>
                  <a:cubicBezTo>
                    <a:pt x="1233" y="692"/>
                    <a:pt x="1233" y="692"/>
                    <a:pt x="1284" y="692"/>
                  </a:cubicBezTo>
                  <a:cubicBezTo>
                    <a:pt x="1325" y="692"/>
                    <a:pt x="1325" y="692"/>
                    <a:pt x="1366" y="651"/>
                  </a:cubicBezTo>
                  <a:lnTo>
                    <a:pt x="1490" y="517"/>
                  </a:lnTo>
                  <a:cubicBezTo>
                    <a:pt x="1541" y="476"/>
                    <a:pt x="1541" y="435"/>
                    <a:pt x="1541" y="435"/>
                  </a:cubicBezTo>
                  <a:lnTo>
                    <a:pt x="1541" y="301"/>
                  </a:lnTo>
                  <a:cubicBezTo>
                    <a:pt x="1408" y="137"/>
                    <a:pt x="1192" y="4"/>
                    <a:pt x="935" y="4"/>
                  </a:cubicBezTo>
                  <a:cubicBezTo>
                    <a:pt x="912" y="2"/>
                    <a:pt x="889" y="1"/>
                    <a:pt x="8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4"/>
            <p:cNvSpPr/>
            <p:nvPr/>
          </p:nvSpPr>
          <p:spPr>
            <a:xfrm>
              <a:off x="1772025" y="2121600"/>
              <a:ext cx="84475" cy="90900"/>
            </a:xfrm>
            <a:custGeom>
              <a:avLst/>
              <a:gdLst/>
              <a:ahLst/>
              <a:cxnLst/>
              <a:rect l="l" t="t" r="r" b="b"/>
              <a:pathLst>
                <a:path w="3379" h="3636" extrusionOk="0">
                  <a:moveTo>
                    <a:pt x="2865" y="1"/>
                  </a:moveTo>
                  <a:lnTo>
                    <a:pt x="1674" y="986"/>
                  </a:lnTo>
                  <a:lnTo>
                    <a:pt x="390" y="42"/>
                  </a:lnTo>
                  <a:lnTo>
                    <a:pt x="1068" y="1500"/>
                  </a:lnTo>
                  <a:lnTo>
                    <a:pt x="0" y="2701"/>
                  </a:lnTo>
                  <a:lnTo>
                    <a:pt x="0" y="2701"/>
                  </a:lnTo>
                  <a:lnTo>
                    <a:pt x="1284" y="2270"/>
                  </a:lnTo>
                  <a:lnTo>
                    <a:pt x="2013" y="3636"/>
                  </a:lnTo>
                  <a:lnTo>
                    <a:pt x="1972" y="2137"/>
                  </a:lnTo>
                  <a:lnTo>
                    <a:pt x="3379" y="2393"/>
                  </a:lnTo>
                  <a:lnTo>
                    <a:pt x="3379" y="2393"/>
                  </a:lnTo>
                  <a:lnTo>
                    <a:pt x="2352" y="14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4"/>
            <p:cNvSpPr/>
            <p:nvPr/>
          </p:nvSpPr>
          <p:spPr>
            <a:xfrm>
              <a:off x="2064175" y="2477925"/>
              <a:ext cx="93975" cy="94000"/>
            </a:xfrm>
            <a:custGeom>
              <a:avLst/>
              <a:gdLst/>
              <a:ahLst/>
              <a:cxnLst/>
              <a:rect l="l" t="t" r="r" b="b"/>
              <a:pathLst>
                <a:path w="3759" h="3760" extrusionOk="0">
                  <a:moveTo>
                    <a:pt x="2516" y="1"/>
                  </a:moveTo>
                  <a:lnTo>
                    <a:pt x="1581" y="1284"/>
                  </a:lnTo>
                  <a:lnTo>
                    <a:pt x="0" y="894"/>
                  </a:lnTo>
                  <a:lnTo>
                    <a:pt x="976" y="1839"/>
                  </a:lnTo>
                  <a:lnTo>
                    <a:pt x="123" y="3122"/>
                  </a:lnTo>
                  <a:lnTo>
                    <a:pt x="1448" y="2352"/>
                  </a:lnTo>
                  <a:lnTo>
                    <a:pt x="1879" y="3759"/>
                  </a:lnTo>
                  <a:lnTo>
                    <a:pt x="2259" y="2352"/>
                  </a:lnTo>
                  <a:lnTo>
                    <a:pt x="3758" y="2178"/>
                  </a:lnTo>
                  <a:lnTo>
                    <a:pt x="2310" y="1582"/>
                  </a:lnTo>
                  <a:lnTo>
                    <a:pt x="251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4"/>
            <p:cNvSpPr/>
            <p:nvPr/>
          </p:nvSpPr>
          <p:spPr>
            <a:xfrm>
              <a:off x="1468325" y="2307725"/>
              <a:ext cx="91925" cy="99625"/>
            </a:xfrm>
            <a:custGeom>
              <a:avLst/>
              <a:gdLst/>
              <a:ahLst/>
              <a:cxnLst/>
              <a:rect l="l" t="t" r="r" b="b"/>
              <a:pathLst>
                <a:path w="3677" h="3985" extrusionOk="0">
                  <a:moveTo>
                    <a:pt x="1366" y="0"/>
                  </a:moveTo>
                  <a:lnTo>
                    <a:pt x="1448" y="1623"/>
                  </a:lnTo>
                  <a:lnTo>
                    <a:pt x="0" y="2352"/>
                  </a:lnTo>
                  <a:lnTo>
                    <a:pt x="1366" y="2444"/>
                  </a:lnTo>
                  <a:lnTo>
                    <a:pt x="1540" y="3985"/>
                  </a:lnTo>
                  <a:lnTo>
                    <a:pt x="2054" y="2527"/>
                  </a:lnTo>
                  <a:lnTo>
                    <a:pt x="3296" y="3297"/>
                  </a:lnTo>
                  <a:lnTo>
                    <a:pt x="2649" y="1972"/>
                  </a:lnTo>
                  <a:lnTo>
                    <a:pt x="3676" y="853"/>
                  </a:lnTo>
                  <a:lnTo>
                    <a:pt x="3676" y="853"/>
                  </a:lnTo>
                  <a:lnTo>
                    <a:pt x="2177" y="1366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74"/>
          <p:cNvSpPr/>
          <p:nvPr/>
        </p:nvSpPr>
        <p:spPr>
          <a:xfrm>
            <a:off x="4744499" y="1312224"/>
            <a:ext cx="352298" cy="3477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74"/>
          <p:cNvSpPr/>
          <p:nvPr/>
        </p:nvSpPr>
        <p:spPr>
          <a:xfrm>
            <a:off x="4744499" y="2632774"/>
            <a:ext cx="352298" cy="3477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74"/>
          <p:cNvSpPr/>
          <p:nvPr/>
        </p:nvSpPr>
        <p:spPr>
          <a:xfrm>
            <a:off x="4744499" y="3942874"/>
            <a:ext cx="352298" cy="3477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2589;p75"/>
          <p:cNvSpPr txBox="1">
            <a:spLocks/>
          </p:cNvSpPr>
          <p:nvPr/>
        </p:nvSpPr>
        <p:spPr>
          <a:xfrm>
            <a:off x="1133100" y="395100"/>
            <a:ext cx="68778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30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62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62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62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62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62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62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62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6200"/>
              <a:buFont typeface="Paytone One"/>
              <a:buNone/>
              <a:defRPr sz="6200" b="0" i="0" u="none" strike="noStrike" cap="none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algn="ctr"/>
            <a:r>
              <a:rPr lang="es-PE"/>
              <a:t>EVALUATION RESULTS</a:t>
            </a:r>
            <a:endParaRPr lang="es-P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424B92D-DB16-1EEA-68E3-8B6F6C3F3B6B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BF0C1EAC-0E47-CC0D-17E4-AD41DCED90CC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BCFB5E84-BF34-20E5-4B1D-73BB8295CF9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098985C0-FABF-8730-DF3D-30D163C14619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6C9EE5F5-3293-E85D-3A74-42EAD98D5826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8E15352A-F885-F9DF-0D9F-20B12984F07F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F04BE609-62D3-549E-B8D5-0BED5308BFC6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576834B9-796A-4C97-37ED-E8925BD36211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3DD2FC3-8828-ECB9-5D7A-2ADA4E83FCD6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FA90674C-8C8E-E048-222F-4424857ABC01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45A90848-01D9-4898-51A1-812BF2463839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706170A7-DFDF-0A9E-9532-6FD60AF90302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55AE5054-E308-5C7D-DAA0-862FB6BB2819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15F4F25D-F8C0-9DCC-1533-527C236968BE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2E5BB802-53FA-176F-D2F8-6D357BDAD780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58DEE4AD-9D8F-9422-3BA1-26A2ED0CE552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75"/>
          <p:cNvSpPr txBox="1">
            <a:spLocks noGrp="1"/>
          </p:cNvSpPr>
          <p:nvPr>
            <p:ph type="title"/>
          </p:nvPr>
        </p:nvSpPr>
        <p:spPr>
          <a:xfrm>
            <a:off x="1462850" y="1417500"/>
            <a:ext cx="11610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35%</a:t>
            </a:r>
            <a:endParaRPr/>
          </a:p>
        </p:txBody>
      </p:sp>
      <p:sp>
        <p:nvSpPr>
          <p:cNvPr id="2588" name="Google Shape;2588;p75"/>
          <p:cNvSpPr txBox="1">
            <a:spLocks noGrp="1"/>
          </p:cNvSpPr>
          <p:nvPr>
            <p:ph type="subTitle" idx="1"/>
          </p:nvPr>
        </p:nvSpPr>
        <p:spPr>
          <a:xfrm>
            <a:off x="899900" y="3621238"/>
            <a:ext cx="22869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 in the Solar System of them all</a:t>
            </a:r>
            <a:endParaRPr/>
          </a:p>
        </p:txBody>
      </p:sp>
      <p:sp>
        <p:nvSpPr>
          <p:cNvPr id="2589" name="Google Shape;2589;p75"/>
          <p:cNvSpPr txBox="1">
            <a:spLocks noGrp="1"/>
          </p:cNvSpPr>
          <p:nvPr>
            <p:ph type="title" idx="2"/>
          </p:nvPr>
        </p:nvSpPr>
        <p:spPr>
          <a:xfrm>
            <a:off x="1133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 RESULTS</a:t>
            </a:r>
            <a:endParaRPr dirty="0"/>
          </a:p>
        </p:txBody>
      </p:sp>
      <p:sp>
        <p:nvSpPr>
          <p:cNvPr id="2590" name="Google Shape;2590;p75"/>
          <p:cNvSpPr txBox="1">
            <a:spLocks noGrp="1"/>
          </p:cNvSpPr>
          <p:nvPr>
            <p:ph type="title" idx="3"/>
          </p:nvPr>
        </p:nvSpPr>
        <p:spPr>
          <a:xfrm>
            <a:off x="899900" y="3214988"/>
            <a:ext cx="2286900" cy="42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</a:t>
            </a:r>
            <a:endParaRPr/>
          </a:p>
        </p:txBody>
      </p:sp>
      <p:sp>
        <p:nvSpPr>
          <p:cNvPr id="2591" name="Google Shape;2591;p75"/>
          <p:cNvSpPr txBox="1">
            <a:spLocks noGrp="1"/>
          </p:cNvSpPr>
          <p:nvPr>
            <p:ph type="title" idx="6"/>
          </p:nvPr>
        </p:nvSpPr>
        <p:spPr>
          <a:xfrm>
            <a:off x="3428550" y="3214988"/>
            <a:ext cx="2286900" cy="42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grpSp>
        <p:nvGrpSpPr>
          <p:cNvPr id="2592" name="Google Shape;2592;p75"/>
          <p:cNvGrpSpPr/>
          <p:nvPr/>
        </p:nvGrpSpPr>
        <p:grpSpPr>
          <a:xfrm>
            <a:off x="1521950" y="2050341"/>
            <a:ext cx="1042800" cy="1042800"/>
            <a:chOff x="1521950" y="2024466"/>
            <a:chExt cx="1042800" cy="1042800"/>
          </a:xfrm>
        </p:grpSpPr>
        <p:sp>
          <p:nvSpPr>
            <p:cNvPr id="2593" name="Google Shape;2593;p75"/>
            <p:cNvSpPr/>
            <p:nvPr/>
          </p:nvSpPr>
          <p:spPr>
            <a:xfrm flipH="1">
              <a:off x="1521950" y="2024466"/>
              <a:ext cx="1042800" cy="1042800"/>
            </a:xfrm>
            <a:prstGeom prst="ellipse">
              <a:avLst/>
            </a:pr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5"/>
            <p:cNvSpPr/>
            <p:nvPr/>
          </p:nvSpPr>
          <p:spPr>
            <a:xfrm flipH="1">
              <a:off x="1521950" y="2024466"/>
              <a:ext cx="1042800" cy="104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5"/>
            <p:cNvSpPr/>
            <p:nvPr/>
          </p:nvSpPr>
          <p:spPr>
            <a:xfrm flipH="1">
              <a:off x="1521950" y="2024466"/>
              <a:ext cx="1042800" cy="1042800"/>
            </a:xfrm>
            <a:prstGeom prst="pie">
              <a:avLst>
                <a:gd name="adj1" fmla="val 8754406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6" name="Google Shape;2596;p75"/>
          <p:cNvSpPr txBox="1">
            <a:spLocks noGrp="1"/>
          </p:cNvSpPr>
          <p:nvPr>
            <p:ph type="title" idx="4"/>
          </p:nvPr>
        </p:nvSpPr>
        <p:spPr>
          <a:xfrm>
            <a:off x="3991500" y="1417500"/>
            <a:ext cx="11610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60%</a:t>
            </a:r>
            <a:endParaRPr/>
          </a:p>
        </p:txBody>
      </p:sp>
      <p:sp>
        <p:nvSpPr>
          <p:cNvPr id="2597" name="Google Shape;2597;p75"/>
          <p:cNvSpPr txBox="1">
            <a:spLocks noGrp="1"/>
          </p:cNvSpPr>
          <p:nvPr>
            <p:ph type="subTitle" idx="5"/>
          </p:nvPr>
        </p:nvSpPr>
        <p:spPr>
          <a:xfrm>
            <a:off x="3428550" y="3621238"/>
            <a:ext cx="22869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2598" name="Google Shape;2598;p75"/>
          <p:cNvSpPr txBox="1">
            <a:spLocks noGrp="1"/>
          </p:cNvSpPr>
          <p:nvPr>
            <p:ph type="title" idx="7"/>
          </p:nvPr>
        </p:nvSpPr>
        <p:spPr>
          <a:xfrm>
            <a:off x="6520150" y="1417500"/>
            <a:ext cx="11610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87%</a:t>
            </a:r>
            <a:endParaRPr/>
          </a:p>
        </p:txBody>
      </p:sp>
      <p:sp>
        <p:nvSpPr>
          <p:cNvPr id="2599" name="Google Shape;2599;p75"/>
          <p:cNvSpPr txBox="1">
            <a:spLocks noGrp="1"/>
          </p:cNvSpPr>
          <p:nvPr>
            <p:ph type="subTitle" idx="8"/>
          </p:nvPr>
        </p:nvSpPr>
        <p:spPr>
          <a:xfrm>
            <a:off x="5957200" y="3621238"/>
            <a:ext cx="22869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2600" name="Google Shape;2600;p75"/>
          <p:cNvSpPr txBox="1">
            <a:spLocks noGrp="1"/>
          </p:cNvSpPr>
          <p:nvPr>
            <p:ph type="title" idx="9"/>
          </p:nvPr>
        </p:nvSpPr>
        <p:spPr>
          <a:xfrm>
            <a:off x="5957200" y="3214988"/>
            <a:ext cx="2286900" cy="42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</a:t>
            </a:r>
            <a:endParaRPr/>
          </a:p>
        </p:txBody>
      </p:sp>
      <p:grpSp>
        <p:nvGrpSpPr>
          <p:cNvPr id="2601" name="Google Shape;2601;p75"/>
          <p:cNvGrpSpPr/>
          <p:nvPr/>
        </p:nvGrpSpPr>
        <p:grpSpPr>
          <a:xfrm>
            <a:off x="4050600" y="2050341"/>
            <a:ext cx="1042800" cy="1042800"/>
            <a:chOff x="4050600" y="2024466"/>
            <a:chExt cx="1042800" cy="1042800"/>
          </a:xfrm>
        </p:grpSpPr>
        <p:sp>
          <p:nvSpPr>
            <p:cNvPr id="2602" name="Google Shape;2602;p75"/>
            <p:cNvSpPr/>
            <p:nvPr/>
          </p:nvSpPr>
          <p:spPr>
            <a:xfrm flipH="1">
              <a:off x="4050600" y="2024466"/>
              <a:ext cx="1042800" cy="1042800"/>
            </a:xfrm>
            <a:prstGeom prst="ellipse">
              <a:avLst/>
            </a:pr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5"/>
            <p:cNvSpPr/>
            <p:nvPr/>
          </p:nvSpPr>
          <p:spPr>
            <a:xfrm flipH="1">
              <a:off x="4050600" y="2024466"/>
              <a:ext cx="1042800" cy="104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4" name="Google Shape;2604;p75"/>
          <p:cNvSpPr/>
          <p:nvPr/>
        </p:nvSpPr>
        <p:spPr>
          <a:xfrm flipH="1">
            <a:off x="4050600" y="2050341"/>
            <a:ext cx="1042800" cy="1042800"/>
          </a:xfrm>
          <a:prstGeom prst="pie">
            <a:avLst>
              <a:gd name="adj1" fmla="val 4230482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5" name="Google Shape;2605;p75"/>
          <p:cNvGrpSpPr/>
          <p:nvPr/>
        </p:nvGrpSpPr>
        <p:grpSpPr>
          <a:xfrm>
            <a:off x="6579250" y="2050341"/>
            <a:ext cx="1042800" cy="1042800"/>
            <a:chOff x="6579250" y="2024466"/>
            <a:chExt cx="1042800" cy="1042800"/>
          </a:xfrm>
        </p:grpSpPr>
        <p:sp>
          <p:nvSpPr>
            <p:cNvPr id="2606" name="Google Shape;2606;p75"/>
            <p:cNvSpPr/>
            <p:nvPr/>
          </p:nvSpPr>
          <p:spPr>
            <a:xfrm flipH="1">
              <a:off x="6579250" y="2024466"/>
              <a:ext cx="1042800" cy="1042800"/>
            </a:xfrm>
            <a:prstGeom prst="ellipse">
              <a:avLst/>
            </a:pr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5"/>
            <p:cNvSpPr/>
            <p:nvPr/>
          </p:nvSpPr>
          <p:spPr>
            <a:xfrm flipH="1">
              <a:off x="6579250" y="2024466"/>
              <a:ext cx="1042800" cy="104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8" name="Google Shape;2608;p75"/>
          <p:cNvSpPr/>
          <p:nvPr/>
        </p:nvSpPr>
        <p:spPr>
          <a:xfrm flipH="1">
            <a:off x="6579250" y="2050341"/>
            <a:ext cx="1042800" cy="1042800"/>
          </a:xfrm>
          <a:prstGeom prst="pie">
            <a:avLst>
              <a:gd name="adj1" fmla="val 1954916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75"/>
          <p:cNvSpPr/>
          <p:nvPr/>
        </p:nvSpPr>
        <p:spPr>
          <a:xfrm>
            <a:off x="3098541" y="2339459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75"/>
          <p:cNvSpPr/>
          <p:nvPr/>
        </p:nvSpPr>
        <p:spPr>
          <a:xfrm>
            <a:off x="5719141" y="2310734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1" name="Google Shape;2611;p75"/>
          <p:cNvGrpSpPr/>
          <p:nvPr/>
        </p:nvGrpSpPr>
        <p:grpSpPr>
          <a:xfrm rot="4791795">
            <a:off x="7593017" y="340150"/>
            <a:ext cx="560114" cy="957550"/>
            <a:chOff x="2868450" y="1163125"/>
            <a:chExt cx="560109" cy="957541"/>
          </a:xfrm>
        </p:grpSpPr>
        <p:grpSp>
          <p:nvGrpSpPr>
            <p:cNvPr id="2612" name="Google Shape;2612;p75"/>
            <p:cNvGrpSpPr/>
            <p:nvPr/>
          </p:nvGrpSpPr>
          <p:grpSpPr>
            <a:xfrm>
              <a:off x="2868450" y="1163125"/>
              <a:ext cx="560109" cy="957541"/>
              <a:chOff x="1957100" y="1232175"/>
              <a:chExt cx="560109" cy="957541"/>
            </a:xfrm>
          </p:grpSpPr>
          <p:sp>
            <p:nvSpPr>
              <p:cNvPr id="2613" name="Google Shape;2613;p75"/>
              <p:cNvSpPr/>
              <p:nvPr/>
            </p:nvSpPr>
            <p:spPr>
              <a:xfrm>
                <a:off x="1957100" y="1232175"/>
                <a:ext cx="223002" cy="13240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287" extrusionOk="0">
                    <a:moveTo>
                      <a:pt x="2786" y="0"/>
                    </a:moveTo>
                    <a:cubicBezTo>
                      <a:pt x="2494" y="0"/>
                      <a:pt x="2127" y="89"/>
                      <a:pt x="1664" y="325"/>
                    </a:cubicBezTo>
                    <a:cubicBezTo>
                      <a:pt x="1" y="1218"/>
                      <a:pt x="894" y="2286"/>
                      <a:pt x="894" y="2286"/>
                    </a:cubicBezTo>
                    <a:lnTo>
                      <a:pt x="3852" y="797"/>
                    </a:lnTo>
                    <a:cubicBezTo>
                      <a:pt x="3852" y="797"/>
                      <a:pt x="3661" y="0"/>
                      <a:pt x="2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5"/>
              <p:cNvSpPr/>
              <p:nvPr/>
            </p:nvSpPr>
            <p:spPr>
              <a:xfrm>
                <a:off x="2008855" y="1278315"/>
                <a:ext cx="508354" cy="911402"/>
              </a:xfrm>
              <a:custGeom>
                <a:avLst/>
                <a:gdLst/>
                <a:ahLst/>
                <a:cxnLst/>
                <a:rect l="l" t="t" r="r" b="b"/>
                <a:pathLst>
                  <a:path w="8781" h="15743" extrusionOk="0">
                    <a:moveTo>
                      <a:pt x="2958" y="0"/>
                    </a:moveTo>
                    <a:lnTo>
                      <a:pt x="0" y="1489"/>
                    </a:lnTo>
                    <a:lnTo>
                      <a:pt x="688" y="2865"/>
                    </a:lnTo>
                    <a:lnTo>
                      <a:pt x="5648" y="12877"/>
                    </a:lnTo>
                    <a:lnTo>
                      <a:pt x="5699" y="12960"/>
                    </a:lnTo>
                    <a:lnTo>
                      <a:pt x="8780" y="15742"/>
                    </a:lnTo>
                    <a:lnTo>
                      <a:pt x="8606" y="11717"/>
                    </a:lnTo>
                    <a:lnTo>
                      <a:pt x="8564" y="11594"/>
                    </a:lnTo>
                    <a:lnTo>
                      <a:pt x="3646" y="136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75"/>
              <p:cNvSpPr/>
              <p:nvPr/>
            </p:nvSpPr>
            <p:spPr>
              <a:xfrm>
                <a:off x="2335826" y="1929246"/>
                <a:ext cx="181377" cy="260458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499" extrusionOk="0">
                    <a:moveTo>
                      <a:pt x="1849" y="1"/>
                    </a:moveTo>
                    <a:lnTo>
                      <a:pt x="1633" y="1284"/>
                    </a:lnTo>
                    <a:lnTo>
                      <a:pt x="257" y="822"/>
                    </a:lnTo>
                    <a:lnTo>
                      <a:pt x="0" y="1633"/>
                    </a:lnTo>
                    <a:lnTo>
                      <a:pt x="51" y="1716"/>
                    </a:lnTo>
                    <a:lnTo>
                      <a:pt x="1972" y="3430"/>
                    </a:lnTo>
                    <a:lnTo>
                      <a:pt x="3132" y="4498"/>
                    </a:lnTo>
                    <a:lnTo>
                      <a:pt x="3081" y="2917"/>
                    </a:lnTo>
                    <a:lnTo>
                      <a:pt x="2958" y="473"/>
                    </a:lnTo>
                    <a:lnTo>
                      <a:pt x="2916" y="350"/>
                    </a:lnTo>
                    <a:lnTo>
                      <a:pt x="1849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75"/>
              <p:cNvSpPr/>
              <p:nvPr/>
            </p:nvSpPr>
            <p:spPr>
              <a:xfrm>
                <a:off x="2449930" y="2092732"/>
                <a:ext cx="67271" cy="9697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675" extrusionOk="0">
                    <a:moveTo>
                      <a:pt x="689" y="1"/>
                    </a:moveTo>
                    <a:cubicBezTo>
                      <a:pt x="432" y="52"/>
                      <a:pt x="134" y="309"/>
                      <a:pt x="1" y="606"/>
                    </a:cubicBezTo>
                    <a:lnTo>
                      <a:pt x="1161" y="1674"/>
                    </a:lnTo>
                    <a:lnTo>
                      <a:pt x="1110" y="93"/>
                    </a:lnTo>
                    <a:cubicBezTo>
                      <a:pt x="1069" y="93"/>
                      <a:pt x="1028" y="52"/>
                      <a:pt x="987" y="52"/>
                    </a:cubicBezTo>
                    <a:cubicBezTo>
                      <a:pt x="904" y="1"/>
                      <a:pt x="812" y="1"/>
                      <a:pt x="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5"/>
              <p:cNvSpPr/>
              <p:nvPr/>
            </p:nvSpPr>
            <p:spPr>
              <a:xfrm>
                <a:off x="2008855" y="1278315"/>
                <a:ext cx="211076" cy="16592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866" extrusionOk="0">
                    <a:moveTo>
                      <a:pt x="2958" y="0"/>
                    </a:moveTo>
                    <a:lnTo>
                      <a:pt x="0" y="1489"/>
                    </a:lnTo>
                    <a:lnTo>
                      <a:pt x="257" y="1962"/>
                    </a:lnTo>
                    <a:lnTo>
                      <a:pt x="257" y="2003"/>
                    </a:lnTo>
                    <a:lnTo>
                      <a:pt x="432" y="2311"/>
                    </a:lnTo>
                    <a:lnTo>
                      <a:pt x="432" y="2352"/>
                    </a:lnTo>
                    <a:lnTo>
                      <a:pt x="688" y="2865"/>
                    </a:lnTo>
                    <a:lnTo>
                      <a:pt x="3646" y="1366"/>
                    </a:lnTo>
                    <a:lnTo>
                      <a:pt x="3389" y="853"/>
                    </a:lnTo>
                    <a:lnTo>
                      <a:pt x="3338" y="770"/>
                    </a:lnTo>
                    <a:lnTo>
                      <a:pt x="3214" y="514"/>
                    </a:lnTo>
                    <a:lnTo>
                      <a:pt x="3173" y="462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8" name="Google Shape;2618;p75"/>
            <p:cNvGrpSpPr/>
            <p:nvPr/>
          </p:nvGrpSpPr>
          <p:grpSpPr>
            <a:xfrm>
              <a:off x="2868450" y="1163125"/>
              <a:ext cx="560109" cy="957541"/>
              <a:chOff x="1957100" y="1232175"/>
              <a:chExt cx="560109" cy="957541"/>
            </a:xfrm>
          </p:grpSpPr>
          <p:sp>
            <p:nvSpPr>
              <p:cNvPr id="2619" name="Google Shape;2619;p75"/>
              <p:cNvSpPr/>
              <p:nvPr/>
            </p:nvSpPr>
            <p:spPr>
              <a:xfrm>
                <a:off x="1957100" y="1232175"/>
                <a:ext cx="223002" cy="13240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287" extrusionOk="0">
                    <a:moveTo>
                      <a:pt x="2786" y="0"/>
                    </a:moveTo>
                    <a:cubicBezTo>
                      <a:pt x="2494" y="0"/>
                      <a:pt x="2127" y="89"/>
                      <a:pt x="1664" y="325"/>
                    </a:cubicBezTo>
                    <a:cubicBezTo>
                      <a:pt x="1" y="1218"/>
                      <a:pt x="894" y="2286"/>
                      <a:pt x="894" y="2286"/>
                    </a:cubicBezTo>
                    <a:lnTo>
                      <a:pt x="3852" y="797"/>
                    </a:lnTo>
                    <a:cubicBezTo>
                      <a:pt x="3852" y="797"/>
                      <a:pt x="3661" y="0"/>
                      <a:pt x="2786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75"/>
              <p:cNvSpPr/>
              <p:nvPr/>
            </p:nvSpPr>
            <p:spPr>
              <a:xfrm>
                <a:off x="2008855" y="1278315"/>
                <a:ext cx="508354" cy="911402"/>
              </a:xfrm>
              <a:custGeom>
                <a:avLst/>
                <a:gdLst/>
                <a:ahLst/>
                <a:cxnLst/>
                <a:rect l="l" t="t" r="r" b="b"/>
                <a:pathLst>
                  <a:path w="8781" h="15743" extrusionOk="0">
                    <a:moveTo>
                      <a:pt x="2958" y="0"/>
                    </a:moveTo>
                    <a:lnTo>
                      <a:pt x="0" y="1489"/>
                    </a:lnTo>
                    <a:lnTo>
                      <a:pt x="688" y="2865"/>
                    </a:lnTo>
                    <a:lnTo>
                      <a:pt x="5648" y="12877"/>
                    </a:lnTo>
                    <a:lnTo>
                      <a:pt x="5699" y="12960"/>
                    </a:lnTo>
                    <a:lnTo>
                      <a:pt x="8780" y="15742"/>
                    </a:lnTo>
                    <a:lnTo>
                      <a:pt x="8606" y="11717"/>
                    </a:lnTo>
                    <a:lnTo>
                      <a:pt x="8564" y="11594"/>
                    </a:lnTo>
                    <a:lnTo>
                      <a:pt x="3646" y="136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75"/>
              <p:cNvSpPr/>
              <p:nvPr/>
            </p:nvSpPr>
            <p:spPr>
              <a:xfrm>
                <a:off x="2083130" y="1416791"/>
                <a:ext cx="267579" cy="562484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9716" extrusionOk="0">
                    <a:moveTo>
                      <a:pt x="1" y="1"/>
                    </a:moveTo>
                    <a:lnTo>
                      <a:pt x="4581" y="9715"/>
                    </a:lnTo>
                    <a:lnTo>
                      <a:pt x="4622" y="9715"/>
                    </a:lnTo>
                    <a:lnTo>
                      <a:pt x="4622" y="9674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75"/>
              <p:cNvSpPr/>
              <p:nvPr/>
            </p:nvSpPr>
            <p:spPr>
              <a:xfrm>
                <a:off x="2169967" y="1372214"/>
                <a:ext cx="272905" cy="560052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674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4662" y="9623"/>
                    </a:lnTo>
                    <a:lnTo>
                      <a:pt x="4714" y="9674"/>
                    </a:lnTo>
                    <a:lnTo>
                      <a:pt x="4714" y="9623"/>
                    </a:lnTo>
                    <a:lnTo>
                      <a:pt x="41" y="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75"/>
              <p:cNvSpPr/>
              <p:nvPr/>
            </p:nvSpPr>
            <p:spPr>
              <a:xfrm>
                <a:off x="2335826" y="1929246"/>
                <a:ext cx="181377" cy="260458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4499" extrusionOk="0">
                    <a:moveTo>
                      <a:pt x="1849" y="1"/>
                    </a:moveTo>
                    <a:lnTo>
                      <a:pt x="1633" y="1284"/>
                    </a:lnTo>
                    <a:lnTo>
                      <a:pt x="257" y="822"/>
                    </a:lnTo>
                    <a:lnTo>
                      <a:pt x="0" y="1633"/>
                    </a:lnTo>
                    <a:lnTo>
                      <a:pt x="51" y="1716"/>
                    </a:lnTo>
                    <a:lnTo>
                      <a:pt x="1972" y="3430"/>
                    </a:lnTo>
                    <a:lnTo>
                      <a:pt x="3132" y="4498"/>
                    </a:lnTo>
                    <a:lnTo>
                      <a:pt x="3081" y="2917"/>
                    </a:lnTo>
                    <a:lnTo>
                      <a:pt x="2958" y="473"/>
                    </a:lnTo>
                    <a:lnTo>
                      <a:pt x="2916" y="350"/>
                    </a:lnTo>
                    <a:lnTo>
                      <a:pt x="1849" y="1"/>
                    </a:ln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75"/>
              <p:cNvSpPr/>
              <p:nvPr/>
            </p:nvSpPr>
            <p:spPr>
              <a:xfrm>
                <a:off x="2449930" y="2092732"/>
                <a:ext cx="67271" cy="9697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675" extrusionOk="0">
                    <a:moveTo>
                      <a:pt x="689" y="1"/>
                    </a:moveTo>
                    <a:cubicBezTo>
                      <a:pt x="432" y="52"/>
                      <a:pt x="134" y="309"/>
                      <a:pt x="1" y="606"/>
                    </a:cubicBezTo>
                    <a:lnTo>
                      <a:pt x="1161" y="1674"/>
                    </a:lnTo>
                    <a:lnTo>
                      <a:pt x="1110" y="93"/>
                    </a:lnTo>
                    <a:cubicBezTo>
                      <a:pt x="1069" y="93"/>
                      <a:pt x="1028" y="52"/>
                      <a:pt x="987" y="52"/>
                    </a:cubicBezTo>
                    <a:cubicBezTo>
                      <a:pt x="904" y="1"/>
                      <a:pt x="812" y="1"/>
                      <a:pt x="68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75"/>
              <p:cNvSpPr/>
              <p:nvPr/>
            </p:nvSpPr>
            <p:spPr>
              <a:xfrm>
                <a:off x="2008855" y="1278315"/>
                <a:ext cx="211076" cy="16592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2866" extrusionOk="0">
                    <a:moveTo>
                      <a:pt x="2958" y="0"/>
                    </a:moveTo>
                    <a:lnTo>
                      <a:pt x="0" y="1489"/>
                    </a:lnTo>
                    <a:lnTo>
                      <a:pt x="257" y="1962"/>
                    </a:lnTo>
                    <a:lnTo>
                      <a:pt x="257" y="2003"/>
                    </a:lnTo>
                    <a:lnTo>
                      <a:pt x="432" y="2311"/>
                    </a:lnTo>
                    <a:lnTo>
                      <a:pt x="432" y="2352"/>
                    </a:lnTo>
                    <a:lnTo>
                      <a:pt x="688" y="2865"/>
                    </a:lnTo>
                    <a:lnTo>
                      <a:pt x="3646" y="1366"/>
                    </a:lnTo>
                    <a:lnTo>
                      <a:pt x="3389" y="853"/>
                    </a:lnTo>
                    <a:lnTo>
                      <a:pt x="3338" y="770"/>
                    </a:lnTo>
                    <a:lnTo>
                      <a:pt x="3214" y="514"/>
                    </a:lnTo>
                    <a:lnTo>
                      <a:pt x="3173" y="462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75"/>
              <p:cNvSpPr/>
              <p:nvPr/>
            </p:nvSpPr>
            <p:spPr>
              <a:xfrm>
                <a:off x="2023733" y="1305060"/>
                <a:ext cx="171246" cy="89212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541" extrusionOk="0">
                    <a:moveTo>
                      <a:pt x="2916" y="0"/>
                    </a:moveTo>
                    <a:lnTo>
                      <a:pt x="0" y="1500"/>
                    </a:lnTo>
                    <a:lnTo>
                      <a:pt x="0" y="1541"/>
                    </a:lnTo>
                    <a:lnTo>
                      <a:pt x="2957" y="52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5"/>
              <p:cNvSpPr/>
              <p:nvPr/>
            </p:nvSpPr>
            <p:spPr>
              <a:xfrm>
                <a:off x="2033806" y="1322891"/>
                <a:ext cx="171246" cy="91586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582" extrusionOk="0">
                    <a:moveTo>
                      <a:pt x="2907" y="0"/>
                    </a:moveTo>
                    <a:lnTo>
                      <a:pt x="1" y="1541"/>
                    </a:lnTo>
                    <a:lnTo>
                      <a:pt x="1" y="1582"/>
                    </a:lnTo>
                    <a:lnTo>
                      <a:pt x="2958" y="83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2867A9A0-B0FB-03A9-0177-760BB84517CE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7BBAB06C-DFD1-B2F5-C13C-DF3787667245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FF7CC03D-0837-1A8E-F2CE-7FE43B91F1B5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1B40AA1F-F538-22CF-9E98-B3E384004B6E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8E45A16E-356D-0159-48C1-28D8B1660494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9CF7296F-B671-CDCD-CD85-E41C93BBBDBE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79AA5EEC-AD55-6525-525C-7AD8050F60DA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6A1ED339-0C2B-2A7A-E688-15C9274AD27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F12F398-6073-6DFA-A1AF-5CF75685AA1A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D756E79E-8F78-4A59-3822-3567357D70D0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70D40E34-56A8-5C3C-57E5-67D1198E5781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460DDEF3-F1D9-9C5D-FDE4-9C2CBE00CDA2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ACC2F796-8457-4CF4-99CC-98377FE65997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192579F0-DE53-2AD4-6828-4A5B43F331AB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D9EE8049-14C3-587B-DE18-44699311D673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CA59D3E6-1D85-1A35-5CB7-0C9F973447B4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77"/>
          <p:cNvSpPr txBox="1">
            <a:spLocks noGrp="1"/>
          </p:cNvSpPr>
          <p:nvPr>
            <p:ph type="title"/>
          </p:nvPr>
        </p:nvSpPr>
        <p:spPr>
          <a:xfrm>
            <a:off x="2627725" y="2919950"/>
            <a:ext cx="3997200" cy="9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WEBSITE</a:t>
            </a:r>
            <a:endParaRPr/>
          </a:p>
        </p:txBody>
      </p:sp>
      <p:sp>
        <p:nvSpPr>
          <p:cNvPr id="2661" name="Google Shape;2661;p77"/>
          <p:cNvSpPr txBox="1">
            <a:spLocks noGrp="1"/>
          </p:cNvSpPr>
          <p:nvPr>
            <p:ph type="subTitle" idx="1"/>
          </p:nvPr>
        </p:nvSpPr>
        <p:spPr>
          <a:xfrm>
            <a:off x="2236800" y="4101700"/>
            <a:ext cx="46704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grpSp>
        <p:nvGrpSpPr>
          <p:cNvPr id="2662" name="Google Shape;2662;p77"/>
          <p:cNvGrpSpPr/>
          <p:nvPr/>
        </p:nvGrpSpPr>
        <p:grpSpPr>
          <a:xfrm>
            <a:off x="3021988" y="292101"/>
            <a:ext cx="3154360" cy="2405348"/>
            <a:chOff x="3021988" y="696125"/>
            <a:chExt cx="3154360" cy="2104773"/>
          </a:xfrm>
        </p:grpSpPr>
        <p:grpSp>
          <p:nvGrpSpPr>
            <p:cNvPr id="2663" name="Google Shape;2663;p77"/>
            <p:cNvGrpSpPr/>
            <p:nvPr/>
          </p:nvGrpSpPr>
          <p:grpSpPr>
            <a:xfrm>
              <a:off x="3021988" y="696125"/>
              <a:ext cx="3154360" cy="2104773"/>
              <a:chOff x="3147226" y="848525"/>
              <a:chExt cx="3154360" cy="2104773"/>
            </a:xfrm>
          </p:grpSpPr>
          <p:sp>
            <p:nvSpPr>
              <p:cNvPr id="2664" name="Google Shape;2664;p77"/>
              <p:cNvSpPr/>
              <p:nvPr/>
            </p:nvSpPr>
            <p:spPr>
              <a:xfrm>
                <a:off x="4184596" y="2868774"/>
                <a:ext cx="1079527" cy="84524"/>
              </a:xfrm>
              <a:custGeom>
                <a:avLst/>
                <a:gdLst/>
                <a:ahLst/>
                <a:cxnLst/>
                <a:rect l="l" t="t" r="r" b="b"/>
                <a:pathLst>
                  <a:path w="35118" h="2951" extrusionOk="0">
                    <a:moveTo>
                      <a:pt x="1195" y="0"/>
                    </a:moveTo>
                    <a:cubicBezTo>
                      <a:pt x="529" y="0"/>
                      <a:pt x="1" y="571"/>
                      <a:pt x="1" y="1237"/>
                    </a:cubicBezTo>
                    <a:lnTo>
                      <a:pt x="1" y="1724"/>
                    </a:lnTo>
                    <a:cubicBezTo>
                      <a:pt x="1" y="2379"/>
                      <a:pt x="529" y="2951"/>
                      <a:pt x="1195" y="2951"/>
                    </a:cubicBezTo>
                    <a:lnTo>
                      <a:pt x="33934" y="2951"/>
                    </a:lnTo>
                    <a:cubicBezTo>
                      <a:pt x="34589" y="2951"/>
                      <a:pt x="35118" y="2379"/>
                      <a:pt x="35118" y="1724"/>
                    </a:cubicBezTo>
                    <a:lnTo>
                      <a:pt x="35118" y="1237"/>
                    </a:lnTo>
                    <a:cubicBezTo>
                      <a:pt x="35118" y="571"/>
                      <a:pt x="34589" y="0"/>
                      <a:pt x="339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77"/>
              <p:cNvSpPr/>
              <p:nvPr/>
            </p:nvSpPr>
            <p:spPr>
              <a:xfrm>
                <a:off x="4342002" y="2551998"/>
                <a:ext cx="765948" cy="316816"/>
              </a:xfrm>
              <a:custGeom>
                <a:avLst/>
                <a:gdLst/>
                <a:ahLst/>
                <a:cxnLst/>
                <a:rect l="l" t="t" r="r" b="b"/>
                <a:pathLst>
                  <a:path w="26744" h="11062" extrusionOk="0">
                    <a:moveTo>
                      <a:pt x="1460" y="1"/>
                    </a:moveTo>
                    <a:lnTo>
                      <a:pt x="974" y="3575"/>
                    </a:lnTo>
                    <a:lnTo>
                      <a:pt x="974" y="3839"/>
                    </a:lnTo>
                    <a:lnTo>
                      <a:pt x="879" y="4273"/>
                    </a:lnTo>
                    <a:lnTo>
                      <a:pt x="879" y="4452"/>
                    </a:lnTo>
                    <a:lnTo>
                      <a:pt x="879" y="4537"/>
                    </a:lnTo>
                    <a:lnTo>
                      <a:pt x="794" y="5023"/>
                    </a:lnTo>
                    <a:lnTo>
                      <a:pt x="752" y="5245"/>
                    </a:lnTo>
                    <a:lnTo>
                      <a:pt x="709" y="5732"/>
                    </a:lnTo>
                    <a:lnTo>
                      <a:pt x="667" y="5996"/>
                    </a:lnTo>
                    <a:lnTo>
                      <a:pt x="1" y="11061"/>
                    </a:lnTo>
                    <a:lnTo>
                      <a:pt x="26743" y="11061"/>
                    </a:lnTo>
                    <a:lnTo>
                      <a:pt x="26046" y="5690"/>
                    </a:lnTo>
                    <a:lnTo>
                      <a:pt x="26046" y="5552"/>
                    </a:lnTo>
                    <a:lnTo>
                      <a:pt x="25950" y="4981"/>
                    </a:lnTo>
                    <a:lnTo>
                      <a:pt x="25908" y="4801"/>
                    </a:lnTo>
                    <a:lnTo>
                      <a:pt x="25866" y="4452"/>
                    </a:lnTo>
                    <a:lnTo>
                      <a:pt x="25866" y="4273"/>
                    </a:lnTo>
                    <a:lnTo>
                      <a:pt x="25823" y="4103"/>
                    </a:lnTo>
                    <a:lnTo>
                      <a:pt x="25781" y="3532"/>
                    </a:lnTo>
                    <a:lnTo>
                      <a:pt x="25728" y="3395"/>
                    </a:lnTo>
                    <a:lnTo>
                      <a:pt x="2529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77"/>
              <p:cNvSpPr/>
              <p:nvPr/>
            </p:nvSpPr>
            <p:spPr>
              <a:xfrm>
                <a:off x="3147226" y="848525"/>
                <a:ext cx="3154360" cy="1497901"/>
              </a:xfrm>
              <a:custGeom>
                <a:avLst/>
                <a:gdLst/>
                <a:ahLst/>
                <a:cxnLst/>
                <a:rect l="l" t="t" r="r" b="b"/>
                <a:pathLst>
                  <a:path w="90189" h="52301" extrusionOk="0">
                    <a:moveTo>
                      <a:pt x="2908" y="1"/>
                    </a:moveTo>
                    <a:cubicBezTo>
                      <a:pt x="1279" y="1"/>
                      <a:pt x="0" y="1322"/>
                      <a:pt x="0" y="2909"/>
                    </a:cubicBezTo>
                    <a:lnTo>
                      <a:pt x="0" y="52301"/>
                    </a:lnTo>
                    <a:lnTo>
                      <a:pt x="90188" y="52301"/>
                    </a:lnTo>
                    <a:lnTo>
                      <a:pt x="90188" y="2909"/>
                    </a:lnTo>
                    <a:cubicBezTo>
                      <a:pt x="90188" y="1322"/>
                      <a:pt x="88909" y="1"/>
                      <a:pt x="872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77"/>
              <p:cNvSpPr/>
              <p:nvPr/>
            </p:nvSpPr>
            <p:spPr>
              <a:xfrm>
                <a:off x="3147226" y="2346369"/>
                <a:ext cx="3154360" cy="258676"/>
              </a:xfrm>
              <a:custGeom>
                <a:avLst/>
                <a:gdLst/>
                <a:ahLst/>
                <a:cxnLst/>
                <a:rect l="l" t="t" r="r" b="b"/>
                <a:pathLst>
                  <a:path w="90189" h="9032" extrusionOk="0">
                    <a:moveTo>
                      <a:pt x="0" y="1"/>
                    </a:moveTo>
                    <a:lnTo>
                      <a:pt x="0" y="6166"/>
                    </a:lnTo>
                    <a:cubicBezTo>
                      <a:pt x="0" y="7752"/>
                      <a:pt x="1279" y="9031"/>
                      <a:pt x="2908" y="9031"/>
                    </a:cubicBezTo>
                    <a:lnTo>
                      <a:pt x="87280" y="9031"/>
                    </a:lnTo>
                    <a:cubicBezTo>
                      <a:pt x="88909" y="9031"/>
                      <a:pt x="90188" y="7752"/>
                      <a:pt x="90188" y="6166"/>
                    </a:cubicBezTo>
                    <a:lnTo>
                      <a:pt x="90188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8" name="Google Shape;2668;p77"/>
            <p:cNvGrpSpPr/>
            <p:nvPr/>
          </p:nvGrpSpPr>
          <p:grpSpPr>
            <a:xfrm>
              <a:off x="3021988" y="696125"/>
              <a:ext cx="3154360" cy="2104773"/>
              <a:chOff x="2994826" y="696125"/>
              <a:chExt cx="3154360" cy="2104773"/>
            </a:xfrm>
          </p:grpSpPr>
          <p:sp>
            <p:nvSpPr>
              <p:cNvPr id="2669" name="Google Shape;2669;p77"/>
              <p:cNvSpPr/>
              <p:nvPr/>
            </p:nvSpPr>
            <p:spPr>
              <a:xfrm>
                <a:off x="4032196" y="2716374"/>
                <a:ext cx="1079527" cy="84524"/>
              </a:xfrm>
              <a:custGeom>
                <a:avLst/>
                <a:gdLst/>
                <a:ahLst/>
                <a:cxnLst/>
                <a:rect l="l" t="t" r="r" b="b"/>
                <a:pathLst>
                  <a:path w="35118" h="2951" extrusionOk="0">
                    <a:moveTo>
                      <a:pt x="1195" y="0"/>
                    </a:moveTo>
                    <a:cubicBezTo>
                      <a:pt x="529" y="0"/>
                      <a:pt x="1" y="571"/>
                      <a:pt x="1" y="1237"/>
                    </a:cubicBezTo>
                    <a:lnTo>
                      <a:pt x="1" y="1724"/>
                    </a:lnTo>
                    <a:cubicBezTo>
                      <a:pt x="1" y="2379"/>
                      <a:pt x="529" y="2951"/>
                      <a:pt x="1195" y="2951"/>
                    </a:cubicBezTo>
                    <a:lnTo>
                      <a:pt x="33934" y="2951"/>
                    </a:lnTo>
                    <a:cubicBezTo>
                      <a:pt x="34589" y="2951"/>
                      <a:pt x="35118" y="2379"/>
                      <a:pt x="35118" y="1724"/>
                    </a:cubicBezTo>
                    <a:lnTo>
                      <a:pt x="35118" y="1237"/>
                    </a:lnTo>
                    <a:cubicBezTo>
                      <a:pt x="35118" y="571"/>
                      <a:pt x="34589" y="0"/>
                      <a:pt x="339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77"/>
              <p:cNvSpPr/>
              <p:nvPr/>
            </p:nvSpPr>
            <p:spPr>
              <a:xfrm>
                <a:off x="4189602" y="2399598"/>
                <a:ext cx="765948" cy="316816"/>
              </a:xfrm>
              <a:custGeom>
                <a:avLst/>
                <a:gdLst/>
                <a:ahLst/>
                <a:cxnLst/>
                <a:rect l="l" t="t" r="r" b="b"/>
                <a:pathLst>
                  <a:path w="26744" h="11062" extrusionOk="0">
                    <a:moveTo>
                      <a:pt x="1460" y="1"/>
                    </a:moveTo>
                    <a:lnTo>
                      <a:pt x="974" y="3575"/>
                    </a:lnTo>
                    <a:lnTo>
                      <a:pt x="974" y="3839"/>
                    </a:lnTo>
                    <a:lnTo>
                      <a:pt x="879" y="4273"/>
                    </a:lnTo>
                    <a:lnTo>
                      <a:pt x="879" y="4452"/>
                    </a:lnTo>
                    <a:lnTo>
                      <a:pt x="879" y="4537"/>
                    </a:lnTo>
                    <a:lnTo>
                      <a:pt x="794" y="5023"/>
                    </a:lnTo>
                    <a:lnTo>
                      <a:pt x="752" y="5245"/>
                    </a:lnTo>
                    <a:lnTo>
                      <a:pt x="709" y="5732"/>
                    </a:lnTo>
                    <a:lnTo>
                      <a:pt x="667" y="5996"/>
                    </a:lnTo>
                    <a:lnTo>
                      <a:pt x="1" y="11061"/>
                    </a:lnTo>
                    <a:lnTo>
                      <a:pt x="26743" y="11061"/>
                    </a:lnTo>
                    <a:lnTo>
                      <a:pt x="26046" y="5690"/>
                    </a:lnTo>
                    <a:lnTo>
                      <a:pt x="26046" y="5552"/>
                    </a:lnTo>
                    <a:lnTo>
                      <a:pt x="25950" y="4981"/>
                    </a:lnTo>
                    <a:lnTo>
                      <a:pt x="25908" y="4801"/>
                    </a:lnTo>
                    <a:lnTo>
                      <a:pt x="25866" y="4452"/>
                    </a:lnTo>
                    <a:lnTo>
                      <a:pt x="25866" y="4273"/>
                    </a:lnTo>
                    <a:lnTo>
                      <a:pt x="25823" y="4103"/>
                    </a:lnTo>
                    <a:lnTo>
                      <a:pt x="25781" y="3532"/>
                    </a:lnTo>
                    <a:lnTo>
                      <a:pt x="25728" y="3395"/>
                    </a:lnTo>
                    <a:lnTo>
                      <a:pt x="252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77"/>
              <p:cNvSpPr/>
              <p:nvPr/>
            </p:nvSpPr>
            <p:spPr>
              <a:xfrm>
                <a:off x="2994826" y="696125"/>
                <a:ext cx="3154360" cy="1497901"/>
              </a:xfrm>
              <a:custGeom>
                <a:avLst/>
                <a:gdLst/>
                <a:ahLst/>
                <a:cxnLst/>
                <a:rect l="l" t="t" r="r" b="b"/>
                <a:pathLst>
                  <a:path w="90189" h="52301" extrusionOk="0">
                    <a:moveTo>
                      <a:pt x="2908" y="1"/>
                    </a:moveTo>
                    <a:cubicBezTo>
                      <a:pt x="1279" y="1"/>
                      <a:pt x="0" y="1322"/>
                      <a:pt x="0" y="2909"/>
                    </a:cubicBezTo>
                    <a:lnTo>
                      <a:pt x="0" y="52301"/>
                    </a:lnTo>
                    <a:lnTo>
                      <a:pt x="90188" y="52301"/>
                    </a:lnTo>
                    <a:lnTo>
                      <a:pt x="90188" y="2909"/>
                    </a:lnTo>
                    <a:cubicBezTo>
                      <a:pt x="90188" y="1322"/>
                      <a:pt x="88909" y="1"/>
                      <a:pt x="87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77"/>
              <p:cNvSpPr/>
              <p:nvPr/>
            </p:nvSpPr>
            <p:spPr>
              <a:xfrm>
                <a:off x="2994826" y="2193969"/>
                <a:ext cx="3154360" cy="258676"/>
              </a:xfrm>
              <a:custGeom>
                <a:avLst/>
                <a:gdLst/>
                <a:ahLst/>
                <a:cxnLst/>
                <a:rect l="l" t="t" r="r" b="b"/>
                <a:pathLst>
                  <a:path w="90189" h="9032" extrusionOk="0">
                    <a:moveTo>
                      <a:pt x="0" y="1"/>
                    </a:moveTo>
                    <a:lnTo>
                      <a:pt x="0" y="6166"/>
                    </a:lnTo>
                    <a:cubicBezTo>
                      <a:pt x="0" y="7752"/>
                      <a:pt x="1279" y="9031"/>
                      <a:pt x="2908" y="9031"/>
                    </a:cubicBezTo>
                    <a:lnTo>
                      <a:pt x="87280" y="9031"/>
                    </a:lnTo>
                    <a:cubicBezTo>
                      <a:pt x="88909" y="9031"/>
                      <a:pt x="90188" y="7752"/>
                      <a:pt x="90188" y="6166"/>
                    </a:cubicBezTo>
                    <a:lnTo>
                      <a:pt x="901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77"/>
              <p:cNvSpPr/>
              <p:nvPr/>
            </p:nvSpPr>
            <p:spPr>
              <a:xfrm>
                <a:off x="4529091" y="2263332"/>
                <a:ext cx="85748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3004" extrusionOk="0">
                    <a:moveTo>
                      <a:pt x="1502" y="0"/>
                    </a:moveTo>
                    <a:cubicBezTo>
                      <a:pt x="656" y="0"/>
                      <a:pt x="1" y="666"/>
                      <a:pt x="1" y="1502"/>
                    </a:cubicBezTo>
                    <a:cubicBezTo>
                      <a:pt x="1" y="2337"/>
                      <a:pt x="656" y="3003"/>
                      <a:pt x="1502" y="3003"/>
                    </a:cubicBezTo>
                    <a:cubicBezTo>
                      <a:pt x="2338" y="3003"/>
                      <a:pt x="2993" y="2337"/>
                      <a:pt x="2993" y="1502"/>
                    </a:cubicBezTo>
                    <a:cubicBezTo>
                      <a:pt x="2993" y="666"/>
                      <a:pt x="2338" y="0"/>
                      <a:pt x="15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5" name="Google Shape;2675;p77"/>
          <p:cNvGrpSpPr/>
          <p:nvPr/>
        </p:nvGrpSpPr>
        <p:grpSpPr>
          <a:xfrm>
            <a:off x="5775050" y="2021340"/>
            <a:ext cx="670164" cy="676106"/>
            <a:chOff x="5775050" y="2021340"/>
            <a:chExt cx="670164" cy="676106"/>
          </a:xfrm>
        </p:grpSpPr>
        <p:grpSp>
          <p:nvGrpSpPr>
            <p:cNvPr id="2676" name="Google Shape;2676;p77"/>
            <p:cNvGrpSpPr/>
            <p:nvPr/>
          </p:nvGrpSpPr>
          <p:grpSpPr>
            <a:xfrm>
              <a:off x="5775050" y="2021340"/>
              <a:ext cx="670164" cy="676106"/>
              <a:chOff x="7059600" y="1644990"/>
              <a:chExt cx="670164" cy="676106"/>
            </a:xfrm>
          </p:grpSpPr>
          <p:sp>
            <p:nvSpPr>
              <p:cNvPr id="2677" name="Google Shape;2677;p77"/>
              <p:cNvSpPr/>
              <p:nvPr/>
            </p:nvSpPr>
            <p:spPr>
              <a:xfrm>
                <a:off x="7059600" y="1793361"/>
                <a:ext cx="670164" cy="527735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9639" extrusionOk="0">
                    <a:moveTo>
                      <a:pt x="7994" y="1"/>
                    </a:moveTo>
                    <a:cubicBezTo>
                      <a:pt x="7598" y="1"/>
                      <a:pt x="7202" y="32"/>
                      <a:pt x="6809" y="115"/>
                    </a:cubicBezTo>
                    <a:cubicBezTo>
                      <a:pt x="6716" y="115"/>
                      <a:pt x="6675" y="115"/>
                      <a:pt x="6593" y="156"/>
                    </a:cubicBezTo>
                    <a:cubicBezTo>
                      <a:pt x="6121" y="289"/>
                      <a:pt x="5689" y="587"/>
                      <a:pt x="5227" y="669"/>
                    </a:cubicBezTo>
                    <a:lnTo>
                      <a:pt x="5135" y="669"/>
                    </a:lnTo>
                    <a:cubicBezTo>
                      <a:pt x="5085" y="677"/>
                      <a:pt x="5036" y="681"/>
                      <a:pt x="4986" y="681"/>
                    </a:cubicBezTo>
                    <a:cubicBezTo>
                      <a:pt x="4522" y="681"/>
                      <a:pt x="4058" y="363"/>
                      <a:pt x="3594" y="289"/>
                    </a:cubicBezTo>
                    <a:cubicBezTo>
                      <a:pt x="3370" y="242"/>
                      <a:pt x="3139" y="217"/>
                      <a:pt x="2909" y="217"/>
                    </a:cubicBezTo>
                    <a:cubicBezTo>
                      <a:pt x="2489" y="217"/>
                      <a:pt x="2074" y="302"/>
                      <a:pt x="1715" y="495"/>
                    </a:cubicBezTo>
                    <a:cubicBezTo>
                      <a:pt x="945" y="885"/>
                      <a:pt x="391" y="1655"/>
                      <a:pt x="216" y="2507"/>
                    </a:cubicBezTo>
                    <a:cubicBezTo>
                      <a:pt x="175" y="2641"/>
                      <a:pt x="134" y="2805"/>
                      <a:pt x="134" y="2939"/>
                    </a:cubicBezTo>
                    <a:cubicBezTo>
                      <a:pt x="0" y="3965"/>
                      <a:pt x="257" y="4992"/>
                      <a:pt x="647" y="5937"/>
                    </a:cubicBezTo>
                    <a:cubicBezTo>
                      <a:pt x="1202" y="7262"/>
                      <a:pt x="2095" y="8504"/>
                      <a:pt x="3430" y="9141"/>
                    </a:cubicBezTo>
                    <a:cubicBezTo>
                      <a:pt x="4212" y="9518"/>
                      <a:pt x="5074" y="9639"/>
                      <a:pt x="5936" y="9639"/>
                    </a:cubicBezTo>
                    <a:cubicBezTo>
                      <a:pt x="6343" y="9639"/>
                      <a:pt x="6749" y="9612"/>
                      <a:pt x="7147" y="9572"/>
                    </a:cubicBezTo>
                    <a:cubicBezTo>
                      <a:pt x="7579" y="9480"/>
                      <a:pt x="7959" y="9439"/>
                      <a:pt x="8349" y="9316"/>
                    </a:cubicBezTo>
                    <a:cubicBezTo>
                      <a:pt x="8472" y="9274"/>
                      <a:pt x="8606" y="9223"/>
                      <a:pt x="8729" y="9182"/>
                    </a:cubicBezTo>
                    <a:cubicBezTo>
                      <a:pt x="9283" y="8925"/>
                      <a:pt x="9715" y="8545"/>
                      <a:pt x="10146" y="8114"/>
                    </a:cubicBezTo>
                    <a:cubicBezTo>
                      <a:pt x="11214" y="7046"/>
                      <a:pt x="12025" y="5680"/>
                      <a:pt x="12159" y="4140"/>
                    </a:cubicBezTo>
                    <a:cubicBezTo>
                      <a:pt x="12241" y="2641"/>
                      <a:pt x="11512" y="1008"/>
                      <a:pt x="10146" y="371"/>
                    </a:cubicBezTo>
                    <a:cubicBezTo>
                      <a:pt x="9674" y="197"/>
                      <a:pt x="9201" y="74"/>
                      <a:pt x="8729" y="33"/>
                    </a:cubicBezTo>
                    <a:cubicBezTo>
                      <a:pt x="8485" y="13"/>
                      <a:pt x="8240" y="1"/>
                      <a:pt x="79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77"/>
              <p:cNvSpPr/>
              <p:nvPr/>
            </p:nvSpPr>
            <p:spPr>
              <a:xfrm>
                <a:off x="7340678" y="1644990"/>
                <a:ext cx="194573" cy="18954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3462" extrusionOk="0">
                    <a:moveTo>
                      <a:pt x="3554" y="1"/>
                    </a:moveTo>
                    <a:lnTo>
                      <a:pt x="3554" y="1"/>
                    </a:lnTo>
                    <a:cubicBezTo>
                      <a:pt x="1839" y="340"/>
                      <a:pt x="391" y="1757"/>
                      <a:pt x="1" y="3461"/>
                    </a:cubicBezTo>
                    <a:cubicBezTo>
                      <a:pt x="812" y="3164"/>
                      <a:pt x="1798" y="2825"/>
                      <a:pt x="2404" y="2229"/>
                    </a:cubicBezTo>
                    <a:cubicBezTo>
                      <a:pt x="3040" y="1623"/>
                      <a:pt x="3472" y="853"/>
                      <a:pt x="35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77"/>
              <p:cNvSpPr/>
              <p:nvPr/>
            </p:nvSpPr>
            <p:spPr>
              <a:xfrm>
                <a:off x="7254121" y="1654571"/>
                <a:ext cx="93947" cy="177719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3246" extrusionOk="0">
                    <a:moveTo>
                      <a:pt x="175" y="0"/>
                    </a:moveTo>
                    <a:lnTo>
                      <a:pt x="175" y="0"/>
                    </a:lnTo>
                    <a:cubicBezTo>
                      <a:pt x="0" y="596"/>
                      <a:pt x="41" y="1284"/>
                      <a:pt x="339" y="1880"/>
                    </a:cubicBezTo>
                    <a:cubicBezTo>
                      <a:pt x="596" y="2475"/>
                      <a:pt x="1068" y="2947"/>
                      <a:pt x="1623" y="3245"/>
                    </a:cubicBezTo>
                    <a:cubicBezTo>
                      <a:pt x="1715" y="2609"/>
                      <a:pt x="1715" y="1921"/>
                      <a:pt x="1500" y="1284"/>
                    </a:cubicBezTo>
                    <a:cubicBezTo>
                      <a:pt x="1325" y="637"/>
                      <a:pt x="812" y="124"/>
                      <a:pt x="1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0" name="Google Shape;2680;p77"/>
            <p:cNvGrpSpPr/>
            <p:nvPr/>
          </p:nvGrpSpPr>
          <p:grpSpPr>
            <a:xfrm>
              <a:off x="5775050" y="2021340"/>
              <a:ext cx="670164" cy="676106"/>
              <a:chOff x="6907200" y="1492590"/>
              <a:chExt cx="670164" cy="676106"/>
            </a:xfrm>
          </p:grpSpPr>
          <p:sp>
            <p:nvSpPr>
              <p:cNvPr id="2681" name="Google Shape;2681;p77"/>
              <p:cNvSpPr/>
              <p:nvPr/>
            </p:nvSpPr>
            <p:spPr>
              <a:xfrm>
                <a:off x="6907200" y="1640961"/>
                <a:ext cx="670164" cy="527735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9639" extrusionOk="0">
                    <a:moveTo>
                      <a:pt x="7994" y="1"/>
                    </a:moveTo>
                    <a:cubicBezTo>
                      <a:pt x="7598" y="1"/>
                      <a:pt x="7202" y="32"/>
                      <a:pt x="6809" y="115"/>
                    </a:cubicBezTo>
                    <a:cubicBezTo>
                      <a:pt x="6716" y="115"/>
                      <a:pt x="6675" y="115"/>
                      <a:pt x="6593" y="156"/>
                    </a:cubicBezTo>
                    <a:cubicBezTo>
                      <a:pt x="6121" y="289"/>
                      <a:pt x="5689" y="587"/>
                      <a:pt x="5227" y="669"/>
                    </a:cubicBezTo>
                    <a:lnTo>
                      <a:pt x="5135" y="669"/>
                    </a:lnTo>
                    <a:cubicBezTo>
                      <a:pt x="5085" y="677"/>
                      <a:pt x="5036" y="681"/>
                      <a:pt x="4986" y="681"/>
                    </a:cubicBezTo>
                    <a:cubicBezTo>
                      <a:pt x="4522" y="681"/>
                      <a:pt x="4058" y="363"/>
                      <a:pt x="3594" y="289"/>
                    </a:cubicBezTo>
                    <a:cubicBezTo>
                      <a:pt x="3370" y="242"/>
                      <a:pt x="3139" y="217"/>
                      <a:pt x="2909" y="217"/>
                    </a:cubicBezTo>
                    <a:cubicBezTo>
                      <a:pt x="2489" y="217"/>
                      <a:pt x="2074" y="302"/>
                      <a:pt x="1715" y="495"/>
                    </a:cubicBezTo>
                    <a:cubicBezTo>
                      <a:pt x="945" y="885"/>
                      <a:pt x="391" y="1655"/>
                      <a:pt x="216" y="2507"/>
                    </a:cubicBezTo>
                    <a:cubicBezTo>
                      <a:pt x="175" y="2641"/>
                      <a:pt x="134" y="2805"/>
                      <a:pt x="134" y="2939"/>
                    </a:cubicBezTo>
                    <a:cubicBezTo>
                      <a:pt x="0" y="3965"/>
                      <a:pt x="257" y="4992"/>
                      <a:pt x="647" y="5937"/>
                    </a:cubicBezTo>
                    <a:cubicBezTo>
                      <a:pt x="1202" y="7262"/>
                      <a:pt x="2095" y="8504"/>
                      <a:pt x="3430" y="9141"/>
                    </a:cubicBezTo>
                    <a:cubicBezTo>
                      <a:pt x="4212" y="9518"/>
                      <a:pt x="5074" y="9639"/>
                      <a:pt x="5936" y="9639"/>
                    </a:cubicBezTo>
                    <a:cubicBezTo>
                      <a:pt x="6343" y="9639"/>
                      <a:pt x="6749" y="9612"/>
                      <a:pt x="7147" y="9572"/>
                    </a:cubicBezTo>
                    <a:cubicBezTo>
                      <a:pt x="7579" y="9480"/>
                      <a:pt x="7959" y="9439"/>
                      <a:pt x="8349" y="9316"/>
                    </a:cubicBezTo>
                    <a:cubicBezTo>
                      <a:pt x="8472" y="9274"/>
                      <a:pt x="8606" y="9223"/>
                      <a:pt x="8729" y="9182"/>
                    </a:cubicBezTo>
                    <a:cubicBezTo>
                      <a:pt x="9283" y="8925"/>
                      <a:pt x="9715" y="8545"/>
                      <a:pt x="10146" y="8114"/>
                    </a:cubicBezTo>
                    <a:cubicBezTo>
                      <a:pt x="11214" y="7046"/>
                      <a:pt x="12025" y="5680"/>
                      <a:pt x="12159" y="4140"/>
                    </a:cubicBezTo>
                    <a:cubicBezTo>
                      <a:pt x="12241" y="2641"/>
                      <a:pt x="11512" y="1008"/>
                      <a:pt x="10146" y="371"/>
                    </a:cubicBezTo>
                    <a:cubicBezTo>
                      <a:pt x="9674" y="197"/>
                      <a:pt x="9201" y="74"/>
                      <a:pt x="8729" y="33"/>
                    </a:cubicBezTo>
                    <a:cubicBezTo>
                      <a:pt x="8485" y="13"/>
                      <a:pt x="8240" y="1"/>
                      <a:pt x="7994" y="1"/>
                    </a:cubicBez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77"/>
              <p:cNvSpPr/>
              <p:nvPr/>
            </p:nvSpPr>
            <p:spPr>
              <a:xfrm>
                <a:off x="7188278" y="1492590"/>
                <a:ext cx="194573" cy="18954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3462" extrusionOk="0">
                    <a:moveTo>
                      <a:pt x="3554" y="1"/>
                    </a:moveTo>
                    <a:lnTo>
                      <a:pt x="3554" y="1"/>
                    </a:lnTo>
                    <a:cubicBezTo>
                      <a:pt x="1839" y="340"/>
                      <a:pt x="391" y="1757"/>
                      <a:pt x="1" y="3461"/>
                    </a:cubicBezTo>
                    <a:cubicBezTo>
                      <a:pt x="812" y="3164"/>
                      <a:pt x="1798" y="2825"/>
                      <a:pt x="2404" y="2229"/>
                    </a:cubicBezTo>
                    <a:cubicBezTo>
                      <a:pt x="3040" y="1623"/>
                      <a:pt x="3472" y="853"/>
                      <a:pt x="3554" y="1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77"/>
              <p:cNvSpPr/>
              <p:nvPr/>
            </p:nvSpPr>
            <p:spPr>
              <a:xfrm>
                <a:off x="7418221" y="1689195"/>
                <a:ext cx="102925" cy="124501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274" extrusionOk="0">
                    <a:moveTo>
                      <a:pt x="628" y="1"/>
                    </a:moveTo>
                    <a:cubicBezTo>
                      <a:pt x="314" y="1"/>
                      <a:pt x="81" y="360"/>
                      <a:pt x="42" y="692"/>
                    </a:cubicBezTo>
                    <a:cubicBezTo>
                      <a:pt x="1" y="990"/>
                      <a:pt x="124" y="1329"/>
                      <a:pt x="299" y="1626"/>
                    </a:cubicBezTo>
                    <a:cubicBezTo>
                      <a:pt x="381" y="1801"/>
                      <a:pt x="514" y="1975"/>
                      <a:pt x="637" y="2058"/>
                    </a:cubicBezTo>
                    <a:cubicBezTo>
                      <a:pt x="812" y="2181"/>
                      <a:pt x="976" y="2273"/>
                      <a:pt x="1192" y="2273"/>
                    </a:cubicBezTo>
                    <a:cubicBezTo>
                      <a:pt x="1541" y="2232"/>
                      <a:pt x="1798" y="1924"/>
                      <a:pt x="1839" y="1585"/>
                    </a:cubicBezTo>
                    <a:cubicBezTo>
                      <a:pt x="1880" y="1287"/>
                      <a:pt x="1746" y="949"/>
                      <a:pt x="1582" y="641"/>
                    </a:cubicBezTo>
                    <a:cubicBezTo>
                      <a:pt x="1366" y="384"/>
                      <a:pt x="1028" y="4"/>
                      <a:pt x="678" y="4"/>
                    </a:cubicBezTo>
                    <a:cubicBezTo>
                      <a:pt x="661" y="2"/>
                      <a:pt x="645" y="1"/>
                      <a:pt x="628" y="1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77"/>
              <p:cNvSpPr/>
              <p:nvPr/>
            </p:nvSpPr>
            <p:spPr>
              <a:xfrm>
                <a:off x="7483810" y="1829463"/>
                <a:ext cx="72212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252" extrusionOk="0">
                    <a:moveTo>
                      <a:pt x="549" y="1"/>
                    </a:moveTo>
                    <a:cubicBezTo>
                      <a:pt x="146" y="1"/>
                      <a:pt x="0" y="507"/>
                      <a:pt x="86" y="861"/>
                    </a:cubicBezTo>
                    <a:cubicBezTo>
                      <a:pt x="86" y="954"/>
                      <a:pt x="127" y="1036"/>
                      <a:pt x="210" y="1077"/>
                    </a:cubicBezTo>
                    <a:cubicBezTo>
                      <a:pt x="292" y="1210"/>
                      <a:pt x="425" y="1252"/>
                      <a:pt x="600" y="1252"/>
                    </a:cubicBezTo>
                    <a:cubicBezTo>
                      <a:pt x="723" y="1252"/>
                      <a:pt x="856" y="1159"/>
                      <a:pt x="939" y="1077"/>
                    </a:cubicBezTo>
                    <a:cubicBezTo>
                      <a:pt x="1319" y="738"/>
                      <a:pt x="1154" y="132"/>
                      <a:pt x="641" y="9"/>
                    </a:cubicBezTo>
                    <a:cubicBezTo>
                      <a:pt x="609" y="4"/>
                      <a:pt x="579" y="1"/>
                      <a:pt x="549" y="1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77"/>
              <p:cNvSpPr/>
              <p:nvPr/>
            </p:nvSpPr>
            <p:spPr>
              <a:xfrm>
                <a:off x="7101721" y="1502171"/>
                <a:ext cx="93947" cy="177718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3246" extrusionOk="0">
                    <a:moveTo>
                      <a:pt x="175" y="0"/>
                    </a:moveTo>
                    <a:lnTo>
                      <a:pt x="175" y="0"/>
                    </a:lnTo>
                    <a:cubicBezTo>
                      <a:pt x="0" y="596"/>
                      <a:pt x="41" y="1284"/>
                      <a:pt x="339" y="1880"/>
                    </a:cubicBezTo>
                    <a:cubicBezTo>
                      <a:pt x="596" y="2475"/>
                      <a:pt x="1068" y="2947"/>
                      <a:pt x="1623" y="3245"/>
                    </a:cubicBezTo>
                    <a:cubicBezTo>
                      <a:pt x="1715" y="2609"/>
                      <a:pt x="1715" y="1921"/>
                      <a:pt x="1500" y="1284"/>
                    </a:cubicBezTo>
                    <a:cubicBezTo>
                      <a:pt x="1325" y="637"/>
                      <a:pt x="812" y="124"/>
                      <a:pt x="175" y="0"/>
                    </a:cubicBez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6" name="Google Shape;2686;p77"/>
          <p:cNvSpPr/>
          <p:nvPr/>
        </p:nvSpPr>
        <p:spPr>
          <a:xfrm>
            <a:off x="444850" y="3944625"/>
            <a:ext cx="82560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3844" b="4021"/>
          <a:stretch/>
        </p:blipFill>
        <p:spPr>
          <a:xfrm>
            <a:off x="3064709" y="355601"/>
            <a:ext cx="3058889" cy="157716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4720AD1-C399-F004-97F3-63867C9ADB8C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640D0E50-7B68-CC19-0507-74474E8BF0B6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D1221E1F-4E91-CFA5-F56C-A5D23B5F144D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336AFA18-3E90-E8DD-6037-FD9F400D12AE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4D52CD09-D44F-7049-F59E-6D6873C6DCF5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1CE71BC5-BF09-463E-F495-8345E16E3F31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C55491B7-B94F-9E9D-BE75-7D5EEB831054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6CF9510B-336F-9A0D-9C5F-CBF41502481C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813169E-801E-E929-AD92-1176A940331C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4A273DF1-975B-C920-3C55-217CEDA24F5F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18FCBCBC-D8C3-8AEF-1EEC-932A099C1A77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4776DC7E-4D3F-01DD-E44F-3343049B9B6D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244277D2-3036-535E-1E61-AC6CF9C330E2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090F1127-F135-C293-3B6B-5BBAFFE2ABB7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38DBBCAA-A154-8EF7-6D29-66CE25BD187A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BECF65A0-AA5C-62E7-F8D4-A603178EB867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78"/>
          <p:cNvSpPr/>
          <p:nvPr/>
        </p:nvSpPr>
        <p:spPr>
          <a:xfrm>
            <a:off x="1956588" y="765000"/>
            <a:ext cx="1908688" cy="3594383"/>
          </a:xfrm>
          <a:custGeom>
            <a:avLst/>
            <a:gdLst/>
            <a:ahLst/>
            <a:cxnLst/>
            <a:rect l="l" t="t" r="r" b="b"/>
            <a:pathLst>
              <a:path w="45904" h="86445" extrusionOk="0">
                <a:moveTo>
                  <a:pt x="40045" y="2517"/>
                </a:moveTo>
                <a:cubicBezTo>
                  <a:pt x="41938" y="2517"/>
                  <a:pt x="43482" y="3046"/>
                  <a:pt x="43482" y="6916"/>
                </a:cubicBezTo>
                <a:lnTo>
                  <a:pt x="43482" y="80058"/>
                </a:lnTo>
                <a:cubicBezTo>
                  <a:pt x="43482" y="82131"/>
                  <a:pt x="41938" y="83801"/>
                  <a:pt x="40045" y="83801"/>
                </a:cubicBezTo>
                <a:lnTo>
                  <a:pt x="5901" y="83801"/>
                </a:lnTo>
                <a:cubicBezTo>
                  <a:pt x="3966" y="83801"/>
                  <a:pt x="2422" y="82131"/>
                  <a:pt x="2422" y="80058"/>
                </a:cubicBezTo>
                <a:lnTo>
                  <a:pt x="2422" y="6916"/>
                </a:lnTo>
                <a:cubicBezTo>
                  <a:pt x="2422" y="2687"/>
                  <a:pt x="3966" y="2517"/>
                  <a:pt x="5901" y="2517"/>
                </a:cubicBezTo>
                <a:lnTo>
                  <a:pt x="12732" y="2517"/>
                </a:lnTo>
                <a:cubicBezTo>
                  <a:pt x="13123" y="2517"/>
                  <a:pt x="13440" y="2951"/>
                  <a:pt x="13440" y="3533"/>
                </a:cubicBezTo>
                <a:lnTo>
                  <a:pt x="13440" y="3744"/>
                </a:lnTo>
                <a:cubicBezTo>
                  <a:pt x="13440" y="5066"/>
                  <a:pt x="14180" y="5066"/>
                  <a:pt x="15069" y="5066"/>
                </a:cubicBezTo>
                <a:lnTo>
                  <a:pt x="30888" y="5066"/>
                </a:lnTo>
                <a:cubicBezTo>
                  <a:pt x="31766" y="5066"/>
                  <a:pt x="32474" y="5066"/>
                  <a:pt x="32474" y="3744"/>
                </a:cubicBezTo>
                <a:lnTo>
                  <a:pt x="32474" y="3533"/>
                </a:lnTo>
                <a:cubicBezTo>
                  <a:pt x="32474" y="2951"/>
                  <a:pt x="32781" y="2517"/>
                  <a:pt x="33214" y="2517"/>
                </a:cubicBezTo>
                <a:close/>
                <a:moveTo>
                  <a:pt x="3870" y="1"/>
                </a:moveTo>
                <a:cubicBezTo>
                  <a:pt x="1756" y="1"/>
                  <a:pt x="0" y="1767"/>
                  <a:pt x="0" y="3924"/>
                </a:cubicBezTo>
                <a:lnTo>
                  <a:pt x="0" y="82522"/>
                </a:lnTo>
                <a:cubicBezTo>
                  <a:pt x="0" y="84690"/>
                  <a:pt x="1756" y="86445"/>
                  <a:pt x="3870" y="86445"/>
                </a:cubicBezTo>
                <a:lnTo>
                  <a:pt x="42033" y="86445"/>
                </a:lnTo>
                <a:cubicBezTo>
                  <a:pt x="44190" y="86445"/>
                  <a:pt x="45903" y="84690"/>
                  <a:pt x="45903" y="82522"/>
                </a:cubicBezTo>
                <a:lnTo>
                  <a:pt x="45903" y="3924"/>
                </a:lnTo>
                <a:cubicBezTo>
                  <a:pt x="45903" y="1767"/>
                  <a:pt x="44190" y="1"/>
                  <a:pt x="42033" y="1"/>
                </a:cubicBezTo>
                <a:close/>
              </a:path>
            </a:pathLst>
          </a:custGeom>
          <a:solidFill>
            <a:srgbClr val="FFFFFF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2" name="Google Shape;2692;p78"/>
          <p:cNvPicPr preferRelativeResize="0"/>
          <p:nvPr/>
        </p:nvPicPr>
        <p:blipFill rotWithShape="1">
          <a:blip r:embed="rId3">
            <a:alphaModFix/>
          </a:blip>
          <a:srcRect l="11189" r="12223"/>
          <a:stretch/>
        </p:blipFill>
        <p:spPr>
          <a:xfrm>
            <a:off x="2034525" y="845188"/>
            <a:ext cx="1752824" cy="34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3" name="Google Shape;2693;p78"/>
          <p:cNvSpPr txBox="1">
            <a:spLocks noGrp="1"/>
          </p:cNvSpPr>
          <p:nvPr>
            <p:ph type="title"/>
          </p:nvPr>
        </p:nvSpPr>
        <p:spPr>
          <a:xfrm>
            <a:off x="4746775" y="1597900"/>
            <a:ext cx="2802000" cy="9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WEB</a:t>
            </a:r>
            <a:endParaRPr/>
          </a:p>
        </p:txBody>
      </p:sp>
      <p:sp>
        <p:nvSpPr>
          <p:cNvPr id="2694" name="Google Shape;2694;p78"/>
          <p:cNvSpPr txBox="1">
            <a:spLocks noGrp="1"/>
          </p:cNvSpPr>
          <p:nvPr>
            <p:ph type="subTitle" idx="1"/>
          </p:nvPr>
        </p:nvSpPr>
        <p:spPr>
          <a:xfrm>
            <a:off x="4818775" y="2539900"/>
            <a:ext cx="26580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grpSp>
        <p:nvGrpSpPr>
          <p:cNvPr id="2695" name="Google Shape;2695;p78"/>
          <p:cNvGrpSpPr/>
          <p:nvPr/>
        </p:nvGrpSpPr>
        <p:grpSpPr>
          <a:xfrm>
            <a:off x="1956575" y="760738"/>
            <a:ext cx="1908688" cy="3594383"/>
            <a:chOff x="1278650" y="774550"/>
            <a:chExt cx="1908688" cy="3594383"/>
          </a:xfrm>
        </p:grpSpPr>
        <p:sp>
          <p:nvSpPr>
            <p:cNvPr id="2696" name="Google Shape;2696;p78"/>
            <p:cNvSpPr/>
            <p:nvPr/>
          </p:nvSpPr>
          <p:spPr>
            <a:xfrm>
              <a:off x="1278650" y="774550"/>
              <a:ext cx="1908688" cy="3594383"/>
            </a:xfrm>
            <a:custGeom>
              <a:avLst/>
              <a:gdLst/>
              <a:ahLst/>
              <a:cxnLst/>
              <a:rect l="l" t="t" r="r" b="b"/>
              <a:pathLst>
                <a:path w="45904" h="86445" extrusionOk="0">
                  <a:moveTo>
                    <a:pt x="40045" y="2517"/>
                  </a:moveTo>
                  <a:cubicBezTo>
                    <a:pt x="41938" y="2517"/>
                    <a:pt x="43482" y="3046"/>
                    <a:pt x="43482" y="6916"/>
                  </a:cubicBezTo>
                  <a:lnTo>
                    <a:pt x="43482" y="80058"/>
                  </a:lnTo>
                  <a:cubicBezTo>
                    <a:pt x="43482" y="82131"/>
                    <a:pt x="41938" y="83801"/>
                    <a:pt x="40045" y="83801"/>
                  </a:cubicBezTo>
                  <a:lnTo>
                    <a:pt x="5901" y="83801"/>
                  </a:lnTo>
                  <a:cubicBezTo>
                    <a:pt x="3966" y="83801"/>
                    <a:pt x="2422" y="82131"/>
                    <a:pt x="2422" y="80058"/>
                  </a:cubicBezTo>
                  <a:lnTo>
                    <a:pt x="2422" y="6916"/>
                  </a:lnTo>
                  <a:cubicBezTo>
                    <a:pt x="2422" y="2687"/>
                    <a:pt x="3966" y="2517"/>
                    <a:pt x="5901" y="2517"/>
                  </a:cubicBezTo>
                  <a:lnTo>
                    <a:pt x="12732" y="2517"/>
                  </a:lnTo>
                  <a:cubicBezTo>
                    <a:pt x="13123" y="2517"/>
                    <a:pt x="13440" y="2951"/>
                    <a:pt x="13440" y="3533"/>
                  </a:cubicBezTo>
                  <a:lnTo>
                    <a:pt x="13440" y="3744"/>
                  </a:lnTo>
                  <a:cubicBezTo>
                    <a:pt x="13440" y="5066"/>
                    <a:pt x="14180" y="5066"/>
                    <a:pt x="15069" y="5066"/>
                  </a:cubicBezTo>
                  <a:lnTo>
                    <a:pt x="30888" y="5066"/>
                  </a:lnTo>
                  <a:cubicBezTo>
                    <a:pt x="31766" y="5066"/>
                    <a:pt x="32474" y="5066"/>
                    <a:pt x="32474" y="3744"/>
                  </a:cubicBezTo>
                  <a:lnTo>
                    <a:pt x="32474" y="3533"/>
                  </a:lnTo>
                  <a:cubicBezTo>
                    <a:pt x="32474" y="2951"/>
                    <a:pt x="32781" y="2517"/>
                    <a:pt x="33214" y="2517"/>
                  </a:cubicBezTo>
                  <a:close/>
                  <a:moveTo>
                    <a:pt x="3870" y="1"/>
                  </a:moveTo>
                  <a:cubicBezTo>
                    <a:pt x="1756" y="1"/>
                    <a:pt x="0" y="1767"/>
                    <a:pt x="0" y="3924"/>
                  </a:cubicBezTo>
                  <a:lnTo>
                    <a:pt x="0" y="82522"/>
                  </a:lnTo>
                  <a:cubicBezTo>
                    <a:pt x="0" y="84690"/>
                    <a:pt x="1756" y="86445"/>
                    <a:pt x="3870" y="86445"/>
                  </a:cubicBezTo>
                  <a:lnTo>
                    <a:pt x="42033" y="86445"/>
                  </a:lnTo>
                  <a:cubicBezTo>
                    <a:pt x="44190" y="86445"/>
                    <a:pt x="45903" y="84690"/>
                    <a:pt x="45903" y="82522"/>
                  </a:cubicBezTo>
                  <a:lnTo>
                    <a:pt x="45903" y="3924"/>
                  </a:lnTo>
                  <a:cubicBezTo>
                    <a:pt x="45903" y="1767"/>
                    <a:pt x="44190" y="1"/>
                    <a:pt x="420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8"/>
            <p:cNvSpPr/>
            <p:nvPr/>
          </p:nvSpPr>
          <p:spPr>
            <a:xfrm>
              <a:off x="2037446" y="895482"/>
              <a:ext cx="391123" cy="42699"/>
            </a:xfrm>
            <a:custGeom>
              <a:avLst/>
              <a:gdLst/>
              <a:ahLst/>
              <a:cxnLst/>
              <a:rect l="l" t="t" r="r" b="b"/>
              <a:pathLst>
                <a:path w="4854" h="530" extrusionOk="0">
                  <a:moveTo>
                    <a:pt x="264" y="1"/>
                  </a:moveTo>
                  <a:cubicBezTo>
                    <a:pt x="138" y="1"/>
                    <a:pt x="0" y="96"/>
                    <a:pt x="0" y="265"/>
                  </a:cubicBezTo>
                  <a:cubicBezTo>
                    <a:pt x="0" y="402"/>
                    <a:pt x="138" y="529"/>
                    <a:pt x="264" y="529"/>
                  </a:cubicBezTo>
                  <a:lnTo>
                    <a:pt x="4589" y="529"/>
                  </a:lnTo>
                  <a:cubicBezTo>
                    <a:pt x="4758" y="529"/>
                    <a:pt x="4854" y="402"/>
                    <a:pt x="4854" y="265"/>
                  </a:cubicBezTo>
                  <a:cubicBezTo>
                    <a:pt x="4854" y="96"/>
                    <a:pt x="4758" y="1"/>
                    <a:pt x="4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8" name="Google Shape;2698;p78"/>
          <p:cNvGrpSpPr/>
          <p:nvPr/>
        </p:nvGrpSpPr>
        <p:grpSpPr>
          <a:xfrm>
            <a:off x="3268704" y="3869380"/>
            <a:ext cx="1328640" cy="485746"/>
            <a:chOff x="-811375" y="3056775"/>
            <a:chExt cx="1526471" cy="558073"/>
          </a:xfrm>
        </p:grpSpPr>
        <p:grpSp>
          <p:nvGrpSpPr>
            <p:cNvPr id="2699" name="Google Shape;2699;p78"/>
            <p:cNvGrpSpPr/>
            <p:nvPr/>
          </p:nvGrpSpPr>
          <p:grpSpPr>
            <a:xfrm>
              <a:off x="-811362" y="3056775"/>
              <a:ext cx="1526453" cy="558073"/>
              <a:chOff x="-811375" y="3056775"/>
              <a:chExt cx="1526453" cy="558073"/>
            </a:xfrm>
          </p:grpSpPr>
          <p:sp>
            <p:nvSpPr>
              <p:cNvPr id="2700" name="Google Shape;2700;p78"/>
              <p:cNvSpPr/>
              <p:nvPr/>
            </p:nvSpPr>
            <p:spPr>
              <a:xfrm>
                <a:off x="-745715" y="3459236"/>
                <a:ext cx="1460794" cy="155612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78"/>
              <p:cNvSpPr/>
              <p:nvPr/>
            </p:nvSpPr>
            <p:spPr>
              <a:xfrm>
                <a:off x="-745715" y="3056775"/>
                <a:ext cx="1378768" cy="249529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78"/>
              <p:cNvSpPr/>
              <p:nvPr/>
            </p:nvSpPr>
            <p:spPr>
              <a:xfrm>
                <a:off x="-811375" y="3302983"/>
                <a:ext cx="1463479" cy="156315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3" name="Google Shape;2703;p78"/>
            <p:cNvGrpSpPr/>
            <p:nvPr/>
          </p:nvGrpSpPr>
          <p:grpSpPr>
            <a:xfrm>
              <a:off x="-811375" y="3056775"/>
              <a:ext cx="1526471" cy="558073"/>
              <a:chOff x="-811375" y="3056775"/>
              <a:chExt cx="1526471" cy="558073"/>
            </a:xfrm>
          </p:grpSpPr>
          <p:sp>
            <p:nvSpPr>
              <p:cNvPr id="2704" name="Google Shape;2704;p78"/>
              <p:cNvSpPr/>
              <p:nvPr/>
            </p:nvSpPr>
            <p:spPr>
              <a:xfrm>
                <a:off x="-745715" y="3459236"/>
                <a:ext cx="1460794" cy="155612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78"/>
              <p:cNvSpPr/>
              <p:nvPr/>
            </p:nvSpPr>
            <p:spPr>
              <a:xfrm>
                <a:off x="-690541" y="3459236"/>
                <a:ext cx="54534" cy="15561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78"/>
              <p:cNvSpPr/>
              <p:nvPr/>
            </p:nvSpPr>
            <p:spPr>
              <a:xfrm>
                <a:off x="-628206" y="3459236"/>
                <a:ext cx="49356" cy="15561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78"/>
              <p:cNvSpPr/>
              <p:nvPr/>
            </p:nvSpPr>
            <p:spPr>
              <a:xfrm>
                <a:off x="255482" y="3459236"/>
                <a:ext cx="49292" cy="15561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78"/>
              <p:cNvSpPr/>
              <p:nvPr/>
            </p:nvSpPr>
            <p:spPr>
              <a:xfrm>
                <a:off x="192444" y="3459236"/>
                <a:ext cx="49356" cy="15561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78"/>
              <p:cNvSpPr/>
              <p:nvPr/>
            </p:nvSpPr>
            <p:spPr>
              <a:xfrm>
                <a:off x="381559" y="3475603"/>
                <a:ext cx="333536" cy="131381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78"/>
              <p:cNvSpPr/>
              <p:nvPr/>
            </p:nvSpPr>
            <p:spPr>
              <a:xfrm>
                <a:off x="414357" y="3478224"/>
                <a:ext cx="300738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78"/>
              <p:cNvSpPr/>
              <p:nvPr/>
            </p:nvSpPr>
            <p:spPr>
              <a:xfrm>
                <a:off x="397990" y="3489413"/>
                <a:ext cx="317105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78"/>
              <p:cNvSpPr/>
              <p:nvPr/>
            </p:nvSpPr>
            <p:spPr>
              <a:xfrm>
                <a:off x="397990" y="3489413"/>
                <a:ext cx="317105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78"/>
              <p:cNvSpPr/>
              <p:nvPr/>
            </p:nvSpPr>
            <p:spPr>
              <a:xfrm>
                <a:off x="389423" y="3503222"/>
                <a:ext cx="325672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78"/>
              <p:cNvSpPr/>
              <p:nvPr/>
            </p:nvSpPr>
            <p:spPr>
              <a:xfrm>
                <a:off x="389423" y="3503222"/>
                <a:ext cx="325672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78"/>
              <p:cNvSpPr/>
              <p:nvPr/>
            </p:nvSpPr>
            <p:spPr>
              <a:xfrm>
                <a:off x="384180" y="3513707"/>
                <a:ext cx="330915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78"/>
              <p:cNvSpPr/>
              <p:nvPr/>
            </p:nvSpPr>
            <p:spPr>
              <a:xfrm>
                <a:off x="384180" y="3524832"/>
                <a:ext cx="330915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78"/>
              <p:cNvSpPr/>
              <p:nvPr/>
            </p:nvSpPr>
            <p:spPr>
              <a:xfrm>
                <a:off x="381559" y="3538641"/>
                <a:ext cx="333536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78"/>
              <p:cNvSpPr/>
              <p:nvPr/>
            </p:nvSpPr>
            <p:spPr>
              <a:xfrm>
                <a:off x="384180" y="3549126"/>
                <a:ext cx="330915" cy="3388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78"/>
              <p:cNvSpPr/>
              <p:nvPr/>
            </p:nvSpPr>
            <p:spPr>
              <a:xfrm>
                <a:off x="386802" y="3560315"/>
                <a:ext cx="328293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78"/>
              <p:cNvSpPr/>
              <p:nvPr/>
            </p:nvSpPr>
            <p:spPr>
              <a:xfrm>
                <a:off x="392684" y="3574124"/>
                <a:ext cx="322412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78"/>
              <p:cNvSpPr/>
              <p:nvPr/>
            </p:nvSpPr>
            <p:spPr>
              <a:xfrm>
                <a:off x="397990" y="3585249"/>
                <a:ext cx="317105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78"/>
              <p:cNvSpPr/>
              <p:nvPr/>
            </p:nvSpPr>
            <p:spPr>
              <a:xfrm>
                <a:off x="411736" y="3595734"/>
                <a:ext cx="303360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78"/>
              <p:cNvSpPr/>
              <p:nvPr/>
            </p:nvSpPr>
            <p:spPr>
              <a:xfrm>
                <a:off x="-745715" y="3056775"/>
                <a:ext cx="1378768" cy="249529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78"/>
              <p:cNvSpPr/>
              <p:nvPr/>
            </p:nvSpPr>
            <p:spPr>
              <a:xfrm>
                <a:off x="-693801" y="3056775"/>
                <a:ext cx="52553" cy="249529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78"/>
              <p:cNvSpPr/>
              <p:nvPr/>
            </p:nvSpPr>
            <p:spPr>
              <a:xfrm>
                <a:off x="-633448" y="3056775"/>
                <a:ext cx="44049" cy="24952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78"/>
              <p:cNvSpPr/>
              <p:nvPr/>
            </p:nvSpPr>
            <p:spPr>
              <a:xfrm>
                <a:off x="201011" y="3056775"/>
                <a:ext cx="46671" cy="249529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78"/>
              <p:cNvSpPr/>
              <p:nvPr/>
            </p:nvSpPr>
            <p:spPr>
              <a:xfrm>
                <a:off x="140594" y="3056775"/>
                <a:ext cx="46671" cy="249529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78"/>
              <p:cNvSpPr/>
              <p:nvPr/>
            </p:nvSpPr>
            <p:spPr>
              <a:xfrm>
                <a:off x="321142" y="3081709"/>
                <a:ext cx="311927" cy="20816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78"/>
              <p:cNvSpPr/>
              <p:nvPr/>
            </p:nvSpPr>
            <p:spPr>
              <a:xfrm>
                <a:off x="348697" y="3086952"/>
                <a:ext cx="284372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78"/>
              <p:cNvSpPr/>
              <p:nvPr/>
            </p:nvSpPr>
            <p:spPr>
              <a:xfrm>
                <a:off x="334952" y="3106004"/>
                <a:ext cx="298117" cy="332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78"/>
              <p:cNvSpPr/>
              <p:nvPr/>
            </p:nvSpPr>
            <p:spPr>
              <a:xfrm>
                <a:off x="334952" y="3106004"/>
                <a:ext cx="298117" cy="332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78"/>
              <p:cNvSpPr/>
              <p:nvPr/>
            </p:nvSpPr>
            <p:spPr>
              <a:xfrm>
                <a:off x="327088" y="3125695"/>
                <a:ext cx="305981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78"/>
              <p:cNvSpPr/>
              <p:nvPr/>
            </p:nvSpPr>
            <p:spPr>
              <a:xfrm>
                <a:off x="327088" y="3125695"/>
                <a:ext cx="305981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78"/>
              <p:cNvSpPr/>
              <p:nvPr/>
            </p:nvSpPr>
            <p:spPr>
              <a:xfrm>
                <a:off x="323763" y="3144747"/>
                <a:ext cx="309305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78"/>
              <p:cNvSpPr/>
              <p:nvPr/>
            </p:nvSpPr>
            <p:spPr>
              <a:xfrm>
                <a:off x="321142" y="3163800"/>
                <a:ext cx="311927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78"/>
              <p:cNvSpPr/>
              <p:nvPr/>
            </p:nvSpPr>
            <p:spPr>
              <a:xfrm>
                <a:off x="321142" y="3182788"/>
                <a:ext cx="311927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78"/>
              <p:cNvSpPr/>
              <p:nvPr/>
            </p:nvSpPr>
            <p:spPr>
              <a:xfrm>
                <a:off x="321142" y="3201840"/>
                <a:ext cx="311927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78"/>
              <p:cNvSpPr/>
              <p:nvPr/>
            </p:nvSpPr>
            <p:spPr>
              <a:xfrm>
                <a:off x="323763" y="3218271"/>
                <a:ext cx="309305" cy="5946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78"/>
              <p:cNvSpPr/>
              <p:nvPr/>
            </p:nvSpPr>
            <p:spPr>
              <a:xfrm>
                <a:off x="329709" y="3237323"/>
                <a:ext cx="303360" cy="332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78"/>
              <p:cNvSpPr/>
              <p:nvPr/>
            </p:nvSpPr>
            <p:spPr>
              <a:xfrm>
                <a:off x="334952" y="3257015"/>
                <a:ext cx="298117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78"/>
              <p:cNvSpPr/>
              <p:nvPr/>
            </p:nvSpPr>
            <p:spPr>
              <a:xfrm>
                <a:off x="348697" y="3276067"/>
                <a:ext cx="284372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78"/>
              <p:cNvSpPr/>
              <p:nvPr/>
            </p:nvSpPr>
            <p:spPr>
              <a:xfrm>
                <a:off x="-811375" y="3302983"/>
                <a:ext cx="1463479" cy="156315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78"/>
              <p:cNvSpPr/>
              <p:nvPr/>
            </p:nvSpPr>
            <p:spPr>
              <a:xfrm>
                <a:off x="-753579" y="3302983"/>
                <a:ext cx="51913" cy="15631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78"/>
              <p:cNvSpPr/>
              <p:nvPr/>
            </p:nvSpPr>
            <p:spPr>
              <a:xfrm>
                <a:off x="-690541" y="3302983"/>
                <a:ext cx="46031" cy="15631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78"/>
              <p:cNvSpPr/>
              <p:nvPr/>
            </p:nvSpPr>
            <p:spPr>
              <a:xfrm>
                <a:off x="192444" y="3302983"/>
                <a:ext cx="49356" cy="15631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78"/>
              <p:cNvSpPr/>
              <p:nvPr/>
            </p:nvSpPr>
            <p:spPr>
              <a:xfrm>
                <a:off x="130109" y="3302983"/>
                <a:ext cx="49292" cy="15631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78"/>
              <p:cNvSpPr/>
              <p:nvPr/>
            </p:nvSpPr>
            <p:spPr>
              <a:xfrm>
                <a:off x="318521" y="3319350"/>
                <a:ext cx="333600" cy="128760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78"/>
              <p:cNvSpPr/>
              <p:nvPr/>
            </p:nvSpPr>
            <p:spPr>
              <a:xfrm>
                <a:off x="351383" y="3322674"/>
                <a:ext cx="300738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78"/>
              <p:cNvSpPr/>
              <p:nvPr/>
            </p:nvSpPr>
            <p:spPr>
              <a:xfrm>
                <a:off x="334952" y="3333159"/>
                <a:ext cx="317169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78"/>
              <p:cNvSpPr/>
              <p:nvPr/>
            </p:nvSpPr>
            <p:spPr>
              <a:xfrm>
                <a:off x="334952" y="3333159"/>
                <a:ext cx="317169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78"/>
              <p:cNvSpPr/>
              <p:nvPr/>
            </p:nvSpPr>
            <p:spPr>
              <a:xfrm>
                <a:off x="327088" y="3346969"/>
                <a:ext cx="325033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78"/>
              <p:cNvSpPr/>
              <p:nvPr/>
            </p:nvSpPr>
            <p:spPr>
              <a:xfrm>
                <a:off x="327088" y="3346969"/>
                <a:ext cx="325033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78"/>
              <p:cNvSpPr/>
              <p:nvPr/>
            </p:nvSpPr>
            <p:spPr>
              <a:xfrm>
                <a:off x="321142" y="3358093"/>
                <a:ext cx="330979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78"/>
              <p:cNvSpPr/>
              <p:nvPr/>
            </p:nvSpPr>
            <p:spPr>
              <a:xfrm>
                <a:off x="318521" y="3368578"/>
                <a:ext cx="333600" cy="3388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78"/>
              <p:cNvSpPr/>
              <p:nvPr/>
            </p:nvSpPr>
            <p:spPr>
              <a:xfrm>
                <a:off x="318521" y="3382388"/>
                <a:ext cx="333600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78"/>
              <p:cNvSpPr/>
              <p:nvPr/>
            </p:nvSpPr>
            <p:spPr>
              <a:xfrm>
                <a:off x="321142" y="3393576"/>
                <a:ext cx="330979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78"/>
              <p:cNvSpPr/>
              <p:nvPr/>
            </p:nvSpPr>
            <p:spPr>
              <a:xfrm>
                <a:off x="323763" y="3404701"/>
                <a:ext cx="328357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78"/>
              <p:cNvSpPr/>
              <p:nvPr/>
            </p:nvSpPr>
            <p:spPr>
              <a:xfrm>
                <a:off x="327088" y="3417871"/>
                <a:ext cx="325033" cy="64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78"/>
              <p:cNvSpPr/>
              <p:nvPr/>
            </p:nvSpPr>
            <p:spPr>
              <a:xfrm>
                <a:off x="334952" y="3428995"/>
                <a:ext cx="317169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78"/>
              <p:cNvSpPr/>
              <p:nvPr/>
            </p:nvSpPr>
            <p:spPr>
              <a:xfrm>
                <a:off x="348697" y="3440184"/>
                <a:ext cx="303424" cy="268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61" name="Google Shape;2761;p78"/>
          <p:cNvSpPr/>
          <p:nvPr/>
        </p:nvSpPr>
        <p:spPr>
          <a:xfrm>
            <a:off x="4097550" y="2386200"/>
            <a:ext cx="46104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223DE2A-A6DA-7CDF-1583-54BE56990899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1BB0C29F-E913-9AAC-112C-19516B4E7BD8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8AE003F8-3BAC-D0AD-1BDB-B105CD9A3591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C8C0E195-374F-CA74-7C4B-970D9D117A8C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CFBF320A-56E2-F28E-587A-6F4E88FA860A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4F6C2A23-1C56-355D-02A9-42D6F6AD6C30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3F1C0675-95E1-CE8D-2714-AB83DF748EFC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3DFF6CEF-C4F8-BC06-2C57-A3EEEB29B83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A02C50F-755E-39A6-A191-86298D5F2470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25D24D5A-F1BF-C2F4-4FD1-FF82A5622F90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CDB77E50-0A7B-06FB-B3FC-AA366AA72056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56923B2E-9FFD-BD98-0860-CB9AE316AB8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0DE5F041-3226-15E4-C340-7732D6D4E7A5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74E423E4-BB83-A0A7-3763-07FE389B4A59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998FC9A0-7063-B998-6563-7D21AC49DE9D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E25EF80C-128A-C45D-23FA-547883055088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79"/>
          <p:cNvSpPr txBox="1">
            <a:spLocks noGrp="1"/>
          </p:cNvSpPr>
          <p:nvPr>
            <p:ph type="subTitle" idx="2"/>
          </p:nvPr>
        </p:nvSpPr>
        <p:spPr>
          <a:xfrm>
            <a:off x="1902438" y="3600675"/>
            <a:ext cx="23298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 bit about this person</a:t>
            </a:r>
            <a:endParaRPr/>
          </a:p>
        </p:txBody>
      </p:sp>
      <p:sp>
        <p:nvSpPr>
          <p:cNvPr id="2767" name="Google Shape;2767;p79"/>
          <p:cNvSpPr txBox="1">
            <a:spLocks noGrp="1"/>
          </p:cNvSpPr>
          <p:nvPr>
            <p:ph type="subTitle" idx="1"/>
          </p:nvPr>
        </p:nvSpPr>
        <p:spPr>
          <a:xfrm>
            <a:off x="1555913" y="3223250"/>
            <a:ext cx="29076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Harry Hilton</a:t>
            </a:r>
            <a:endParaRPr/>
          </a:p>
        </p:txBody>
      </p:sp>
      <p:sp>
        <p:nvSpPr>
          <p:cNvPr id="2768" name="Google Shape;2768;p79"/>
          <p:cNvSpPr txBox="1">
            <a:spLocks noGrp="1"/>
          </p:cNvSpPr>
          <p:nvPr>
            <p:ph type="title"/>
          </p:nvPr>
        </p:nvSpPr>
        <p:spPr>
          <a:xfrm>
            <a:off x="1133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2775" name="Google Shape;2775;p79"/>
          <p:cNvSpPr txBox="1">
            <a:spLocks noGrp="1"/>
          </p:cNvSpPr>
          <p:nvPr>
            <p:ph type="subTitle" idx="3"/>
          </p:nvPr>
        </p:nvSpPr>
        <p:spPr>
          <a:xfrm>
            <a:off x="4810038" y="3216075"/>
            <a:ext cx="29076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Kaliyah Smith</a:t>
            </a:r>
            <a:endParaRPr/>
          </a:p>
        </p:txBody>
      </p:sp>
      <p:sp>
        <p:nvSpPr>
          <p:cNvPr id="2776" name="Google Shape;2776;p79"/>
          <p:cNvSpPr txBox="1">
            <a:spLocks noGrp="1"/>
          </p:cNvSpPr>
          <p:nvPr>
            <p:ph type="subTitle" idx="4"/>
          </p:nvPr>
        </p:nvSpPr>
        <p:spPr>
          <a:xfrm>
            <a:off x="5156563" y="3593500"/>
            <a:ext cx="23298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talk a bit about this person</a:t>
            </a: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47" y="1383958"/>
            <a:ext cx="1364709" cy="16620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96" y="1345225"/>
            <a:ext cx="1092134" cy="181792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62CFAD5-093C-BAEF-64AD-79B5C3498F3C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BEDE2E5E-F700-BAB3-2442-AB15C07ADD13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0;p21">
              <a:extLst>
                <a:ext uri="{FF2B5EF4-FFF2-40B4-BE49-F238E27FC236}">
                  <a16:creationId xmlns:a16="http://schemas.microsoft.com/office/drawing/2014/main" id="{5E435887-0AA5-5734-E0A1-066D7DEF2BDF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1;p21">
              <a:extLst>
                <a:ext uri="{FF2B5EF4-FFF2-40B4-BE49-F238E27FC236}">
                  <a16:creationId xmlns:a16="http://schemas.microsoft.com/office/drawing/2014/main" id="{02EE85B5-F69C-0D0E-6A15-66812D24497B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2;p21">
              <a:extLst>
                <a:ext uri="{FF2B5EF4-FFF2-40B4-BE49-F238E27FC236}">
                  <a16:creationId xmlns:a16="http://schemas.microsoft.com/office/drawing/2014/main" id="{9E20C060-5F4C-4CFA-D5A2-AE113A62EB67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3;p21">
              <a:extLst>
                <a:ext uri="{FF2B5EF4-FFF2-40B4-BE49-F238E27FC236}">
                  <a16:creationId xmlns:a16="http://schemas.microsoft.com/office/drawing/2014/main" id="{A4D02B23-3246-3910-5D6E-A58AF57DAD92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4;p21">
              <a:extLst>
                <a:ext uri="{FF2B5EF4-FFF2-40B4-BE49-F238E27FC236}">
                  <a16:creationId xmlns:a16="http://schemas.microsoft.com/office/drawing/2014/main" id="{DA18A4BE-4360-6A23-82E1-12CD31DFF667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1" name="Google Shape;185;p21">
              <a:extLst>
                <a:ext uri="{FF2B5EF4-FFF2-40B4-BE49-F238E27FC236}">
                  <a16:creationId xmlns:a16="http://schemas.microsoft.com/office/drawing/2014/main" id="{53A9BFE2-DC05-70AD-20AC-FC6DAB716B0E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8FC4703-2929-08B6-FDCC-C2B67BEB76AD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3" name="Google Shape;179;p21">
              <a:extLst>
                <a:ext uri="{FF2B5EF4-FFF2-40B4-BE49-F238E27FC236}">
                  <a16:creationId xmlns:a16="http://schemas.microsoft.com/office/drawing/2014/main" id="{95407D1B-0211-FC3A-501A-C281BB473AC3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0;p21">
              <a:extLst>
                <a:ext uri="{FF2B5EF4-FFF2-40B4-BE49-F238E27FC236}">
                  <a16:creationId xmlns:a16="http://schemas.microsoft.com/office/drawing/2014/main" id="{7C14618F-BCDA-E055-A336-9FEF1EC53390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1;p21">
              <a:extLst>
                <a:ext uri="{FF2B5EF4-FFF2-40B4-BE49-F238E27FC236}">
                  <a16:creationId xmlns:a16="http://schemas.microsoft.com/office/drawing/2014/main" id="{43E24655-BFC0-5774-6226-99E5524DB296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2;p21">
              <a:extLst>
                <a:ext uri="{FF2B5EF4-FFF2-40B4-BE49-F238E27FC236}">
                  <a16:creationId xmlns:a16="http://schemas.microsoft.com/office/drawing/2014/main" id="{E0765D8B-8C1B-F326-A206-62EA887CB5AF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3;p21">
              <a:extLst>
                <a:ext uri="{FF2B5EF4-FFF2-40B4-BE49-F238E27FC236}">
                  <a16:creationId xmlns:a16="http://schemas.microsoft.com/office/drawing/2014/main" id="{A4996A81-2B94-1293-49E0-E177DCB50E11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4;p21">
              <a:extLst>
                <a:ext uri="{FF2B5EF4-FFF2-40B4-BE49-F238E27FC236}">
                  <a16:creationId xmlns:a16="http://schemas.microsoft.com/office/drawing/2014/main" id="{C7A4A27B-91F4-536B-B413-DF9D02FD415D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9" name="Google Shape;185;p21">
              <a:extLst>
                <a:ext uri="{FF2B5EF4-FFF2-40B4-BE49-F238E27FC236}">
                  <a16:creationId xmlns:a16="http://schemas.microsoft.com/office/drawing/2014/main" id="{3E319A90-43EA-C7BA-9433-B9ED732FCDC4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5" name="Google Shape;2805;p80"/>
          <p:cNvCxnSpPr/>
          <p:nvPr/>
        </p:nvCxnSpPr>
        <p:spPr>
          <a:xfrm>
            <a:off x="6417325" y="2840600"/>
            <a:ext cx="11616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6" name="Google Shape;2806;p80"/>
          <p:cNvCxnSpPr>
            <a:stCxn id="2807" idx="6"/>
          </p:cNvCxnSpPr>
          <p:nvPr/>
        </p:nvCxnSpPr>
        <p:spPr>
          <a:xfrm>
            <a:off x="3238675" y="2840600"/>
            <a:ext cx="11616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8" name="Google Shape;2808;p80"/>
          <p:cNvCxnSpPr>
            <a:stCxn id="2809" idx="6"/>
            <a:endCxn id="2807" idx="2"/>
          </p:cNvCxnSpPr>
          <p:nvPr/>
        </p:nvCxnSpPr>
        <p:spPr>
          <a:xfrm>
            <a:off x="1649350" y="2840600"/>
            <a:ext cx="11616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0" name="Google Shape;2810;p80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STRATEGIES</a:t>
            </a:r>
            <a:endParaRPr/>
          </a:p>
        </p:txBody>
      </p:sp>
      <p:sp>
        <p:nvSpPr>
          <p:cNvPr id="2809" name="Google Shape;2809;p80"/>
          <p:cNvSpPr/>
          <p:nvPr/>
        </p:nvSpPr>
        <p:spPr>
          <a:xfrm>
            <a:off x="1221550" y="2626700"/>
            <a:ext cx="427800" cy="42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 sz="1600"/>
          </a:p>
        </p:txBody>
      </p:sp>
      <p:sp>
        <p:nvSpPr>
          <p:cNvPr id="2807" name="Google Shape;2807;p80"/>
          <p:cNvSpPr/>
          <p:nvPr/>
        </p:nvSpPr>
        <p:spPr>
          <a:xfrm>
            <a:off x="2810875" y="2626700"/>
            <a:ext cx="427800" cy="42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 sz="1600"/>
          </a:p>
        </p:txBody>
      </p:sp>
      <p:sp>
        <p:nvSpPr>
          <p:cNvPr id="2811" name="Google Shape;2811;p80"/>
          <p:cNvSpPr/>
          <p:nvPr/>
        </p:nvSpPr>
        <p:spPr>
          <a:xfrm>
            <a:off x="4400200" y="2626700"/>
            <a:ext cx="427800" cy="42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 sz="1600"/>
          </a:p>
        </p:txBody>
      </p:sp>
      <p:sp>
        <p:nvSpPr>
          <p:cNvPr id="2812" name="Google Shape;2812;p80"/>
          <p:cNvSpPr/>
          <p:nvPr/>
        </p:nvSpPr>
        <p:spPr>
          <a:xfrm>
            <a:off x="5989525" y="2626700"/>
            <a:ext cx="427800" cy="42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Paytone One"/>
                <a:ea typeface="Paytone One"/>
                <a:cs typeface="Paytone One"/>
                <a:sym typeface="Paytone One"/>
              </a:rPr>
              <a:t>04</a:t>
            </a:r>
            <a:endParaRPr sz="1600"/>
          </a:p>
        </p:txBody>
      </p:sp>
      <p:sp>
        <p:nvSpPr>
          <p:cNvPr id="2813" name="Google Shape;2813;p80"/>
          <p:cNvSpPr txBox="1">
            <a:spLocks noGrp="1"/>
          </p:cNvSpPr>
          <p:nvPr>
            <p:ph type="title" idx="4294967295"/>
          </p:nvPr>
        </p:nvSpPr>
        <p:spPr>
          <a:xfrm>
            <a:off x="1221550" y="3130825"/>
            <a:ext cx="1756200" cy="6450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Reciprocal teaching</a:t>
            </a:r>
            <a:endParaRPr sz="2000"/>
          </a:p>
        </p:txBody>
      </p:sp>
      <p:sp>
        <p:nvSpPr>
          <p:cNvPr id="2814" name="Google Shape;2814;p80"/>
          <p:cNvSpPr txBox="1">
            <a:spLocks noGrp="1"/>
          </p:cNvSpPr>
          <p:nvPr>
            <p:ph type="subTitle" idx="4294967295"/>
          </p:nvPr>
        </p:nvSpPr>
        <p:spPr>
          <a:xfrm>
            <a:off x="1221550" y="3747100"/>
            <a:ext cx="1932900" cy="61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2815" name="Google Shape;2815;p80"/>
          <p:cNvSpPr txBox="1">
            <a:spLocks noGrp="1"/>
          </p:cNvSpPr>
          <p:nvPr>
            <p:ph type="title" idx="4294967295"/>
          </p:nvPr>
        </p:nvSpPr>
        <p:spPr>
          <a:xfrm>
            <a:off x="4400200" y="3130825"/>
            <a:ext cx="1756200" cy="6450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Non-verbal imagery</a:t>
            </a:r>
            <a:endParaRPr sz="2000"/>
          </a:p>
        </p:txBody>
      </p:sp>
      <p:sp>
        <p:nvSpPr>
          <p:cNvPr id="2816" name="Google Shape;2816;p80"/>
          <p:cNvSpPr txBox="1">
            <a:spLocks noGrp="1"/>
          </p:cNvSpPr>
          <p:nvPr>
            <p:ph type="subTitle" idx="4294967295"/>
          </p:nvPr>
        </p:nvSpPr>
        <p:spPr>
          <a:xfrm>
            <a:off x="4400200" y="3747100"/>
            <a:ext cx="1932900" cy="61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2817" name="Google Shape;2817;p80"/>
          <p:cNvSpPr txBox="1">
            <a:spLocks noGrp="1"/>
          </p:cNvSpPr>
          <p:nvPr>
            <p:ph type="title" idx="4294967295"/>
          </p:nvPr>
        </p:nvSpPr>
        <p:spPr>
          <a:xfrm>
            <a:off x="5989525" y="1859400"/>
            <a:ext cx="1756200" cy="6450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Making connections</a:t>
            </a:r>
            <a:endParaRPr sz="2000"/>
          </a:p>
        </p:txBody>
      </p:sp>
      <p:sp>
        <p:nvSpPr>
          <p:cNvPr id="2818" name="Google Shape;2818;p80"/>
          <p:cNvSpPr txBox="1">
            <a:spLocks noGrp="1"/>
          </p:cNvSpPr>
          <p:nvPr>
            <p:ph type="subTitle" idx="4294967295"/>
          </p:nvPr>
        </p:nvSpPr>
        <p:spPr>
          <a:xfrm>
            <a:off x="5989525" y="1303225"/>
            <a:ext cx="1932900" cy="61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819" name="Google Shape;2819;p80"/>
          <p:cNvSpPr txBox="1">
            <a:spLocks noGrp="1"/>
          </p:cNvSpPr>
          <p:nvPr>
            <p:ph type="title" idx="4294967295"/>
          </p:nvPr>
        </p:nvSpPr>
        <p:spPr>
          <a:xfrm>
            <a:off x="2810875" y="1859400"/>
            <a:ext cx="1756200" cy="645000"/>
          </a:xfrm>
          <a:prstGeom prst="rect">
            <a:avLst/>
          </a:prstGeom>
          <a:noFill/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Partner reading</a:t>
            </a:r>
            <a:endParaRPr sz="2000"/>
          </a:p>
        </p:txBody>
      </p:sp>
      <p:sp>
        <p:nvSpPr>
          <p:cNvPr id="2820" name="Google Shape;2820;p80"/>
          <p:cNvSpPr txBox="1">
            <a:spLocks noGrp="1"/>
          </p:cNvSpPr>
          <p:nvPr>
            <p:ph type="subTitle" idx="4294967295"/>
          </p:nvPr>
        </p:nvSpPr>
        <p:spPr>
          <a:xfrm>
            <a:off x="2810875" y="1303225"/>
            <a:ext cx="1932900" cy="61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very far from the Sun</a:t>
            </a:r>
            <a:endParaRPr/>
          </a:p>
        </p:txBody>
      </p:sp>
      <p:cxnSp>
        <p:nvCxnSpPr>
          <p:cNvPr id="2821" name="Google Shape;2821;p80"/>
          <p:cNvCxnSpPr/>
          <p:nvPr/>
        </p:nvCxnSpPr>
        <p:spPr>
          <a:xfrm>
            <a:off x="4828000" y="2840600"/>
            <a:ext cx="11616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2" name="Google Shape;2822;p80"/>
          <p:cNvSpPr/>
          <p:nvPr/>
        </p:nvSpPr>
        <p:spPr>
          <a:xfrm>
            <a:off x="7378047" y="2539921"/>
            <a:ext cx="521377" cy="514586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3" name="Google Shape;2823;p80"/>
          <p:cNvGrpSpPr/>
          <p:nvPr/>
        </p:nvGrpSpPr>
        <p:grpSpPr>
          <a:xfrm>
            <a:off x="6862643" y="3266454"/>
            <a:ext cx="1321331" cy="1262025"/>
            <a:chOff x="6449700" y="1061600"/>
            <a:chExt cx="926275" cy="884700"/>
          </a:xfrm>
        </p:grpSpPr>
        <p:sp>
          <p:nvSpPr>
            <p:cNvPr id="2824" name="Google Shape;2824;p80"/>
            <p:cNvSpPr/>
            <p:nvPr/>
          </p:nvSpPr>
          <p:spPr>
            <a:xfrm>
              <a:off x="6449700" y="1061600"/>
              <a:ext cx="926275" cy="884700"/>
            </a:xfrm>
            <a:custGeom>
              <a:avLst/>
              <a:gdLst/>
              <a:ahLst/>
              <a:cxnLst/>
              <a:rect l="l" t="t" r="r" b="b"/>
              <a:pathLst>
                <a:path w="37051" h="35388" extrusionOk="0">
                  <a:moveTo>
                    <a:pt x="9417" y="1"/>
                  </a:moveTo>
                  <a:cubicBezTo>
                    <a:pt x="5135" y="1"/>
                    <a:pt x="1623" y="3461"/>
                    <a:pt x="1623" y="7785"/>
                  </a:cubicBezTo>
                  <a:cubicBezTo>
                    <a:pt x="1623" y="9541"/>
                    <a:pt x="2229" y="11255"/>
                    <a:pt x="3338" y="12621"/>
                  </a:cubicBezTo>
                  <a:cubicBezTo>
                    <a:pt x="2825" y="13648"/>
                    <a:pt x="2486" y="14757"/>
                    <a:pt x="2229" y="15876"/>
                  </a:cubicBezTo>
                  <a:cubicBezTo>
                    <a:pt x="2055" y="16092"/>
                    <a:pt x="1973" y="16390"/>
                    <a:pt x="2014" y="16647"/>
                  </a:cubicBezTo>
                  <a:cubicBezTo>
                    <a:pt x="2014" y="16688"/>
                    <a:pt x="2055" y="16729"/>
                    <a:pt x="2055" y="16729"/>
                  </a:cubicBezTo>
                  <a:cubicBezTo>
                    <a:pt x="1921" y="17376"/>
                    <a:pt x="1880" y="17971"/>
                    <a:pt x="1839" y="18608"/>
                  </a:cubicBezTo>
                  <a:cubicBezTo>
                    <a:pt x="771" y="18998"/>
                    <a:pt x="1" y="20025"/>
                    <a:pt x="1" y="21268"/>
                  </a:cubicBezTo>
                  <a:cubicBezTo>
                    <a:pt x="1" y="22038"/>
                    <a:pt x="299" y="22767"/>
                    <a:pt x="853" y="23280"/>
                  </a:cubicBezTo>
                  <a:cubicBezTo>
                    <a:pt x="638" y="23876"/>
                    <a:pt x="555" y="24512"/>
                    <a:pt x="555" y="25159"/>
                  </a:cubicBezTo>
                  <a:cubicBezTo>
                    <a:pt x="555" y="28456"/>
                    <a:pt x="3256" y="31187"/>
                    <a:pt x="6594" y="31187"/>
                  </a:cubicBezTo>
                  <a:cubicBezTo>
                    <a:pt x="6850" y="31187"/>
                    <a:pt x="7107" y="31146"/>
                    <a:pt x="7364" y="31146"/>
                  </a:cubicBezTo>
                  <a:cubicBezTo>
                    <a:pt x="10136" y="33498"/>
                    <a:pt x="13648" y="34781"/>
                    <a:pt x="17283" y="34781"/>
                  </a:cubicBezTo>
                  <a:cubicBezTo>
                    <a:pt x="17633" y="34781"/>
                    <a:pt x="17930" y="34740"/>
                    <a:pt x="18228" y="34740"/>
                  </a:cubicBezTo>
                  <a:cubicBezTo>
                    <a:pt x="18608" y="35130"/>
                    <a:pt x="19173" y="35387"/>
                    <a:pt x="19727" y="35387"/>
                  </a:cubicBezTo>
                  <a:cubicBezTo>
                    <a:pt x="20405" y="35387"/>
                    <a:pt x="21011" y="35038"/>
                    <a:pt x="21391" y="34524"/>
                  </a:cubicBezTo>
                  <a:cubicBezTo>
                    <a:pt x="21648" y="34658"/>
                    <a:pt x="21945" y="34740"/>
                    <a:pt x="22253" y="34740"/>
                  </a:cubicBezTo>
                  <a:lnTo>
                    <a:pt x="22592" y="34740"/>
                  </a:lnTo>
                  <a:cubicBezTo>
                    <a:pt x="22716" y="34781"/>
                    <a:pt x="22808" y="34781"/>
                    <a:pt x="22890" y="34781"/>
                  </a:cubicBezTo>
                  <a:lnTo>
                    <a:pt x="35469" y="34781"/>
                  </a:lnTo>
                  <a:cubicBezTo>
                    <a:pt x="36322" y="34781"/>
                    <a:pt x="37051" y="34062"/>
                    <a:pt x="37051" y="33200"/>
                  </a:cubicBezTo>
                  <a:lnTo>
                    <a:pt x="37051" y="20621"/>
                  </a:lnTo>
                  <a:cubicBezTo>
                    <a:pt x="37051" y="19768"/>
                    <a:pt x="36322" y="19039"/>
                    <a:pt x="35469" y="19039"/>
                  </a:cubicBezTo>
                  <a:lnTo>
                    <a:pt x="32779" y="19039"/>
                  </a:lnTo>
                  <a:cubicBezTo>
                    <a:pt x="32728" y="16811"/>
                    <a:pt x="32214" y="14675"/>
                    <a:pt x="31280" y="12703"/>
                  </a:cubicBezTo>
                  <a:cubicBezTo>
                    <a:pt x="31444" y="12406"/>
                    <a:pt x="31578" y="12026"/>
                    <a:pt x="31578" y="11677"/>
                  </a:cubicBezTo>
                  <a:cubicBezTo>
                    <a:pt x="31578" y="10526"/>
                    <a:pt x="30633" y="9623"/>
                    <a:pt x="29483" y="9623"/>
                  </a:cubicBezTo>
                  <a:lnTo>
                    <a:pt x="29349" y="9623"/>
                  </a:lnTo>
                  <a:cubicBezTo>
                    <a:pt x="29308" y="9541"/>
                    <a:pt x="29267" y="9500"/>
                    <a:pt x="29185" y="9417"/>
                  </a:cubicBezTo>
                  <a:cubicBezTo>
                    <a:pt x="29606" y="6717"/>
                    <a:pt x="29996" y="4663"/>
                    <a:pt x="29996" y="4663"/>
                  </a:cubicBezTo>
                  <a:cubicBezTo>
                    <a:pt x="30037" y="4324"/>
                    <a:pt x="29955" y="4026"/>
                    <a:pt x="29739" y="3770"/>
                  </a:cubicBezTo>
                  <a:cubicBezTo>
                    <a:pt x="29565" y="3554"/>
                    <a:pt x="29267" y="3379"/>
                    <a:pt x="28969" y="3379"/>
                  </a:cubicBezTo>
                  <a:lnTo>
                    <a:pt x="16041" y="3718"/>
                  </a:lnTo>
                  <a:cubicBezTo>
                    <a:pt x="14634" y="1408"/>
                    <a:pt x="12149" y="1"/>
                    <a:pt x="9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80"/>
            <p:cNvSpPr/>
            <p:nvPr/>
          </p:nvSpPr>
          <p:spPr>
            <a:xfrm>
              <a:off x="6528775" y="1183550"/>
              <a:ext cx="719875" cy="720900"/>
            </a:xfrm>
            <a:custGeom>
              <a:avLst/>
              <a:gdLst/>
              <a:ahLst/>
              <a:cxnLst/>
              <a:rect l="l" t="t" r="r" b="b"/>
              <a:pathLst>
                <a:path w="28795" h="28836" extrusionOk="0">
                  <a:moveTo>
                    <a:pt x="14418" y="1"/>
                  </a:moveTo>
                  <a:cubicBezTo>
                    <a:pt x="6460" y="1"/>
                    <a:pt x="1" y="6460"/>
                    <a:pt x="1" y="14418"/>
                  </a:cubicBezTo>
                  <a:cubicBezTo>
                    <a:pt x="1" y="22376"/>
                    <a:pt x="6460" y="28835"/>
                    <a:pt x="14418" y="28835"/>
                  </a:cubicBezTo>
                  <a:cubicBezTo>
                    <a:pt x="22377" y="28835"/>
                    <a:pt x="28795" y="22376"/>
                    <a:pt x="28795" y="14418"/>
                  </a:cubicBezTo>
                  <a:cubicBezTo>
                    <a:pt x="28795" y="6460"/>
                    <a:pt x="22377" y="1"/>
                    <a:pt x="1441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80"/>
            <p:cNvSpPr/>
            <p:nvPr/>
          </p:nvSpPr>
          <p:spPr>
            <a:xfrm>
              <a:off x="6561900" y="1172775"/>
              <a:ext cx="716775" cy="670825"/>
            </a:xfrm>
            <a:custGeom>
              <a:avLst/>
              <a:gdLst/>
              <a:ahLst/>
              <a:cxnLst/>
              <a:rect l="l" t="t" r="r" b="b"/>
              <a:pathLst>
                <a:path w="28671" h="26833" extrusionOk="0">
                  <a:moveTo>
                    <a:pt x="24738" y="0"/>
                  </a:moveTo>
                  <a:lnTo>
                    <a:pt x="2876" y="555"/>
                  </a:lnTo>
                  <a:cubicBezTo>
                    <a:pt x="2876" y="555"/>
                    <a:pt x="0" y="17457"/>
                    <a:pt x="3297" y="23064"/>
                  </a:cubicBezTo>
                  <a:cubicBezTo>
                    <a:pt x="4365" y="24994"/>
                    <a:pt x="7065" y="25970"/>
                    <a:pt x="10105" y="26442"/>
                  </a:cubicBezTo>
                  <a:cubicBezTo>
                    <a:pt x="11953" y="26732"/>
                    <a:pt x="13944" y="26832"/>
                    <a:pt x="15815" y="26832"/>
                  </a:cubicBezTo>
                  <a:cubicBezTo>
                    <a:pt x="20047" y="26832"/>
                    <a:pt x="23670" y="26319"/>
                    <a:pt x="23670" y="26319"/>
                  </a:cubicBezTo>
                  <a:lnTo>
                    <a:pt x="27264" y="25847"/>
                  </a:lnTo>
                  <a:cubicBezTo>
                    <a:pt x="27264" y="25847"/>
                    <a:pt x="28671" y="24645"/>
                    <a:pt x="28332" y="22335"/>
                  </a:cubicBezTo>
                  <a:lnTo>
                    <a:pt x="25888" y="22335"/>
                  </a:lnTo>
                  <a:cubicBezTo>
                    <a:pt x="25888" y="22335"/>
                    <a:pt x="25672" y="22335"/>
                    <a:pt x="25416" y="22253"/>
                  </a:cubicBezTo>
                  <a:cubicBezTo>
                    <a:pt x="24697" y="21955"/>
                    <a:pt x="23321" y="20836"/>
                    <a:pt x="22982" y="16862"/>
                  </a:cubicBezTo>
                  <a:cubicBezTo>
                    <a:pt x="22592" y="11388"/>
                    <a:pt x="24738" y="0"/>
                    <a:pt x="24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80"/>
            <p:cNvSpPr/>
            <p:nvPr/>
          </p:nvSpPr>
          <p:spPr>
            <a:xfrm>
              <a:off x="6604775" y="1172775"/>
              <a:ext cx="592525" cy="661075"/>
            </a:xfrm>
            <a:custGeom>
              <a:avLst/>
              <a:gdLst/>
              <a:ahLst/>
              <a:cxnLst/>
              <a:rect l="l" t="t" r="r" b="b"/>
              <a:pathLst>
                <a:path w="23701" h="26443" extrusionOk="0">
                  <a:moveTo>
                    <a:pt x="19593" y="13740"/>
                  </a:moveTo>
                  <a:cubicBezTo>
                    <a:pt x="19686" y="13740"/>
                    <a:pt x="19768" y="13822"/>
                    <a:pt x="19768" y="13904"/>
                  </a:cubicBezTo>
                  <a:cubicBezTo>
                    <a:pt x="19768" y="13997"/>
                    <a:pt x="19686" y="14079"/>
                    <a:pt x="19593" y="14079"/>
                  </a:cubicBezTo>
                  <a:lnTo>
                    <a:pt x="2958" y="14079"/>
                  </a:lnTo>
                  <a:cubicBezTo>
                    <a:pt x="2865" y="14079"/>
                    <a:pt x="2783" y="13997"/>
                    <a:pt x="2783" y="13904"/>
                  </a:cubicBezTo>
                  <a:cubicBezTo>
                    <a:pt x="2783" y="13822"/>
                    <a:pt x="2865" y="13740"/>
                    <a:pt x="2958" y="13740"/>
                  </a:cubicBezTo>
                  <a:close/>
                  <a:moveTo>
                    <a:pt x="19593" y="15794"/>
                  </a:moveTo>
                  <a:cubicBezTo>
                    <a:pt x="19686" y="15794"/>
                    <a:pt x="19768" y="15876"/>
                    <a:pt x="19768" y="15958"/>
                  </a:cubicBezTo>
                  <a:cubicBezTo>
                    <a:pt x="19768" y="16091"/>
                    <a:pt x="19686" y="16133"/>
                    <a:pt x="19593" y="16133"/>
                  </a:cubicBezTo>
                  <a:lnTo>
                    <a:pt x="2958" y="16133"/>
                  </a:lnTo>
                  <a:cubicBezTo>
                    <a:pt x="2865" y="16133"/>
                    <a:pt x="2783" y="16091"/>
                    <a:pt x="2783" y="15958"/>
                  </a:cubicBezTo>
                  <a:cubicBezTo>
                    <a:pt x="2783" y="15876"/>
                    <a:pt x="2865" y="15794"/>
                    <a:pt x="2958" y="15794"/>
                  </a:cubicBezTo>
                  <a:close/>
                  <a:moveTo>
                    <a:pt x="19593" y="17888"/>
                  </a:moveTo>
                  <a:cubicBezTo>
                    <a:pt x="19686" y="17888"/>
                    <a:pt x="19768" y="17930"/>
                    <a:pt x="19768" y="18063"/>
                  </a:cubicBezTo>
                  <a:cubicBezTo>
                    <a:pt x="19768" y="18145"/>
                    <a:pt x="19686" y="18227"/>
                    <a:pt x="19593" y="18227"/>
                  </a:cubicBezTo>
                  <a:lnTo>
                    <a:pt x="2958" y="18227"/>
                  </a:lnTo>
                  <a:cubicBezTo>
                    <a:pt x="2865" y="18227"/>
                    <a:pt x="2783" y="18145"/>
                    <a:pt x="2783" y="18063"/>
                  </a:cubicBezTo>
                  <a:cubicBezTo>
                    <a:pt x="2783" y="17930"/>
                    <a:pt x="2865" y="17888"/>
                    <a:pt x="2958" y="17888"/>
                  </a:cubicBezTo>
                  <a:close/>
                  <a:moveTo>
                    <a:pt x="19850" y="19727"/>
                  </a:moveTo>
                  <a:cubicBezTo>
                    <a:pt x="19942" y="19727"/>
                    <a:pt x="20025" y="19768"/>
                    <a:pt x="20025" y="19860"/>
                  </a:cubicBezTo>
                  <a:cubicBezTo>
                    <a:pt x="20025" y="19983"/>
                    <a:pt x="19983" y="20065"/>
                    <a:pt x="19850" y="20065"/>
                  </a:cubicBezTo>
                  <a:lnTo>
                    <a:pt x="3256" y="20969"/>
                  </a:lnTo>
                  <a:cubicBezTo>
                    <a:pt x="3163" y="20969"/>
                    <a:pt x="3081" y="20928"/>
                    <a:pt x="3081" y="20795"/>
                  </a:cubicBezTo>
                  <a:cubicBezTo>
                    <a:pt x="3081" y="20712"/>
                    <a:pt x="3163" y="20630"/>
                    <a:pt x="3256" y="20630"/>
                  </a:cubicBezTo>
                  <a:lnTo>
                    <a:pt x="19850" y="19727"/>
                  </a:lnTo>
                  <a:close/>
                  <a:moveTo>
                    <a:pt x="20158" y="21349"/>
                  </a:moveTo>
                  <a:cubicBezTo>
                    <a:pt x="20240" y="21349"/>
                    <a:pt x="20322" y="21441"/>
                    <a:pt x="20363" y="21524"/>
                  </a:cubicBezTo>
                  <a:cubicBezTo>
                    <a:pt x="20363" y="21606"/>
                    <a:pt x="20281" y="21698"/>
                    <a:pt x="20199" y="21739"/>
                  </a:cubicBezTo>
                  <a:cubicBezTo>
                    <a:pt x="14716" y="22427"/>
                    <a:pt x="4755" y="23321"/>
                    <a:pt x="4621" y="23321"/>
                  </a:cubicBezTo>
                  <a:lnTo>
                    <a:pt x="4621" y="23362"/>
                  </a:lnTo>
                  <a:cubicBezTo>
                    <a:pt x="4539" y="23362"/>
                    <a:pt x="4447" y="23280"/>
                    <a:pt x="4447" y="23197"/>
                  </a:cubicBezTo>
                  <a:cubicBezTo>
                    <a:pt x="4447" y="23064"/>
                    <a:pt x="4498" y="22982"/>
                    <a:pt x="4621" y="22982"/>
                  </a:cubicBezTo>
                  <a:cubicBezTo>
                    <a:pt x="4703" y="22982"/>
                    <a:pt x="14674" y="22078"/>
                    <a:pt x="20158" y="21349"/>
                  </a:cubicBezTo>
                  <a:close/>
                  <a:moveTo>
                    <a:pt x="23023" y="0"/>
                  </a:moveTo>
                  <a:lnTo>
                    <a:pt x="9499" y="349"/>
                  </a:lnTo>
                  <a:cubicBezTo>
                    <a:pt x="9930" y="1243"/>
                    <a:pt x="10187" y="2270"/>
                    <a:pt x="10187" y="3338"/>
                  </a:cubicBezTo>
                  <a:cubicBezTo>
                    <a:pt x="10187" y="6162"/>
                    <a:pt x="8390" y="8647"/>
                    <a:pt x="5905" y="9591"/>
                  </a:cubicBezTo>
                  <a:lnTo>
                    <a:pt x="19593" y="9591"/>
                  </a:lnTo>
                  <a:cubicBezTo>
                    <a:pt x="19686" y="9591"/>
                    <a:pt x="19768" y="9673"/>
                    <a:pt x="19768" y="9756"/>
                  </a:cubicBezTo>
                  <a:cubicBezTo>
                    <a:pt x="19768" y="9889"/>
                    <a:pt x="19686" y="9930"/>
                    <a:pt x="19593" y="9930"/>
                  </a:cubicBezTo>
                  <a:lnTo>
                    <a:pt x="5217" y="9930"/>
                  </a:lnTo>
                  <a:lnTo>
                    <a:pt x="5217" y="11080"/>
                  </a:lnTo>
                  <a:cubicBezTo>
                    <a:pt x="5217" y="11296"/>
                    <a:pt x="5176" y="11470"/>
                    <a:pt x="5094" y="11686"/>
                  </a:cubicBezTo>
                  <a:lnTo>
                    <a:pt x="19593" y="11686"/>
                  </a:lnTo>
                  <a:cubicBezTo>
                    <a:pt x="19686" y="11686"/>
                    <a:pt x="19768" y="11727"/>
                    <a:pt x="19768" y="11850"/>
                  </a:cubicBezTo>
                  <a:cubicBezTo>
                    <a:pt x="19768" y="11943"/>
                    <a:pt x="19686" y="12025"/>
                    <a:pt x="19593" y="12025"/>
                  </a:cubicBezTo>
                  <a:lnTo>
                    <a:pt x="4919" y="12025"/>
                  </a:lnTo>
                  <a:cubicBezTo>
                    <a:pt x="4621" y="12415"/>
                    <a:pt x="4149" y="12672"/>
                    <a:pt x="3636" y="12672"/>
                  </a:cubicBezTo>
                  <a:lnTo>
                    <a:pt x="3420" y="12672"/>
                  </a:lnTo>
                  <a:cubicBezTo>
                    <a:pt x="2526" y="12672"/>
                    <a:pt x="1838" y="11943"/>
                    <a:pt x="1838" y="11080"/>
                  </a:cubicBezTo>
                  <a:lnTo>
                    <a:pt x="1838" y="9848"/>
                  </a:lnTo>
                  <a:cubicBezTo>
                    <a:pt x="1243" y="9673"/>
                    <a:pt x="688" y="9458"/>
                    <a:pt x="175" y="9160"/>
                  </a:cubicBezTo>
                  <a:cubicBezTo>
                    <a:pt x="41" y="10659"/>
                    <a:pt x="0" y="12241"/>
                    <a:pt x="0" y="13781"/>
                  </a:cubicBezTo>
                  <a:cubicBezTo>
                    <a:pt x="0" y="17457"/>
                    <a:pt x="339" y="21010"/>
                    <a:pt x="1582" y="23064"/>
                  </a:cubicBezTo>
                  <a:cubicBezTo>
                    <a:pt x="2650" y="24994"/>
                    <a:pt x="5350" y="25970"/>
                    <a:pt x="8390" y="26442"/>
                  </a:cubicBezTo>
                  <a:cubicBezTo>
                    <a:pt x="8513" y="26401"/>
                    <a:pt x="8606" y="26401"/>
                    <a:pt x="8729" y="26360"/>
                  </a:cubicBezTo>
                  <a:cubicBezTo>
                    <a:pt x="9417" y="26186"/>
                    <a:pt x="9930" y="25672"/>
                    <a:pt x="10228" y="25077"/>
                  </a:cubicBezTo>
                  <a:cubicBezTo>
                    <a:pt x="10269" y="24994"/>
                    <a:pt x="10310" y="24902"/>
                    <a:pt x="10351" y="24820"/>
                  </a:cubicBezTo>
                  <a:lnTo>
                    <a:pt x="10351" y="24820"/>
                  </a:lnTo>
                  <a:cubicBezTo>
                    <a:pt x="8729" y="24994"/>
                    <a:pt x="7579" y="25077"/>
                    <a:pt x="7404" y="25077"/>
                  </a:cubicBezTo>
                  <a:cubicBezTo>
                    <a:pt x="7322" y="25077"/>
                    <a:pt x="7230" y="25036"/>
                    <a:pt x="7230" y="24943"/>
                  </a:cubicBezTo>
                  <a:cubicBezTo>
                    <a:pt x="7230" y="24820"/>
                    <a:pt x="7271" y="24738"/>
                    <a:pt x="7404" y="24738"/>
                  </a:cubicBezTo>
                  <a:cubicBezTo>
                    <a:pt x="7445" y="24738"/>
                    <a:pt x="8729" y="24604"/>
                    <a:pt x="10526" y="24430"/>
                  </a:cubicBezTo>
                  <a:cubicBezTo>
                    <a:pt x="10659" y="24009"/>
                    <a:pt x="10783" y="23577"/>
                    <a:pt x="10865" y="23105"/>
                  </a:cubicBezTo>
                  <a:lnTo>
                    <a:pt x="23701" y="22253"/>
                  </a:lnTo>
                  <a:cubicBezTo>
                    <a:pt x="22982" y="21955"/>
                    <a:pt x="21606" y="20836"/>
                    <a:pt x="21267" y="16862"/>
                  </a:cubicBezTo>
                  <a:cubicBezTo>
                    <a:pt x="21226" y="16348"/>
                    <a:pt x="21226" y="15835"/>
                    <a:pt x="21226" y="15280"/>
                  </a:cubicBezTo>
                  <a:cubicBezTo>
                    <a:pt x="21226" y="9458"/>
                    <a:pt x="23023" y="0"/>
                    <a:pt x="23023" y="0"/>
                  </a:cubicBezTo>
                  <a:close/>
                </a:path>
              </a:pathLst>
            </a:custGeom>
            <a:solidFill>
              <a:srgbClr val="FFF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80"/>
            <p:cNvSpPr/>
            <p:nvPr/>
          </p:nvSpPr>
          <p:spPr>
            <a:xfrm>
              <a:off x="6785500" y="1783500"/>
              <a:ext cx="82425" cy="16200"/>
            </a:xfrm>
            <a:custGeom>
              <a:avLst/>
              <a:gdLst/>
              <a:ahLst/>
              <a:cxnLst/>
              <a:rect l="l" t="t" r="r" b="b"/>
              <a:pathLst>
                <a:path w="3297" h="648" extrusionOk="0">
                  <a:moveTo>
                    <a:pt x="3297" y="1"/>
                  </a:moveTo>
                  <a:lnTo>
                    <a:pt x="3297" y="1"/>
                  </a:lnTo>
                  <a:cubicBezTo>
                    <a:pt x="1500" y="175"/>
                    <a:pt x="216" y="309"/>
                    <a:pt x="175" y="309"/>
                  </a:cubicBezTo>
                  <a:cubicBezTo>
                    <a:pt x="42" y="309"/>
                    <a:pt x="1" y="391"/>
                    <a:pt x="1" y="514"/>
                  </a:cubicBezTo>
                  <a:cubicBezTo>
                    <a:pt x="1" y="607"/>
                    <a:pt x="93" y="648"/>
                    <a:pt x="175" y="648"/>
                  </a:cubicBezTo>
                  <a:cubicBezTo>
                    <a:pt x="350" y="648"/>
                    <a:pt x="1500" y="565"/>
                    <a:pt x="3122" y="391"/>
                  </a:cubicBezTo>
                  <a:cubicBezTo>
                    <a:pt x="3215" y="257"/>
                    <a:pt x="3256" y="134"/>
                    <a:pt x="3297" y="1"/>
                  </a:cubicBezTo>
                  <a:close/>
                </a:path>
              </a:pathLst>
            </a:custGeom>
            <a:solidFill>
              <a:srgbClr val="FFD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80"/>
            <p:cNvSpPr/>
            <p:nvPr/>
          </p:nvSpPr>
          <p:spPr>
            <a:xfrm>
              <a:off x="6814500" y="1729075"/>
              <a:ext cx="464175" cy="114525"/>
            </a:xfrm>
            <a:custGeom>
              <a:avLst/>
              <a:gdLst/>
              <a:ahLst/>
              <a:cxnLst/>
              <a:rect l="l" t="t" r="r" b="b"/>
              <a:pathLst>
                <a:path w="18567" h="4581" extrusionOk="0">
                  <a:moveTo>
                    <a:pt x="15312" y="1"/>
                  </a:moveTo>
                  <a:lnTo>
                    <a:pt x="2476" y="853"/>
                  </a:lnTo>
                  <a:cubicBezTo>
                    <a:pt x="2353" y="1541"/>
                    <a:pt x="2178" y="2229"/>
                    <a:pt x="1839" y="2825"/>
                  </a:cubicBezTo>
                  <a:cubicBezTo>
                    <a:pt x="1541" y="3420"/>
                    <a:pt x="1028" y="3934"/>
                    <a:pt x="340" y="4108"/>
                  </a:cubicBezTo>
                  <a:cubicBezTo>
                    <a:pt x="217" y="4149"/>
                    <a:pt x="124" y="4149"/>
                    <a:pt x="1" y="4190"/>
                  </a:cubicBezTo>
                  <a:cubicBezTo>
                    <a:pt x="1849" y="4480"/>
                    <a:pt x="3840" y="4580"/>
                    <a:pt x="5711" y="4580"/>
                  </a:cubicBezTo>
                  <a:cubicBezTo>
                    <a:pt x="9943" y="4580"/>
                    <a:pt x="13566" y="4067"/>
                    <a:pt x="13566" y="4067"/>
                  </a:cubicBezTo>
                  <a:lnTo>
                    <a:pt x="17160" y="3595"/>
                  </a:lnTo>
                  <a:cubicBezTo>
                    <a:pt x="17160" y="3595"/>
                    <a:pt x="18567" y="2393"/>
                    <a:pt x="18228" y="83"/>
                  </a:cubicBezTo>
                  <a:lnTo>
                    <a:pt x="15784" y="83"/>
                  </a:lnTo>
                  <a:cubicBezTo>
                    <a:pt x="15784" y="83"/>
                    <a:pt x="15568" y="83"/>
                    <a:pt x="15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80"/>
            <p:cNvSpPr/>
            <p:nvPr/>
          </p:nvSpPr>
          <p:spPr>
            <a:xfrm>
              <a:off x="6814500" y="1729075"/>
              <a:ext cx="456750" cy="114525"/>
            </a:xfrm>
            <a:custGeom>
              <a:avLst/>
              <a:gdLst/>
              <a:ahLst/>
              <a:cxnLst/>
              <a:rect l="l" t="t" r="r" b="b"/>
              <a:pathLst>
                <a:path w="18270" h="4581" extrusionOk="0">
                  <a:moveTo>
                    <a:pt x="15312" y="1"/>
                  </a:moveTo>
                  <a:lnTo>
                    <a:pt x="2476" y="853"/>
                  </a:lnTo>
                  <a:cubicBezTo>
                    <a:pt x="2394" y="1325"/>
                    <a:pt x="2270" y="1757"/>
                    <a:pt x="2137" y="2178"/>
                  </a:cubicBezTo>
                  <a:cubicBezTo>
                    <a:pt x="2055" y="2393"/>
                    <a:pt x="1962" y="2609"/>
                    <a:pt x="1839" y="2825"/>
                  </a:cubicBezTo>
                  <a:cubicBezTo>
                    <a:pt x="1541" y="3420"/>
                    <a:pt x="1028" y="3934"/>
                    <a:pt x="340" y="4108"/>
                  </a:cubicBezTo>
                  <a:cubicBezTo>
                    <a:pt x="217" y="4149"/>
                    <a:pt x="124" y="4149"/>
                    <a:pt x="1" y="4190"/>
                  </a:cubicBezTo>
                  <a:cubicBezTo>
                    <a:pt x="1839" y="4447"/>
                    <a:pt x="3852" y="4581"/>
                    <a:pt x="5731" y="4581"/>
                  </a:cubicBezTo>
                  <a:cubicBezTo>
                    <a:pt x="9921" y="4581"/>
                    <a:pt x="13566" y="4067"/>
                    <a:pt x="13566" y="4067"/>
                  </a:cubicBezTo>
                  <a:lnTo>
                    <a:pt x="17160" y="3595"/>
                  </a:lnTo>
                  <a:cubicBezTo>
                    <a:pt x="17160" y="3595"/>
                    <a:pt x="18269" y="2650"/>
                    <a:pt x="18269" y="812"/>
                  </a:cubicBezTo>
                  <a:cubicBezTo>
                    <a:pt x="18269" y="596"/>
                    <a:pt x="18269" y="340"/>
                    <a:pt x="18228" y="83"/>
                  </a:cubicBezTo>
                  <a:lnTo>
                    <a:pt x="15784" y="83"/>
                  </a:lnTo>
                  <a:cubicBezTo>
                    <a:pt x="15784" y="83"/>
                    <a:pt x="15568" y="83"/>
                    <a:pt x="15312" y="1"/>
                  </a:cubicBezTo>
                  <a:close/>
                </a:path>
              </a:pathLst>
            </a:custGeom>
            <a:solidFill>
              <a:srgbClr val="FFE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80"/>
            <p:cNvSpPr/>
            <p:nvPr/>
          </p:nvSpPr>
          <p:spPr>
            <a:xfrm>
              <a:off x="6735175" y="1412550"/>
              <a:ext cx="363800" cy="8500"/>
            </a:xfrm>
            <a:custGeom>
              <a:avLst/>
              <a:gdLst/>
              <a:ahLst/>
              <a:cxnLst/>
              <a:rect l="l" t="t" r="r" b="b"/>
              <a:pathLst>
                <a:path w="14552" h="340" extrusionOk="0">
                  <a:moveTo>
                    <a:pt x="689" y="0"/>
                  </a:moveTo>
                  <a:cubicBezTo>
                    <a:pt x="432" y="82"/>
                    <a:pt x="217" y="165"/>
                    <a:pt x="1" y="206"/>
                  </a:cubicBezTo>
                  <a:lnTo>
                    <a:pt x="1" y="339"/>
                  </a:lnTo>
                  <a:lnTo>
                    <a:pt x="14377" y="339"/>
                  </a:lnTo>
                  <a:cubicBezTo>
                    <a:pt x="14470" y="339"/>
                    <a:pt x="14552" y="298"/>
                    <a:pt x="14552" y="165"/>
                  </a:cubicBezTo>
                  <a:cubicBezTo>
                    <a:pt x="14552" y="82"/>
                    <a:pt x="14470" y="0"/>
                    <a:pt x="14377" y="0"/>
                  </a:cubicBezTo>
                  <a:close/>
                </a:path>
              </a:pathLst>
            </a:custGeom>
            <a:solidFill>
              <a:srgbClr val="FFD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80"/>
            <p:cNvSpPr/>
            <p:nvPr/>
          </p:nvSpPr>
          <p:spPr>
            <a:xfrm>
              <a:off x="6727750" y="1464925"/>
              <a:ext cx="371225" cy="8500"/>
            </a:xfrm>
            <a:custGeom>
              <a:avLst/>
              <a:gdLst/>
              <a:ahLst/>
              <a:cxnLst/>
              <a:rect l="l" t="t" r="r" b="b"/>
              <a:pathLst>
                <a:path w="14849" h="340" extrusionOk="0">
                  <a:moveTo>
                    <a:pt x="175" y="0"/>
                  </a:moveTo>
                  <a:cubicBezTo>
                    <a:pt x="134" y="123"/>
                    <a:pt x="41" y="216"/>
                    <a:pt x="0" y="339"/>
                  </a:cubicBezTo>
                  <a:lnTo>
                    <a:pt x="14674" y="339"/>
                  </a:lnTo>
                  <a:cubicBezTo>
                    <a:pt x="14767" y="339"/>
                    <a:pt x="14849" y="257"/>
                    <a:pt x="14849" y="164"/>
                  </a:cubicBezTo>
                  <a:cubicBezTo>
                    <a:pt x="14849" y="41"/>
                    <a:pt x="14767" y="0"/>
                    <a:pt x="14674" y="0"/>
                  </a:cubicBezTo>
                  <a:close/>
                </a:path>
              </a:pathLst>
            </a:custGeom>
            <a:solidFill>
              <a:srgbClr val="FFD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80"/>
            <p:cNvSpPr/>
            <p:nvPr/>
          </p:nvSpPr>
          <p:spPr>
            <a:xfrm>
              <a:off x="6674350" y="1516250"/>
              <a:ext cx="424625" cy="8500"/>
            </a:xfrm>
            <a:custGeom>
              <a:avLst/>
              <a:gdLst/>
              <a:ahLst/>
              <a:cxnLst/>
              <a:rect l="l" t="t" r="r" b="b"/>
              <a:pathLst>
                <a:path w="16985" h="340" extrusionOk="0">
                  <a:moveTo>
                    <a:pt x="175" y="1"/>
                  </a:moveTo>
                  <a:cubicBezTo>
                    <a:pt x="82" y="1"/>
                    <a:pt x="0" y="83"/>
                    <a:pt x="0" y="165"/>
                  </a:cubicBezTo>
                  <a:cubicBezTo>
                    <a:pt x="0" y="258"/>
                    <a:pt x="82" y="340"/>
                    <a:pt x="175" y="340"/>
                  </a:cubicBezTo>
                  <a:lnTo>
                    <a:pt x="16810" y="340"/>
                  </a:lnTo>
                  <a:cubicBezTo>
                    <a:pt x="16903" y="340"/>
                    <a:pt x="16985" y="258"/>
                    <a:pt x="16985" y="165"/>
                  </a:cubicBezTo>
                  <a:cubicBezTo>
                    <a:pt x="16985" y="83"/>
                    <a:pt x="16903" y="1"/>
                    <a:pt x="16810" y="1"/>
                  </a:cubicBezTo>
                  <a:close/>
                </a:path>
              </a:pathLst>
            </a:custGeom>
            <a:solidFill>
              <a:srgbClr val="FFD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80"/>
            <p:cNvSpPr/>
            <p:nvPr/>
          </p:nvSpPr>
          <p:spPr>
            <a:xfrm>
              <a:off x="6674350" y="1567600"/>
              <a:ext cx="424625" cy="8500"/>
            </a:xfrm>
            <a:custGeom>
              <a:avLst/>
              <a:gdLst/>
              <a:ahLst/>
              <a:cxnLst/>
              <a:rect l="l" t="t" r="r" b="b"/>
              <a:pathLst>
                <a:path w="16985" h="340" extrusionOk="0">
                  <a:moveTo>
                    <a:pt x="175" y="1"/>
                  </a:moveTo>
                  <a:cubicBezTo>
                    <a:pt x="82" y="1"/>
                    <a:pt x="0" y="83"/>
                    <a:pt x="0" y="165"/>
                  </a:cubicBezTo>
                  <a:cubicBezTo>
                    <a:pt x="0" y="298"/>
                    <a:pt x="82" y="340"/>
                    <a:pt x="175" y="340"/>
                  </a:cubicBezTo>
                  <a:lnTo>
                    <a:pt x="16810" y="340"/>
                  </a:lnTo>
                  <a:cubicBezTo>
                    <a:pt x="16903" y="340"/>
                    <a:pt x="16985" y="298"/>
                    <a:pt x="16985" y="165"/>
                  </a:cubicBezTo>
                  <a:cubicBezTo>
                    <a:pt x="16985" y="83"/>
                    <a:pt x="16903" y="1"/>
                    <a:pt x="16810" y="1"/>
                  </a:cubicBezTo>
                  <a:close/>
                </a:path>
              </a:pathLst>
            </a:custGeom>
            <a:solidFill>
              <a:srgbClr val="FFD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80"/>
            <p:cNvSpPr/>
            <p:nvPr/>
          </p:nvSpPr>
          <p:spPr>
            <a:xfrm>
              <a:off x="6674350" y="1619975"/>
              <a:ext cx="424625" cy="8500"/>
            </a:xfrm>
            <a:custGeom>
              <a:avLst/>
              <a:gdLst/>
              <a:ahLst/>
              <a:cxnLst/>
              <a:rect l="l" t="t" r="r" b="b"/>
              <a:pathLst>
                <a:path w="16985" h="340" extrusionOk="0">
                  <a:moveTo>
                    <a:pt x="175" y="0"/>
                  </a:moveTo>
                  <a:cubicBezTo>
                    <a:pt x="82" y="0"/>
                    <a:pt x="0" y="42"/>
                    <a:pt x="0" y="175"/>
                  </a:cubicBezTo>
                  <a:cubicBezTo>
                    <a:pt x="0" y="257"/>
                    <a:pt x="82" y="339"/>
                    <a:pt x="175" y="339"/>
                  </a:cubicBezTo>
                  <a:lnTo>
                    <a:pt x="16810" y="339"/>
                  </a:lnTo>
                  <a:cubicBezTo>
                    <a:pt x="16903" y="339"/>
                    <a:pt x="16985" y="257"/>
                    <a:pt x="16985" y="175"/>
                  </a:cubicBezTo>
                  <a:cubicBezTo>
                    <a:pt x="16985" y="42"/>
                    <a:pt x="16903" y="0"/>
                    <a:pt x="16810" y="0"/>
                  </a:cubicBezTo>
                  <a:close/>
                </a:path>
              </a:pathLst>
            </a:custGeom>
            <a:solidFill>
              <a:srgbClr val="FFD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80"/>
            <p:cNvSpPr/>
            <p:nvPr/>
          </p:nvSpPr>
          <p:spPr>
            <a:xfrm>
              <a:off x="6681775" y="1665925"/>
              <a:ext cx="423625" cy="31100"/>
            </a:xfrm>
            <a:custGeom>
              <a:avLst/>
              <a:gdLst/>
              <a:ahLst/>
              <a:cxnLst/>
              <a:rect l="l" t="t" r="r" b="b"/>
              <a:pathLst>
                <a:path w="16945" h="1244" extrusionOk="0">
                  <a:moveTo>
                    <a:pt x="16770" y="1"/>
                  </a:moveTo>
                  <a:lnTo>
                    <a:pt x="176" y="904"/>
                  </a:lnTo>
                  <a:cubicBezTo>
                    <a:pt x="83" y="904"/>
                    <a:pt x="1" y="986"/>
                    <a:pt x="1" y="1069"/>
                  </a:cubicBezTo>
                  <a:cubicBezTo>
                    <a:pt x="1" y="1202"/>
                    <a:pt x="83" y="1243"/>
                    <a:pt x="176" y="1243"/>
                  </a:cubicBezTo>
                  <a:lnTo>
                    <a:pt x="16770" y="339"/>
                  </a:lnTo>
                  <a:cubicBezTo>
                    <a:pt x="16903" y="339"/>
                    <a:pt x="16945" y="257"/>
                    <a:pt x="16945" y="134"/>
                  </a:cubicBezTo>
                  <a:cubicBezTo>
                    <a:pt x="16945" y="42"/>
                    <a:pt x="16862" y="1"/>
                    <a:pt x="16770" y="1"/>
                  </a:cubicBezTo>
                  <a:close/>
                </a:path>
              </a:pathLst>
            </a:custGeom>
            <a:solidFill>
              <a:srgbClr val="FFD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80"/>
            <p:cNvSpPr/>
            <p:nvPr/>
          </p:nvSpPr>
          <p:spPr>
            <a:xfrm>
              <a:off x="6715925" y="1706500"/>
              <a:ext cx="397950" cy="50325"/>
            </a:xfrm>
            <a:custGeom>
              <a:avLst/>
              <a:gdLst/>
              <a:ahLst/>
              <a:cxnLst/>
              <a:rect l="l" t="t" r="r" b="b"/>
              <a:pathLst>
                <a:path w="15918" h="2013" extrusionOk="0">
                  <a:moveTo>
                    <a:pt x="15712" y="0"/>
                  </a:moveTo>
                  <a:cubicBezTo>
                    <a:pt x="10228" y="729"/>
                    <a:pt x="257" y="1633"/>
                    <a:pt x="175" y="1633"/>
                  </a:cubicBezTo>
                  <a:cubicBezTo>
                    <a:pt x="52" y="1633"/>
                    <a:pt x="1" y="1715"/>
                    <a:pt x="1" y="1848"/>
                  </a:cubicBezTo>
                  <a:cubicBezTo>
                    <a:pt x="1" y="1931"/>
                    <a:pt x="93" y="2013"/>
                    <a:pt x="175" y="2013"/>
                  </a:cubicBezTo>
                  <a:lnTo>
                    <a:pt x="175" y="1972"/>
                  </a:lnTo>
                  <a:cubicBezTo>
                    <a:pt x="309" y="1972"/>
                    <a:pt x="10270" y="1078"/>
                    <a:pt x="15753" y="390"/>
                  </a:cubicBezTo>
                  <a:cubicBezTo>
                    <a:pt x="15835" y="349"/>
                    <a:pt x="15917" y="257"/>
                    <a:pt x="15917" y="175"/>
                  </a:cubicBezTo>
                  <a:cubicBezTo>
                    <a:pt x="15876" y="92"/>
                    <a:pt x="15794" y="0"/>
                    <a:pt x="15712" y="0"/>
                  </a:cubicBezTo>
                  <a:close/>
                </a:path>
              </a:pathLst>
            </a:custGeom>
            <a:solidFill>
              <a:srgbClr val="FFD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80"/>
            <p:cNvSpPr/>
            <p:nvPr/>
          </p:nvSpPr>
          <p:spPr>
            <a:xfrm>
              <a:off x="6992425" y="1256375"/>
              <a:ext cx="76850" cy="107675"/>
            </a:xfrm>
            <a:custGeom>
              <a:avLst/>
              <a:gdLst/>
              <a:ahLst/>
              <a:cxnLst/>
              <a:rect l="l" t="t" r="r" b="b"/>
              <a:pathLst>
                <a:path w="3074" h="4307" extrusionOk="0">
                  <a:moveTo>
                    <a:pt x="1396" y="1"/>
                  </a:moveTo>
                  <a:cubicBezTo>
                    <a:pt x="1279" y="1"/>
                    <a:pt x="1164" y="82"/>
                    <a:pt x="1140" y="209"/>
                  </a:cubicBezTo>
                  <a:cubicBezTo>
                    <a:pt x="709" y="1411"/>
                    <a:pt x="370" y="2602"/>
                    <a:pt x="31" y="3844"/>
                  </a:cubicBezTo>
                  <a:cubicBezTo>
                    <a:pt x="1" y="4051"/>
                    <a:pt x="153" y="4178"/>
                    <a:pt x="302" y="4178"/>
                  </a:cubicBezTo>
                  <a:cubicBezTo>
                    <a:pt x="405" y="4178"/>
                    <a:pt x="507" y="4117"/>
                    <a:pt x="544" y="3978"/>
                  </a:cubicBezTo>
                  <a:cubicBezTo>
                    <a:pt x="793" y="2977"/>
                    <a:pt x="1098" y="1947"/>
                    <a:pt x="1442" y="943"/>
                  </a:cubicBezTo>
                  <a:lnTo>
                    <a:pt x="1442" y="943"/>
                  </a:lnTo>
                  <a:cubicBezTo>
                    <a:pt x="1935" y="1952"/>
                    <a:pt x="2221" y="3055"/>
                    <a:pt x="2506" y="4101"/>
                  </a:cubicBezTo>
                  <a:cubicBezTo>
                    <a:pt x="2544" y="4244"/>
                    <a:pt x="2652" y="4306"/>
                    <a:pt x="2761" y="4306"/>
                  </a:cubicBezTo>
                  <a:cubicBezTo>
                    <a:pt x="2917" y="4306"/>
                    <a:pt x="3074" y="4178"/>
                    <a:pt x="3019" y="3978"/>
                  </a:cubicBezTo>
                  <a:cubicBezTo>
                    <a:pt x="2639" y="2653"/>
                    <a:pt x="2290" y="1318"/>
                    <a:pt x="1612" y="127"/>
                  </a:cubicBezTo>
                  <a:cubicBezTo>
                    <a:pt x="1558" y="39"/>
                    <a:pt x="1476" y="1"/>
                    <a:pt x="1396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80"/>
            <p:cNvSpPr/>
            <p:nvPr/>
          </p:nvSpPr>
          <p:spPr>
            <a:xfrm>
              <a:off x="7007050" y="1310500"/>
              <a:ext cx="48025" cy="16600"/>
            </a:xfrm>
            <a:custGeom>
              <a:avLst/>
              <a:gdLst/>
              <a:ahLst/>
              <a:cxnLst/>
              <a:rect l="l" t="t" r="r" b="b"/>
              <a:pathLst>
                <a:path w="1921" h="664" extrusionOk="0">
                  <a:moveTo>
                    <a:pt x="882" y="535"/>
                  </a:moveTo>
                  <a:lnTo>
                    <a:pt x="882" y="535"/>
                  </a:lnTo>
                  <a:cubicBezTo>
                    <a:pt x="865" y="544"/>
                    <a:pt x="862" y="548"/>
                    <a:pt x="865" y="548"/>
                  </a:cubicBezTo>
                  <a:cubicBezTo>
                    <a:pt x="869" y="548"/>
                    <a:pt x="884" y="541"/>
                    <a:pt x="882" y="535"/>
                  </a:cubicBezTo>
                  <a:close/>
                  <a:moveTo>
                    <a:pt x="1304" y="0"/>
                  </a:moveTo>
                  <a:cubicBezTo>
                    <a:pt x="941" y="0"/>
                    <a:pt x="573" y="47"/>
                    <a:pt x="257" y="139"/>
                  </a:cubicBezTo>
                  <a:cubicBezTo>
                    <a:pt x="83" y="180"/>
                    <a:pt x="1" y="314"/>
                    <a:pt x="42" y="488"/>
                  </a:cubicBezTo>
                  <a:cubicBezTo>
                    <a:pt x="75" y="590"/>
                    <a:pt x="200" y="663"/>
                    <a:pt x="311" y="663"/>
                  </a:cubicBezTo>
                  <a:cubicBezTo>
                    <a:pt x="335" y="663"/>
                    <a:pt x="359" y="660"/>
                    <a:pt x="381" y="653"/>
                  </a:cubicBezTo>
                  <a:cubicBezTo>
                    <a:pt x="473" y="611"/>
                    <a:pt x="596" y="611"/>
                    <a:pt x="678" y="570"/>
                  </a:cubicBezTo>
                  <a:cubicBezTo>
                    <a:pt x="771" y="570"/>
                    <a:pt x="812" y="570"/>
                    <a:pt x="853" y="529"/>
                  </a:cubicBezTo>
                  <a:cubicBezTo>
                    <a:pt x="874" y="529"/>
                    <a:pt x="881" y="532"/>
                    <a:pt x="882" y="535"/>
                  </a:cubicBezTo>
                  <a:lnTo>
                    <a:pt x="882" y="535"/>
                  </a:lnTo>
                  <a:cubicBezTo>
                    <a:pt x="886" y="533"/>
                    <a:pt x="890" y="532"/>
                    <a:pt x="894" y="529"/>
                  </a:cubicBezTo>
                  <a:lnTo>
                    <a:pt x="1664" y="529"/>
                  </a:lnTo>
                  <a:cubicBezTo>
                    <a:pt x="1798" y="529"/>
                    <a:pt x="1921" y="396"/>
                    <a:pt x="1921" y="273"/>
                  </a:cubicBezTo>
                  <a:cubicBezTo>
                    <a:pt x="1921" y="98"/>
                    <a:pt x="1798" y="16"/>
                    <a:pt x="1664" y="16"/>
                  </a:cubicBezTo>
                  <a:cubicBezTo>
                    <a:pt x="1546" y="6"/>
                    <a:pt x="1425" y="0"/>
                    <a:pt x="130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80"/>
            <p:cNvSpPr/>
            <p:nvPr/>
          </p:nvSpPr>
          <p:spPr>
            <a:xfrm>
              <a:off x="7076625" y="1259550"/>
              <a:ext cx="21325" cy="58800"/>
            </a:xfrm>
            <a:custGeom>
              <a:avLst/>
              <a:gdLst/>
              <a:ahLst/>
              <a:cxnLst/>
              <a:rect l="l" t="t" r="r" b="b"/>
              <a:pathLst>
                <a:path w="853" h="2352" extrusionOk="0">
                  <a:moveTo>
                    <a:pt x="165" y="0"/>
                  </a:moveTo>
                  <a:cubicBezTo>
                    <a:pt x="41" y="41"/>
                    <a:pt x="0" y="216"/>
                    <a:pt x="0" y="339"/>
                  </a:cubicBezTo>
                  <a:cubicBezTo>
                    <a:pt x="124" y="935"/>
                    <a:pt x="206" y="1540"/>
                    <a:pt x="298" y="2136"/>
                  </a:cubicBezTo>
                  <a:cubicBezTo>
                    <a:pt x="339" y="2311"/>
                    <a:pt x="514" y="2352"/>
                    <a:pt x="637" y="2352"/>
                  </a:cubicBezTo>
                  <a:cubicBezTo>
                    <a:pt x="771" y="2311"/>
                    <a:pt x="853" y="2136"/>
                    <a:pt x="812" y="2013"/>
                  </a:cubicBezTo>
                  <a:cubicBezTo>
                    <a:pt x="719" y="1407"/>
                    <a:pt x="596" y="811"/>
                    <a:pt x="514" y="216"/>
                  </a:cubicBezTo>
                  <a:cubicBezTo>
                    <a:pt x="463" y="82"/>
                    <a:pt x="298" y="0"/>
                    <a:pt x="165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80"/>
            <p:cNvSpPr/>
            <p:nvPr/>
          </p:nvSpPr>
          <p:spPr>
            <a:xfrm>
              <a:off x="7059425" y="1276475"/>
              <a:ext cx="47000" cy="22650"/>
            </a:xfrm>
            <a:custGeom>
              <a:avLst/>
              <a:gdLst/>
              <a:ahLst/>
              <a:cxnLst/>
              <a:rect l="l" t="t" r="r" b="b"/>
              <a:pathLst>
                <a:path w="1880" h="906" extrusionOk="0">
                  <a:moveTo>
                    <a:pt x="1500" y="1"/>
                  </a:moveTo>
                  <a:cubicBezTo>
                    <a:pt x="1027" y="93"/>
                    <a:pt x="596" y="217"/>
                    <a:pt x="175" y="432"/>
                  </a:cubicBezTo>
                  <a:cubicBezTo>
                    <a:pt x="41" y="473"/>
                    <a:pt x="0" y="689"/>
                    <a:pt x="41" y="771"/>
                  </a:cubicBezTo>
                  <a:cubicBezTo>
                    <a:pt x="95" y="858"/>
                    <a:pt x="188" y="906"/>
                    <a:pt x="283" y="906"/>
                  </a:cubicBezTo>
                  <a:cubicBezTo>
                    <a:pt x="334" y="906"/>
                    <a:pt x="385" y="892"/>
                    <a:pt x="432" y="863"/>
                  </a:cubicBezTo>
                  <a:lnTo>
                    <a:pt x="432" y="863"/>
                  </a:lnTo>
                  <a:cubicBezTo>
                    <a:pt x="415" y="877"/>
                    <a:pt x="413" y="882"/>
                    <a:pt x="420" y="882"/>
                  </a:cubicBezTo>
                  <a:cubicBezTo>
                    <a:pt x="432" y="882"/>
                    <a:pt x="473" y="863"/>
                    <a:pt x="473" y="863"/>
                  </a:cubicBezTo>
                  <a:lnTo>
                    <a:pt x="514" y="822"/>
                  </a:lnTo>
                  <a:cubicBezTo>
                    <a:pt x="596" y="822"/>
                    <a:pt x="637" y="771"/>
                    <a:pt x="688" y="771"/>
                  </a:cubicBezTo>
                  <a:cubicBezTo>
                    <a:pt x="812" y="730"/>
                    <a:pt x="894" y="689"/>
                    <a:pt x="986" y="689"/>
                  </a:cubicBezTo>
                  <a:cubicBezTo>
                    <a:pt x="1202" y="607"/>
                    <a:pt x="1459" y="566"/>
                    <a:pt x="1664" y="514"/>
                  </a:cubicBezTo>
                  <a:cubicBezTo>
                    <a:pt x="1797" y="514"/>
                    <a:pt x="1880" y="350"/>
                    <a:pt x="1839" y="217"/>
                  </a:cubicBezTo>
                  <a:cubicBezTo>
                    <a:pt x="1797" y="52"/>
                    <a:pt x="1664" y="1"/>
                    <a:pt x="1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80"/>
            <p:cNvSpPr/>
            <p:nvPr/>
          </p:nvSpPr>
          <p:spPr>
            <a:xfrm>
              <a:off x="6945950" y="1222825"/>
              <a:ext cx="187175" cy="173400"/>
            </a:xfrm>
            <a:custGeom>
              <a:avLst/>
              <a:gdLst/>
              <a:ahLst/>
              <a:cxnLst/>
              <a:rect l="l" t="t" r="r" b="b"/>
              <a:pathLst>
                <a:path w="7487" h="6936" extrusionOk="0">
                  <a:moveTo>
                    <a:pt x="3047" y="552"/>
                  </a:moveTo>
                  <a:cubicBezTo>
                    <a:pt x="3101" y="641"/>
                    <a:pt x="3192" y="707"/>
                    <a:pt x="3308" y="707"/>
                  </a:cubicBezTo>
                  <a:cubicBezTo>
                    <a:pt x="3331" y="707"/>
                    <a:pt x="3355" y="704"/>
                    <a:pt x="3379" y="699"/>
                  </a:cubicBezTo>
                  <a:cubicBezTo>
                    <a:pt x="3593" y="643"/>
                    <a:pt x="3818" y="616"/>
                    <a:pt x="4047" y="616"/>
                  </a:cubicBezTo>
                  <a:cubicBezTo>
                    <a:pt x="4871" y="616"/>
                    <a:pt x="5728" y="977"/>
                    <a:pt x="6162" y="1685"/>
                  </a:cubicBezTo>
                  <a:cubicBezTo>
                    <a:pt x="6850" y="2712"/>
                    <a:pt x="6511" y="4118"/>
                    <a:pt x="5823" y="5063"/>
                  </a:cubicBezTo>
                  <a:cubicBezTo>
                    <a:pt x="5433" y="5577"/>
                    <a:pt x="4971" y="5998"/>
                    <a:pt x="4365" y="6172"/>
                  </a:cubicBezTo>
                  <a:cubicBezTo>
                    <a:pt x="4088" y="6260"/>
                    <a:pt x="3800" y="6303"/>
                    <a:pt x="3506" y="6303"/>
                  </a:cubicBezTo>
                  <a:cubicBezTo>
                    <a:pt x="3212" y="6303"/>
                    <a:pt x="2912" y="6260"/>
                    <a:pt x="2609" y="6172"/>
                  </a:cubicBezTo>
                  <a:cubicBezTo>
                    <a:pt x="1541" y="5833"/>
                    <a:pt x="812" y="4765"/>
                    <a:pt x="771" y="3605"/>
                  </a:cubicBezTo>
                  <a:cubicBezTo>
                    <a:pt x="730" y="2363"/>
                    <a:pt x="1633" y="1212"/>
                    <a:pt x="2825" y="863"/>
                  </a:cubicBezTo>
                  <a:cubicBezTo>
                    <a:pt x="2986" y="812"/>
                    <a:pt x="3051" y="680"/>
                    <a:pt x="3047" y="552"/>
                  </a:cubicBezTo>
                  <a:close/>
                  <a:moveTo>
                    <a:pt x="4023" y="1"/>
                  </a:moveTo>
                  <a:cubicBezTo>
                    <a:pt x="3751" y="1"/>
                    <a:pt x="3479" y="31"/>
                    <a:pt x="3215" y="93"/>
                  </a:cubicBezTo>
                  <a:cubicBezTo>
                    <a:pt x="3057" y="130"/>
                    <a:pt x="2992" y="250"/>
                    <a:pt x="2995" y="374"/>
                  </a:cubicBezTo>
                  <a:lnTo>
                    <a:pt x="2995" y="374"/>
                  </a:lnTo>
                  <a:cubicBezTo>
                    <a:pt x="2950" y="301"/>
                    <a:pt x="2879" y="251"/>
                    <a:pt x="2791" y="251"/>
                  </a:cubicBezTo>
                  <a:cubicBezTo>
                    <a:pt x="2763" y="251"/>
                    <a:pt x="2733" y="256"/>
                    <a:pt x="2701" y="268"/>
                  </a:cubicBezTo>
                  <a:cubicBezTo>
                    <a:pt x="1377" y="658"/>
                    <a:pt x="350" y="1808"/>
                    <a:pt x="175" y="3174"/>
                  </a:cubicBezTo>
                  <a:cubicBezTo>
                    <a:pt x="1" y="4509"/>
                    <a:pt x="730" y="5957"/>
                    <a:pt x="1972" y="6604"/>
                  </a:cubicBezTo>
                  <a:cubicBezTo>
                    <a:pt x="2438" y="6827"/>
                    <a:pt x="2940" y="6936"/>
                    <a:pt x="3441" y="6936"/>
                  </a:cubicBezTo>
                  <a:cubicBezTo>
                    <a:pt x="4364" y="6936"/>
                    <a:pt x="5280" y="6567"/>
                    <a:pt x="5946" y="5874"/>
                  </a:cubicBezTo>
                  <a:cubicBezTo>
                    <a:pt x="6891" y="4806"/>
                    <a:pt x="7487" y="3174"/>
                    <a:pt x="6932" y="1808"/>
                  </a:cubicBezTo>
                  <a:cubicBezTo>
                    <a:pt x="6445" y="616"/>
                    <a:pt x="5238" y="1"/>
                    <a:pt x="4023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80"/>
            <p:cNvSpPr/>
            <p:nvPr/>
          </p:nvSpPr>
          <p:spPr>
            <a:xfrm>
              <a:off x="6523400" y="1088300"/>
              <a:ext cx="336050" cy="335825"/>
            </a:xfrm>
            <a:custGeom>
              <a:avLst/>
              <a:gdLst/>
              <a:ahLst/>
              <a:cxnLst/>
              <a:rect l="l" t="t" r="r" b="b"/>
              <a:pathLst>
                <a:path w="13442" h="13433" extrusionOk="0">
                  <a:moveTo>
                    <a:pt x="6726" y="1"/>
                  </a:moveTo>
                  <a:cubicBezTo>
                    <a:pt x="2999" y="1"/>
                    <a:pt x="0" y="2999"/>
                    <a:pt x="0" y="6717"/>
                  </a:cubicBezTo>
                  <a:cubicBezTo>
                    <a:pt x="0" y="10403"/>
                    <a:pt x="2999" y="13432"/>
                    <a:pt x="6726" y="13432"/>
                  </a:cubicBezTo>
                  <a:cubicBezTo>
                    <a:pt x="10444" y="13432"/>
                    <a:pt x="13442" y="10403"/>
                    <a:pt x="13442" y="6717"/>
                  </a:cubicBezTo>
                  <a:cubicBezTo>
                    <a:pt x="13442" y="2999"/>
                    <a:pt x="10444" y="1"/>
                    <a:pt x="6726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80"/>
            <p:cNvSpPr/>
            <p:nvPr/>
          </p:nvSpPr>
          <p:spPr>
            <a:xfrm>
              <a:off x="6650725" y="1389950"/>
              <a:ext cx="84475" cy="99625"/>
            </a:xfrm>
            <a:custGeom>
              <a:avLst/>
              <a:gdLst/>
              <a:ahLst/>
              <a:cxnLst/>
              <a:rect l="l" t="t" r="r" b="b"/>
              <a:pathLst>
                <a:path w="3379" h="3985" extrusionOk="0">
                  <a:moveTo>
                    <a:pt x="0" y="1"/>
                  </a:moveTo>
                  <a:lnTo>
                    <a:pt x="0" y="2393"/>
                  </a:lnTo>
                  <a:cubicBezTo>
                    <a:pt x="0" y="3256"/>
                    <a:pt x="688" y="3985"/>
                    <a:pt x="1582" y="3985"/>
                  </a:cubicBezTo>
                  <a:lnTo>
                    <a:pt x="1798" y="3985"/>
                  </a:lnTo>
                  <a:cubicBezTo>
                    <a:pt x="2660" y="3985"/>
                    <a:pt x="3379" y="3256"/>
                    <a:pt x="3379" y="2393"/>
                  </a:cubicBezTo>
                  <a:lnTo>
                    <a:pt x="3379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80"/>
            <p:cNvSpPr/>
            <p:nvPr/>
          </p:nvSpPr>
          <p:spPr>
            <a:xfrm>
              <a:off x="6589875" y="1195600"/>
              <a:ext cx="210800" cy="251125"/>
            </a:xfrm>
            <a:custGeom>
              <a:avLst/>
              <a:gdLst/>
              <a:ahLst/>
              <a:cxnLst/>
              <a:rect l="l" t="t" r="r" b="b"/>
              <a:pathLst>
                <a:path w="8432" h="10045" extrusionOk="0">
                  <a:moveTo>
                    <a:pt x="5690" y="2856"/>
                  </a:moveTo>
                  <a:cubicBezTo>
                    <a:pt x="5690" y="3287"/>
                    <a:pt x="5608" y="3626"/>
                    <a:pt x="5474" y="3965"/>
                  </a:cubicBezTo>
                  <a:cubicBezTo>
                    <a:pt x="5443" y="4066"/>
                    <a:pt x="5360" y="4114"/>
                    <a:pt x="5285" y="4114"/>
                  </a:cubicBezTo>
                  <a:cubicBezTo>
                    <a:pt x="5261" y="4114"/>
                    <a:pt x="5238" y="4109"/>
                    <a:pt x="5217" y="4098"/>
                  </a:cubicBezTo>
                  <a:cubicBezTo>
                    <a:pt x="5135" y="4057"/>
                    <a:pt x="5094" y="4006"/>
                    <a:pt x="5094" y="3883"/>
                  </a:cubicBezTo>
                  <a:cubicBezTo>
                    <a:pt x="5135" y="3708"/>
                    <a:pt x="5217" y="3544"/>
                    <a:pt x="5299" y="3369"/>
                  </a:cubicBezTo>
                  <a:cubicBezTo>
                    <a:pt x="5433" y="3195"/>
                    <a:pt x="5556" y="2979"/>
                    <a:pt x="5690" y="2856"/>
                  </a:cubicBezTo>
                  <a:close/>
                  <a:moveTo>
                    <a:pt x="2650" y="3328"/>
                  </a:moveTo>
                  <a:lnTo>
                    <a:pt x="2650" y="3328"/>
                  </a:lnTo>
                  <a:cubicBezTo>
                    <a:pt x="2825" y="3801"/>
                    <a:pt x="2948" y="4263"/>
                    <a:pt x="2948" y="4735"/>
                  </a:cubicBezTo>
                  <a:cubicBezTo>
                    <a:pt x="2989" y="4828"/>
                    <a:pt x="2948" y="4869"/>
                    <a:pt x="2948" y="4869"/>
                  </a:cubicBezTo>
                  <a:lnTo>
                    <a:pt x="2907" y="4869"/>
                  </a:lnTo>
                  <a:cubicBezTo>
                    <a:pt x="2866" y="4869"/>
                    <a:pt x="2825" y="4828"/>
                    <a:pt x="2784" y="4735"/>
                  </a:cubicBezTo>
                  <a:cubicBezTo>
                    <a:pt x="2650" y="4263"/>
                    <a:pt x="2609" y="3801"/>
                    <a:pt x="2650" y="3328"/>
                  </a:cubicBezTo>
                  <a:close/>
                  <a:moveTo>
                    <a:pt x="4510" y="1"/>
                  </a:moveTo>
                  <a:cubicBezTo>
                    <a:pt x="4279" y="1"/>
                    <a:pt x="4043" y="87"/>
                    <a:pt x="3852" y="248"/>
                  </a:cubicBezTo>
                  <a:cubicBezTo>
                    <a:pt x="3595" y="371"/>
                    <a:pt x="3420" y="628"/>
                    <a:pt x="3205" y="925"/>
                  </a:cubicBezTo>
                  <a:cubicBezTo>
                    <a:pt x="2948" y="1357"/>
                    <a:pt x="2784" y="1829"/>
                    <a:pt x="2650" y="2384"/>
                  </a:cubicBezTo>
                  <a:cubicBezTo>
                    <a:pt x="2609" y="2517"/>
                    <a:pt x="2609" y="2640"/>
                    <a:pt x="2568" y="2722"/>
                  </a:cubicBezTo>
                  <a:cubicBezTo>
                    <a:pt x="2393" y="2384"/>
                    <a:pt x="2137" y="2045"/>
                    <a:pt x="1839" y="1747"/>
                  </a:cubicBezTo>
                  <a:cubicBezTo>
                    <a:pt x="1512" y="1391"/>
                    <a:pt x="1165" y="1198"/>
                    <a:pt x="857" y="1198"/>
                  </a:cubicBezTo>
                  <a:cubicBezTo>
                    <a:pt x="720" y="1198"/>
                    <a:pt x="590" y="1237"/>
                    <a:pt x="473" y="1316"/>
                  </a:cubicBezTo>
                  <a:cubicBezTo>
                    <a:pt x="340" y="1398"/>
                    <a:pt x="257" y="1531"/>
                    <a:pt x="165" y="1654"/>
                  </a:cubicBezTo>
                  <a:cubicBezTo>
                    <a:pt x="1" y="2004"/>
                    <a:pt x="42" y="2425"/>
                    <a:pt x="83" y="2815"/>
                  </a:cubicBezTo>
                  <a:cubicBezTo>
                    <a:pt x="381" y="4140"/>
                    <a:pt x="1028" y="5341"/>
                    <a:pt x="1664" y="6491"/>
                  </a:cubicBezTo>
                  <a:cubicBezTo>
                    <a:pt x="2055" y="7138"/>
                    <a:pt x="2434" y="7775"/>
                    <a:pt x="2732" y="8463"/>
                  </a:cubicBezTo>
                  <a:cubicBezTo>
                    <a:pt x="2907" y="8884"/>
                    <a:pt x="3081" y="9356"/>
                    <a:pt x="2948" y="9787"/>
                  </a:cubicBezTo>
                  <a:cubicBezTo>
                    <a:pt x="2948" y="9828"/>
                    <a:pt x="2989" y="9869"/>
                    <a:pt x="3040" y="9911"/>
                  </a:cubicBezTo>
                  <a:cubicBezTo>
                    <a:pt x="3081" y="9911"/>
                    <a:pt x="3122" y="9869"/>
                    <a:pt x="3122" y="9828"/>
                  </a:cubicBezTo>
                  <a:cubicBezTo>
                    <a:pt x="3246" y="9356"/>
                    <a:pt x="3081" y="8843"/>
                    <a:pt x="2866" y="8422"/>
                  </a:cubicBezTo>
                  <a:cubicBezTo>
                    <a:pt x="2568" y="7734"/>
                    <a:pt x="2178" y="7046"/>
                    <a:pt x="1839" y="6409"/>
                  </a:cubicBezTo>
                  <a:cubicBezTo>
                    <a:pt x="1192" y="5249"/>
                    <a:pt x="514" y="4057"/>
                    <a:pt x="257" y="2774"/>
                  </a:cubicBezTo>
                  <a:cubicBezTo>
                    <a:pt x="216" y="2425"/>
                    <a:pt x="165" y="2045"/>
                    <a:pt x="340" y="1747"/>
                  </a:cubicBezTo>
                  <a:cubicBezTo>
                    <a:pt x="381" y="1613"/>
                    <a:pt x="473" y="1531"/>
                    <a:pt x="555" y="1490"/>
                  </a:cubicBezTo>
                  <a:cubicBezTo>
                    <a:pt x="668" y="1410"/>
                    <a:pt x="786" y="1377"/>
                    <a:pt x="903" y="1377"/>
                  </a:cubicBezTo>
                  <a:cubicBezTo>
                    <a:pt x="1234" y="1377"/>
                    <a:pt x="1554" y="1639"/>
                    <a:pt x="1705" y="1829"/>
                  </a:cubicBezTo>
                  <a:cubicBezTo>
                    <a:pt x="2055" y="2168"/>
                    <a:pt x="2311" y="2599"/>
                    <a:pt x="2527" y="3030"/>
                  </a:cubicBezTo>
                  <a:cubicBezTo>
                    <a:pt x="2434" y="3585"/>
                    <a:pt x="2434" y="4222"/>
                    <a:pt x="2650" y="4776"/>
                  </a:cubicBezTo>
                  <a:cubicBezTo>
                    <a:pt x="2650" y="4869"/>
                    <a:pt x="2732" y="4992"/>
                    <a:pt x="2825" y="5033"/>
                  </a:cubicBezTo>
                  <a:cubicBezTo>
                    <a:pt x="2866" y="5059"/>
                    <a:pt x="2897" y="5071"/>
                    <a:pt x="2922" y="5071"/>
                  </a:cubicBezTo>
                  <a:cubicBezTo>
                    <a:pt x="2948" y="5071"/>
                    <a:pt x="2968" y="5059"/>
                    <a:pt x="2989" y="5033"/>
                  </a:cubicBezTo>
                  <a:cubicBezTo>
                    <a:pt x="3122" y="4992"/>
                    <a:pt x="3164" y="4869"/>
                    <a:pt x="3122" y="4735"/>
                  </a:cubicBezTo>
                  <a:cubicBezTo>
                    <a:pt x="3122" y="4140"/>
                    <a:pt x="2948" y="3544"/>
                    <a:pt x="2691" y="2979"/>
                  </a:cubicBezTo>
                  <a:cubicBezTo>
                    <a:pt x="2732" y="2815"/>
                    <a:pt x="2784" y="2599"/>
                    <a:pt x="2825" y="2425"/>
                  </a:cubicBezTo>
                  <a:cubicBezTo>
                    <a:pt x="2948" y="1911"/>
                    <a:pt x="3122" y="1439"/>
                    <a:pt x="3379" y="1018"/>
                  </a:cubicBezTo>
                  <a:cubicBezTo>
                    <a:pt x="3554" y="720"/>
                    <a:pt x="3718" y="504"/>
                    <a:pt x="3934" y="371"/>
                  </a:cubicBezTo>
                  <a:cubicBezTo>
                    <a:pt x="4127" y="247"/>
                    <a:pt x="4320" y="187"/>
                    <a:pt x="4514" y="187"/>
                  </a:cubicBezTo>
                  <a:cubicBezTo>
                    <a:pt x="4577" y="187"/>
                    <a:pt x="4640" y="194"/>
                    <a:pt x="4704" y="207"/>
                  </a:cubicBezTo>
                  <a:cubicBezTo>
                    <a:pt x="4961" y="248"/>
                    <a:pt x="5217" y="463"/>
                    <a:pt x="5351" y="761"/>
                  </a:cubicBezTo>
                  <a:cubicBezTo>
                    <a:pt x="5515" y="1018"/>
                    <a:pt x="5556" y="1316"/>
                    <a:pt x="5608" y="1654"/>
                  </a:cubicBezTo>
                  <a:cubicBezTo>
                    <a:pt x="5690" y="2004"/>
                    <a:pt x="5690" y="2301"/>
                    <a:pt x="5690" y="2599"/>
                  </a:cubicBezTo>
                  <a:cubicBezTo>
                    <a:pt x="5474" y="2815"/>
                    <a:pt x="5299" y="3030"/>
                    <a:pt x="5135" y="3287"/>
                  </a:cubicBezTo>
                  <a:cubicBezTo>
                    <a:pt x="5043" y="3493"/>
                    <a:pt x="4961" y="3667"/>
                    <a:pt x="4920" y="3842"/>
                  </a:cubicBezTo>
                  <a:cubicBezTo>
                    <a:pt x="4878" y="4057"/>
                    <a:pt x="5002" y="4222"/>
                    <a:pt x="5176" y="4263"/>
                  </a:cubicBezTo>
                  <a:cubicBezTo>
                    <a:pt x="5217" y="4275"/>
                    <a:pt x="5260" y="4281"/>
                    <a:pt x="5303" y="4281"/>
                  </a:cubicBezTo>
                  <a:cubicBezTo>
                    <a:pt x="5441" y="4281"/>
                    <a:pt x="5578" y="4214"/>
                    <a:pt x="5649" y="4057"/>
                  </a:cubicBezTo>
                  <a:cubicBezTo>
                    <a:pt x="5813" y="3626"/>
                    <a:pt x="5864" y="3195"/>
                    <a:pt x="5864" y="2640"/>
                  </a:cubicBezTo>
                  <a:cubicBezTo>
                    <a:pt x="6121" y="2425"/>
                    <a:pt x="6419" y="2260"/>
                    <a:pt x="6717" y="2127"/>
                  </a:cubicBezTo>
                  <a:cubicBezTo>
                    <a:pt x="6850" y="2076"/>
                    <a:pt x="7113" y="1974"/>
                    <a:pt x="7384" y="1974"/>
                  </a:cubicBezTo>
                  <a:cubicBezTo>
                    <a:pt x="7551" y="1974"/>
                    <a:pt x="7722" y="2013"/>
                    <a:pt x="7867" y="2127"/>
                  </a:cubicBezTo>
                  <a:cubicBezTo>
                    <a:pt x="8175" y="2342"/>
                    <a:pt x="8216" y="2722"/>
                    <a:pt x="8216" y="2979"/>
                  </a:cubicBezTo>
                  <a:cubicBezTo>
                    <a:pt x="8175" y="3328"/>
                    <a:pt x="8000" y="3626"/>
                    <a:pt x="7867" y="3924"/>
                  </a:cubicBezTo>
                  <a:cubicBezTo>
                    <a:pt x="7610" y="4355"/>
                    <a:pt x="7405" y="4828"/>
                    <a:pt x="7148" y="5207"/>
                  </a:cubicBezTo>
                  <a:cubicBezTo>
                    <a:pt x="6326" y="6707"/>
                    <a:pt x="5474" y="8247"/>
                    <a:pt x="5258" y="9962"/>
                  </a:cubicBezTo>
                  <a:cubicBezTo>
                    <a:pt x="5258" y="10003"/>
                    <a:pt x="5258" y="10044"/>
                    <a:pt x="5351" y="10044"/>
                  </a:cubicBezTo>
                  <a:cubicBezTo>
                    <a:pt x="5392" y="10044"/>
                    <a:pt x="5433" y="10003"/>
                    <a:pt x="5433" y="9962"/>
                  </a:cubicBezTo>
                  <a:cubicBezTo>
                    <a:pt x="5649" y="8288"/>
                    <a:pt x="6501" y="6789"/>
                    <a:pt x="7312" y="5290"/>
                  </a:cubicBezTo>
                  <a:cubicBezTo>
                    <a:pt x="7528" y="4910"/>
                    <a:pt x="7785" y="4437"/>
                    <a:pt x="8000" y="4006"/>
                  </a:cubicBezTo>
                  <a:cubicBezTo>
                    <a:pt x="8175" y="3708"/>
                    <a:pt x="8339" y="3369"/>
                    <a:pt x="8380" y="3030"/>
                  </a:cubicBezTo>
                  <a:cubicBezTo>
                    <a:pt x="8431" y="2599"/>
                    <a:pt x="8257" y="2209"/>
                    <a:pt x="8000" y="2004"/>
                  </a:cubicBezTo>
                  <a:cubicBezTo>
                    <a:pt x="7804" y="1858"/>
                    <a:pt x="7579" y="1811"/>
                    <a:pt x="7367" y="1811"/>
                  </a:cubicBezTo>
                  <a:cubicBezTo>
                    <a:pt x="7071" y="1811"/>
                    <a:pt x="6801" y="1904"/>
                    <a:pt x="6675" y="1952"/>
                  </a:cubicBezTo>
                  <a:cubicBezTo>
                    <a:pt x="6378" y="2086"/>
                    <a:pt x="6121" y="2260"/>
                    <a:pt x="5864" y="2425"/>
                  </a:cubicBezTo>
                  <a:cubicBezTo>
                    <a:pt x="5864" y="2168"/>
                    <a:pt x="5813" y="1911"/>
                    <a:pt x="5772" y="1613"/>
                  </a:cubicBezTo>
                  <a:cubicBezTo>
                    <a:pt x="5731" y="1275"/>
                    <a:pt x="5690" y="977"/>
                    <a:pt x="5515" y="669"/>
                  </a:cubicBezTo>
                  <a:cubicBezTo>
                    <a:pt x="5351" y="330"/>
                    <a:pt x="5043" y="73"/>
                    <a:pt x="4745" y="32"/>
                  </a:cubicBezTo>
                  <a:cubicBezTo>
                    <a:pt x="4669" y="11"/>
                    <a:pt x="4590" y="1"/>
                    <a:pt x="45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80"/>
            <p:cNvSpPr/>
            <p:nvPr/>
          </p:nvSpPr>
          <p:spPr>
            <a:xfrm>
              <a:off x="6649700" y="1448750"/>
              <a:ext cx="85500" cy="1050"/>
            </a:xfrm>
            <a:custGeom>
              <a:avLst/>
              <a:gdLst/>
              <a:ahLst/>
              <a:cxnLst/>
              <a:rect l="l" t="t" r="r" b="b"/>
              <a:pathLst>
                <a:path w="3420" h="42" extrusionOk="0">
                  <a:moveTo>
                    <a:pt x="0" y="0"/>
                  </a:moveTo>
                  <a:lnTo>
                    <a:pt x="0" y="41"/>
                  </a:lnTo>
                  <a:lnTo>
                    <a:pt x="3420" y="41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80"/>
            <p:cNvSpPr/>
            <p:nvPr/>
          </p:nvSpPr>
          <p:spPr>
            <a:xfrm>
              <a:off x="6650725" y="1435900"/>
              <a:ext cx="84475" cy="53675"/>
            </a:xfrm>
            <a:custGeom>
              <a:avLst/>
              <a:gdLst/>
              <a:ahLst/>
              <a:cxnLst/>
              <a:rect l="l" t="t" r="r" b="b"/>
              <a:pathLst>
                <a:path w="3379" h="2147" extrusionOk="0">
                  <a:moveTo>
                    <a:pt x="0" y="1"/>
                  </a:moveTo>
                  <a:lnTo>
                    <a:pt x="0" y="555"/>
                  </a:lnTo>
                  <a:cubicBezTo>
                    <a:pt x="0" y="1418"/>
                    <a:pt x="688" y="2147"/>
                    <a:pt x="1582" y="2147"/>
                  </a:cubicBezTo>
                  <a:lnTo>
                    <a:pt x="1798" y="2147"/>
                  </a:lnTo>
                  <a:cubicBezTo>
                    <a:pt x="2660" y="2147"/>
                    <a:pt x="3379" y="1418"/>
                    <a:pt x="3379" y="555"/>
                  </a:cubicBezTo>
                  <a:lnTo>
                    <a:pt x="3379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80"/>
            <p:cNvSpPr/>
            <p:nvPr/>
          </p:nvSpPr>
          <p:spPr>
            <a:xfrm>
              <a:off x="6649700" y="1442325"/>
              <a:ext cx="85500" cy="1050"/>
            </a:xfrm>
            <a:custGeom>
              <a:avLst/>
              <a:gdLst/>
              <a:ahLst/>
              <a:cxnLst/>
              <a:rect l="l" t="t" r="r" b="b"/>
              <a:pathLst>
                <a:path w="3420" h="42" extrusionOk="0">
                  <a:moveTo>
                    <a:pt x="0" y="0"/>
                  </a:moveTo>
                  <a:lnTo>
                    <a:pt x="0" y="42"/>
                  </a:lnTo>
                  <a:lnTo>
                    <a:pt x="3420" y="42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80"/>
            <p:cNvSpPr/>
            <p:nvPr/>
          </p:nvSpPr>
          <p:spPr>
            <a:xfrm>
              <a:off x="6649700" y="1448750"/>
              <a:ext cx="85500" cy="1050"/>
            </a:xfrm>
            <a:custGeom>
              <a:avLst/>
              <a:gdLst/>
              <a:ahLst/>
              <a:cxnLst/>
              <a:rect l="l" t="t" r="r" b="b"/>
              <a:pathLst>
                <a:path w="3420" h="42" extrusionOk="0">
                  <a:moveTo>
                    <a:pt x="0" y="0"/>
                  </a:moveTo>
                  <a:lnTo>
                    <a:pt x="0" y="41"/>
                  </a:lnTo>
                  <a:lnTo>
                    <a:pt x="3420" y="41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80"/>
            <p:cNvSpPr/>
            <p:nvPr/>
          </p:nvSpPr>
          <p:spPr>
            <a:xfrm>
              <a:off x="6649700" y="1456200"/>
              <a:ext cx="85500" cy="1300"/>
            </a:xfrm>
            <a:custGeom>
              <a:avLst/>
              <a:gdLst/>
              <a:ahLst/>
              <a:cxnLst/>
              <a:rect l="l" t="t" r="r" b="b"/>
              <a:pathLst>
                <a:path w="3420" h="52" extrusionOk="0">
                  <a:moveTo>
                    <a:pt x="0" y="0"/>
                  </a:moveTo>
                  <a:lnTo>
                    <a:pt x="0" y="51"/>
                  </a:lnTo>
                  <a:lnTo>
                    <a:pt x="3420" y="51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80"/>
            <p:cNvSpPr/>
            <p:nvPr/>
          </p:nvSpPr>
          <p:spPr>
            <a:xfrm>
              <a:off x="6569600" y="1156850"/>
              <a:ext cx="243900" cy="236475"/>
            </a:xfrm>
            <a:custGeom>
              <a:avLst/>
              <a:gdLst/>
              <a:ahLst/>
              <a:cxnLst/>
              <a:rect l="l" t="t" r="r" b="b"/>
              <a:pathLst>
                <a:path w="9756" h="9459" extrusionOk="0">
                  <a:moveTo>
                    <a:pt x="6501" y="4406"/>
                  </a:moveTo>
                  <a:cubicBezTo>
                    <a:pt x="6367" y="4529"/>
                    <a:pt x="6244" y="4745"/>
                    <a:pt x="6110" y="4919"/>
                  </a:cubicBezTo>
                  <a:cubicBezTo>
                    <a:pt x="6028" y="5094"/>
                    <a:pt x="5946" y="5258"/>
                    <a:pt x="5905" y="5433"/>
                  </a:cubicBezTo>
                  <a:cubicBezTo>
                    <a:pt x="5905" y="5556"/>
                    <a:pt x="5946" y="5607"/>
                    <a:pt x="6028" y="5648"/>
                  </a:cubicBezTo>
                  <a:lnTo>
                    <a:pt x="6110" y="5648"/>
                  </a:lnTo>
                  <a:cubicBezTo>
                    <a:pt x="6162" y="5648"/>
                    <a:pt x="6244" y="5648"/>
                    <a:pt x="6285" y="5515"/>
                  </a:cubicBezTo>
                  <a:cubicBezTo>
                    <a:pt x="6419" y="5176"/>
                    <a:pt x="6501" y="4837"/>
                    <a:pt x="6501" y="4406"/>
                  </a:cubicBezTo>
                  <a:close/>
                  <a:moveTo>
                    <a:pt x="3461" y="4878"/>
                  </a:moveTo>
                  <a:lnTo>
                    <a:pt x="3461" y="4878"/>
                  </a:lnTo>
                  <a:cubicBezTo>
                    <a:pt x="3420" y="5351"/>
                    <a:pt x="3461" y="5813"/>
                    <a:pt x="3595" y="6285"/>
                  </a:cubicBezTo>
                  <a:cubicBezTo>
                    <a:pt x="3636" y="6378"/>
                    <a:pt x="3677" y="6419"/>
                    <a:pt x="3718" y="6419"/>
                  </a:cubicBezTo>
                  <a:lnTo>
                    <a:pt x="3759" y="6419"/>
                  </a:lnTo>
                  <a:cubicBezTo>
                    <a:pt x="3759" y="6419"/>
                    <a:pt x="3800" y="6378"/>
                    <a:pt x="3759" y="6285"/>
                  </a:cubicBezTo>
                  <a:cubicBezTo>
                    <a:pt x="3759" y="5813"/>
                    <a:pt x="3636" y="5351"/>
                    <a:pt x="3461" y="4878"/>
                  </a:cubicBezTo>
                  <a:close/>
                  <a:moveTo>
                    <a:pt x="5340" y="1705"/>
                  </a:moveTo>
                  <a:cubicBezTo>
                    <a:pt x="5135" y="1705"/>
                    <a:pt x="4919" y="1798"/>
                    <a:pt x="4745" y="1921"/>
                  </a:cubicBezTo>
                  <a:cubicBezTo>
                    <a:pt x="4529" y="2054"/>
                    <a:pt x="4365" y="2270"/>
                    <a:pt x="4190" y="2568"/>
                  </a:cubicBezTo>
                  <a:cubicBezTo>
                    <a:pt x="3933" y="2989"/>
                    <a:pt x="3759" y="3461"/>
                    <a:pt x="3636" y="3975"/>
                  </a:cubicBezTo>
                  <a:cubicBezTo>
                    <a:pt x="3595" y="4149"/>
                    <a:pt x="3543" y="4365"/>
                    <a:pt x="3502" y="4529"/>
                  </a:cubicBezTo>
                  <a:cubicBezTo>
                    <a:pt x="3759" y="5094"/>
                    <a:pt x="3933" y="5690"/>
                    <a:pt x="3933" y="6285"/>
                  </a:cubicBezTo>
                  <a:cubicBezTo>
                    <a:pt x="3975" y="6419"/>
                    <a:pt x="3933" y="6542"/>
                    <a:pt x="3800" y="6583"/>
                  </a:cubicBezTo>
                  <a:cubicBezTo>
                    <a:pt x="3800" y="6583"/>
                    <a:pt x="3759" y="6634"/>
                    <a:pt x="3718" y="6634"/>
                  </a:cubicBezTo>
                  <a:cubicBezTo>
                    <a:pt x="3718" y="6634"/>
                    <a:pt x="3677" y="6583"/>
                    <a:pt x="3636" y="6583"/>
                  </a:cubicBezTo>
                  <a:cubicBezTo>
                    <a:pt x="3543" y="6542"/>
                    <a:pt x="3461" y="6419"/>
                    <a:pt x="3461" y="6326"/>
                  </a:cubicBezTo>
                  <a:cubicBezTo>
                    <a:pt x="3245" y="5772"/>
                    <a:pt x="3245" y="5135"/>
                    <a:pt x="3338" y="4580"/>
                  </a:cubicBezTo>
                  <a:cubicBezTo>
                    <a:pt x="3122" y="4149"/>
                    <a:pt x="2866" y="3718"/>
                    <a:pt x="2516" y="3379"/>
                  </a:cubicBezTo>
                  <a:cubicBezTo>
                    <a:pt x="2352" y="3204"/>
                    <a:pt x="2054" y="2907"/>
                    <a:pt x="1705" y="2907"/>
                  </a:cubicBezTo>
                  <a:cubicBezTo>
                    <a:pt x="1582" y="2907"/>
                    <a:pt x="1489" y="2948"/>
                    <a:pt x="1366" y="3040"/>
                  </a:cubicBezTo>
                  <a:cubicBezTo>
                    <a:pt x="1284" y="3081"/>
                    <a:pt x="1192" y="3163"/>
                    <a:pt x="1151" y="3297"/>
                  </a:cubicBezTo>
                  <a:cubicBezTo>
                    <a:pt x="976" y="3595"/>
                    <a:pt x="1027" y="3975"/>
                    <a:pt x="1068" y="4324"/>
                  </a:cubicBezTo>
                  <a:cubicBezTo>
                    <a:pt x="1325" y="5607"/>
                    <a:pt x="2003" y="6799"/>
                    <a:pt x="2650" y="7959"/>
                  </a:cubicBezTo>
                  <a:cubicBezTo>
                    <a:pt x="2907" y="8380"/>
                    <a:pt x="3163" y="8852"/>
                    <a:pt x="3379" y="9325"/>
                  </a:cubicBezTo>
                  <a:lnTo>
                    <a:pt x="6624" y="9325"/>
                  </a:lnTo>
                  <a:lnTo>
                    <a:pt x="6624" y="9407"/>
                  </a:lnTo>
                  <a:cubicBezTo>
                    <a:pt x="7014" y="8513"/>
                    <a:pt x="7486" y="7610"/>
                    <a:pt x="7959" y="6757"/>
                  </a:cubicBezTo>
                  <a:cubicBezTo>
                    <a:pt x="8216" y="6378"/>
                    <a:pt x="8421" y="5905"/>
                    <a:pt x="8678" y="5474"/>
                  </a:cubicBezTo>
                  <a:cubicBezTo>
                    <a:pt x="8811" y="5176"/>
                    <a:pt x="8986" y="4878"/>
                    <a:pt x="9027" y="4529"/>
                  </a:cubicBezTo>
                  <a:cubicBezTo>
                    <a:pt x="9027" y="4272"/>
                    <a:pt x="8986" y="3892"/>
                    <a:pt x="8678" y="3677"/>
                  </a:cubicBezTo>
                  <a:cubicBezTo>
                    <a:pt x="8554" y="3554"/>
                    <a:pt x="8380" y="3502"/>
                    <a:pt x="8164" y="3502"/>
                  </a:cubicBezTo>
                  <a:cubicBezTo>
                    <a:pt x="7907" y="3502"/>
                    <a:pt x="7651" y="3595"/>
                    <a:pt x="7528" y="3677"/>
                  </a:cubicBezTo>
                  <a:cubicBezTo>
                    <a:pt x="7230" y="3810"/>
                    <a:pt x="6932" y="3975"/>
                    <a:pt x="6675" y="4190"/>
                  </a:cubicBezTo>
                  <a:cubicBezTo>
                    <a:pt x="6675" y="4745"/>
                    <a:pt x="6624" y="5176"/>
                    <a:pt x="6460" y="5607"/>
                  </a:cubicBezTo>
                  <a:cubicBezTo>
                    <a:pt x="6367" y="5772"/>
                    <a:pt x="6244" y="5813"/>
                    <a:pt x="6110" y="5813"/>
                  </a:cubicBezTo>
                  <a:lnTo>
                    <a:pt x="5987" y="5813"/>
                  </a:lnTo>
                  <a:cubicBezTo>
                    <a:pt x="5813" y="5772"/>
                    <a:pt x="5689" y="5607"/>
                    <a:pt x="5731" y="5392"/>
                  </a:cubicBezTo>
                  <a:cubicBezTo>
                    <a:pt x="5772" y="5217"/>
                    <a:pt x="5854" y="5043"/>
                    <a:pt x="5946" y="4837"/>
                  </a:cubicBezTo>
                  <a:cubicBezTo>
                    <a:pt x="6110" y="4580"/>
                    <a:pt x="6285" y="4365"/>
                    <a:pt x="6501" y="4149"/>
                  </a:cubicBezTo>
                  <a:cubicBezTo>
                    <a:pt x="6501" y="3851"/>
                    <a:pt x="6501" y="3554"/>
                    <a:pt x="6419" y="3204"/>
                  </a:cubicBezTo>
                  <a:cubicBezTo>
                    <a:pt x="6367" y="2866"/>
                    <a:pt x="6326" y="2568"/>
                    <a:pt x="6162" y="2311"/>
                  </a:cubicBezTo>
                  <a:cubicBezTo>
                    <a:pt x="6028" y="2013"/>
                    <a:pt x="5772" y="1798"/>
                    <a:pt x="5515" y="1757"/>
                  </a:cubicBezTo>
                  <a:cubicBezTo>
                    <a:pt x="5433" y="1757"/>
                    <a:pt x="5392" y="1705"/>
                    <a:pt x="5340" y="1705"/>
                  </a:cubicBezTo>
                  <a:close/>
                  <a:moveTo>
                    <a:pt x="4878" y="1"/>
                  </a:moveTo>
                  <a:cubicBezTo>
                    <a:pt x="2178" y="1"/>
                    <a:pt x="1" y="2178"/>
                    <a:pt x="1" y="4878"/>
                  </a:cubicBezTo>
                  <a:cubicBezTo>
                    <a:pt x="1" y="6973"/>
                    <a:pt x="1366" y="8770"/>
                    <a:pt x="3245" y="9458"/>
                  </a:cubicBezTo>
                  <a:lnTo>
                    <a:pt x="3245" y="9407"/>
                  </a:lnTo>
                  <a:cubicBezTo>
                    <a:pt x="2989" y="8945"/>
                    <a:pt x="2732" y="8472"/>
                    <a:pt x="2475" y="8041"/>
                  </a:cubicBezTo>
                  <a:cubicBezTo>
                    <a:pt x="1839" y="6891"/>
                    <a:pt x="1192" y="5690"/>
                    <a:pt x="894" y="4365"/>
                  </a:cubicBezTo>
                  <a:cubicBezTo>
                    <a:pt x="853" y="3975"/>
                    <a:pt x="812" y="3554"/>
                    <a:pt x="976" y="3204"/>
                  </a:cubicBezTo>
                  <a:cubicBezTo>
                    <a:pt x="1068" y="3081"/>
                    <a:pt x="1151" y="2948"/>
                    <a:pt x="1284" y="2866"/>
                  </a:cubicBezTo>
                  <a:cubicBezTo>
                    <a:pt x="1407" y="2783"/>
                    <a:pt x="1541" y="2783"/>
                    <a:pt x="1705" y="2783"/>
                  </a:cubicBezTo>
                  <a:cubicBezTo>
                    <a:pt x="2003" y="2783"/>
                    <a:pt x="2352" y="2948"/>
                    <a:pt x="2650" y="3297"/>
                  </a:cubicBezTo>
                  <a:cubicBezTo>
                    <a:pt x="2948" y="3595"/>
                    <a:pt x="3204" y="3934"/>
                    <a:pt x="3379" y="4272"/>
                  </a:cubicBezTo>
                  <a:cubicBezTo>
                    <a:pt x="3420" y="4190"/>
                    <a:pt x="3420" y="4067"/>
                    <a:pt x="3461" y="3934"/>
                  </a:cubicBezTo>
                  <a:cubicBezTo>
                    <a:pt x="3595" y="3379"/>
                    <a:pt x="3759" y="2907"/>
                    <a:pt x="4016" y="2475"/>
                  </a:cubicBezTo>
                  <a:cubicBezTo>
                    <a:pt x="4231" y="2178"/>
                    <a:pt x="4406" y="1921"/>
                    <a:pt x="4663" y="1798"/>
                  </a:cubicBezTo>
                  <a:cubicBezTo>
                    <a:pt x="4878" y="1623"/>
                    <a:pt x="5084" y="1541"/>
                    <a:pt x="5340" y="1541"/>
                  </a:cubicBezTo>
                  <a:cubicBezTo>
                    <a:pt x="5392" y="1541"/>
                    <a:pt x="5474" y="1582"/>
                    <a:pt x="5556" y="1582"/>
                  </a:cubicBezTo>
                  <a:cubicBezTo>
                    <a:pt x="5854" y="1623"/>
                    <a:pt x="6162" y="1880"/>
                    <a:pt x="6326" y="2219"/>
                  </a:cubicBezTo>
                  <a:cubicBezTo>
                    <a:pt x="6501" y="2527"/>
                    <a:pt x="6542" y="2825"/>
                    <a:pt x="6583" y="3163"/>
                  </a:cubicBezTo>
                  <a:cubicBezTo>
                    <a:pt x="6624" y="3461"/>
                    <a:pt x="6675" y="3718"/>
                    <a:pt x="6675" y="3975"/>
                  </a:cubicBezTo>
                  <a:cubicBezTo>
                    <a:pt x="6932" y="3810"/>
                    <a:pt x="7189" y="3636"/>
                    <a:pt x="7486" y="3502"/>
                  </a:cubicBezTo>
                  <a:cubicBezTo>
                    <a:pt x="7610" y="3461"/>
                    <a:pt x="7907" y="3338"/>
                    <a:pt x="8164" y="3338"/>
                  </a:cubicBezTo>
                  <a:cubicBezTo>
                    <a:pt x="8380" y="3338"/>
                    <a:pt x="8596" y="3379"/>
                    <a:pt x="8811" y="3554"/>
                  </a:cubicBezTo>
                  <a:cubicBezTo>
                    <a:pt x="9068" y="3759"/>
                    <a:pt x="9242" y="4149"/>
                    <a:pt x="9191" y="4580"/>
                  </a:cubicBezTo>
                  <a:cubicBezTo>
                    <a:pt x="9150" y="4919"/>
                    <a:pt x="8986" y="5258"/>
                    <a:pt x="8811" y="5556"/>
                  </a:cubicBezTo>
                  <a:cubicBezTo>
                    <a:pt x="8596" y="5987"/>
                    <a:pt x="8339" y="6460"/>
                    <a:pt x="8123" y="6840"/>
                  </a:cubicBezTo>
                  <a:cubicBezTo>
                    <a:pt x="7651" y="7661"/>
                    <a:pt x="7230" y="8472"/>
                    <a:pt x="6881" y="9325"/>
                  </a:cubicBezTo>
                  <a:cubicBezTo>
                    <a:pt x="8554" y="8555"/>
                    <a:pt x="9756" y="6840"/>
                    <a:pt x="9756" y="4878"/>
                  </a:cubicBezTo>
                  <a:cubicBezTo>
                    <a:pt x="9756" y="2178"/>
                    <a:pt x="7569" y="1"/>
                    <a:pt x="4878" y="1"/>
                  </a:cubicBezTo>
                  <a:close/>
                </a:path>
              </a:pathLst>
            </a:custGeom>
            <a:solidFill>
              <a:srgbClr val="FFD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80"/>
            <p:cNvSpPr/>
            <p:nvPr/>
          </p:nvSpPr>
          <p:spPr>
            <a:xfrm>
              <a:off x="6654050" y="1389950"/>
              <a:ext cx="81150" cy="10800"/>
            </a:xfrm>
            <a:custGeom>
              <a:avLst/>
              <a:gdLst/>
              <a:ahLst/>
              <a:cxnLst/>
              <a:rect l="l" t="t" r="r" b="b"/>
              <a:pathLst>
                <a:path w="3246" h="432" extrusionOk="0">
                  <a:moveTo>
                    <a:pt x="1" y="1"/>
                  </a:moveTo>
                  <a:cubicBezTo>
                    <a:pt x="42" y="83"/>
                    <a:pt x="83" y="134"/>
                    <a:pt x="124" y="216"/>
                  </a:cubicBezTo>
                  <a:cubicBezTo>
                    <a:pt x="555" y="340"/>
                    <a:pt x="1028" y="432"/>
                    <a:pt x="1500" y="432"/>
                  </a:cubicBezTo>
                  <a:cubicBezTo>
                    <a:pt x="2137" y="432"/>
                    <a:pt x="2691" y="298"/>
                    <a:pt x="3246" y="83"/>
                  </a:cubicBezTo>
                  <a:lnTo>
                    <a:pt x="3246" y="1"/>
                  </a:lnTo>
                  <a:close/>
                </a:path>
              </a:pathLst>
            </a:custGeom>
            <a:solidFill>
              <a:srgbClr val="FFD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80"/>
            <p:cNvSpPr/>
            <p:nvPr/>
          </p:nvSpPr>
          <p:spPr>
            <a:xfrm>
              <a:off x="6589875" y="1195350"/>
              <a:ext cx="210800" cy="200025"/>
            </a:xfrm>
            <a:custGeom>
              <a:avLst/>
              <a:gdLst/>
              <a:ahLst/>
              <a:cxnLst/>
              <a:rect l="l" t="t" r="r" b="b"/>
              <a:pathLst>
                <a:path w="8432" h="8001" extrusionOk="0">
                  <a:moveTo>
                    <a:pt x="5690" y="2866"/>
                  </a:moveTo>
                  <a:cubicBezTo>
                    <a:pt x="5690" y="3297"/>
                    <a:pt x="5608" y="3636"/>
                    <a:pt x="5474" y="3975"/>
                  </a:cubicBezTo>
                  <a:cubicBezTo>
                    <a:pt x="5433" y="4108"/>
                    <a:pt x="5351" y="4108"/>
                    <a:pt x="5299" y="4108"/>
                  </a:cubicBezTo>
                  <a:lnTo>
                    <a:pt x="5217" y="4108"/>
                  </a:lnTo>
                  <a:cubicBezTo>
                    <a:pt x="5135" y="4067"/>
                    <a:pt x="5094" y="4016"/>
                    <a:pt x="5094" y="3893"/>
                  </a:cubicBezTo>
                  <a:cubicBezTo>
                    <a:pt x="5135" y="3718"/>
                    <a:pt x="5217" y="3554"/>
                    <a:pt x="5299" y="3379"/>
                  </a:cubicBezTo>
                  <a:cubicBezTo>
                    <a:pt x="5433" y="3205"/>
                    <a:pt x="5556" y="2989"/>
                    <a:pt x="5690" y="2866"/>
                  </a:cubicBezTo>
                  <a:close/>
                  <a:moveTo>
                    <a:pt x="2650" y="3338"/>
                  </a:moveTo>
                  <a:lnTo>
                    <a:pt x="2650" y="3338"/>
                  </a:lnTo>
                  <a:cubicBezTo>
                    <a:pt x="2825" y="3811"/>
                    <a:pt x="2948" y="4273"/>
                    <a:pt x="2948" y="4745"/>
                  </a:cubicBezTo>
                  <a:cubicBezTo>
                    <a:pt x="2989" y="4838"/>
                    <a:pt x="2948" y="4879"/>
                    <a:pt x="2948" y="4879"/>
                  </a:cubicBezTo>
                  <a:lnTo>
                    <a:pt x="2907" y="4879"/>
                  </a:lnTo>
                  <a:cubicBezTo>
                    <a:pt x="2866" y="4879"/>
                    <a:pt x="2825" y="4838"/>
                    <a:pt x="2784" y="4745"/>
                  </a:cubicBezTo>
                  <a:cubicBezTo>
                    <a:pt x="2650" y="4273"/>
                    <a:pt x="2609" y="3811"/>
                    <a:pt x="2650" y="3338"/>
                  </a:cubicBezTo>
                  <a:close/>
                  <a:moveTo>
                    <a:pt x="4529" y="1"/>
                  </a:moveTo>
                  <a:cubicBezTo>
                    <a:pt x="4273" y="1"/>
                    <a:pt x="4067" y="83"/>
                    <a:pt x="3852" y="258"/>
                  </a:cubicBezTo>
                  <a:cubicBezTo>
                    <a:pt x="3595" y="381"/>
                    <a:pt x="3420" y="638"/>
                    <a:pt x="3205" y="935"/>
                  </a:cubicBezTo>
                  <a:cubicBezTo>
                    <a:pt x="2948" y="1367"/>
                    <a:pt x="2784" y="1839"/>
                    <a:pt x="2650" y="2394"/>
                  </a:cubicBezTo>
                  <a:cubicBezTo>
                    <a:pt x="2609" y="2527"/>
                    <a:pt x="2609" y="2650"/>
                    <a:pt x="2568" y="2732"/>
                  </a:cubicBezTo>
                  <a:cubicBezTo>
                    <a:pt x="2393" y="2394"/>
                    <a:pt x="2137" y="2055"/>
                    <a:pt x="1839" y="1757"/>
                  </a:cubicBezTo>
                  <a:cubicBezTo>
                    <a:pt x="1541" y="1408"/>
                    <a:pt x="1192" y="1243"/>
                    <a:pt x="894" y="1243"/>
                  </a:cubicBezTo>
                  <a:cubicBezTo>
                    <a:pt x="730" y="1243"/>
                    <a:pt x="596" y="1243"/>
                    <a:pt x="473" y="1326"/>
                  </a:cubicBezTo>
                  <a:cubicBezTo>
                    <a:pt x="340" y="1408"/>
                    <a:pt x="257" y="1541"/>
                    <a:pt x="165" y="1664"/>
                  </a:cubicBezTo>
                  <a:cubicBezTo>
                    <a:pt x="1" y="2014"/>
                    <a:pt x="42" y="2435"/>
                    <a:pt x="83" y="2825"/>
                  </a:cubicBezTo>
                  <a:cubicBezTo>
                    <a:pt x="381" y="4150"/>
                    <a:pt x="1028" y="5351"/>
                    <a:pt x="1664" y="6501"/>
                  </a:cubicBezTo>
                  <a:cubicBezTo>
                    <a:pt x="1921" y="6932"/>
                    <a:pt x="2178" y="7405"/>
                    <a:pt x="2434" y="7867"/>
                  </a:cubicBezTo>
                  <a:lnTo>
                    <a:pt x="2434" y="7918"/>
                  </a:lnTo>
                  <a:cubicBezTo>
                    <a:pt x="2527" y="7959"/>
                    <a:pt x="2609" y="7959"/>
                    <a:pt x="2691" y="8000"/>
                  </a:cubicBezTo>
                  <a:cubicBezTo>
                    <a:pt x="2650" y="7918"/>
                    <a:pt x="2609" y="7867"/>
                    <a:pt x="2568" y="7785"/>
                  </a:cubicBezTo>
                  <a:cubicBezTo>
                    <a:pt x="2352" y="7312"/>
                    <a:pt x="2096" y="6840"/>
                    <a:pt x="1839" y="6419"/>
                  </a:cubicBezTo>
                  <a:cubicBezTo>
                    <a:pt x="1192" y="5259"/>
                    <a:pt x="514" y="4067"/>
                    <a:pt x="257" y="2784"/>
                  </a:cubicBezTo>
                  <a:cubicBezTo>
                    <a:pt x="216" y="2435"/>
                    <a:pt x="165" y="2055"/>
                    <a:pt x="340" y="1757"/>
                  </a:cubicBezTo>
                  <a:cubicBezTo>
                    <a:pt x="381" y="1623"/>
                    <a:pt x="473" y="1541"/>
                    <a:pt x="555" y="1500"/>
                  </a:cubicBezTo>
                  <a:cubicBezTo>
                    <a:pt x="678" y="1408"/>
                    <a:pt x="771" y="1367"/>
                    <a:pt x="894" y="1367"/>
                  </a:cubicBezTo>
                  <a:cubicBezTo>
                    <a:pt x="1243" y="1367"/>
                    <a:pt x="1541" y="1664"/>
                    <a:pt x="1705" y="1839"/>
                  </a:cubicBezTo>
                  <a:cubicBezTo>
                    <a:pt x="2055" y="2178"/>
                    <a:pt x="2311" y="2609"/>
                    <a:pt x="2527" y="3040"/>
                  </a:cubicBezTo>
                  <a:cubicBezTo>
                    <a:pt x="2434" y="3595"/>
                    <a:pt x="2434" y="4232"/>
                    <a:pt x="2650" y="4786"/>
                  </a:cubicBezTo>
                  <a:cubicBezTo>
                    <a:pt x="2650" y="4879"/>
                    <a:pt x="2732" y="5002"/>
                    <a:pt x="2825" y="5043"/>
                  </a:cubicBezTo>
                  <a:cubicBezTo>
                    <a:pt x="2866" y="5043"/>
                    <a:pt x="2907" y="5094"/>
                    <a:pt x="2907" y="5094"/>
                  </a:cubicBezTo>
                  <a:cubicBezTo>
                    <a:pt x="2948" y="5094"/>
                    <a:pt x="2989" y="5043"/>
                    <a:pt x="2989" y="5043"/>
                  </a:cubicBezTo>
                  <a:cubicBezTo>
                    <a:pt x="3122" y="5002"/>
                    <a:pt x="3164" y="4879"/>
                    <a:pt x="3122" y="4745"/>
                  </a:cubicBezTo>
                  <a:cubicBezTo>
                    <a:pt x="3122" y="4150"/>
                    <a:pt x="2948" y="3554"/>
                    <a:pt x="2691" y="2989"/>
                  </a:cubicBezTo>
                  <a:cubicBezTo>
                    <a:pt x="2732" y="2825"/>
                    <a:pt x="2784" y="2609"/>
                    <a:pt x="2825" y="2435"/>
                  </a:cubicBezTo>
                  <a:cubicBezTo>
                    <a:pt x="2948" y="1921"/>
                    <a:pt x="3122" y="1449"/>
                    <a:pt x="3379" y="1028"/>
                  </a:cubicBezTo>
                  <a:cubicBezTo>
                    <a:pt x="3554" y="730"/>
                    <a:pt x="3718" y="514"/>
                    <a:pt x="3934" y="381"/>
                  </a:cubicBezTo>
                  <a:cubicBezTo>
                    <a:pt x="4108" y="258"/>
                    <a:pt x="4324" y="165"/>
                    <a:pt x="4529" y="165"/>
                  </a:cubicBezTo>
                  <a:cubicBezTo>
                    <a:pt x="4581" y="165"/>
                    <a:pt x="4622" y="217"/>
                    <a:pt x="4704" y="217"/>
                  </a:cubicBezTo>
                  <a:cubicBezTo>
                    <a:pt x="4961" y="258"/>
                    <a:pt x="5217" y="473"/>
                    <a:pt x="5351" y="771"/>
                  </a:cubicBezTo>
                  <a:cubicBezTo>
                    <a:pt x="5515" y="1028"/>
                    <a:pt x="5556" y="1326"/>
                    <a:pt x="5608" y="1664"/>
                  </a:cubicBezTo>
                  <a:cubicBezTo>
                    <a:pt x="5690" y="2014"/>
                    <a:pt x="5690" y="2311"/>
                    <a:pt x="5690" y="2609"/>
                  </a:cubicBezTo>
                  <a:cubicBezTo>
                    <a:pt x="5474" y="2825"/>
                    <a:pt x="5299" y="3040"/>
                    <a:pt x="5135" y="3297"/>
                  </a:cubicBezTo>
                  <a:cubicBezTo>
                    <a:pt x="5043" y="3503"/>
                    <a:pt x="4961" y="3677"/>
                    <a:pt x="4920" y="3852"/>
                  </a:cubicBezTo>
                  <a:cubicBezTo>
                    <a:pt x="4878" y="4067"/>
                    <a:pt x="5002" y="4232"/>
                    <a:pt x="5176" y="4273"/>
                  </a:cubicBezTo>
                  <a:lnTo>
                    <a:pt x="5299" y="4273"/>
                  </a:lnTo>
                  <a:cubicBezTo>
                    <a:pt x="5433" y="4273"/>
                    <a:pt x="5556" y="4232"/>
                    <a:pt x="5649" y="4067"/>
                  </a:cubicBezTo>
                  <a:cubicBezTo>
                    <a:pt x="5813" y="3636"/>
                    <a:pt x="5864" y="3205"/>
                    <a:pt x="5864" y="2650"/>
                  </a:cubicBezTo>
                  <a:cubicBezTo>
                    <a:pt x="6121" y="2435"/>
                    <a:pt x="6419" y="2270"/>
                    <a:pt x="6717" y="2137"/>
                  </a:cubicBezTo>
                  <a:cubicBezTo>
                    <a:pt x="6840" y="2055"/>
                    <a:pt x="7096" y="1962"/>
                    <a:pt x="7353" y="1962"/>
                  </a:cubicBezTo>
                  <a:cubicBezTo>
                    <a:pt x="7569" y="1962"/>
                    <a:pt x="7743" y="2014"/>
                    <a:pt x="7867" y="2137"/>
                  </a:cubicBezTo>
                  <a:cubicBezTo>
                    <a:pt x="8175" y="2352"/>
                    <a:pt x="8216" y="2732"/>
                    <a:pt x="8216" y="2989"/>
                  </a:cubicBezTo>
                  <a:cubicBezTo>
                    <a:pt x="8175" y="3338"/>
                    <a:pt x="8000" y="3636"/>
                    <a:pt x="7867" y="3934"/>
                  </a:cubicBezTo>
                  <a:cubicBezTo>
                    <a:pt x="7610" y="4365"/>
                    <a:pt x="7405" y="4838"/>
                    <a:pt x="7148" y="5217"/>
                  </a:cubicBezTo>
                  <a:cubicBezTo>
                    <a:pt x="6675" y="6070"/>
                    <a:pt x="6203" y="6973"/>
                    <a:pt x="5813" y="7867"/>
                  </a:cubicBezTo>
                  <a:cubicBezTo>
                    <a:pt x="5905" y="7826"/>
                    <a:pt x="5987" y="7826"/>
                    <a:pt x="6070" y="7785"/>
                  </a:cubicBezTo>
                  <a:cubicBezTo>
                    <a:pt x="6419" y="6932"/>
                    <a:pt x="6840" y="6121"/>
                    <a:pt x="7312" y="5300"/>
                  </a:cubicBezTo>
                  <a:cubicBezTo>
                    <a:pt x="7528" y="4920"/>
                    <a:pt x="7785" y="4447"/>
                    <a:pt x="8000" y="4016"/>
                  </a:cubicBezTo>
                  <a:cubicBezTo>
                    <a:pt x="8175" y="3718"/>
                    <a:pt x="8339" y="3379"/>
                    <a:pt x="8380" y="3040"/>
                  </a:cubicBezTo>
                  <a:cubicBezTo>
                    <a:pt x="8431" y="2609"/>
                    <a:pt x="8257" y="2219"/>
                    <a:pt x="8000" y="2014"/>
                  </a:cubicBezTo>
                  <a:cubicBezTo>
                    <a:pt x="7785" y="1839"/>
                    <a:pt x="7569" y="1798"/>
                    <a:pt x="7353" y="1798"/>
                  </a:cubicBezTo>
                  <a:cubicBezTo>
                    <a:pt x="7096" y="1798"/>
                    <a:pt x="6799" y="1921"/>
                    <a:pt x="6675" y="1962"/>
                  </a:cubicBezTo>
                  <a:cubicBezTo>
                    <a:pt x="6378" y="2096"/>
                    <a:pt x="6121" y="2270"/>
                    <a:pt x="5864" y="2435"/>
                  </a:cubicBezTo>
                  <a:cubicBezTo>
                    <a:pt x="5864" y="2178"/>
                    <a:pt x="5813" y="1921"/>
                    <a:pt x="5772" y="1623"/>
                  </a:cubicBezTo>
                  <a:cubicBezTo>
                    <a:pt x="5731" y="1285"/>
                    <a:pt x="5690" y="987"/>
                    <a:pt x="5515" y="679"/>
                  </a:cubicBezTo>
                  <a:cubicBezTo>
                    <a:pt x="5351" y="340"/>
                    <a:pt x="5043" y="83"/>
                    <a:pt x="4745" y="42"/>
                  </a:cubicBezTo>
                  <a:cubicBezTo>
                    <a:pt x="4663" y="42"/>
                    <a:pt x="4581" y="1"/>
                    <a:pt x="4529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80"/>
            <p:cNvSpPr/>
            <p:nvPr/>
          </p:nvSpPr>
          <p:spPr>
            <a:xfrm>
              <a:off x="6764200" y="1129425"/>
              <a:ext cx="54450" cy="72375"/>
            </a:xfrm>
            <a:custGeom>
              <a:avLst/>
              <a:gdLst/>
              <a:ahLst/>
              <a:cxnLst/>
              <a:rect l="l" t="t" r="r" b="b"/>
              <a:pathLst>
                <a:path w="2178" h="2895" extrusionOk="0">
                  <a:moveTo>
                    <a:pt x="756" y="0"/>
                  </a:moveTo>
                  <a:cubicBezTo>
                    <a:pt x="416" y="0"/>
                    <a:pt x="155" y="294"/>
                    <a:pt x="41" y="625"/>
                  </a:cubicBezTo>
                  <a:cubicBezTo>
                    <a:pt x="0" y="841"/>
                    <a:pt x="0" y="1057"/>
                    <a:pt x="41" y="1262"/>
                  </a:cubicBezTo>
                  <a:cubicBezTo>
                    <a:pt x="123" y="1693"/>
                    <a:pt x="339" y="2083"/>
                    <a:pt x="596" y="2381"/>
                  </a:cubicBezTo>
                  <a:cubicBezTo>
                    <a:pt x="853" y="2679"/>
                    <a:pt x="1202" y="2895"/>
                    <a:pt x="1582" y="2895"/>
                  </a:cubicBezTo>
                  <a:cubicBezTo>
                    <a:pt x="1664" y="2895"/>
                    <a:pt x="1756" y="2895"/>
                    <a:pt x="1838" y="2802"/>
                  </a:cubicBezTo>
                  <a:cubicBezTo>
                    <a:pt x="2095" y="2679"/>
                    <a:pt x="2177" y="2381"/>
                    <a:pt x="2177" y="2083"/>
                  </a:cubicBezTo>
                  <a:cubicBezTo>
                    <a:pt x="2136" y="1395"/>
                    <a:pt x="1838" y="748"/>
                    <a:pt x="1325" y="286"/>
                  </a:cubicBezTo>
                  <a:cubicBezTo>
                    <a:pt x="1243" y="194"/>
                    <a:pt x="1068" y="71"/>
                    <a:pt x="945" y="30"/>
                  </a:cubicBezTo>
                  <a:cubicBezTo>
                    <a:pt x="880" y="9"/>
                    <a:pt x="816" y="0"/>
                    <a:pt x="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80"/>
            <p:cNvSpPr/>
            <p:nvPr/>
          </p:nvSpPr>
          <p:spPr>
            <a:xfrm>
              <a:off x="6801250" y="1209225"/>
              <a:ext cx="43075" cy="32200"/>
            </a:xfrm>
            <a:custGeom>
              <a:avLst/>
              <a:gdLst/>
              <a:ahLst/>
              <a:cxnLst/>
              <a:rect l="l" t="t" r="r" b="b"/>
              <a:pathLst>
                <a:path w="1723" h="1288" extrusionOk="0">
                  <a:moveTo>
                    <a:pt x="788" y="0"/>
                  </a:moveTo>
                  <a:cubicBezTo>
                    <a:pt x="1" y="40"/>
                    <a:pt x="132" y="1288"/>
                    <a:pt x="843" y="1288"/>
                  </a:cubicBezTo>
                  <a:cubicBezTo>
                    <a:pt x="865" y="1288"/>
                    <a:pt x="888" y="1287"/>
                    <a:pt x="911" y="1284"/>
                  </a:cubicBezTo>
                  <a:cubicBezTo>
                    <a:pt x="1722" y="1202"/>
                    <a:pt x="1517" y="0"/>
                    <a:pt x="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80"/>
            <p:cNvSpPr/>
            <p:nvPr/>
          </p:nvSpPr>
          <p:spPr>
            <a:xfrm>
              <a:off x="7015525" y="1564275"/>
              <a:ext cx="341200" cy="340175"/>
            </a:xfrm>
            <a:custGeom>
              <a:avLst/>
              <a:gdLst/>
              <a:ahLst/>
              <a:cxnLst/>
              <a:rect l="l" t="t" r="r" b="b"/>
              <a:pathLst>
                <a:path w="13648" h="13607" extrusionOk="0">
                  <a:moveTo>
                    <a:pt x="555" y="0"/>
                  </a:moveTo>
                  <a:cubicBezTo>
                    <a:pt x="257" y="0"/>
                    <a:pt x="0" y="216"/>
                    <a:pt x="0" y="514"/>
                  </a:cubicBezTo>
                  <a:lnTo>
                    <a:pt x="0" y="13093"/>
                  </a:lnTo>
                  <a:cubicBezTo>
                    <a:pt x="0" y="13391"/>
                    <a:pt x="257" y="13606"/>
                    <a:pt x="555" y="13606"/>
                  </a:cubicBezTo>
                  <a:lnTo>
                    <a:pt x="13093" y="13606"/>
                  </a:lnTo>
                  <a:cubicBezTo>
                    <a:pt x="13391" y="13606"/>
                    <a:pt x="13648" y="13391"/>
                    <a:pt x="13648" y="13093"/>
                  </a:cubicBezTo>
                  <a:lnTo>
                    <a:pt x="13648" y="514"/>
                  </a:lnTo>
                  <a:cubicBezTo>
                    <a:pt x="13648" y="216"/>
                    <a:pt x="13391" y="0"/>
                    <a:pt x="13093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80"/>
            <p:cNvSpPr/>
            <p:nvPr/>
          </p:nvSpPr>
          <p:spPr>
            <a:xfrm>
              <a:off x="6999600" y="1563250"/>
              <a:ext cx="340175" cy="342225"/>
            </a:xfrm>
            <a:custGeom>
              <a:avLst/>
              <a:gdLst/>
              <a:ahLst/>
              <a:cxnLst/>
              <a:rect l="l" t="t" r="r" b="b"/>
              <a:pathLst>
                <a:path w="13607" h="13689" extrusionOk="0">
                  <a:moveTo>
                    <a:pt x="514" y="0"/>
                  </a:moveTo>
                  <a:cubicBezTo>
                    <a:pt x="206" y="0"/>
                    <a:pt x="1" y="257"/>
                    <a:pt x="1" y="555"/>
                  </a:cubicBezTo>
                  <a:lnTo>
                    <a:pt x="1" y="13175"/>
                  </a:lnTo>
                  <a:cubicBezTo>
                    <a:pt x="1" y="13483"/>
                    <a:pt x="206" y="13688"/>
                    <a:pt x="514" y="13688"/>
                  </a:cubicBezTo>
                  <a:lnTo>
                    <a:pt x="13093" y="13688"/>
                  </a:lnTo>
                  <a:cubicBezTo>
                    <a:pt x="13391" y="13688"/>
                    <a:pt x="13607" y="13483"/>
                    <a:pt x="13607" y="13175"/>
                  </a:cubicBezTo>
                  <a:lnTo>
                    <a:pt x="13607" y="555"/>
                  </a:lnTo>
                  <a:cubicBezTo>
                    <a:pt x="13607" y="257"/>
                    <a:pt x="13391" y="0"/>
                    <a:pt x="13093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80"/>
            <p:cNvSpPr/>
            <p:nvPr/>
          </p:nvSpPr>
          <p:spPr>
            <a:xfrm>
              <a:off x="7088175" y="1612525"/>
              <a:ext cx="8750" cy="106825"/>
            </a:xfrm>
            <a:custGeom>
              <a:avLst/>
              <a:gdLst/>
              <a:ahLst/>
              <a:cxnLst/>
              <a:rect l="l" t="t" r="r" b="b"/>
              <a:pathLst>
                <a:path w="350" h="4273" extrusionOk="0">
                  <a:moveTo>
                    <a:pt x="175" y="1"/>
                  </a:moveTo>
                  <a:cubicBezTo>
                    <a:pt x="93" y="1"/>
                    <a:pt x="1" y="83"/>
                    <a:pt x="1" y="165"/>
                  </a:cubicBezTo>
                  <a:lnTo>
                    <a:pt x="1" y="4108"/>
                  </a:lnTo>
                  <a:cubicBezTo>
                    <a:pt x="1" y="4190"/>
                    <a:pt x="93" y="4272"/>
                    <a:pt x="175" y="4272"/>
                  </a:cubicBezTo>
                  <a:cubicBezTo>
                    <a:pt x="257" y="4272"/>
                    <a:pt x="350" y="4190"/>
                    <a:pt x="350" y="4108"/>
                  </a:cubicBezTo>
                  <a:lnTo>
                    <a:pt x="350" y="165"/>
                  </a:lnTo>
                  <a:cubicBezTo>
                    <a:pt x="350" y="83"/>
                    <a:pt x="257" y="1"/>
                    <a:pt x="175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80"/>
            <p:cNvSpPr/>
            <p:nvPr/>
          </p:nvSpPr>
          <p:spPr>
            <a:xfrm>
              <a:off x="7039150" y="1661575"/>
              <a:ext cx="106800" cy="8750"/>
            </a:xfrm>
            <a:custGeom>
              <a:avLst/>
              <a:gdLst/>
              <a:ahLst/>
              <a:cxnLst/>
              <a:rect l="l" t="t" r="r" b="b"/>
              <a:pathLst>
                <a:path w="4272" h="350" extrusionOk="0">
                  <a:moveTo>
                    <a:pt x="164" y="0"/>
                  </a:moveTo>
                  <a:cubicBezTo>
                    <a:pt x="82" y="0"/>
                    <a:pt x="0" y="92"/>
                    <a:pt x="0" y="175"/>
                  </a:cubicBezTo>
                  <a:cubicBezTo>
                    <a:pt x="0" y="257"/>
                    <a:pt x="82" y="349"/>
                    <a:pt x="164" y="349"/>
                  </a:cubicBezTo>
                  <a:lnTo>
                    <a:pt x="4108" y="349"/>
                  </a:lnTo>
                  <a:cubicBezTo>
                    <a:pt x="4190" y="349"/>
                    <a:pt x="4272" y="257"/>
                    <a:pt x="4272" y="175"/>
                  </a:cubicBezTo>
                  <a:cubicBezTo>
                    <a:pt x="4272" y="92"/>
                    <a:pt x="4190" y="0"/>
                    <a:pt x="4108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80"/>
            <p:cNvSpPr/>
            <p:nvPr/>
          </p:nvSpPr>
          <p:spPr>
            <a:xfrm>
              <a:off x="7210125" y="1622600"/>
              <a:ext cx="84725" cy="83925"/>
            </a:xfrm>
            <a:custGeom>
              <a:avLst/>
              <a:gdLst/>
              <a:ahLst/>
              <a:cxnLst/>
              <a:rect l="l" t="t" r="r" b="b"/>
              <a:pathLst>
                <a:path w="3389" h="3357" extrusionOk="0">
                  <a:moveTo>
                    <a:pt x="191" y="1"/>
                  </a:moveTo>
                  <a:cubicBezTo>
                    <a:pt x="144" y="1"/>
                    <a:pt x="93" y="24"/>
                    <a:pt x="52" y="70"/>
                  </a:cubicBezTo>
                  <a:cubicBezTo>
                    <a:pt x="0" y="111"/>
                    <a:pt x="0" y="234"/>
                    <a:pt x="52" y="275"/>
                  </a:cubicBezTo>
                  <a:lnTo>
                    <a:pt x="3040" y="3274"/>
                  </a:lnTo>
                  <a:cubicBezTo>
                    <a:pt x="3081" y="3315"/>
                    <a:pt x="3132" y="3356"/>
                    <a:pt x="3173" y="3356"/>
                  </a:cubicBezTo>
                  <a:cubicBezTo>
                    <a:pt x="3214" y="3356"/>
                    <a:pt x="3255" y="3315"/>
                    <a:pt x="3296" y="3274"/>
                  </a:cubicBezTo>
                  <a:cubicBezTo>
                    <a:pt x="3389" y="3233"/>
                    <a:pt x="3389" y="3099"/>
                    <a:pt x="3296" y="3058"/>
                  </a:cubicBezTo>
                  <a:lnTo>
                    <a:pt x="308" y="70"/>
                  </a:lnTo>
                  <a:cubicBezTo>
                    <a:pt x="28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80"/>
            <p:cNvSpPr/>
            <p:nvPr/>
          </p:nvSpPr>
          <p:spPr>
            <a:xfrm>
              <a:off x="7210125" y="1622600"/>
              <a:ext cx="84725" cy="83925"/>
            </a:xfrm>
            <a:custGeom>
              <a:avLst/>
              <a:gdLst/>
              <a:ahLst/>
              <a:cxnLst/>
              <a:rect l="l" t="t" r="r" b="b"/>
              <a:pathLst>
                <a:path w="3389" h="3357" extrusionOk="0">
                  <a:moveTo>
                    <a:pt x="3187" y="1"/>
                  </a:moveTo>
                  <a:cubicBezTo>
                    <a:pt x="3140" y="1"/>
                    <a:pt x="3086" y="24"/>
                    <a:pt x="3040" y="70"/>
                  </a:cubicBezTo>
                  <a:lnTo>
                    <a:pt x="52" y="3058"/>
                  </a:lnTo>
                  <a:cubicBezTo>
                    <a:pt x="0" y="3099"/>
                    <a:pt x="0" y="3233"/>
                    <a:pt x="52" y="3274"/>
                  </a:cubicBezTo>
                  <a:cubicBezTo>
                    <a:pt x="93" y="3315"/>
                    <a:pt x="134" y="3356"/>
                    <a:pt x="175" y="3356"/>
                  </a:cubicBezTo>
                  <a:cubicBezTo>
                    <a:pt x="216" y="3356"/>
                    <a:pt x="257" y="3315"/>
                    <a:pt x="308" y="3274"/>
                  </a:cubicBezTo>
                  <a:lnTo>
                    <a:pt x="3296" y="275"/>
                  </a:lnTo>
                  <a:cubicBezTo>
                    <a:pt x="3389" y="234"/>
                    <a:pt x="3389" y="111"/>
                    <a:pt x="3296" y="70"/>
                  </a:cubicBezTo>
                  <a:cubicBezTo>
                    <a:pt x="3276" y="24"/>
                    <a:pt x="3235" y="1"/>
                    <a:pt x="3187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80"/>
            <p:cNvSpPr/>
            <p:nvPr/>
          </p:nvSpPr>
          <p:spPr>
            <a:xfrm>
              <a:off x="7046575" y="1795325"/>
              <a:ext cx="88850" cy="8750"/>
            </a:xfrm>
            <a:custGeom>
              <a:avLst/>
              <a:gdLst/>
              <a:ahLst/>
              <a:cxnLst/>
              <a:rect l="l" t="t" r="r" b="b"/>
              <a:pathLst>
                <a:path w="3554" h="350" extrusionOk="0">
                  <a:moveTo>
                    <a:pt x="176" y="0"/>
                  </a:moveTo>
                  <a:cubicBezTo>
                    <a:pt x="42" y="0"/>
                    <a:pt x="1" y="92"/>
                    <a:pt x="1" y="175"/>
                  </a:cubicBezTo>
                  <a:cubicBezTo>
                    <a:pt x="1" y="257"/>
                    <a:pt x="42" y="349"/>
                    <a:pt x="176" y="349"/>
                  </a:cubicBezTo>
                  <a:lnTo>
                    <a:pt x="3379" y="349"/>
                  </a:lnTo>
                  <a:cubicBezTo>
                    <a:pt x="3462" y="349"/>
                    <a:pt x="3554" y="257"/>
                    <a:pt x="3554" y="175"/>
                  </a:cubicBezTo>
                  <a:cubicBezTo>
                    <a:pt x="3554" y="92"/>
                    <a:pt x="3462" y="0"/>
                    <a:pt x="3379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80"/>
            <p:cNvSpPr/>
            <p:nvPr/>
          </p:nvSpPr>
          <p:spPr>
            <a:xfrm>
              <a:off x="7240150" y="1750375"/>
              <a:ext cx="21325" cy="20325"/>
            </a:xfrm>
            <a:custGeom>
              <a:avLst/>
              <a:gdLst/>
              <a:ahLst/>
              <a:cxnLst/>
              <a:rect l="l" t="t" r="r" b="b"/>
              <a:pathLst>
                <a:path w="853" h="813" extrusionOk="0">
                  <a:moveTo>
                    <a:pt x="432" y="1"/>
                  </a:moveTo>
                  <a:cubicBezTo>
                    <a:pt x="175" y="1"/>
                    <a:pt x="1" y="176"/>
                    <a:pt x="1" y="432"/>
                  </a:cubicBezTo>
                  <a:cubicBezTo>
                    <a:pt x="1" y="648"/>
                    <a:pt x="175" y="812"/>
                    <a:pt x="432" y="812"/>
                  </a:cubicBezTo>
                  <a:cubicBezTo>
                    <a:pt x="648" y="812"/>
                    <a:pt x="853" y="648"/>
                    <a:pt x="853" y="432"/>
                  </a:cubicBezTo>
                  <a:cubicBezTo>
                    <a:pt x="853" y="176"/>
                    <a:pt x="648" y="1"/>
                    <a:pt x="43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80"/>
            <p:cNvSpPr/>
            <p:nvPr/>
          </p:nvSpPr>
          <p:spPr>
            <a:xfrm>
              <a:off x="7240150" y="1827400"/>
              <a:ext cx="21325" cy="21600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32" y="1"/>
                  </a:moveTo>
                  <a:cubicBezTo>
                    <a:pt x="175" y="1"/>
                    <a:pt x="1" y="216"/>
                    <a:pt x="1" y="432"/>
                  </a:cubicBezTo>
                  <a:cubicBezTo>
                    <a:pt x="1" y="689"/>
                    <a:pt x="175" y="863"/>
                    <a:pt x="432" y="863"/>
                  </a:cubicBezTo>
                  <a:cubicBezTo>
                    <a:pt x="648" y="863"/>
                    <a:pt x="853" y="689"/>
                    <a:pt x="853" y="432"/>
                  </a:cubicBezTo>
                  <a:cubicBezTo>
                    <a:pt x="853" y="216"/>
                    <a:pt x="648" y="1"/>
                    <a:pt x="43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80"/>
            <p:cNvSpPr/>
            <p:nvPr/>
          </p:nvSpPr>
          <p:spPr>
            <a:xfrm>
              <a:off x="7198575" y="1794275"/>
              <a:ext cx="103725" cy="8500"/>
            </a:xfrm>
            <a:custGeom>
              <a:avLst/>
              <a:gdLst/>
              <a:ahLst/>
              <a:cxnLst/>
              <a:rect l="l" t="t" r="r" b="b"/>
              <a:pathLst>
                <a:path w="4149" h="340" extrusionOk="0">
                  <a:moveTo>
                    <a:pt x="164" y="1"/>
                  </a:moveTo>
                  <a:cubicBezTo>
                    <a:pt x="41" y="1"/>
                    <a:pt x="0" y="83"/>
                    <a:pt x="0" y="176"/>
                  </a:cubicBezTo>
                  <a:cubicBezTo>
                    <a:pt x="0" y="258"/>
                    <a:pt x="41" y="340"/>
                    <a:pt x="164" y="340"/>
                  </a:cubicBezTo>
                  <a:lnTo>
                    <a:pt x="3933" y="340"/>
                  </a:lnTo>
                  <a:cubicBezTo>
                    <a:pt x="4056" y="340"/>
                    <a:pt x="4149" y="258"/>
                    <a:pt x="4149" y="176"/>
                  </a:cubicBezTo>
                  <a:cubicBezTo>
                    <a:pt x="4149" y="83"/>
                    <a:pt x="4056" y="1"/>
                    <a:pt x="393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80"/>
            <p:cNvSpPr/>
            <p:nvPr/>
          </p:nvSpPr>
          <p:spPr>
            <a:xfrm>
              <a:off x="6496700" y="1565300"/>
              <a:ext cx="249300" cy="249300"/>
            </a:xfrm>
            <a:custGeom>
              <a:avLst/>
              <a:gdLst/>
              <a:ahLst/>
              <a:cxnLst/>
              <a:rect l="l" t="t" r="r" b="b"/>
              <a:pathLst>
                <a:path w="9972" h="9972" extrusionOk="0">
                  <a:moveTo>
                    <a:pt x="5011" y="0"/>
                  </a:moveTo>
                  <a:cubicBezTo>
                    <a:pt x="2229" y="0"/>
                    <a:pt x="0" y="2229"/>
                    <a:pt x="0" y="5011"/>
                  </a:cubicBezTo>
                  <a:cubicBezTo>
                    <a:pt x="0" y="7753"/>
                    <a:pt x="2229" y="9971"/>
                    <a:pt x="5011" y="9971"/>
                  </a:cubicBezTo>
                  <a:cubicBezTo>
                    <a:pt x="7743" y="9971"/>
                    <a:pt x="9971" y="7753"/>
                    <a:pt x="9971" y="5011"/>
                  </a:cubicBezTo>
                  <a:cubicBezTo>
                    <a:pt x="9971" y="2229"/>
                    <a:pt x="7743" y="0"/>
                    <a:pt x="5011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80"/>
            <p:cNvSpPr/>
            <p:nvPr/>
          </p:nvSpPr>
          <p:spPr>
            <a:xfrm>
              <a:off x="6536225" y="1652075"/>
              <a:ext cx="53675" cy="68550"/>
            </a:xfrm>
            <a:custGeom>
              <a:avLst/>
              <a:gdLst/>
              <a:ahLst/>
              <a:cxnLst/>
              <a:rect l="l" t="t" r="r" b="b"/>
              <a:pathLst>
                <a:path w="2147" h="2742" extrusionOk="0">
                  <a:moveTo>
                    <a:pt x="1079" y="945"/>
                  </a:moveTo>
                  <a:lnTo>
                    <a:pt x="1243" y="1581"/>
                  </a:lnTo>
                  <a:lnTo>
                    <a:pt x="904" y="1581"/>
                  </a:lnTo>
                  <a:lnTo>
                    <a:pt x="1079" y="945"/>
                  </a:lnTo>
                  <a:close/>
                  <a:moveTo>
                    <a:pt x="945" y="0"/>
                  </a:moveTo>
                  <a:cubicBezTo>
                    <a:pt x="863" y="0"/>
                    <a:pt x="771" y="41"/>
                    <a:pt x="771" y="123"/>
                  </a:cubicBezTo>
                  <a:lnTo>
                    <a:pt x="1" y="2526"/>
                  </a:lnTo>
                  <a:lnTo>
                    <a:pt x="1" y="2567"/>
                  </a:lnTo>
                  <a:cubicBezTo>
                    <a:pt x="1" y="2649"/>
                    <a:pt x="93" y="2742"/>
                    <a:pt x="175" y="2742"/>
                  </a:cubicBezTo>
                  <a:lnTo>
                    <a:pt x="432" y="2742"/>
                  </a:lnTo>
                  <a:cubicBezTo>
                    <a:pt x="514" y="2742"/>
                    <a:pt x="565" y="2690"/>
                    <a:pt x="606" y="2608"/>
                  </a:cubicBezTo>
                  <a:lnTo>
                    <a:pt x="730" y="2136"/>
                  </a:lnTo>
                  <a:lnTo>
                    <a:pt x="1418" y="2136"/>
                  </a:lnTo>
                  <a:lnTo>
                    <a:pt x="1541" y="2608"/>
                  </a:lnTo>
                  <a:cubicBezTo>
                    <a:pt x="1592" y="2690"/>
                    <a:pt x="1674" y="2742"/>
                    <a:pt x="1715" y="2742"/>
                  </a:cubicBezTo>
                  <a:lnTo>
                    <a:pt x="1972" y="2742"/>
                  </a:lnTo>
                  <a:cubicBezTo>
                    <a:pt x="2054" y="2742"/>
                    <a:pt x="2147" y="2649"/>
                    <a:pt x="2147" y="2567"/>
                  </a:cubicBezTo>
                  <a:lnTo>
                    <a:pt x="2147" y="2526"/>
                  </a:lnTo>
                  <a:lnTo>
                    <a:pt x="1377" y="123"/>
                  </a:lnTo>
                  <a:cubicBezTo>
                    <a:pt x="1377" y="41"/>
                    <a:pt x="1284" y="0"/>
                    <a:pt x="1202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80"/>
            <p:cNvSpPr/>
            <p:nvPr/>
          </p:nvSpPr>
          <p:spPr>
            <a:xfrm>
              <a:off x="6601700" y="1652075"/>
              <a:ext cx="43650" cy="68550"/>
            </a:xfrm>
            <a:custGeom>
              <a:avLst/>
              <a:gdLst/>
              <a:ahLst/>
              <a:cxnLst/>
              <a:rect l="l" t="t" r="r" b="b"/>
              <a:pathLst>
                <a:path w="1746" h="2742" extrusionOk="0">
                  <a:moveTo>
                    <a:pt x="811" y="555"/>
                  </a:moveTo>
                  <a:cubicBezTo>
                    <a:pt x="935" y="555"/>
                    <a:pt x="1027" y="688"/>
                    <a:pt x="1027" y="811"/>
                  </a:cubicBezTo>
                  <a:cubicBezTo>
                    <a:pt x="1027" y="945"/>
                    <a:pt x="935" y="1027"/>
                    <a:pt x="811" y="1027"/>
                  </a:cubicBezTo>
                  <a:lnTo>
                    <a:pt x="555" y="1027"/>
                  </a:lnTo>
                  <a:lnTo>
                    <a:pt x="555" y="555"/>
                  </a:lnTo>
                  <a:close/>
                  <a:moveTo>
                    <a:pt x="894" y="1581"/>
                  </a:moveTo>
                  <a:cubicBezTo>
                    <a:pt x="1068" y="1581"/>
                    <a:pt x="1191" y="1715"/>
                    <a:pt x="1191" y="1879"/>
                  </a:cubicBezTo>
                  <a:cubicBezTo>
                    <a:pt x="1191" y="2054"/>
                    <a:pt x="1068" y="2177"/>
                    <a:pt x="894" y="2177"/>
                  </a:cubicBezTo>
                  <a:lnTo>
                    <a:pt x="555" y="2177"/>
                  </a:lnTo>
                  <a:lnTo>
                    <a:pt x="555" y="1581"/>
                  </a:lnTo>
                  <a:close/>
                  <a:moveTo>
                    <a:pt x="205" y="0"/>
                  </a:moveTo>
                  <a:cubicBezTo>
                    <a:pt x="164" y="0"/>
                    <a:pt x="82" y="41"/>
                    <a:pt x="82" y="82"/>
                  </a:cubicBezTo>
                  <a:cubicBezTo>
                    <a:pt x="41" y="123"/>
                    <a:pt x="0" y="175"/>
                    <a:pt x="0" y="257"/>
                  </a:cubicBezTo>
                  <a:lnTo>
                    <a:pt x="0" y="2485"/>
                  </a:lnTo>
                  <a:cubicBezTo>
                    <a:pt x="0" y="2608"/>
                    <a:pt x="82" y="2742"/>
                    <a:pt x="205" y="2742"/>
                  </a:cubicBezTo>
                  <a:lnTo>
                    <a:pt x="935" y="2742"/>
                  </a:lnTo>
                  <a:cubicBezTo>
                    <a:pt x="1407" y="2742"/>
                    <a:pt x="1746" y="2311"/>
                    <a:pt x="1746" y="1879"/>
                  </a:cubicBezTo>
                  <a:cubicBezTo>
                    <a:pt x="1746" y="1623"/>
                    <a:pt x="1664" y="1366"/>
                    <a:pt x="1448" y="1243"/>
                  </a:cubicBezTo>
                  <a:cubicBezTo>
                    <a:pt x="1540" y="1109"/>
                    <a:pt x="1582" y="986"/>
                    <a:pt x="1582" y="811"/>
                  </a:cubicBezTo>
                  <a:cubicBezTo>
                    <a:pt x="1582" y="380"/>
                    <a:pt x="1284" y="0"/>
                    <a:pt x="81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80"/>
            <p:cNvSpPr/>
            <p:nvPr/>
          </p:nvSpPr>
          <p:spPr>
            <a:xfrm>
              <a:off x="6658175" y="1651025"/>
              <a:ext cx="43925" cy="70625"/>
            </a:xfrm>
            <a:custGeom>
              <a:avLst/>
              <a:gdLst/>
              <a:ahLst/>
              <a:cxnLst/>
              <a:rect l="l" t="t" r="r" b="b"/>
              <a:pathLst>
                <a:path w="1757" h="2825" extrusionOk="0">
                  <a:moveTo>
                    <a:pt x="986" y="1"/>
                  </a:moveTo>
                  <a:cubicBezTo>
                    <a:pt x="432" y="1"/>
                    <a:pt x="0" y="473"/>
                    <a:pt x="0" y="1028"/>
                  </a:cubicBezTo>
                  <a:lnTo>
                    <a:pt x="0" y="1798"/>
                  </a:lnTo>
                  <a:cubicBezTo>
                    <a:pt x="0" y="2311"/>
                    <a:pt x="432" y="2825"/>
                    <a:pt x="986" y="2825"/>
                  </a:cubicBezTo>
                  <a:cubicBezTo>
                    <a:pt x="1284" y="2825"/>
                    <a:pt x="1541" y="2691"/>
                    <a:pt x="1715" y="2476"/>
                  </a:cubicBezTo>
                  <a:cubicBezTo>
                    <a:pt x="1756" y="2435"/>
                    <a:pt x="1756" y="2394"/>
                    <a:pt x="1756" y="2353"/>
                  </a:cubicBezTo>
                  <a:cubicBezTo>
                    <a:pt x="1756" y="2311"/>
                    <a:pt x="1756" y="2270"/>
                    <a:pt x="1715" y="2219"/>
                  </a:cubicBezTo>
                  <a:lnTo>
                    <a:pt x="1592" y="2096"/>
                  </a:lnTo>
                  <a:cubicBezTo>
                    <a:pt x="1541" y="2055"/>
                    <a:pt x="1500" y="2014"/>
                    <a:pt x="1458" y="2014"/>
                  </a:cubicBezTo>
                  <a:cubicBezTo>
                    <a:pt x="1417" y="2014"/>
                    <a:pt x="1376" y="2055"/>
                    <a:pt x="1335" y="2096"/>
                  </a:cubicBezTo>
                  <a:cubicBezTo>
                    <a:pt x="1243" y="2178"/>
                    <a:pt x="1120" y="2270"/>
                    <a:pt x="986" y="2270"/>
                  </a:cubicBezTo>
                  <a:cubicBezTo>
                    <a:pt x="770" y="2270"/>
                    <a:pt x="606" y="2055"/>
                    <a:pt x="606" y="1798"/>
                  </a:cubicBezTo>
                  <a:lnTo>
                    <a:pt x="606" y="1028"/>
                  </a:lnTo>
                  <a:cubicBezTo>
                    <a:pt x="606" y="771"/>
                    <a:pt x="770" y="597"/>
                    <a:pt x="986" y="597"/>
                  </a:cubicBezTo>
                  <a:cubicBezTo>
                    <a:pt x="1120" y="597"/>
                    <a:pt x="1243" y="638"/>
                    <a:pt x="1335" y="730"/>
                  </a:cubicBezTo>
                  <a:cubicBezTo>
                    <a:pt x="1376" y="812"/>
                    <a:pt x="1417" y="812"/>
                    <a:pt x="1458" y="812"/>
                  </a:cubicBezTo>
                  <a:cubicBezTo>
                    <a:pt x="1500" y="812"/>
                    <a:pt x="1541" y="771"/>
                    <a:pt x="1592" y="771"/>
                  </a:cubicBezTo>
                  <a:lnTo>
                    <a:pt x="1715" y="597"/>
                  </a:lnTo>
                  <a:cubicBezTo>
                    <a:pt x="1756" y="556"/>
                    <a:pt x="1756" y="514"/>
                    <a:pt x="1756" y="473"/>
                  </a:cubicBezTo>
                  <a:cubicBezTo>
                    <a:pt x="1756" y="422"/>
                    <a:pt x="1756" y="381"/>
                    <a:pt x="1715" y="340"/>
                  </a:cubicBezTo>
                  <a:cubicBezTo>
                    <a:pt x="1541" y="124"/>
                    <a:pt x="1284" y="1"/>
                    <a:pt x="986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80"/>
            <p:cNvSpPr/>
            <p:nvPr/>
          </p:nvSpPr>
          <p:spPr>
            <a:xfrm>
              <a:off x="7123600" y="1433850"/>
              <a:ext cx="103750" cy="102725"/>
            </a:xfrm>
            <a:custGeom>
              <a:avLst/>
              <a:gdLst/>
              <a:ahLst/>
              <a:cxnLst/>
              <a:rect l="l" t="t" r="r" b="b"/>
              <a:pathLst>
                <a:path w="4150" h="4109" extrusionOk="0">
                  <a:moveTo>
                    <a:pt x="1757" y="1"/>
                  </a:moveTo>
                  <a:lnTo>
                    <a:pt x="1243" y="1459"/>
                  </a:lnTo>
                  <a:lnTo>
                    <a:pt x="1" y="2393"/>
                  </a:lnTo>
                  <a:lnTo>
                    <a:pt x="1459" y="2907"/>
                  </a:lnTo>
                  <a:lnTo>
                    <a:pt x="2393" y="4108"/>
                  </a:lnTo>
                  <a:lnTo>
                    <a:pt x="2907" y="2650"/>
                  </a:lnTo>
                  <a:lnTo>
                    <a:pt x="4149" y="1716"/>
                  </a:lnTo>
                  <a:lnTo>
                    <a:pt x="2691" y="1202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80"/>
            <p:cNvSpPr/>
            <p:nvPr/>
          </p:nvSpPr>
          <p:spPr>
            <a:xfrm>
              <a:off x="6734150" y="1785825"/>
              <a:ext cx="103750" cy="102700"/>
            </a:xfrm>
            <a:custGeom>
              <a:avLst/>
              <a:gdLst/>
              <a:ahLst/>
              <a:cxnLst/>
              <a:rect l="l" t="t" r="r" b="b"/>
              <a:pathLst>
                <a:path w="4150" h="4108" extrusionOk="0">
                  <a:moveTo>
                    <a:pt x="1757" y="0"/>
                  </a:moveTo>
                  <a:lnTo>
                    <a:pt x="1243" y="1448"/>
                  </a:lnTo>
                  <a:lnTo>
                    <a:pt x="1" y="2393"/>
                  </a:lnTo>
                  <a:lnTo>
                    <a:pt x="1459" y="2906"/>
                  </a:lnTo>
                  <a:lnTo>
                    <a:pt x="2404" y="4108"/>
                  </a:lnTo>
                  <a:lnTo>
                    <a:pt x="2917" y="2691"/>
                  </a:lnTo>
                  <a:lnTo>
                    <a:pt x="4149" y="1756"/>
                  </a:lnTo>
                  <a:lnTo>
                    <a:pt x="2702" y="1243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80"/>
            <p:cNvSpPr/>
            <p:nvPr/>
          </p:nvSpPr>
          <p:spPr>
            <a:xfrm>
              <a:off x="6533150" y="1413575"/>
              <a:ext cx="102700" cy="10270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1715" y="0"/>
                  </a:moveTo>
                  <a:lnTo>
                    <a:pt x="1202" y="1448"/>
                  </a:lnTo>
                  <a:lnTo>
                    <a:pt x="0" y="2393"/>
                  </a:lnTo>
                  <a:lnTo>
                    <a:pt x="1459" y="2906"/>
                  </a:lnTo>
                  <a:lnTo>
                    <a:pt x="2393" y="4108"/>
                  </a:lnTo>
                  <a:lnTo>
                    <a:pt x="2906" y="2691"/>
                  </a:lnTo>
                  <a:lnTo>
                    <a:pt x="4108" y="1705"/>
                  </a:lnTo>
                  <a:lnTo>
                    <a:pt x="2650" y="1243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80"/>
            <p:cNvSpPr/>
            <p:nvPr/>
          </p:nvSpPr>
          <p:spPr>
            <a:xfrm>
              <a:off x="7168525" y="1327825"/>
              <a:ext cx="50350" cy="50350"/>
            </a:xfrm>
            <a:custGeom>
              <a:avLst/>
              <a:gdLst/>
              <a:ahLst/>
              <a:cxnLst/>
              <a:rect l="l" t="t" r="r" b="b"/>
              <a:pathLst>
                <a:path w="2014" h="2014" extrusionOk="0">
                  <a:moveTo>
                    <a:pt x="1028" y="1"/>
                  </a:moveTo>
                  <a:cubicBezTo>
                    <a:pt x="473" y="1"/>
                    <a:pt x="1" y="473"/>
                    <a:pt x="1" y="1028"/>
                  </a:cubicBezTo>
                  <a:cubicBezTo>
                    <a:pt x="1" y="1592"/>
                    <a:pt x="473" y="2013"/>
                    <a:pt x="1028" y="2013"/>
                  </a:cubicBezTo>
                  <a:cubicBezTo>
                    <a:pt x="1582" y="2013"/>
                    <a:pt x="2013" y="1592"/>
                    <a:pt x="2013" y="1028"/>
                  </a:cubicBezTo>
                  <a:cubicBezTo>
                    <a:pt x="2013" y="473"/>
                    <a:pt x="1582" y="1"/>
                    <a:pt x="1028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80"/>
            <p:cNvSpPr/>
            <p:nvPr/>
          </p:nvSpPr>
          <p:spPr>
            <a:xfrm>
              <a:off x="6924650" y="1869250"/>
              <a:ext cx="50325" cy="50350"/>
            </a:xfrm>
            <a:custGeom>
              <a:avLst/>
              <a:gdLst/>
              <a:ahLst/>
              <a:cxnLst/>
              <a:rect l="l" t="t" r="r" b="b"/>
              <a:pathLst>
                <a:path w="2013" h="2014" extrusionOk="0">
                  <a:moveTo>
                    <a:pt x="986" y="0"/>
                  </a:moveTo>
                  <a:cubicBezTo>
                    <a:pt x="432" y="0"/>
                    <a:pt x="0" y="421"/>
                    <a:pt x="0" y="986"/>
                  </a:cubicBezTo>
                  <a:cubicBezTo>
                    <a:pt x="0" y="1582"/>
                    <a:pt x="432" y="2013"/>
                    <a:pt x="986" y="2013"/>
                  </a:cubicBezTo>
                  <a:cubicBezTo>
                    <a:pt x="1541" y="2013"/>
                    <a:pt x="2013" y="1582"/>
                    <a:pt x="2013" y="986"/>
                  </a:cubicBezTo>
                  <a:cubicBezTo>
                    <a:pt x="2013" y="421"/>
                    <a:pt x="1541" y="0"/>
                    <a:pt x="986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80"/>
            <p:cNvSpPr/>
            <p:nvPr/>
          </p:nvSpPr>
          <p:spPr>
            <a:xfrm>
              <a:off x="6961100" y="1534475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797" y="165"/>
                  </a:moveTo>
                  <a:cubicBezTo>
                    <a:pt x="2732" y="165"/>
                    <a:pt x="3461" y="894"/>
                    <a:pt x="3461" y="1798"/>
                  </a:cubicBezTo>
                  <a:cubicBezTo>
                    <a:pt x="3461" y="2732"/>
                    <a:pt x="2732" y="3462"/>
                    <a:pt x="1797" y="3462"/>
                  </a:cubicBezTo>
                  <a:cubicBezTo>
                    <a:pt x="894" y="3462"/>
                    <a:pt x="165" y="2732"/>
                    <a:pt x="165" y="1798"/>
                  </a:cubicBezTo>
                  <a:cubicBezTo>
                    <a:pt x="165" y="894"/>
                    <a:pt x="894" y="165"/>
                    <a:pt x="1797" y="165"/>
                  </a:cubicBezTo>
                  <a:close/>
                  <a:moveTo>
                    <a:pt x="1797" y="1"/>
                  </a:moveTo>
                  <a:cubicBezTo>
                    <a:pt x="812" y="1"/>
                    <a:pt x="0" y="812"/>
                    <a:pt x="0" y="1798"/>
                  </a:cubicBezTo>
                  <a:cubicBezTo>
                    <a:pt x="0" y="2825"/>
                    <a:pt x="812" y="3636"/>
                    <a:pt x="1797" y="3636"/>
                  </a:cubicBezTo>
                  <a:cubicBezTo>
                    <a:pt x="2824" y="3636"/>
                    <a:pt x="3636" y="2825"/>
                    <a:pt x="3636" y="1798"/>
                  </a:cubicBezTo>
                  <a:cubicBezTo>
                    <a:pt x="3636" y="812"/>
                    <a:pt x="2824" y="1"/>
                    <a:pt x="1797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80"/>
            <p:cNvSpPr/>
            <p:nvPr/>
          </p:nvSpPr>
          <p:spPr>
            <a:xfrm>
              <a:off x="6481800" y="1547325"/>
              <a:ext cx="90900" cy="90900"/>
            </a:xfrm>
            <a:custGeom>
              <a:avLst/>
              <a:gdLst/>
              <a:ahLst/>
              <a:cxnLst/>
              <a:rect l="l" t="t" r="r" b="b"/>
              <a:pathLst>
                <a:path w="3636" h="3636" extrusionOk="0">
                  <a:moveTo>
                    <a:pt x="1798" y="165"/>
                  </a:moveTo>
                  <a:cubicBezTo>
                    <a:pt x="2691" y="165"/>
                    <a:pt x="3461" y="935"/>
                    <a:pt x="3461" y="1839"/>
                  </a:cubicBezTo>
                  <a:cubicBezTo>
                    <a:pt x="3461" y="2732"/>
                    <a:pt x="2691" y="3461"/>
                    <a:pt x="1798" y="3461"/>
                  </a:cubicBezTo>
                  <a:cubicBezTo>
                    <a:pt x="894" y="3461"/>
                    <a:pt x="175" y="2732"/>
                    <a:pt x="175" y="1839"/>
                  </a:cubicBezTo>
                  <a:cubicBezTo>
                    <a:pt x="175" y="935"/>
                    <a:pt x="894" y="165"/>
                    <a:pt x="1798" y="165"/>
                  </a:cubicBezTo>
                  <a:close/>
                  <a:moveTo>
                    <a:pt x="1798" y="0"/>
                  </a:moveTo>
                  <a:cubicBezTo>
                    <a:pt x="812" y="0"/>
                    <a:pt x="1" y="853"/>
                    <a:pt x="1" y="1839"/>
                  </a:cubicBezTo>
                  <a:cubicBezTo>
                    <a:pt x="1" y="2824"/>
                    <a:pt x="812" y="3636"/>
                    <a:pt x="1798" y="3636"/>
                  </a:cubicBezTo>
                  <a:cubicBezTo>
                    <a:pt x="2825" y="3636"/>
                    <a:pt x="3636" y="2824"/>
                    <a:pt x="3636" y="1839"/>
                  </a:cubicBezTo>
                  <a:cubicBezTo>
                    <a:pt x="3636" y="853"/>
                    <a:pt x="2825" y="0"/>
                    <a:pt x="1798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0482FDAF-D3D8-8D67-6790-FE72931B4102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847DEC1E-5189-1C10-8D99-6FBE03D075E4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07AD7649-3A82-58D8-EC0F-21A59E7BB55B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51032A40-4167-2D38-1514-FFD448D72E2D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8FAD4F3B-7E09-607E-34C5-4D639AE2AC1C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99BA357A-A0FD-85E7-8D4A-6A8192EAD4C9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0F3AF487-ED2A-1F0B-B0FB-73CBCEC3F17A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E4C50C87-F4CD-2015-E48B-92F9897F3E62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785048" y="4469089"/>
            <a:ext cx="3246833" cy="339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91" y="1863794"/>
            <a:ext cx="2043947" cy="2944537"/>
          </a:xfrm>
          <a:prstGeom prst="rect">
            <a:avLst/>
          </a:prstGeom>
        </p:spPr>
      </p:pic>
      <p:sp>
        <p:nvSpPr>
          <p:cNvPr id="2881" name="Google Shape;2881;p81"/>
          <p:cNvSpPr txBox="1">
            <a:spLocks noGrp="1"/>
          </p:cNvSpPr>
          <p:nvPr>
            <p:ph type="title"/>
          </p:nvPr>
        </p:nvSpPr>
        <p:spPr>
          <a:xfrm>
            <a:off x="1133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PARTS OF A NOVEL</a:t>
            </a:r>
            <a:endParaRPr/>
          </a:p>
        </p:txBody>
      </p:sp>
      <p:sp>
        <p:nvSpPr>
          <p:cNvPr id="2933" name="Google Shape;2933;p81"/>
          <p:cNvSpPr txBox="1">
            <a:spLocks noGrp="1"/>
          </p:cNvSpPr>
          <p:nvPr>
            <p:ph type="title" idx="4294967295"/>
          </p:nvPr>
        </p:nvSpPr>
        <p:spPr>
          <a:xfrm>
            <a:off x="728254" y="1938563"/>
            <a:ext cx="1756200" cy="4959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Setting</a:t>
            </a:r>
            <a:endParaRPr sz="2000"/>
          </a:p>
        </p:txBody>
      </p:sp>
      <p:sp>
        <p:nvSpPr>
          <p:cNvPr id="2934" name="Google Shape;2934;p81"/>
          <p:cNvSpPr txBox="1">
            <a:spLocks noGrp="1"/>
          </p:cNvSpPr>
          <p:nvPr>
            <p:ph type="subTitle" idx="4294967295"/>
          </p:nvPr>
        </p:nvSpPr>
        <p:spPr>
          <a:xfrm>
            <a:off x="551554" y="2326388"/>
            <a:ext cx="1932900" cy="61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2935" name="Google Shape;2935;p81"/>
          <p:cNvSpPr txBox="1">
            <a:spLocks noGrp="1"/>
          </p:cNvSpPr>
          <p:nvPr>
            <p:ph type="title" idx="4294967295"/>
          </p:nvPr>
        </p:nvSpPr>
        <p:spPr>
          <a:xfrm>
            <a:off x="728254" y="3336063"/>
            <a:ext cx="1756200" cy="4959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Characters</a:t>
            </a:r>
            <a:endParaRPr sz="2000"/>
          </a:p>
        </p:txBody>
      </p:sp>
      <p:sp>
        <p:nvSpPr>
          <p:cNvPr id="2936" name="Google Shape;2936;p81"/>
          <p:cNvSpPr txBox="1">
            <a:spLocks noGrp="1"/>
          </p:cNvSpPr>
          <p:nvPr>
            <p:ph type="subTitle" idx="4294967295"/>
          </p:nvPr>
        </p:nvSpPr>
        <p:spPr>
          <a:xfrm>
            <a:off x="551554" y="3723188"/>
            <a:ext cx="1932900" cy="61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Neptune is the farthest planet from the Sun</a:t>
            </a:r>
            <a:endParaRPr/>
          </a:p>
        </p:txBody>
      </p:sp>
      <p:sp>
        <p:nvSpPr>
          <p:cNvPr id="2937" name="Google Shape;2937;p81"/>
          <p:cNvSpPr txBox="1">
            <a:spLocks noGrp="1"/>
          </p:cNvSpPr>
          <p:nvPr>
            <p:ph type="title" idx="4294967295"/>
          </p:nvPr>
        </p:nvSpPr>
        <p:spPr>
          <a:xfrm>
            <a:off x="6717763" y="2074264"/>
            <a:ext cx="1756200" cy="4959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Plot</a:t>
            </a:r>
            <a:endParaRPr sz="2000"/>
          </a:p>
        </p:txBody>
      </p:sp>
      <p:sp>
        <p:nvSpPr>
          <p:cNvPr id="2938" name="Google Shape;2938;p81"/>
          <p:cNvSpPr txBox="1">
            <a:spLocks noGrp="1"/>
          </p:cNvSpPr>
          <p:nvPr>
            <p:ph type="subTitle" idx="4294967295"/>
          </p:nvPr>
        </p:nvSpPr>
        <p:spPr>
          <a:xfrm>
            <a:off x="6717763" y="2462089"/>
            <a:ext cx="1932900" cy="61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Mercury is the closest planet to the Sun</a:t>
            </a:r>
            <a:endParaRPr/>
          </a:p>
        </p:txBody>
      </p:sp>
      <p:sp>
        <p:nvSpPr>
          <p:cNvPr id="2939" name="Google Shape;2939;p81"/>
          <p:cNvSpPr txBox="1">
            <a:spLocks noGrp="1"/>
          </p:cNvSpPr>
          <p:nvPr>
            <p:ph type="title" idx="4294967295"/>
          </p:nvPr>
        </p:nvSpPr>
        <p:spPr>
          <a:xfrm>
            <a:off x="6717763" y="3471764"/>
            <a:ext cx="1756200" cy="4959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Theme</a:t>
            </a:r>
            <a:endParaRPr sz="2000"/>
          </a:p>
        </p:txBody>
      </p:sp>
      <p:sp>
        <p:nvSpPr>
          <p:cNvPr id="2940" name="Google Shape;2940;p81"/>
          <p:cNvSpPr txBox="1">
            <a:spLocks noGrp="1"/>
          </p:cNvSpPr>
          <p:nvPr>
            <p:ph type="subTitle" idx="4294967295"/>
          </p:nvPr>
        </p:nvSpPr>
        <p:spPr>
          <a:xfrm>
            <a:off x="6717763" y="3858889"/>
            <a:ext cx="1932900" cy="610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Jupiter is the biggest planet of them all</a:t>
            </a:r>
            <a:endParaRPr/>
          </a:p>
        </p:txBody>
      </p:sp>
      <p:grpSp>
        <p:nvGrpSpPr>
          <p:cNvPr id="2941" name="Google Shape;2941;p81"/>
          <p:cNvGrpSpPr/>
          <p:nvPr/>
        </p:nvGrpSpPr>
        <p:grpSpPr>
          <a:xfrm>
            <a:off x="2484476" y="2050811"/>
            <a:ext cx="300572" cy="296647"/>
            <a:chOff x="5360148" y="1886899"/>
            <a:chExt cx="300572" cy="296647"/>
          </a:xfrm>
        </p:grpSpPr>
        <p:sp>
          <p:nvSpPr>
            <p:cNvPr id="2942" name="Google Shape;2942;p81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1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4" name="Google Shape;2944;p81"/>
          <p:cNvGrpSpPr/>
          <p:nvPr/>
        </p:nvGrpSpPr>
        <p:grpSpPr>
          <a:xfrm>
            <a:off x="2484476" y="3423986"/>
            <a:ext cx="300572" cy="296647"/>
            <a:chOff x="5360148" y="1886899"/>
            <a:chExt cx="300572" cy="296647"/>
          </a:xfrm>
        </p:grpSpPr>
        <p:sp>
          <p:nvSpPr>
            <p:cNvPr id="2945" name="Google Shape;2945;p81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81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7" name="Google Shape;2947;p81"/>
          <p:cNvGrpSpPr/>
          <p:nvPr/>
        </p:nvGrpSpPr>
        <p:grpSpPr>
          <a:xfrm>
            <a:off x="6302710" y="2186513"/>
            <a:ext cx="300572" cy="296647"/>
            <a:chOff x="5360148" y="1886899"/>
            <a:chExt cx="300572" cy="296647"/>
          </a:xfrm>
        </p:grpSpPr>
        <p:sp>
          <p:nvSpPr>
            <p:cNvPr id="2948" name="Google Shape;2948;p81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81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0" name="Google Shape;2950;p81"/>
          <p:cNvGrpSpPr/>
          <p:nvPr/>
        </p:nvGrpSpPr>
        <p:grpSpPr>
          <a:xfrm>
            <a:off x="6302710" y="3577288"/>
            <a:ext cx="300572" cy="296647"/>
            <a:chOff x="5360148" y="1886899"/>
            <a:chExt cx="300572" cy="296647"/>
          </a:xfrm>
        </p:grpSpPr>
        <p:sp>
          <p:nvSpPr>
            <p:cNvPr id="2951" name="Google Shape;2951;p81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81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953" name="Google Shape;2953;p81"/>
          <p:cNvCxnSpPr/>
          <p:nvPr/>
        </p:nvCxnSpPr>
        <p:spPr>
          <a:xfrm>
            <a:off x="2691966" y="2201900"/>
            <a:ext cx="793200" cy="6723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4" name="Google Shape;2954;p81"/>
          <p:cNvCxnSpPr/>
          <p:nvPr/>
        </p:nvCxnSpPr>
        <p:spPr>
          <a:xfrm rot="10800000" flipH="1">
            <a:off x="2640241" y="3477625"/>
            <a:ext cx="994200" cy="97800"/>
          </a:xfrm>
          <a:prstGeom prst="bentConnector3">
            <a:avLst>
              <a:gd name="adj1" fmla="val 39308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5" name="Google Shape;2955;p81"/>
          <p:cNvCxnSpPr/>
          <p:nvPr/>
        </p:nvCxnSpPr>
        <p:spPr>
          <a:xfrm flipH="1">
            <a:off x="5645781" y="2326089"/>
            <a:ext cx="772200" cy="3909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6" name="Google Shape;2956;p81"/>
          <p:cNvCxnSpPr/>
          <p:nvPr/>
        </p:nvCxnSpPr>
        <p:spPr>
          <a:xfrm flipH="1">
            <a:off x="5325775" y="3728339"/>
            <a:ext cx="1103400" cy="3792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AF9D970E-B90B-D50B-5C72-B9AEF51689FB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5" name="Google Shape;179;p21">
              <a:extLst>
                <a:ext uri="{FF2B5EF4-FFF2-40B4-BE49-F238E27FC236}">
                  <a16:creationId xmlns:a16="http://schemas.microsoft.com/office/drawing/2014/main" id="{210819B5-8434-ECDD-731D-2514340AA763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0;p21">
              <a:extLst>
                <a:ext uri="{FF2B5EF4-FFF2-40B4-BE49-F238E27FC236}">
                  <a16:creationId xmlns:a16="http://schemas.microsoft.com/office/drawing/2014/main" id="{BB881F8B-7591-4329-56F6-7EDB008D2CF6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1;p21">
              <a:extLst>
                <a:ext uri="{FF2B5EF4-FFF2-40B4-BE49-F238E27FC236}">
                  <a16:creationId xmlns:a16="http://schemas.microsoft.com/office/drawing/2014/main" id="{0C8B5BED-C53B-C03D-7094-54AEBAFA923B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2;p21">
              <a:extLst>
                <a:ext uri="{FF2B5EF4-FFF2-40B4-BE49-F238E27FC236}">
                  <a16:creationId xmlns:a16="http://schemas.microsoft.com/office/drawing/2014/main" id="{798695FE-6B86-AD9C-F82E-BC22703A3BE2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3;p21">
              <a:extLst>
                <a:ext uri="{FF2B5EF4-FFF2-40B4-BE49-F238E27FC236}">
                  <a16:creationId xmlns:a16="http://schemas.microsoft.com/office/drawing/2014/main" id="{17E806C2-B727-205E-0B23-4B0F1BF7C6B5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4;p21">
              <a:extLst>
                <a:ext uri="{FF2B5EF4-FFF2-40B4-BE49-F238E27FC236}">
                  <a16:creationId xmlns:a16="http://schemas.microsoft.com/office/drawing/2014/main" id="{109C6505-F996-096B-0672-6BB7CA99452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1" name="Google Shape;185;p21">
              <a:extLst>
                <a:ext uri="{FF2B5EF4-FFF2-40B4-BE49-F238E27FC236}">
                  <a16:creationId xmlns:a16="http://schemas.microsoft.com/office/drawing/2014/main" id="{39DED77C-EE86-DFCE-E7B9-5208CA31DC1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D26BC44-84FB-2F7D-767D-8EE6BF74FC39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3" name="Google Shape;179;p21">
              <a:extLst>
                <a:ext uri="{FF2B5EF4-FFF2-40B4-BE49-F238E27FC236}">
                  <a16:creationId xmlns:a16="http://schemas.microsoft.com/office/drawing/2014/main" id="{91431A2B-6872-6C23-A8BD-DB0F465B6D27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0;p21">
              <a:extLst>
                <a:ext uri="{FF2B5EF4-FFF2-40B4-BE49-F238E27FC236}">
                  <a16:creationId xmlns:a16="http://schemas.microsoft.com/office/drawing/2014/main" id="{1607A1E4-3144-2A80-BC86-563AD943EFB9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1;p21">
              <a:extLst>
                <a:ext uri="{FF2B5EF4-FFF2-40B4-BE49-F238E27FC236}">
                  <a16:creationId xmlns:a16="http://schemas.microsoft.com/office/drawing/2014/main" id="{4DDEABE6-1027-FFFE-8068-2D33C02B67F4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2;p21">
              <a:extLst>
                <a:ext uri="{FF2B5EF4-FFF2-40B4-BE49-F238E27FC236}">
                  <a16:creationId xmlns:a16="http://schemas.microsoft.com/office/drawing/2014/main" id="{58D88783-0600-F4B5-B082-15C42B7C3C1F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3;p21">
              <a:extLst>
                <a:ext uri="{FF2B5EF4-FFF2-40B4-BE49-F238E27FC236}">
                  <a16:creationId xmlns:a16="http://schemas.microsoft.com/office/drawing/2014/main" id="{141A33D2-66B8-B081-0541-C40C0C3727B6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4;p21">
              <a:extLst>
                <a:ext uri="{FF2B5EF4-FFF2-40B4-BE49-F238E27FC236}">
                  <a16:creationId xmlns:a16="http://schemas.microsoft.com/office/drawing/2014/main" id="{2239C62A-7300-0C41-A402-6A637DF3296B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9" name="Google Shape;185;p21">
              <a:extLst>
                <a:ext uri="{FF2B5EF4-FFF2-40B4-BE49-F238E27FC236}">
                  <a16:creationId xmlns:a16="http://schemas.microsoft.com/office/drawing/2014/main" id="{DBEF8435-1B9C-D9C8-7BC3-3FF7F1D9F882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 idx="4294967295"/>
          </p:nvPr>
        </p:nvSpPr>
        <p:spPr>
          <a:xfrm>
            <a:off x="1086850" y="104088"/>
            <a:ext cx="7129850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7182FF"/>
                </a:solidFill>
              </a:rPr>
              <a:t>Real Estate Infographics</a:t>
            </a:r>
            <a:endParaRPr b="1" dirty="0">
              <a:solidFill>
                <a:srgbClr val="7182FF"/>
              </a:solidFill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737629" y="3127305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146116" y="3122530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94016" y="3482355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85534" y="3483444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329129" y="3123866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77040" y="3483150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16" y="1401017"/>
            <a:ext cx="1697976" cy="17467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2787" y="1375808"/>
            <a:ext cx="1697976" cy="17467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29129" y="1375808"/>
            <a:ext cx="1697976" cy="1746722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23BE2EE-1418-32C6-E879-C1706E000FD4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DC14FE53-E91D-E15A-1CDD-88CF14C37CF9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EEEA02D2-0E75-42FB-5D1F-70D0B114BDDF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BEA536FC-C40A-812B-B087-E040FC36D392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7BE4C829-997A-D578-C707-DD645D2752F3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9F972F5E-7134-DB9D-0257-3EB529714E90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196EFF46-5E5D-5AAA-A02A-D9702FFB8DB9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245957EA-E337-BF64-95AB-02C544A1E722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B4E1C0C-F489-B7F0-BFBF-A617ABBB162B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029ED272-7233-7E55-E74A-D53B34BB873F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CD86FC9D-132D-6EB2-C16B-6575FC5DC9C0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5CDA1C8D-EB61-603B-FFC9-0F3685A7DA1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2;p21">
              <a:extLst>
                <a:ext uri="{FF2B5EF4-FFF2-40B4-BE49-F238E27FC236}">
                  <a16:creationId xmlns:a16="http://schemas.microsoft.com/office/drawing/2014/main" id="{B33A7CC9-EB45-1C86-D0AD-65E5E28AAA12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3;p21">
              <a:extLst>
                <a:ext uri="{FF2B5EF4-FFF2-40B4-BE49-F238E27FC236}">
                  <a16:creationId xmlns:a16="http://schemas.microsoft.com/office/drawing/2014/main" id="{8358B1F4-FC89-E620-67AC-2532860FE325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9" name="Google Shape;184;p21">
              <a:extLst>
                <a:ext uri="{FF2B5EF4-FFF2-40B4-BE49-F238E27FC236}">
                  <a16:creationId xmlns:a16="http://schemas.microsoft.com/office/drawing/2014/main" id="{3EA48022-2735-19B7-D25B-C5FB69D37BB8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20" name="Google Shape;185;p21">
              <a:extLst>
                <a:ext uri="{FF2B5EF4-FFF2-40B4-BE49-F238E27FC236}">
                  <a16:creationId xmlns:a16="http://schemas.microsoft.com/office/drawing/2014/main" id="{48B06729-C854-A5FA-AE09-170C07C9B9E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83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REGIONS THAT READ MORE</a:t>
            </a:r>
            <a:endParaRPr/>
          </a:p>
        </p:txBody>
      </p:sp>
      <p:sp>
        <p:nvSpPr>
          <p:cNvPr id="2988" name="Google Shape;2988;p83"/>
          <p:cNvSpPr txBox="1">
            <a:spLocks noGrp="1"/>
          </p:cNvSpPr>
          <p:nvPr>
            <p:ph type="title" idx="4294967295"/>
          </p:nvPr>
        </p:nvSpPr>
        <p:spPr>
          <a:xfrm>
            <a:off x="1030075" y="1820525"/>
            <a:ext cx="1727400" cy="3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Venus</a:t>
            </a:r>
            <a:endParaRPr sz="2000"/>
          </a:p>
        </p:txBody>
      </p:sp>
      <p:sp>
        <p:nvSpPr>
          <p:cNvPr id="2989" name="Google Shape;2989;p83"/>
          <p:cNvSpPr txBox="1">
            <a:spLocks noGrp="1"/>
          </p:cNvSpPr>
          <p:nvPr>
            <p:ph type="subTitle" idx="4294967295"/>
          </p:nvPr>
        </p:nvSpPr>
        <p:spPr>
          <a:xfrm>
            <a:off x="1030074" y="2158475"/>
            <a:ext cx="17562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grpSp>
        <p:nvGrpSpPr>
          <p:cNvPr id="2990" name="Google Shape;2990;p83"/>
          <p:cNvGrpSpPr/>
          <p:nvPr/>
        </p:nvGrpSpPr>
        <p:grpSpPr>
          <a:xfrm>
            <a:off x="715097" y="1864799"/>
            <a:ext cx="300572" cy="296647"/>
            <a:chOff x="5360148" y="1886899"/>
            <a:chExt cx="300572" cy="296647"/>
          </a:xfrm>
        </p:grpSpPr>
        <p:sp>
          <p:nvSpPr>
            <p:cNvPr id="2991" name="Google Shape;2991;p83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83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3" name="Google Shape;2993;p83"/>
          <p:cNvSpPr txBox="1">
            <a:spLocks noGrp="1"/>
          </p:cNvSpPr>
          <p:nvPr>
            <p:ph type="title" idx="4294967295"/>
          </p:nvPr>
        </p:nvSpPr>
        <p:spPr>
          <a:xfrm>
            <a:off x="1030075" y="3090600"/>
            <a:ext cx="1727400" cy="3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</a:rPr>
              <a:t>Neptune</a:t>
            </a:r>
            <a:endParaRPr sz="2000"/>
          </a:p>
        </p:txBody>
      </p:sp>
      <p:sp>
        <p:nvSpPr>
          <p:cNvPr id="2994" name="Google Shape;2994;p83"/>
          <p:cNvSpPr txBox="1">
            <a:spLocks noGrp="1"/>
          </p:cNvSpPr>
          <p:nvPr>
            <p:ph type="subTitle" idx="4294967295"/>
          </p:nvPr>
        </p:nvSpPr>
        <p:spPr>
          <a:xfrm>
            <a:off x="1030074" y="3425375"/>
            <a:ext cx="17562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It’s the farthest planet from the Sun</a:t>
            </a:r>
            <a:endParaRPr/>
          </a:p>
        </p:txBody>
      </p:sp>
      <p:grpSp>
        <p:nvGrpSpPr>
          <p:cNvPr id="2995" name="Google Shape;2995;p83"/>
          <p:cNvGrpSpPr/>
          <p:nvPr/>
        </p:nvGrpSpPr>
        <p:grpSpPr>
          <a:xfrm>
            <a:off x="715097" y="3134874"/>
            <a:ext cx="300572" cy="296647"/>
            <a:chOff x="5360148" y="1886899"/>
            <a:chExt cx="300572" cy="296647"/>
          </a:xfrm>
        </p:grpSpPr>
        <p:sp>
          <p:nvSpPr>
            <p:cNvPr id="2996" name="Google Shape;2996;p83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83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8" name="Google Shape;2998;p83"/>
          <p:cNvSpPr txBox="1">
            <a:spLocks noGrp="1"/>
          </p:cNvSpPr>
          <p:nvPr>
            <p:ph type="title" idx="4294967295"/>
          </p:nvPr>
        </p:nvSpPr>
        <p:spPr>
          <a:xfrm>
            <a:off x="3115650" y="1820525"/>
            <a:ext cx="1727400" cy="3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Mercury</a:t>
            </a:r>
            <a:endParaRPr sz="2000"/>
          </a:p>
        </p:txBody>
      </p:sp>
      <p:sp>
        <p:nvSpPr>
          <p:cNvPr id="2999" name="Google Shape;2999;p83"/>
          <p:cNvSpPr txBox="1">
            <a:spLocks noGrp="1"/>
          </p:cNvSpPr>
          <p:nvPr>
            <p:ph type="subTitle" idx="4294967295"/>
          </p:nvPr>
        </p:nvSpPr>
        <p:spPr>
          <a:xfrm>
            <a:off x="3115649" y="2158475"/>
            <a:ext cx="17562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grpSp>
        <p:nvGrpSpPr>
          <p:cNvPr id="3000" name="Google Shape;3000;p83"/>
          <p:cNvGrpSpPr/>
          <p:nvPr/>
        </p:nvGrpSpPr>
        <p:grpSpPr>
          <a:xfrm>
            <a:off x="2800673" y="1864799"/>
            <a:ext cx="300572" cy="296647"/>
            <a:chOff x="5360148" y="1886899"/>
            <a:chExt cx="300572" cy="296647"/>
          </a:xfrm>
        </p:grpSpPr>
        <p:sp>
          <p:nvSpPr>
            <p:cNvPr id="3001" name="Google Shape;3001;p83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83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3" name="Google Shape;3003;p83"/>
          <p:cNvSpPr txBox="1">
            <a:spLocks noGrp="1"/>
          </p:cNvSpPr>
          <p:nvPr>
            <p:ph type="title" idx="4294967295"/>
          </p:nvPr>
        </p:nvSpPr>
        <p:spPr>
          <a:xfrm>
            <a:off x="3115650" y="3090600"/>
            <a:ext cx="1727400" cy="3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</a:rPr>
              <a:t>Saturn</a:t>
            </a:r>
            <a:endParaRPr sz="2000"/>
          </a:p>
        </p:txBody>
      </p:sp>
      <p:sp>
        <p:nvSpPr>
          <p:cNvPr id="3004" name="Google Shape;3004;p83"/>
          <p:cNvSpPr txBox="1">
            <a:spLocks noGrp="1"/>
          </p:cNvSpPr>
          <p:nvPr>
            <p:ph type="subTitle" idx="4294967295"/>
          </p:nvPr>
        </p:nvSpPr>
        <p:spPr>
          <a:xfrm>
            <a:off x="3115649" y="3425375"/>
            <a:ext cx="17562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grpSp>
        <p:nvGrpSpPr>
          <p:cNvPr id="3005" name="Google Shape;3005;p83"/>
          <p:cNvGrpSpPr/>
          <p:nvPr/>
        </p:nvGrpSpPr>
        <p:grpSpPr>
          <a:xfrm>
            <a:off x="2800673" y="3134874"/>
            <a:ext cx="300572" cy="296647"/>
            <a:chOff x="5360148" y="1886899"/>
            <a:chExt cx="300572" cy="296647"/>
          </a:xfrm>
        </p:grpSpPr>
        <p:sp>
          <p:nvSpPr>
            <p:cNvPr id="3006" name="Google Shape;3006;p83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83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24" y="1755420"/>
            <a:ext cx="3345176" cy="275890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DBF4435-394F-962B-35CD-81421F4E56A1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7EA3D43D-3B2E-6BAB-9520-295A9329F0EF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72339E00-A15B-24F9-23D5-39AFDE81EA9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7225BD89-52B5-AE54-61C2-04B2269BB391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8872D5F4-1DA3-A7EB-DA2E-A57099FB457F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78DBD408-E0D3-6A02-D50E-4D49A9E2E740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BCFD4A2E-872C-9096-71F9-5D077A268204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1F4903DB-5FBE-4942-9022-A50C930CF15C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54EC8BD-6F3E-FAED-D2FB-DD6EEE6FA9E8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57220B6A-4EAB-AC05-B6D5-E767976E6589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87AD649A-C109-A6C3-7117-D08B10618D2D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FA14B03A-FD5A-5CD9-42BD-45B78C7D3737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EB8574E2-D077-97E0-9AC6-09169EA09CF3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D43D8B2F-06DD-44B4-1FAD-F379373FFEC5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31ABBAD4-BB78-7AB5-1F7C-DE3CE9CFB59D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458BF500-B316-AEB1-9041-89ECF060A3A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84"/>
          <p:cNvSpPr/>
          <p:nvPr/>
        </p:nvSpPr>
        <p:spPr>
          <a:xfrm>
            <a:off x="819875" y="1188575"/>
            <a:ext cx="4714200" cy="2859300"/>
          </a:xfrm>
          <a:prstGeom prst="roundRect">
            <a:avLst>
              <a:gd name="adj" fmla="val 315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84"/>
          <p:cNvSpPr txBox="1">
            <a:spLocks noGrp="1"/>
          </p:cNvSpPr>
          <p:nvPr>
            <p:ph type="title"/>
          </p:nvPr>
        </p:nvSpPr>
        <p:spPr>
          <a:xfrm>
            <a:off x="1133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PROGRESS CLASS 21’</a:t>
            </a:r>
            <a:endParaRPr dirty="0"/>
          </a:p>
        </p:txBody>
      </p:sp>
      <p:pic>
        <p:nvPicPr>
          <p:cNvPr id="3014" name="Google Shape;3014;p84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663" y="1459301"/>
            <a:ext cx="4543425" cy="28093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5" name="Google Shape;3015;p84"/>
          <p:cNvSpPr txBox="1">
            <a:spLocks noGrp="1"/>
          </p:cNvSpPr>
          <p:nvPr>
            <p:ph type="title" idx="4294967295"/>
          </p:nvPr>
        </p:nvSpPr>
        <p:spPr>
          <a:xfrm>
            <a:off x="5478250" y="1666226"/>
            <a:ext cx="2094000" cy="3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Vocabulary</a:t>
            </a:r>
            <a:endParaRPr sz="2000"/>
          </a:p>
        </p:txBody>
      </p:sp>
      <p:sp>
        <p:nvSpPr>
          <p:cNvPr id="3016" name="Google Shape;3016;p84"/>
          <p:cNvSpPr txBox="1">
            <a:spLocks noGrp="1"/>
          </p:cNvSpPr>
          <p:nvPr>
            <p:ph type="subTitle" idx="4294967295"/>
          </p:nvPr>
        </p:nvSpPr>
        <p:spPr>
          <a:xfrm>
            <a:off x="5478249" y="2001001"/>
            <a:ext cx="17562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grpSp>
        <p:nvGrpSpPr>
          <p:cNvPr id="3017" name="Google Shape;3017;p84"/>
          <p:cNvGrpSpPr/>
          <p:nvPr/>
        </p:nvGrpSpPr>
        <p:grpSpPr>
          <a:xfrm>
            <a:off x="5163273" y="1710500"/>
            <a:ext cx="300572" cy="296647"/>
            <a:chOff x="5360148" y="1886899"/>
            <a:chExt cx="300572" cy="296647"/>
          </a:xfrm>
        </p:grpSpPr>
        <p:sp>
          <p:nvSpPr>
            <p:cNvPr id="3018" name="Google Shape;3018;p84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84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0" name="Google Shape;3020;p84"/>
          <p:cNvSpPr txBox="1">
            <a:spLocks noGrp="1"/>
          </p:cNvSpPr>
          <p:nvPr>
            <p:ph type="title" idx="4294967295"/>
          </p:nvPr>
        </p:nvSpPr>
        <p:spPr>
          <a:xfrm>
            <a:off x="5478250" y="2679139"/>
            <a:ext cx="2094000" cy="3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</a:rPr>
              <a:t>Synthetize</a:t>
            </a:r>
            <a:endParaRPr sz="2000"/>
          </a:p>
        </p:txBody>
      </p:sp>
      <p:sp>
        <p:nvSpPr>
          <p:cNvPr id="3021" name="Google Shape;3021;p84"/>
          <p:cNvSpPr txBox="1">
            <a:spLocks noGrp="1"/>
          </p:cNvSpPr>
          <p:nvPr>
            <p:ph type="subTitle" idx="4294967295"/>
          </p:nvPr>
        </p:nvSpPr>
        <p:spPr>
          <a:xfrm>
            <a:off x="5478249" y="3013914"/>
            <a:ext cx="17562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It’s the farthest planet from the Sun</a:t>
            </a:r>
            <a:endParaRPr/>
          </a:p>
        </p:txBody>
      </p:sp>
      <p:grpSp>
        <p:nvGrpSpPr>
          <p:cNvPr id="3022" name="Google Shape;3022;p84"/>
          <p:cNvGrpSpPr/>
          <p:nvPr/>
        </p:nvGrpSpPr>
        <p:grpSpPr>
          <a:xfrm>
            <a:off x="5163273" y="2723412"/>
            <a:ext cx="300572" cy="296647"/>
            <a:chOff x="5360148" y="1886899"/>
            <a:chExt cx="300572" cy="296647"/>
          </a:xfrm>
        </p:grpSpPr>
        <p:sp>
          <p:nvSpPr>
            <p:cNvPr id="3023" name="Google Shape;3023;p84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84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5" name="Google Shape;3025;p84"/>
          <p:cNvSpPr txBox="1">
            <a:spLocks noGrp="1"/>
          </p:cNvSpPr>
          <p:nvPr>
            <p:ph type="title" idx="4294967295"/>
          </p:nvPr>
        </p:nvSpPr>
        <p:spPr>
          <a:xfrm>
            <a:off x="5478250" y="3692076"/>
            <a:ext cx="2094000" cy="3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Visualization</a:t>
            </a:r>
            <a:endParaRPr sz="2000"/>
          </a:p>
        </p:txBody>
      </p:sp>
      <p:sp>
        <p:nvSpPr>
          <p:cNvPr id="3026" name="Google Shape;3026;p84"/>
          <p:cNvSpPr txBox="1">
            <a:spLocks noGrp="1"/>
          </p:cNvSpPr>
          <p:nvPr>
            <p:ph type="subTitle" idx="4294967295"/>
          </p:nvPr>
        </p:nvSpPr>
        <p:spPr>
          <a:xfrm>
            <a:off x="5478249" y="4026851"/>
            <a:ext cx="17562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grpSp>
        <p:nvGrpSpPr>
          <p:cNvPr id="3027" name="Google Shape;3027;p84"/>
          <p:cNvGrpSpPr/>
          <p:nvPr/>
        </p:nvGrpSpPr>
        <p:grpSpPr>
          <a:xfrm>
            <a:off x="5163273" y="3736350"/>
            <a:ext cx="300572" cy="296647"/>
            <a:chOff x="5360148" y="1886899"/>
            <a:chExt cx="300572" cy="296647"/>
          </a:xfrm>
        </p:grpSpPr>
        <p:sp>
          <p:nvSpPr>
            <p:cNvPr id="3028" name="Google Shape;3028;p84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84"/>
            <p:cNvSpPr/>
            <p:nvPr/>
          </p:nvSpPr>
          <p:spPr>
            <a:xfrm>
              <a:off x="5360148" y="1886899"/>
              <a:ext cx="300572" cy="296647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0" name="Google Shape;3030;p84"/>
          <p:cNvSpPr txBox="1"/>
          <p:nvPr/>
        </p:nvSpPr>
        <p:spPr>
          <a:xfrm>
            <a:off x="295675" y="4390751"/>
            <a:ext cx="3857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rPr>
              <a:t>Follow the link in the graph to modify its data and then paste the new one here. </a:t>
            </a:r>
            <a:r>
              <a:rPr lang="en" sz="1000">
                <a:solidFill>
                  <a:schemeClr val="accent4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000" b="1">
              <a:solidFill>
                <a:schemeClr val="accent4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893" y="1335200"/>
            <a:ext cx="1127038" cy="38083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1E677B7E-ED90-B98C-8675-82B7B56A18C0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2AAE0937-6373-9997-F335-AB6180FC071D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4011B05A-4D48-9235-51E2-3799A376B9A2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7EAC1F96-959B-C186-C389-DC521415376B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DDE704F3-53B2-EF9A-8143-536E9E44A746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0FDD6D46-1299-68AD-666D-EF7F241C5508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AABB6E1B-8FF6-3A79-A2A1-F36F911618A1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A0E40642-37DF-F823-1FF9-0AC344A71FDC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A76E570-661D-310D-5F28-72D29171FC81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8E5734A7-4E52-29F7-4EC6-3B08759FBAB7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889BCD72-666D-A304-5CA0-D8C886128DC6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5CD30D22-4059-0597-9859-0F4F6B4B65C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C6385835-B588-160E-3BB3-3E0F85418B61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E0270430-2ECB-A32D-3278-4EE381DA88AC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A54BA8D0-8368-BB65-58F6-59DA6D37BFE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4EE290BC-C99D-307A-C674-238FDA744687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n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5585"/>
            <a:ext cx="8064500" cy="6519716"/>
          </a:xfrm>
          <a:prstGeom prst="rect">
            <a:avLst/>
          </a:prstGeom>
        </p:spPr>
      </p:pic>
      <p:sp>
        <p:nvSpPr>
          <p:cNvPr id="3035" name="Google Shape;3035;p85"/>
          <p:cNvSpPr txBox="1">
            <a:spLocks noGrp="1"/>
          </p:cNvSpPr>
          <p:nvPr>
            <p:ph type="ctrTitle"/>
          </p:nvPr>
        </p:nvSpPr>
        <p:spPr>
          <a:xfrm>
            <a:off x="3881476" y="1413016"/>
            <a:ext cx="3782924" cy="106275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THANKS!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036" name="Google Shape;3036;p85"/>
          <p:cNvSpPr txBox="1">
            <a:spLocks noGrp="1"/>
          </p:cNvSpPr>
          <p:nvPr>
            <p:ph type="subTitle" idx="1"/>
          </p:nvPr>
        </p:nvSpPr>
        <p:spPr>
          <a:xfrm>
            <a:off x="4068114" y="2416091"/>
            <a:ext cx="3382232" cy="114711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Does anyone have questions?</a:t>
            </a:r>
            <a:endParaRPr sz="2000" dirty="0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E9A82C8-ED6D-7343-3707-F3680BF3AC22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0768937F-8695-5A33-DBB1-77BBAF5A2A2A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02E7B431-3734-9674-C183-8D413FF6A38C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8BE229AD-42CA-2A88-005B-FAC870E96A94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B61AABB6-1163-1436-B7BD-6031FEA5816D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E2B32281-4529-1E28-F946-020CE7E46484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59ADAEDC-D4EA-AE9C-B76D-01450C5C00F9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A408301B-1634-670E-374F-902A1054524C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D0A1883-CD5A-EEF7-5DFB-0D64CEDAF03F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79C81E5F-D0C1-AB8B-8BEE-45B14A575D9A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2382CCFB-E17C-88C0-745D-0E146994B0A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38324306-580D-80D9-19A7-C770E5F68446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7F825476-3CA9-0E98-330B-EECBCF069281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8C8A80AE-0ED3-501A-670A-30003A7D13DD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22C17F69-3D33-D19C-9F75-FB3CFE1CD553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D333BC5D-6786-EF9E-1122-316F7ACDF33B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86"/>
          <p:cNvSpPr txBox="1">
            <a:spLocks noGrp="1"/>
          </p:cNvSpPr>
          <p:nvPr>
            <p:ph type="subTitle" idx="1"/>
          </p:nvPr>
        </p:nvSpPr>
        <p:spPr>
          <a:xfrm>
            <a:off x="715100" y="1052788"/>
            <a:ext cx="46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an assortment of alternative resources whose style fits that of this template</a:t>
            </a:r>
            <a:endParaRPr/>
          </a:p>
        </p:txBody>
      </p:sp>
      <p:sp>
        <p:nvSpPr>
          <p:cNvPr id="3145" name="Google Shape;3145;p86"/>
          <p:cNvSpPr txBox="1">
            <a:spLocks noGrp="1"/>
          </p:cNvSpPr>
          <p:nvPr>
            <p:ph type="title"/>
          </p:nvPr>
        </p:nvSpPr>
        <p:spPr>
          <a:xfrm>
            <a:off x="715100" y="395100"/>
            <a:ext cx="687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3146" name="Google Shape;3146;p86"/>
          <p:cNvGrpSpPr/>
          <p:nvPr/>
        </p:nvGrpSpPr>
        <p:grpSpPr>
          <a:xfrm>
            <a:off x="1226723" y="1834035"/>
            <a:ext cx="1319818" cy="1074080"/>
            <a:chOff x="911475" y="1702075"/>
            <a:chExt cx="1557675" cy="1267650"/>
          </a:xfrm>
        </p:grpSpPr>
        <p:sp>
          <p:nvSpPr>
            <p:cNvPr id="3147" name="Google Shape;3147;p86"/>
            <p:cNvSpPr/>
            <p:nvPr/>
          </p:nvSpPr>
          <p:spPr>
            <a:xfrm>
              <a:off x="911475" y="1702075"/>
              <a:ext cx="1557675" cy="1267650"/>
            </a:xfrm>
            <a:custGeom>
              <a:avLst/>
              <a:gdLst/>
              <a:ahLst/>
              <a:cxnLst/>
              <a:rect l="l" t="t" r="r" b="b"/>
              <a:pathLst>
                <a:path w="62307" h="50706" extrusionOk="0">
                  <a:moveTo>
                    <a:pt x="30665" y="1"/>
                  </a:moveTo>
                  <a:cubicBezTo>
                    <a:pt x="30301" y="1"/>
                    <a:pt x="29995" y="117"/>
                    <a:pt x="29689" y="307"/>
                  </a:cubicBezTo>
                  <a:cubicBezTo>
                    <a:pt x="28115" y="1575"/>
                    <a:pt x="26468" y="2799"/>
                    <a:pt x="24894" y="4067"/>
                  </a:cubicBezTo>
                  <a:cubicBezTo>
                    <a:pt x="23378" y="4490"/>
                    <a:pt x="21862" y="5043"/>
                    <a:pt x="20405" y="5714"/>
                  </a:cubicBezTo>
                  <a:lnTo>
                    <a:pt x="19064" y="4737"/>
                  </a:lnTo>
                  <a:lnTo>
                    <a:pt x="18160" y="2435"/>
                  </a:lnTo>
                  <a:cubicBezTo>
                    <a:pt x="17971" y="1881"/>
                    <a:pt x="17490" y="1516"/>
                    <a:pt x="16936" y="1400"/>
                  </a:cubicBezTo>
                  <a:lnTo>
                    <a:pt x="16703" y="1400"/>
                  </a:lnTo>
                  <a:cubicBezTo>
                    <a:pt x="16207" y="1400"/>
                    <a:pt x="15785" y="1633"/>
                    <a:pt x="15479" y="1997"/>
                  </a:cubicBezTo>
                  <a:lnTo>
                    <a:pt x="14021" y="4009"/>
                  </a:lnTo>
                  <a:lnTo>
                    <a:pt x="11660" y="4854"/>
                  </a:lnTo>
                  <a:cubicBezTo>
                    <a:pt x="11165" y="5102"/>
                    <a:pt x="10742" y="5524"/>
                    <a:pt x="10684" y="6137"/>
                  </a:cubicBezTo>
                  <a:cubicBezTo>
                    <a:pt x="10625" y="6676"/>
                    <a:pt x="10873" y="7230"/>
                    <a:pt x="11296" y="7594"/>
                  </a:cubicBezTo>
                  <a:lnTo>
                    <a:pt x="13292" y="9051"/>
                  </a:lnTo>
                  <a:lnTo>
                    <a:pt x="13599" y="9955"/>
                  </a:lnTo>
                  <a:cubicBezTo>
                    <a:pt x="13351" y="10203"/>
                    <a:pt x="13118" y="10451"/>
                    <a:pt x="12870" y="10626"/>
                  </a:cubicBezTo>
                  <a:cubicBezTo>
                    <a:pt x="12389" y="11048"/>
                    <a:pt x="11893" y="11544"/>
                    <a:pt x="11471" y="12025"/>
                  </a:cubicBezTo>
                  <a:lnTo>
                    <a:pt x="8075" y="10203"/>
                  </a:lnTo>
                  <a:cubicBezTo>
                    <a:pt x="7827" y="10086"/>
                    <a:pt x="7594" y="10013"/>
                    <a:pt x="7346" y="10013"/>
                  </a:cubicBezTo>
                  <a:cubicBezTo>
                    <a:pt x="6865" y="10013"/>
                    <a:pt x="6311" y="10261"/>
                    <a:pt x="6063" y="10742"/>
                  </a:cubicBezTo>
                  <a:cubicBezTo>
                    <a:pt x="5947" y="10873"/>
                    <a:pt x="5830" y="11048"/>
                    <a:pt x="5772" y="11238"/>
                  </a:cubicBezTo>
                  <a:cubicBezTo>
                    <a:pt x="4489" y="13657"/>
                    <a:pt x="4854" y="16514"/>
                    <a:pt x="6501" y="18525"/>
                  </a:cubicBezTo>
                  <a:cubicBezTo>
                    <a:pt x="5524" y="19370"/>
                    <a:pt x="4606" y="20216"/>
                    <a:pt x="3644" y="21076"/>
                  </a:cubicBezTo>
                  <a:cubicBezTo>
                    <a:pt x="2784" y="21863"/>
                    <a:pt x="2420" y="23203"/>
                    <a:pt x="2551" y="25142"/>
                  </a:cubicBezTo>
                  <a:cubicBezTo>
                    <a:pt x="2609" y="27139"/>
                    <a:pt x="3032" y="28421"/>
                    <a:pt x="3644" y="28902"/>
                  </a:cubicBezTo>
                  <a:cubicBezTo>
                    <a:pt x="3761" y="29033"/>
                    <a:pt x="3950" y="29150"/>
                    <a:pt x="4183" y="29325"/>
                  </a:cubicBezTo>
                  <a:cubicBezTo>
                    <a:pt x="4242" y="29879"/>
                    <a:pt x="4242" y="30418"/>
                    <a:pt x="4373" y="30972"/>
                  </a:cubicBezTo>
                  <a:lnTo>
                    <a:pt x="729" y="33274"/>
                  </a:lnTo>
                  <a:cubicBezTo>
                    <a:pt x="306" y="33580"/>
                    <a:pt x="0" y="34061"/>
                    <a:pt x="59" y="34674"/>
                  </a:cubicBezTo>
                  <a:cubicBezTo>
                    <a:pt x="59" y="35227"/>
                    <a:pt x="423" y="35708"/>
                    <a:pt x="904" y="35956"/>
                  </a:cubicBezTo>
                  <a:lnTo>
                    <a:pt x="4183" y="37472"/>
                  </a:lnTo>
                  <a:lnTo>
                    <a:pt x="3644" y="37953"/>
                  </a:lnTo>
                  <a:cubicBezTo>
                    <a:pt x="3221" y="38142"/>
                    <a:pt x="2915" y="38565"/>
                    <a:pt x="2784" y="38988"/>
                  </a:cubicBezTo>
                  <a:cubicBezTo>
                    <a:pt x="2551" y="39833"/>
                    <a:pt x="3090" y="40751"/>
                    <a:pt x="3950" y="40984"/>
                  </a:cubicBezTo>
                  <a:lnTo>
                    <a:pt x="10684" y="42748"/>
                  </a:lnTo>
                  <a:lnTo>
                    <a:pt x="12258" y="48272"/>
                  </a:lnTo>
                  <a:cubicBezTo>
                    <a:pt x="12389" y="48709"/>
                    <a:pt x="12753" y="49073"/>
                    <a:pt x="13176" y="49248"/>
                  </a:cubicBezTo>
                  <a:cubicBezTo>
                    <a:pt x="13292" y="49306"/>
                    <a:pt x="16761" y="50706"/>
                    <a:pt x="21134" y="50706"/>
                  </a:cubicBezTo>
                  <a:cubicBezTo>
                    <a:pt x="23742" y="50706"/>
                    <a:pt x="26176" y="50225"/>
                    <a:pt x="28290" y="49248"/>
                  </a:cubicBezTo>
                  <a:cubicBezTo>
                    <a:pt x="30782" y="48097"/>
                    <a:pt x="33333" y="46450"/>
                    <a:pt x="35767" y="44336"/>
                  </a:cubicBezTo>
                  <a:cubicBezTo>
                    <a:pt x="35883" y="44336"/>
                    <a:pt x="36014" y="44264"/>
                    <a:pt x="36131" y="44205"/>
                  </a:cubicBezTo>
                  <a:cubicBezTo>
                    <a:pt x="36131" y="44336"/>
                    <a:pt x="36189" y="44453"/>
                    <a:pt x="36189" y="44570"/>
                  </a:cubicBezTo>
                  <a:cubicBezTo>
                    <a:pt x="36379" y="45124"/>
                    <a:pt x="36860" y="45546"/>
                    <a:pt x="37399" y="45604"/>
                  </a:cubicBezTo>
                  <a:lnTo>
                    <a:pt x="39833" y="46085"/>
                  </a:lnTo>
                  <a:lnTo>
                    <a:pt x="41655" y="47732"/>
                  </a:lnTo>
                  <a:cubicBezTo>
                    <a:pt x="41961" y="48038"/>
                    <a:pt x="42325" y="48155"/>
                    <a:pt x="42689" y="48155"/>
                  </a:cubicBezTo>
                  <a:cubicBezTo>
                    <a:pt x="42864" y="48155"/>
                    <a:pt x="43054" y="48155"/>
                    <a:pt x="43170" y="48097"/>
                  </a:cubicBezTo>
                  <a:cubicBezTo>
                    <a:pt x="43724" y="47907"/>
                    <a:pt x="44147" y="47485"/>
                    <a:pt x="44205" y="46887"/>
                  </a:cubicBezTo>
                  <a:lnTo>
                    <a:pt x="44686" y="44453"/>
                  </a:lnTo>
                  <a:lnTo>
                    <a:pt x="44992" y="44089"/>
                  </a:lnTo>
                  <a:lnTo>
                    <a:pt x="45240" y="45430"/>
                  </a:lnTo>
                  <a:cubicBezTo>
                    <a:pt x="45357" y="45969"/>
                    <a:pt x="45721" y="46392"/>
                    <a:pt x="46275" y="46581"/>
                  </a:cubicBezTo>
                  <a:cubicBezTo>
                    <a:pt x="46275" y="46581"/>
                    <a:pt x="46333" y="46639"/>
                    <a:pt x="46581" y="46698"/>
                  </a:cubicBezTo>
                  <a:cubicBezTo>
                    <a:pt x="47004" y="46814"/>
                    <a:pt x="47907" y="47004"/>
                    <a:pt x="49059" y="47004"/>
                  </a:cubicBezTo>
                  <a:lnTo>
                    <a:pt x="49423" y="47004"/>
                  </a:lnTo>
                  <a:cubicBezTo>
                    <a:pt x="51012" y="46945"/>
                    <a:pt x="52469" y="46523"/>
                    <a:pt x="53868" y="45721"/>
                  </a:cubicBezTo>
                  <a:cubicBezTo>
                    <a:pt x="54714" y="45240"/>
                    <a:pt x="55501" y="44570"/>
                    <a:pt x="56229" y="43783"/>
                  </a:cubicBezTo>
                  <a:cubicBezTo>
                    <a:pt x="56229" y="43724"/>
                    <a:pt x="56288" y="43724"/>
                    <a:pt x="56288" y="43666"/>
                  </a:cubicBezTo>
                  <a:cubicBezTo>
                    <a:pt x="56594" y="43302"/>
                    <a:pt x="56710" y="42806"/>
                    <a:pt x="56594" y="42383"/>
                  </a:cubicBezTo>
                  <a:lnTo>
                    <a:pt x="55384" y="37049"/>
                  </a:lnTo>
                  <a:cubicBezTo>
                    <a:pt x="56288" y="36320"/>
                    <a:pt x="57016" y="35344"/>
                    <a:pt x="57628" y="34134"/>
                  </a:cubicBezTo>
                  <a:cubicBezTo>
                    <a:pt x="57935" y="33522"/>
                    <a:pt x="57803" y="32793"/>
                    <a:pt x="57322" y="32371"/>
                  </a:cubicBezTo>
                  <a:cubicBezTo>
                    <a:pt x="57264" y="32240"/>
                    <a:pt x="57206" y="32181"/>
                    <a:pt x="57075" y="32065"/>
                  </a:cubicBezTo>
                  <a:cubicBezTo>
                    <a:pt x="57439" y="31088"/>
                    <a:pt x="57745" y="30126"/>
                    <a:pt x="57935" y="29092"/>
                  </a:cubicBezTo>
                  <a:cubicBezTo>
                    <a:pt x="57993" y="29033"/>
                    <a:pt x="57993" y="28960"/>
                    <a:pt x="57993" y="28844"/>
                  </a:cubicBezTo>
                  <a:lnTo>
                    <a:pt x="60908" y="28479"/>
                  </a:lnTo>
                  <a:cubicBezTo>
                    <a:pt x="61695" y="28363"/>
                    <a:pt x="62307" y="27692"/>
                    <a:pt x="62249" y="26905"/>
                  </a:cubicBezTo>
                  <a:lnTo>
                    <a:pt x="62249" y="26351"/>
                  </a:lnTo>
                  <a:cubicBezTo>
                    <a:pt x="61884" y="23743"/>
                    <a:pt x="60062" y="21615"/>
                    <a:pt x="57687" y="20828"/>
                  </a:cubicBezTo>
                  <a:cubicBezTo>
                    <a:pt x="56958" y="18102"/>
                    <a:pt x="55559" y="15421"/>
                    <a:pt x="53679" y="13060"/>
                  </a:cubicBezTo>
                  <a:lnTo>
                    <a:pt x="53679" y="13060"/>
                  </a:lnTo>
                  <a:lnTo>
                    <a:pt x="54407" y="13366"/>
                  </a:lnTo>
                  <a:cubicBezTo>
                    <a:pt x="54655" y="13482"/>
                    <a:pt x="54830" y="13540"/>
                    <a:pt x="55078" y="13540"/>
                  </a:cubicBezTo>
                  <a:cubicBezTo>
                    <a:pt x="55384" y="13540"/>
                    <a:pt x="55690" y="13424"/>
                    <a:pt x="55923" y="13234"/>
                  </a:cubicBezTo>
                  <a:cubicBezTo>
                    <a:pt x="56419" y="13001"/>
                    <a:pt x="56652" y="12447"/>
                    <a:pt x="56594" y="11908"/>
                  </a:cubicBezTo>
                  <a:lnTo>
                    <a:pt x="56288" y="4621"/>
                  </a:lnTo>
                  <a:cubicBezTo>
                    <a:pt x="56229" y="4067"/>
                    <a:pt x="55923" y="3586"/>
                    <a:pt x="55442" y="3338"/>
                  </a:cubicBezTo>
                  <a:cubicBezTo>
                    <a:pt x="55194" y="3222"/>
                    <a:pt x="54961" y="3163"/>
                    <a:pt x="54714" y="3163"/>
                  </a:cubicBezTo>
                  <a:cubicBezTo>
                    <a:pt x="54407" y="3163"/>
                    <a:pt x="54160" y="3222"/>
                    <a:pt x="53868" y="3397"/>
                  </a:cubicBezTo>
                  <a:lnTo>
                    <a:pt x="47485" y="7463"/>
                  </a:lnTo>
                  <a:cubicBezTo>
                    <a:pt x="44934" y="5772"/>
                    <a:pt x="42136" y="4548"/>
                    <a:pt x="39294" y="3761"/>
                  </a:cubicBezTo>
                  <a:cubicBezTo>
                    <a:pt x="39162" y="3761"/>
                    <a:pt x="39046" y="3703"/>
                    <a:pt x="38929" y="3703"/>
                  </a:cubicBezTo>
                  <a:cubicBezTo>
                    <a:pt x="38565" y="3586"/>
                    <a:pt x="38200" y="3528"/>
                    <a:pt x="37836" y="3455"/>
                  </a:cubicBezTo>
                  <a:cubicBezTo>
                    <a:pt x="37530" y="3397"/>
                    <a:pt x="37224" y="3338"/>
                    <a:pt x="36860" y="3280"/>
                  </a:cubicBezTo>
                  <a:lnTo>
                    <a:pt x="31394" y="176"/>
                  </a:lnTo>
                  <a:cubicBezTo>
                    <a:pt x="31205" y="59"/>
                    <a:pt x="30913" y="1"/>
                    <a:pt x="306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6"/>
            <p:cNvSpPr/>
            <p:nvPr/>
          </p:nvSpPr>
          <p:spPr>
            <a:xfrm>
              <a:off x="1048100" y="1815100"/>
              <a:ext cx="1325225" cy="1024850"/>
            </a:xfrm>
            <a:custGeom>
              <a:avLst/>
              <a:gdLst/>
              <a:ahLst/>
              <a:cxnLst/>
              <a:rect l="l" t="t" r="r" b="b"/>
              <a:pathLst>
                <a:path w="53009" h="40994" extrusionOk="0">
                  <a:moveTo>
                    <a:pt x="27128" y="1"/>
                  </a:moveTo>
                  <a:cubicBezTo>
                    <a:pt x="20306" y="1"/>
                    <a:pt x="13327" y="2734"/>
                    <a:pt x="8250" y="7256"/>
                  </a:cubicBezTo>
                  <a:cubicBezTo>
                    <a:pt x="4679" y="10535"/>
                    <a:pt x="1692" y="15155"/>
                    <a:pt x="598" y="20067"/>
                  </a:cubicBezTo>
                  <a:cubicBezTo>
                    <a:pt x="117" y="22195"/>
                    <a:pt x="1" y="24439"/>
                    <a:pt x="365" y="26626"/>
                  </a:cubicBezTo>
                  <a:cubicBezTo>
                    <a:pt x="1211" y="32033"/>
                    <a:pt x="4796" y="36653"/>
                    <a:pt x="9649" y="39087"/>
                  </a:cubicBezTo>
                  <a:cubicBezTo>
                    <a:pt x="12225" y="40385"/>
                    <a:pt x="15026" y="40993"/>
                    <a:pt x="17843" y="40993"/>
                  </a:cubicBezTo>
                  <a:cubicBezTo>
                    <a:pt x="18819" y="40993"/>
                    <a:pt x="19798" y="40920"/>
                    <a:pt x="20770" y="40777"/>
                  </a:cubicBezTo>
                  <a:cubicBezTo>
                    <a:pt x="24719" y="40238"/>
                    <a:pt x="28363" y="38591"/>
                    <a:pt x="32182" y="37629"/>
                  </a:cubicBezTo>
                  <a:cubicBezTo>
                    <a:pt x="35403" y="36769"/>
                    <a:pt x="38857" y="36653"/>
                    <a:pt x="42020" y="35443"/>
                  </a:cubicBezTo>
                  <a:cubicBezTo>
                    <a:pt x="46640" y="33548"/>
                    <a:pt x="49919" y="29118"/>
                    <a:pt x="50823" y="24323"/>
                  </a:cubicBezTo>
                  <a:cubicBezTo>
                    <a:pt x="53009" y="13027"/>
                    <a:pt x="43535" y="3437"/>
                    <a:pt x="33333" y="756"/>
                  </a:cubicBezTo>
                  <a:cubicBezTo>
                    <a:pt x="33216" y="756"/>
                    <a:pt x="33100" y="697"/>
                    <a:pt x="32969" y="697"/>
                  </a:cubicBezTo>
                  <a:cubicBezTo>
                    <a:pt x="32604" y="581"/>
                    <a:pt x="32240" y="522"/>
                    <a:pt x="31876" y="464"/>
                  </a:cubicBezTo>
                  <a:cubicBezTo>
                    <a:pt x="30320" y="151"/>
                    <a:pt x="28728" y="1"/>
                    <a:pt x="27128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6"/>
            <p:cNvSpPr/>
            <p:nvPr/>
          </p:nvSpPr>
          <p:spPr>
            <a:xfrm>
              <a:off x="996375" y="1739975"/>
              <a:ext cx="1211525" cy="979425"/>
            </a:xfrm>
            <a:custGeom>
              <a:avLst/>
              <a:gdLst/>
              <a:ahLst/>
              <a:cxnLst/>
              <a:rect l="l" t="t" r="r" b="b"/>
              <a:pathLst>
                <a:path w="48461" h="39177" extrusionOk="0">
                  <a:moveTo>
                    <a:pt x="27153" y="0"/>
                  </a:moveTo>
                  <a:cubicBezTo>
                    <a:pt x="25448" y="1341"/>
                    <a:pt x="23742" y="2668"/>
                    <a:pt x="22052" y="3950"/>
                  </a:cubicBezTo>
                  <a:cubicBezTo>
                    <a:pt x="18641" y="6617"/>
                    <a:pt x="15245" y="9299"/>
                    <a:pt x="11849" y="12024"/>
                  </a:cubicBezTo>
                  <a:cubicBezTo>
                    <a:pt x="10203" y="13234"/>
                    <a:pt x="8628" y="14517"/>
                    <a:pt x="7040" y="15726"/>
                  </a:cubicBezTo>
                  <a:cubicBezTo>
                    <a:pt x="4985" y="17373"/>
                    <a:pt x="3163" y="18831"/>
                    <a:pt x="1152" y="20711"/>
                  </a:cubicBezTo>
                  <a:cubicBezTo>
                    <a:pt x="0" y="21746"/>
                    <a:pt x="787" y="25929"/>
                    <a:pt x="1035" y="26118"/>
                  </a:cubicBezTo>
                  <a:cubicBezTo>
                    <a:pt x="3833" y="28246"/>
                    <a:pt x="20769" y="39177"/>
                    <a:pt x="20769" y="39177"/>
                  </a:cubicBezTo>
                  <a:lnTo>
                    <a:pt x="48461" y="17184"/>
                  </a:lnTo>
                  <a:lnTo>
                    <a:pt x="48461" y="12141"/>
                  </a:lnTo>
                  <a:lnTo>
                    <a:pt x="27153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6"/>
            <p:cNvSpPr/>
            <p:nvPr/>
          </p:nvSpPr>
          <p:spPr>
            <a:xfrm>
              <a:off x="1605225" y="1846375"/>
              <a:ext cx="421950" cy="273300"/>
            </a:xfrm>
            <a:custGeom>
              <a:avLst/>
              <a:gdLst/>
              <a:ahLst/>
              <a:cxnLst/>
              <a:rect l="l" t="t" r="r" b="b"/>
              <a:pathLst>
                <a:path w="16878" h="10932" extrusionOk="0">
                  <a:moveTo>
                    <a:pt x="3644" y="0"/>
                  </a:moveTo>
                  <a:lnTo>
                    <a:pt x="0" y="2857"/>
                  </a:lnTo>
                  <a:lnTo>
                    <a:pt x="13059" y="10931"/>
                  </a:lnTo>
                  <a:lnTo>
                    <a:pt x="16878" y="7827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6"/>
            <p:cNvSpPr/>
            <p:nvPr/>
          </p:nvSpPr>
          <p:spPr>
            <a:xfrm>
              <a:off x="1037550" y="2055875"/>
              <a:ext cx="1170350" cy="649700"/>
            </a:xfrm>
            <a:custGeom>
              <a:avLst/>
              <a:gdLst/>
              <a:ahLst/>
              <a:cxnLst/>
              <a:rect l="l" t="t" r="r" b="b"/>
              <a:pathLst>
                <a:path w="46814" h="25988" extrusionOk="0">
                  <a:moveTo>
                    <a:pt x="46814" y="1"/>
                  </a:moveTo>
                  <a:lnTo>
                    <a:pt x="19064" y="21309"/>
                  </a:lnTo>
                  <a:lnTo>
                    <a:pt x="0" y="8979"/>
                  </a:lnTo>
                  <a:lnTo>
                    <a:pt x="0" y="9474"/>
                  </a:lnTo>
                  <a:lnTo>
                    <a:pt x="0" y="9532"/>
                  </a:lnTo>
                  <a:lnTo>
                    <a:pt x="0" y="10319"/>
                  </a:lnTo>
                  <a:lnTo>
                    <a:pt x="0" y="10378"/>
                  </a:lnTo>
                  <a:lnTo>
                    <a:pt x="59" y="11106"/>
                  </a:lnTo>
                  <a:lnTo>
                    <a:pt x="59" y="11238"/>
                  </a:lnTo>
                  <a:lnTo>
                    <a:pt x="117" y="12083"/>
                  </a:lnTo>
                  <a:lnTo>
                    <a:pt x="117" y="12141"/>
                  </a:lnTo>
                  <a:lnTo>
                    <a:pt x="117" y="12987"/>
                  </a:lnTo>
                  <a:lnTo>
                    <a:pt x="117" y="13059"/>
                  </a:lnTo>
                  <a:lnTo>
                    <a:pt x="117" y="13424"/>
                  </a:lnTo>
                  <a:lnTo>
                    <a:pt x="19006" y="25987"/>
                  </a:lnTo>
                  <a:lnTo>
                    <a:pt x="46450" y="4242"/>
                  </a:lnTo>
                  <a:lnTo>
                    <a:pt x="46639" y="4067"/>
                  </a:lnTo>
                  <a:lnTo>
                    <a:pt x="46814" y="3877"/>
                  </a:lnTo>
                  <a:lnTo>
                    <a:pt x="46814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6"/>
            <p:cNvSpPr/>
            <p:nvPr/>
          </p:nvSpPr>
          <p:spPr>
            <a:xfrm>
              <a:off x="1037550" y="2074100"/>
              <a:ext cx="1170350" cy="532725"/>
            </a:xfrm>
            <a:custGeom>
              <a:avLst/>
              <a:gdLst/>
              <a:ahLst/>
              <a:cxnLst/>
              <a:rect l="l" t="t" r="r" b="b"/>
              <a:pathLst>
                <a:path w="46814" h="21309" extrusionOk="0">
                  <a:moveTo>
                    <a:pt x="46814" y="0"/>
                  </a:moveTo>
                  <a:lnTo>
                    <a:pt x="19122" y="21192"/>
                  </a:lnTo>
                  <a:lnTo>
                    <a:pt x="0" y="8745"/>
                  </a:lnTo>
                  <a:lnTo>
                    <a:pt x="0" y="8803"/>
                  </a:lnTo>
                  <a:lnTo>
                    <a:pt x="19122" y="21308"/>
                  </a:lnTo>
                  <a:lnTo>
                    <a:pt x="46814" y="59"/>
                  </a:lnTo>
                  <a:lnTo>
                    <a:pt x="46814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6"/>
            <p:cNvSpPr/>
            <p:nvPr/>
          </p:nvSpPr>
          <p:spPr>
            <a:xfrm>
              <a:off x="1037550" y="2095225"/>
              <a:ext cx="1170350" cy="531275"/>
            </a:xfrm>
            <a:custGeom>
              <a:avLst/>
              <a:gdLst/>
              <a:ahLst/>
              <a:cxnLst/>
              <a:rect l="l" t="t" r="r" b="b"/>
              <a:pathLst>
                <a:path w="46814" h="21251" extrusionOk="0">
                  <a:moveTo>
                    <a:pt x="46814" y="1"/>
                  </a:moveTo>
                  <a:lnTo>
                    <a:pt x="19122" y="21192"/>
                  </a:lnTo>
                  <a:lnTo>
                    <a:pt x="0" y="8745"/>
                  </a:lnTo>
                  <a:lnTo>
                    <a:pt x="0" y="8804"/>
                  </a:lnTo>
                  <a:lnTo>
                    <a:pt x="19122" y="21250"/>
                  </a:lnTo>
                  <a:lnTo>
                    <a:pt x="46814" y="59"/>
                  </a:lnTo>
                  <a:lnTo>
                    <a:pt x="46814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6"/>
            <p:cNvSpPr/>
            <p:nvPr/>
          </p:nvSpPr>
          <p:spPr>
            <a:xfrm>
              <a:off x="1039000" y="2114900"/>
              <a:ext cx="1168900" cy="533100"/>
            </a:xfrm>
            <a:custGeom>
              <a:avLst/>
              <a:gdLst/>
              <a:ahLst/>
              <a:cxnLst/>
              <a:rect l="l" t="t" r="r" b="b"/>
              <a:pathLst>
                <a:path w="46756" h="21324" extrusionOk="0">
                  <a:moveTo>
                    <a:pt x="46756" y="1"/>
                  </a:moveTo>
                  <a:lnTo>
                    <a:pt x="19064" y="21192"/>
                  </a:lnTo>
                  <a:lnTo>
                    <a:pt x="1" y="8745"/>
                  </a:lnTo>
                  <a:lnTo>
                    <a:pt x="1" y="8877"/>
                  </a:lnTo>
                  <a:lnTo>
                    <a:pt x="19064" y="21265"/>
                  </a:lnTo>
                  <a:lnTo>
                    <a:pt x="19064" y="21323"/>
                  </a:lnTo>
                  <a:lnTo>
                    <a:pt x="46756" y="59"/>
                  </a:lnTo>
                  <a:lnTo>
                    <a:pt x="4675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6"/>
            <p:cNvSpPr/>
            <p:nvPr/>
          </p:nvSpPr>
          <p:spPr>
            <a:xfrm>
              <a:off x="1040450" y="2137850"/>
              <a:ext cx="1167450" cy="532725"/>
            </a:xfrm>
            <a:custGeom>
              <a:avLst/>
              <a:gdLst/>
              <a:ahLst/>
              <a:cxnLst/>
              <a:rect l="l" t="t" r="r" b="b"/>
              <a:pathLst>
                <a:path w="46698" h="21309" extrusionOk="0">
                  <a:moveTo>
                    <a:pt x="46698" y="1"/>
                  </a:moveTo>
                  <a:lnTo>
                    <a:pt x="19006" y="21192"/>
                  </a:lnTo>
                  <a:lnTo>
                    <a:pt x="1" y="8804"/>
                  </a:lnTo>
                  <a:lnTo>
                    <a:pt x="1" y="8862"/>
                  </a:lnTo>
                  <a:lnTo>
                    <a:pt x="19006" y="21251"/>
                  </a:lnTo>
                  <a:lnTo>
                    <a:pt x="19006" y="21309"/>
                  </a:lnTo>
                  <a:lnTo>
                    <a:pt x="46698" y="59"/>
                  </a:lnTo>
                  <a:lnTo>
                    <a:pt x="46698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6"/>
            <p:cNvSpPr/>
            <p:nvPr/>
          </p:nvSpPr>
          <p:spPr>
            <a:xfrm>
              <a:off x="1040450" y="2151350"/>
              <a:ext cx="1167450" cy="542200"/>
            </a:xfrm>
            <a:custGeom>
              <a:avLst/>
              <a:gdLst/>
              <a:ahLst/>
              <a:cxnLst/>
              <a:rect l="l" t="t" r="r" b="b"/>
              <a:pathLst>
                <a:path w="46698" h="21688" extrusionOk="0">
                  <a:moveTo>
                    <a:pt x="46698" y="0"/>
                  </a:moveTo>
                  <a:lnTo>
                    <a:pt x="18890" y="21629"/>
                  </a:lnTo>
                  <a:lnTo>
                    <a:pt x="1" y="9168"/>
                  </a:lnTo>
                  <a:lnTo>
                    <a:pt x="1" y="9240"/>
                  </a:lnTo>
                  <a:lnTo>
                    <a:pt x="18890" y="21687"/>
                  </a:lnTo>
                  <a:lnTo>
                    <a:pt x="46523" y="248"/>
                  </a:lnTo>
                  <a:lnTo>
                    <a:pt x="46698" y="58"/>
                  </a:lnTo>
                  <a:lnTo>
                    <a:pt x="4669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6"/>
            <p:cNvSpPr/>
            <p:nvPr/>
          </p:nvSpPr>
          <p:spPr>
            <a:xfrm>
              <a:off x="1512675" y="2587125"/>
              <a:ext cx="1475" cy="118450"/>
            </a:xfrm>
            <a:custGeom>
              <a:avLst/>
              <a:gdLst/>
              <a:ahLst/>
              <a:cxnLst/>
              <a:rect l="l" t="t" r="r" b="b"/>
              <a:pathLst>
                <a:path w="59" h="4738" extrusionOk="0">
                  <a:moveTo>
                    <a:pt x="59" y="0"/>
                  </a:moveTo>
                  <a:lnTo>
                    <a:pt x="1" y="4737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6"/>
            <p:cNvSpPr/>
            <p:nvPr/>
          </p:nvSpPr>
          <p:spPr>
            <a:xfrm>
              <a:off x="1511225" y="2587125"/>
              <a:ext cx="4400" cy="118450"/>
            </a:xfrm>
            <a:custGeom>
              <a:avLst/>
              <a:gdLst/>
              <a:ahLst/>
              <a:cxnLst/>
              <a:rect l="l" t="t" r="r" b="b"/>
              <a:pathLst>
                <a:path w="176" h="4738" extrusionOk="0">
                  <a:moveTo>
                    <a:pt x="117" y="0"/>
                  </a:moveTo>
                  <a:lnTo>
                    <a:pt x="0" y="4737"/>
                  </a:lnTo>
                  <a:lnTo>
                    <a:pt x="59" y="473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6"/>
            <p:cNvSpPr/>
            <p:nvPr/>
          </p:nvSpPr>
          <p:spPr>
            <a:xfrm>
              <a:off x="1966675" y="2042025"/>
              <a:ext cx="318850" cy="797250"/>
            </a:xfrm>
            <a:custGeom>
              <a:avLst/>
              <a:gdLst/>
              <a:ahLst/>
              <a:cxnLst/>
              <a:rect l="l" t="t" r="r" b="b"/>
              <a:pathLst>
                <a:path w="12754" h="31890" extrusionOk="0">
                  <a:moveTo>
                    <a:pt x="2362" y="1"/>
                  </a:moveTo>
                  <a:lnTo>
                    <a:pt x="1575" y="2493"/>
                  </a:lnTo>
                  <a:lnTo>
                    <a:pt x="59" y="7055"/>
                  </a:lnTo>
                  <a:lnTo>
                    <a:pt x="1" y="7230"/>
                  </a:lnTo>
                  <a:lnTo>
                    <a:pt x="4431" y="31526"/>
                  </a:lnTo>
                  <a:cubicBezTo>
                    <a:pt x="4431" y="31526"/>
                    <a:pt x="4489" y="31584"/>
                    <a:pt x="4664" y="31584"/>
                  </a:cubicBezTo>
                  <a:cubicBezTo>
                    <a:pt x="5029" y="31700"/>
                    <a:pt x="5889" y="31890"/>
                    <a:pt x="7040" y="31890"/>
                  </a:cubicBezTo>
                  <a:cubicBezTo>
                    <a:pt x="8075" y="31832"/>
                    <a:pt x="9401" y="31584"/>
                    <a:pt x="10684" y="30797"/>
                  </a:cubicBezTo>
                  <a:cubicBezTo>
                    <a:pt x="11412" y="30432"/>
                    <a:pt x="12083" y="29879"/>
                    <a:pt x="12753" y="29150"/>
                  </a:cubicBezTo>
                  <a:lnTo>
                    <a:pt x="7157" y="4737"/>
                  </a:lnTo>
                  <a:lnTo>
                    <a:pt x="7098" y="4679"/>
                  </a:lnTo>
                  <a:lnTo>
                    <a:pt x="4373" y="1954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6"/>
            <p:cNvSpPr/>
            <p:nvPr/>
          </p:nvSpPr>
          <p:spPr>
            <a:xfrm>
              <a:off x="1966675" y="2160450"/>
              <a:ext cx="318850" cy="671175"/>
            </a:xfrm>
            <a:custGeom>
              <a:avLst/>
              <a:gdLst/>
              <a:ahLst/>
              <a:cxnLst/>
              <a:rect l="l" t="t" r="r" b="b"/>
              <a:pathLst>
                <a:path w="12754" h="26847" extrusionOk="0">
                  <a:moveTo>
                    <a:pt x="7157" y="0"/>
                  </a:moveTo>
                  <a:cubicBezTo>
                    <a:pt x="6617" y="365"/>
                    <a:pt x="6064" y="729"/>
                    <a:pt x="5466" y="1035"/>
                  </a:cubicBezTo>
                  <a:cubicBezTo>
                    <a:pt x="5466" y="1094"/>
                    <a:pt x="5393" y="1094"/>
                    <a:pt x="5335" y="1152"/>
                  </a:cubicBezTo>
                  <a:cubicBezTo>
                    <a:pt x="4912" y="1341"/>
                    <a:pt x="4489" y="1589"/>
                    <a:pt x="4067" y="1764"/>
                  </a:cubicBezTo>
                  <a:cubicBezTo>
                    <a:pt x="3877" y="1822"/>
                    <a:pt x="3702" y="1881"/>
                    <a:pt x="3513" y="1953"/>
                  </a:cubicBezTo>
                  <a:cubicBezTo>
                    <a:pt x="3455" y="1953"/>
                    <a:pt x="3396" y="1953"/>
                    <a:pt x="3338" y="2012"/>
                  </a:cubicBezTo>
                  <a:cubicBezTo>
                    <a:pt x="2784" y="2187"/>
                    <a:pt x="2187" y="2318"/>
                    <a:pt x="1575" y="2318"/>
                  </a:cubicBezTo>
                  <a:cubicBezTo>
                    <a:pt x="1516" y="2376"/>
                    <a:pt x="1516" y="2376"/>
                    <a:pt x="1458" y="2376"/>
                  </a:cubicBezTo>
                  <a:cubicBezTo>
                    <a:pt x="962" y="2376"/>
                    <a:pt x="481" y="2376"/>
                    <a:pt x="59" y="2318"/>
                  </a:cubicBezTo>
                  <a:lnTo>
                    <a:pt x="1" y="2493"/>
                  </a:lnTo>
                  <a:lnTo>
                    <a:pt x="4431" y="26789"/>
                  </a:lnTo>
                  <a:cubicBezTo>
                    <a:pt x="4431" y="26789"/>
                    <a:pt x="4489" y="26847"/>
                    <a:pt x="4664" y="26847"/>
                  </a:cubicBezTo>
                  <a:cubicBezTo>
                    <a:pt x="5160" y="26541"/>
                    <a:pt x="5641" y="26293"/>
                    <a:pt x="6195" y="26060"/>
                  </a:cubicBezTo>
                  <a:cubicBezTo>
                    <a:pt x="6253" y="26001"/>
                    <a:pt x="6311" y="26001"/>
                    <a:pt x="6311" y="26001"/>
                  </a:cubicBezTo>
                  <a:cubicBezTo>
                    <a:pt x="7157" y="25564"/>
                    <a:pt x="8017" y="25273"/>
                    <a:pt x="8920" y="25025"/>
                  </a:cubicBezTo>
                  <a:lnTo>
                    <a:pt x="9037" y="25025"/>
                  </a:lnTo>
                  <a:cubicBezTo>
                    <a:pt x="9765" y="24777"/>
                    <a:pt x="10494" y="24661"/>
                    <a:pt x="11296" y="24544"/>
                  </a:cubicBezTo>
                  <a:lnTo>
                    <a:pt x="11412" y="24544"/>
                  </a:lnTo>
                  <a:cubicBezTo>
                    <a:pt x="11660" y="24471"/>
                    <a:pt x="11893" y="24471"/>
                    <a:pt x="12083" y="24471"/>
                  </a:cubicBezTo>
                  <a:cubicBezTo>
                    <a:pt x="12316" y="24413"/>
                    <a:pt x="12506" y="24413"/>
                    <a:pt x="12753" y="24413"/>
                  </a:cubicBezTo>
                  <a:lnTo>
                    <a:pt x="7157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6"/>
            <p:cNvSpPr/>
            <p:nvPr/>
          </p:nvSpPr>
          <p:spPr>
            <a:xfrm>
              <a:off x="2003100" y="2218375"/>
              <a:ext cx="121375" cy="593575"/>
            </a:xfrm>
            <a:custGeom>
              <a:avLst/>
              <a:gdLst/>
              <a:ahLst/>
              <a:cxnLst/>
              <a:rect l="l" t="t" r="r" b="b"/>
              <a:pathLst>
                <a:path w="4855" h="23743" extrusionOk="0">
                  <a:moveTo>
                    <a:pt x="118" y="1"/>
                  </a:moveTo>
                  <a:cubicBezTo>
                    <a:pt x="59" y="59"/>
                    <a:pt x="59" y="59"/>
                    <a:pt x="1" y="59"/>
                  </a:cubicBezTo>
                  <a:lnTo>
                    <a:pt x="4738" y="23743"/>
                  </a:lnTo>
                  <a:cubicBezTo>
                    <a:pt x="4796" y="23684"/>
                    <a:pt x="4854" y="23684"/>
                    <a:pt x="4854" y="23684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6"/>
            <p:cNvSpPr/>
            <p:nvPr/>
          </p:nvSpPr>
          <p:spPr>
            <a:xfrm>
              <a:off x="2050125" y="2209275"/>
              <a:ext cx="142475" cy="576800"/>
            </a:xfrm>
            <a:custGeom>
              <a:avLst/>
              <a:gdLst/>
              <a:ahLst/>
              <a:cxnLst/>
              <a:rect l="l" t="t" r="r" b="b"/>
              <a:pathLst>
                <a:path w="5699" h="23072" extrusionOk="0">
                  <a:moveTo>
                    <a:pt x="175" y="0"/>
                  </a:moveTo>
                  <a:cubicBezTo>
                    <a:pt x="117" y="0"/>
                    <a:pt x="58" y="0"/>
                    <a:pt x="0" y="59"/>
                  </a:cubicBezTo>
                  <a:lnTo>
                    <a:pt x="5582" y="23072"/>
                  </a:lnTo>
                  <a:lnTo>
                    <a:pt x="5699" y="2307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6"/>
            <p:cNvSpPr/>
            <p:nvPr/>
          </p:nvSpPr>
          <p:spPr>
            <a:xfrm>
              <a:off x="2100025" y="2186325"/>
              <a:ext cx="151975" cy="587750"/>
            </a:xfrm>
            <a:custGeom>
              <a:avLst/>
              <a:gdLst/>
              <a:ahLst/>
              <a:cxnLst/>
              <a:rect l="l" t="t" r="r" b="b"/>
              <a:pathLst>
                <a:path w="6079" h="23510" extrusionOk="0">
                  <a:moveTo>
                    <a:pt x="132" y="0"/>
                  </a:moveTo>
                  <a:cubicBezTo>
                    <a:pt x="132" y="59"/>
                    <a:pt x="59" y="59"/>
                    <a:pt x="1" y="117"/>
                  </a:cubicBezTo>
                  <a:lnTo>
                    <a:pt x="5962" y="23509"/>
                  </a:lnTo>
                  <a:lnTo>
                    <a:pt x="6078" y="2350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6"/>
            <p:cNvSpPr/>
            <p:nvPr/>
          </p:nvSpPr>
          <p:spPr>
            <a:xfrm>
              <a:off x="2006025" y="2042025"/>
              <a:ext cx="69975" cy="68925"/>
            </a:xfrm>
            <a:custGeom>
              <a:avLst/>
              <a:gdLst/>
              <a:ahLst/>
              <a:cxnLst/>
              <a:rect l="l" t="t" r="r" b="b"/>
              <a:pathLst>
                <a:path w="2799" h="2757" extrusionOk="0">
                  <a:moveTo>
                    <a:pt x="788" y="1"/>
                  </a:moveTo>
                  <a:lnTo>
                    <a:pt x="1" y="2493"/>
                  </a:lnTo>
                  <a:cubicBezTo>
                    <a:pt x="267" y="2669"/>
                    <a:pt x="663" y="2757"/>
                    <a:pt x="1077" y="2757"/>
                  </a:cubicBezTo>
                  <a:cubicBezTo>
                    <a:pt x="1796" y="2757"/>
                    <a:pt x="2568" y="2490"/>
                    <a:pt x="2799" y="1954"/>
                  </a:cubicBezTo>
                  <a:lnTo>
                    <a:pt x="788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6"/>
            <p:cNvSpPr/>
            <p:nvPr/>
          </p:nvSpPr>
          <p:spPr>
            <a:xfrm>
              <a:off x="2142675" y="2805750"/>
              <a:ext cx="91100" cy="33525"/>
            </a:xfrm>
            <a:custGeom>
              <a:avLst/>
              <a:gdLst/>
              <a:ahLst/>
              <a:cxnLst/>
              <a:rect l="l" t="t" r="r" b="b"/>
              <a:pathLst>
                <a:path w="3644" h="1341" extrusionOk="0">
                  <a:moveTo>
                    <a:pt x="2798" y="0"/>
                  </a:moveTo>
                  <a:cubicBezTo>
                    <a:pt x="1997" y="58"/>
                    <a:pt x="117" y="364"/>
                    <a:pt x="0" y="1341"/>
                  </a:cubicBezTo>
                  <a:cubicBezTo>
                    <a:pt x="1035" y="1283"/>
                    <a:pt x="2361" y="1035"/>
                    <a:pt x="3644" y="248"/>
                  </a:cubicBezTo>
                  <a:cubicBezTo>
                    <a:pt x="3454" y="58"/>
                    <a:pt x="3090" y="0"/>
                    <a:pt x="279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6"/>
            <p:cNvSpPr/>
            <p:nvPr/>
          </p:nvSpPr>
          <p:spPr>
            <a:xfrm>
              <a:off x="1016050" y="2263925"/>
              <a:ext cx="1030800" cy="567700"/>
            </a:xfrm>
            <a:custGeom>
              <a:avLst/>
              <a:gdLst/>
              <a:ahLst/>
              <a:cxnLst/>
              <a:rect l="l" t="t" r="r" b="b"/>
              <a:pathLst>
                <a:path w="41232" h="22708" extrusionOk="0">
                  <a:moveTo>
                    <a:pt x="18772" y="1"/>
                  </a:moveTo>
                  <a:lnTo>
                    <a:pt x="0" y="16936"/>
                  </a:lnTo>
                  <a:lnTo>
                    <a:pt x="22416" y="22708"/>
                  </a:lnTo>
                  <a:lnTo>
                    <a:pt x="41232" y="7040"/>
                  </a:lnTo>
                  <a:lnTo>
                    <a:pt x="18772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6"/>
            <p:cNvSpPr/>
            <p:nvPr/>
          </p:nvSpPr>
          <p:spPr>
            <a:xfrm>
              <a:off x="1199675" y="2477800"/>
              <a:ext cx="677400" cy="454350"/>
            </a:xfrm>
            <a:custGeom>
              <a:avLst/>
              <a:gdLst/>
              <a:ahLst/>
              <a:cxnLst/>
              <a:rect l="l" t="t" r="r" b="b"/>
              <a:pathLst>
                <a:path w="27096" h="18174" extrusionOk="0">
                  <a:moveTo>
                    <a:pt x="23991" y="1"/>
                  </a:moveTo>
                  <a:lnTo>
                    <a:pt x="1" y="9416"/>
                  </a:lnTo>
                  <a:lnTo>
                    <a:pt x="2071" y="16820"/>
                  </a:lnTo>
                  <a:cubicBezTo>
                    <a:pt x="2071" y="16820"/>
                    <a:pt x="5361" y="18174"/>
                    <a:pt x="9481" y="18174"/>
                  </a:cubicBezTo>
                  <a:cubicBezTo>
                    <a:pt x="11541" y="18174"/>
                    <a:pt x="13808" y="17835"/>
                    <a:pt x="15975" y="16820"/>
                  </a:cubicBezTo>
                  <a:cubicBezTo>
                    <a:pt x="22533" y="13788"/>
                    <a:pt x="27095" y="8134"/>
                    <a:pt x="27095" y="8134"/>
                  </a:cubicBezTo>
                  <a:lnTo>
                    <a:pt x="23991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6"/>
            <p:cNvSpPr/>
            <p:nvPr/>
          </p:nvSpPr>
          <p:spPr>
            <a:xfrm>
              <a:off x="1014600" y="2438450"/>
              <a:ext cx="1034075" cy="393175"/>
            </a:xfrm>
            <a:custGeom>
              <a:avLst/>
              <a:gdLst/>
              <a:ahLst/>
              <a:cxnLst/>
              <a:rect l="l" t="t" r="r" b="b"/>
              <a:pathLst>
                <a:path w="41363" h="15727" extrusionOk="0">
                  <a:moveTo>
                    <a:pt x="41290" y="1"/>
                  </a:moveTo>
                  <a:lnTo>
                    <a:pt x="22110" y="15610"/>
                  </a:lnTo>
                  <a:lnTo>
                    <a:pt x="58" y="9897"/>
                  </a:lnTo>
                  <a:cubicBezTo>
                    <a:pt x="58" y="9897"/>
                    <a:pt x="0" y="9897"/>
                    <a:pt x="0" y="9955"/>
                  </a:cubicBezTo>
                  <a:cubicBezTo>
                    <a:pt x="0" y="9955"/>
                    <a:pt x="0" y="10014"/>
                    <a:pt x="58" y="10014"/>
                  </a:cubicBezTo>
                  <a:lnTo>
                    <a:pt x="22110" y="15727"/>
                  </a:lnTo>
                  <a:lnTo>
                    <a:pt x="22168" y="15727"/>
                  </a:lnTo>
                  <a:lnTo>
                    <a:pt x="41363" y="117"/>
                  </a:lnTo>
                  <a:lnTo>
                    <a:pt x="41363" y="59"/>
                  </a:lnTo>
                  <a:cubicBezTo>
                    <a:pt x="41363" y="1"/>
                    <a:pt x="41290" y="1"/>
                    <a:pt x="41290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6"/>
            <p:cNvSpPr/>
            <p:nvPr/>
          </p:nvSpPr>
          <p:spPr>
            <a:xfrm>
              <a:off x="1521775" y="2496400"/>
              <a:ext cx="733150" cy="116625"/>
            </a:xfrm>
            <a:custGeom>
              <a:avLst/>
              <a:gdLst/>
              <a:ahLst/>
              <a:cxnLst/>
              <a:rect l="l" t="t" r="r" b="b"/>
              <a:pathLst>
                <a:path w="29326" h="4665" extrusionOk="0">
                  <a:moveTo>
                    <a:pt x="5460" y="1"/>
                  </a:moveTo>
                  <a:cubicBezTo>
                    <a:pt x="3595" y="1"/>
                    <a:pt x="1716" y="215"/>
                    <a:pt x="59" y="1020"/>
                  </a:cubicBezTo>
                  <a:cubicBezTo>
                    <a:pt x="1" y="1020"/>
                    <a:pt x="1" y="1079"/>
                    <a:pt x="1" y="1137"/>
                  </a:cubicBezTo>
                  <a:cubicBezTo>
                    <a:pt x="59" y="1195"/>
                    <a:pt x="117" y="1195"/>
                    <a:pt x="176" y="1195"/>
                  </a:cubicBezTo>
                  <a:cubicBezTo>
                    <a:pt x="1775" y="407"/>
                    <a:pt x="3592" y="184"/>
                    <a:pt x="5424" y="184"/>
                  </a:cubicBezTo>
                  <a:cubicBezTo>
                    <a:pt x="5963" y="184"/>
                    <a:pt x="6504" y="204"/>
                    <a:pt x="7040" y="233"/>
                  </a:cubicBezTo>
                  <a:cubicBezTo>
                    <a:pt x="11777" y="467"/>
                    <a:pt x="15173" y="1137"/>
                    <a:pt x="18219" y="2420"/>
                  </a:cubicBezTo>
                  <a:cubicBezTo>
                    <a:pt x="18700" y="2594"/>
                    <a:pt x="19181" y="2842"/>
                    <a:pt x="19677" y="3090"/>
                  </a:cubicBezTo>
                  <a:cubicBezTo>
                    <a:pt x="20464" y="3454"/>
                    <a:pt x="21309" y="3877"/>
                    <a:pt x="22169" y="4183"/>
                  </a:cubicBezTo>
                  <a:cubicBezTo>
                    <a:pt x="23131" y="4547"/>
                    <a:pt x="24107" y="4664"/>
                    <a:pt x="24953" y="4664"/>
                  </a:cubicBezTo>
                  <a:cubicBezTo>
                    <a:pt x="25506" y="4664"/>
                    <a:pt x="25987" y="4606"/>
                    <a:pt x="26468" y="4475"/>
                  </a:cubicBezTo>
                  <a:cubicBezTo>
                    <a:pt x="27999" y="4052"/>
                    <a:pt x="29150" y="2842"/>
                    <a:pt x="29325" y="1443"/>
                  </a:cubicBezTo>
                  <a:cubicBezTo>
                    <a:pt x="29325" y="1385"/>
                    <a:pt x="29267" y="1327"/>
                    <a:pt x="29208" y="1327"/>
                  </a:cubicBezTo>
                  <a:cubicBezTo>
                    <a:pt x="29150" y="1327"/>
                    <a:pt x="29150" y="1385"/>
                    <a:pt x="29150" y="1385"/>
                  </a:cubicBezTo>
                  <a:cubicBezTo>
                    <a:pt x="28961" y="2726"/>
                    <a:pt x="27809" y="3877"/>
                    <a:pt x="26410" y="4300"/>
                  </a:cubicBezTo>
                  <a:cubicBezTo>
                    <a:pt x="25944" y="4440"/>
                    <a:pt x="25449" y="4509"/>
                    <a:pt x="24927" y="4509"/>
                  </a:cubicBezTo>
                  <a:cubicBezTo>
                    <a:pt x="24096" y="4509"/>
                    <a:pt x="23194" y="4334"/>
                    <a:pt x="22227" y="3994"/>
                  </a:cubicBezTo>
                  <a:cubicBezTo>
                    <a:pt x="21367" y="3688"/>
                    <a:pt x="20580" y="3265"/>
                    <a:pt x="19793" y="2901"/>
                  </a:cubicBezTo>
                  <a:cubicBezTo>
                    <a:pt x="19312" y="2653"/>
                    <a:pt x="18758" y="2420"/>
                    <a:pt x="18277" y="2230"/>
                  </a:cubicBezTo>
                  <a:cubicBezTo>
                    <a:pt x="15246" y="962"/>
                    <a:pt x="11777" y="233"/>
                    <a:pt x="7040" y="44"/>
                  </a:cubicBezTo>
                  <a:cubicBezTo>
                    <a:pt x="6518" y="18"/>
                    <a:pt x="5989" y="1"/>
                    <a:pt x="5460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6"/>
            <p:cNvSpPr/>
            <p:nvPr/>
          </p:nvSpPr>
          <p:spPr>
            <a:xfrm>
              <a:off x="2154700" y="2468700"/>
              <a:ext cx="159600" cy="151225"/>
            </a:xfrm>
            <a:custGeom>
              <a:avLst/>
              <a:gdLst/>
              <a:ahLst/>
              <a:cxnLst/>
              <a:rect l="l" t="t" r="r" b="b"/>
              <a:pathLst>
                <a:path w="6384" h="6049" extrusionOk="0">
                  <a:moveTo>
                    <a:pt x="3221" y="1"/>
                  </a:moveTo>
                  <a:cubicBezTo>
                    <a:pt x="2317" y="729"/>
                    <a:pt x="1457" y="1458"/>
                    <a:pt x="860" y="2435"/>
                  </a:cubicBezTo>
                  <a:cubicBezTo>
                    <a:pt x="248" y="3396"/>
                    <a:pt x="0" y="4621"/>
                    <a:pt x="423" y="5655"/>
                  </a:cubicBezTo>
                  <a:cubicBezTo>
                    <a:pt x="914" y="5924"/>
                    <a:pt x="1467" y="6048"/>
                    <a:pt x="2020" y="6048"/>
                  </a:cubicBezTo>
                  <a:cubicBezTo>
                    <a:pt x="2699" y="6048"/>
                    <a:pt x="3380" y="5861"/>
                    <a:pt x="3950" y="5524"/>
                  </a:cubicBezTo>
                  <a:cubicBezTo>
                    <a:pt x="5043" y="4927"/>
                    <a:pt x="5830" y="3892"/>
                    <a:pt x="6384" y="2799"/>
                  </a:cubicBezTo>
                  <a:cubicBezTo>
                    <a:pt x="6325" y="2668"/>
                    <a:pt x="6194" y="2551"/>
                    <a:pt x="6078" y="2493"/>
                  </a:cubicBezTo>
                  <a:lnTo>
                    <a:pt x="6019" y="2551"/>
                  </a:lnTo>
                  <a:cubicBezTo>
                    <a:pt x="5349" y="3280"/>
                    <a:pt x="4562" y="3950"/>
                    <a:pt x="3644" y="4256"/>
                  </a:cubicBezTo>
                  <a:cubicBezTo>
                    <a:pt x="4504" y="3761"/>
                    <a:pt x="5101" y="2974"/>
                    <a:pt x="5713" y="2128"/>
                  </a:cubicBezTo>
                  <a:cubicBezTo>
                    <a:pt x="5159" y="1647"/>
                    <a:pt x="4562" y="1152"/>
                    <a:pt x="4008" y="729"/>
                  </a:cubicBezTo>
                  <a:cubicBezTo>
                    <a:pt x="3104" y="1458"/>
                    <a:pt x="2244" y="2303"/>
                    <a:pt x="1589" y="3280"/>
                  </a:cubicBezTo>
                  <a:cubicBezTo>
                    <a:pt x="2070" y="2245"/>
                    <a:pt x="2798" y="1283"/>
                    <a:pt x="3644" y="423"/>
                  </a:cubicBezTo>
                  <a:cubicBezTo>
                    <a:pt x="3527" y="307"/>
                    <a:pt x="3338" y="190"/>
                    <a:pt x="3221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6"/>
            <p:cNvSpPr/>
            <p:nvPr/>
          </p:nvSpPr>
          <p:spPr>
            <a:xfrm>
              <a:off x="1213525" y="1776400"/>
              <a:ext cx="197525" cy="196075"/>
            </a:xfrm>
            <a:custGeom>
              <a:avLst/>
              <a:gdLst/>
              <a:ahLst/>
              <a:cxnLst/>
              <a:rect l="l" t="t" r="r" b="b"/>
              <a:pathLst>
                <a:path w="7901" h="7843" extrusionOk="0">
                  <a:moveTo>
                    <a:pt x="4490" y="1"/>
                  </a:moveTo>
                  <a:lnTo>
                    <a:pt x="2726" y="2304"/>
                  </a:lnTo>
                  <a:lnTo>
                    <a:pt x="1" y="3338"/>
                  </a:lnTo>
                  <a:lnTo>
                    <a:pt x="2362" y="5102"/>
                  </a:lnTo>
                  <a:lnTo>
                    <a:pt x="3397" y="7842"/>
                  </a:lnTo>
                  <a:lnTo>
                    <a:pt x="5160" y="5525"/>
                  </a:lnTo>
                  <a:lnTo>
                    <a:pt x="7900" y="4490"/>
                  </a:lnTo>
                  <a:lnTo>
                    <a:pt x="5525" y="2741"/>
                  </a:lnTo>
                  <a:lnTo>
                    <a:pt x="449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6"/>
            <p:cNvSpPr/>
            <p:nvPr/>
          </p:nvSpPr>
          <p:spPr>
            <a:xfrm>
              <a:off x="1849725" y="2679675"/>
              <a:ext cx="189850" cy="188400"/>
            </a:xfrm>
            <a:custGeom>
              <a:avLst/>
              <a:gdLst/>
              <a:ahLst/>
              <a:cxnLst/>
              <a:rect l="l" t="t" r="r" b="b"/>
              <a:pathLst>
                <a:path w="7594" h="7536" extrusionOk="0">
                  <a:moveTo>
                    <a:pt x="2551" y="0"/>
                  </a:moveTo>
                  <a:lnTo>
                    <a:pt x="1997" y="2857"/>
                  </a:lnTo>
                  <a:lnTo>
                    <a:pt x="0" y="4985"/>
                  </a:lnTo>
                  <a:lnTo>
                    <a:pt x="2915" y="5524"/>
                  </a:lnTo>
                  <a:lnTo>
                    <a:pt x="5043" y="7535"/>
                  </a:lnTo>
                  <a:lnTo>
                    <a:pt x="5582" y="4620"/>
                  </a:lnTo>
                  <a:lnTo>
                    <a:pt x="7593" y="2492"/>
                  </a:lnTo>
                  <a:lnTo>
                    <a:pt x="4679" y="1953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6"/>
            <p:cNvSpPr/>
            <p:nvPr/>
          </p:nvSpPr>
          <p:spPr>
            <a:xfrm>
              <a:off x="2113875" y="1819050"/>
              <a:ext cx="171650" cy="182200"/>
            </a:xfrm>
            <a:custGeom>
              <a:avLst/>
              <a:gdLst/>
              <a:ahLst/>
              <a:cxnLst/>
              <a:rect l="l" t="t" r="r" b="b"/>
              <a:pathLst>
                <a:path w="6866" h="7288" extrusionOk="0">
                  <a:moveTo>
                    <a:pt x="6501" y="0"/>
                  </a:moveTo>
                  <a:lnTo>
                    <a:pt x="1" y="4125"/>
                  </a:lnTo>
                  <a:lnTo>
                    <a:pt x="6865" y="7287"/>
                  </a:lnTo>
                  <a:lnTo>
                    <a:pt x="6501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6"/>
            <p:cNvSpPr/>
            <p:nvPr/>
          </p:nvSpPr>
          <p:spPr>
            <a:xfrm>
              <a:off x="947900" y="2462500"/>
              <a:ext cx="171650" cy="182225"/>
            </a:xfrm>
            <a:custGeom>
              <a:avLst/>
              <a:gdLst/>
              <a:ahLst/>
              <a:cxnLst/>
              <a:rect l="l" t="t" r="r" b="b"/>
              <a:pathLst>
                <a:path w="6866" h="7289" extrusionOk="0">
                  <a:moveTo>
                    <a:pt x="6501" y="1"/>
                  </a:moveTo>
                  <a:lnTo>
                    <a:pt x="1" y="4140"/>
                  </a:lnTo>
                  <a:lnTo>
                    <a:pt x="6866" y="7288"/>
                  </a:lnTo>
                  <a:lnTo>
                    <a:pt x="6501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6"/>
            <p:cNvSpPr/>
            <p:nvPr/>
          </p:nvSpPr>
          <p:spPr>
            <a:xfrm>
              <a:off x="2160875" y="2253750"/>
              <a:ext cx="265650" cy="154125"/>
            </a:xfrm>
            <a:custGeom>
              <a:avLst/>
              <a:gdLst/>
              <a:ahLst/>
              <a:cxnLst/>
              <a:rect l="l" t="t" r="r" b="b"/>
              <a:pathLst>
                <a:path w="10626" h="6165" extrusionOk="0">
                  <a:moveTo>
                    <a:pt x="5514" y="0"/>
                  </a:moveTo>
                  <a:cubicBezTo>
                    <a:pt x="5296" y="0"/>
                    <a:pt x="5076" y="14"/>
                    <a:pt x="4854" y="43"/>
                  </a:cubicBezTo>
                  <a:cubicBezTo>
                    <a:pt x="1997" y="408"/>
                    <a:pt x="1" y="2958"/>
                    <a:pt x="365" y="5800"/>
                  </a:cubicBezTo>
                  <a:cubicBezTo>
                    <a:pt x="423" y="5931"/>
                    <a:pt x="423" y="6048"/>
                    <a:pt x="482" y="6165"/>
                  </a:cubicBezTo>
                  <a:lnTo>
                    <a:pt x="10626" y="4897"/>
                  </a:lnTo>
                  <a:cubicBezTo>
                    <a:pt x="10626" y="4707"/>
                    <a:pt x="10626" y="4591"/>
                    <a:pt x="10567" y="4474"/>
                  </a:cubicBezTo>
                  <a:cubicBezTo>
                    <a:pt x="10232" y="1897"/>
                    <a:pt x="8043" y="0"/>
                    <a:pt x="5514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6"/>
            <p:cNvSpPr/>
            <p:nvPr/>
          </p:nvSpPr>
          <p:spPr>
            <a:xfrm>
              <a:off x="1053950" y="1992125"/>
              <a:ext cx="264175" cy="196150"/>
            </a:xfrm>
            <a:custGeom>
              <a:avLst/>
              <a:gdLst/>
              <a:ahLst/>
              <a:cxnLst/>
              <a:rect l="l" t="t" r="r" b="b"/>
              <a:pathLst>
                <a:path w="10567" h="7846" extrusionOk="0">
                  <a:moveTo>
                    <a:pt x="1530" y="0"/>
                  </a:moveTo>
                  <a:cubicBezTo>
                    <a:pt x="1399" y="117"/>
                    <a:pt x="1341" y="233"/>
                    <a:pt x="1283" y="364"/>
                  </a:cubicBezTo>
                  <a:cubicBezTo>
                    <a:pt x="0" y="2857"/>
                    <a:pt x="977" y="5946"/>
                    <a:pt x="3469" y="7287"/>
                  </a:cubicBezTo>
                  <a:cubicBezTo>
                    <a:pt x="4212" y="7666"/>
                    <a:pt x="5014" y="7845"/>
                    <a:pt x="5807" y="7845"/>
                  </a:cubicBezTo>
                  <a:cubicBezTo>
                    <a:pt x="7673" y="7845"/>
                    <a:pt x="9492" y="6850"/>
                    <a:pt x="10392" y="5101"/>
                  </a:cubicBezTo>
                  <a:lnTo>
                    <a:pt x="10567" y="4737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86"/>
          <p:cNvGrpSpPr/>
          <p:nvPr/>
        </p:nvGrpSpPr>
        <p:grpSpPr>
          <a:xfrm>
            <a:off x="2970323" y="1852121"/>
            <a:ext cx="1296440" cy="1037907"/>
            <a:chOff x="2948650" y="1793175"/>
            <a:chExt cx="1355825" cy="1085450"/>
          </a:xfrm>
        </p:grpSpPr>
        <p:sp>
          <p:nvSpPr>
            <p:cNvPr id="3178" name="Google Shape;3178;p86"/>
            <p:cNvSpPr/>
            <p:nvPr/>
          </p:nvSpPr>
          <p:spPr>
            <a:xfrm>
              <a:off x="2948650" y="1793175"/>
              <a:ext cx="1355825" cy="1085450"/>
            </a:xfrm>
            <a:custGeom>
              <a:avLst/>
              <a:gdLst/>
              <a:ahLst/>
              <a:cxnLst/>
              <a:rect l="l" t="t" r="r" b="b"/>
              <a:pathLst>
                <a:path w="54233" h="43418" extrusionOk="0">
                  <a:moveTo>
                    <a:pt x="22416" y="0"/>
                  </a:moveTo>
                  <a:cubicBezTo>
                    <a:pt x="22226" y="0"/>
                    <a:pt x="22052" y="59"/>
                    <a:pt x="21862" y="59"/>
                  </a:cubicBezTo>
                  <a:cubicBezTo>
                    <a:pt x="21687" y="59"/>
                    <a:pt x="21498" y="117"/>
                    <a:pt x="21381" y="117"/>
                  </a:cubicBezTo>
                  <a:lnTo>
                    <a:pt x="21323" y="117"/>
                  </a:lnTo>
                  <a:cubicBezTo>
                    <a:pt x="20536" y="306"/>
                    <a:pt x="19618" y="729"/>
                    <a:pt x="18772" y="1574"/>
                  </a:cubicBezTo>
                  <a:lnTo>
                    <a:pt x="18466" y="1574"/>
                  </a:lnTo>
                  <a:cubicBezTo>
                    <a:pt x="17854" y="1574"/>
                    <a:pt x="17315" y="1880"/>
                    <a:pt x="17067" y="2434"/>
                  </a:cubicBezTo>
                  <a:lnTo>
                    <a:pt x="14575" y="7040"/>
                  </a:lnTo>
                  <a:cubicBezTo>
                    <a:pt x="11908" y="9284"/>
                    <a:pt x="9546" y="12272"/>
                    <a:pt x="7783" y="15610"/>
                  </a:cubicBezTo>
                  <a:cubicBezTo>
                    <a:pt x="5349" y="16878"/>
                    <a:pt x="3892" y="19618"/>
                    <a:pt x="4256" y="22401"/>
                  </a:cubicBezTo>
                  <a:cubicBezTo>
                    <a:pt x="4256" y="22649"/>
                    <a:pt x="4314" y="22839"/>
                    <a:pt x="4372" y="22955"/>
                  </a:cubicBezTo>
                  <a:cubicBezTo>
                    <a:pt x="4445" y="23320"/>
                    <a:pt x="4562" y="23567"/>
                    <a:pt x="4810" y="23742"/>
                  </a:cubicBezTo>
                  <a:cubicBezTo>
                    <a:pt x="4620" y="24588"/>
                    <a:pt x="4504" y="25448"/>
                    <a:pt x="4445" y="26235"/>
                  </a:cubicBezTo>
                  <a:lnTo>
                    <a:pt x="2915" y="29091"/>
                  </a:lnTo>
                  <a:cubicBezTo>
                    <a:pt x="2798" y="29266"/>
                    <a:pt x="2798" y="29397"/>
                    <a:pt x="2740" y="29572"/>
                  </a:cubicBezTo>
                  <a:cubicBezTo>
                    <a:pt x="2740" y="29820"/>
                    <a:pt x="2434" y="31700"/>
                    <a:pt x="3469" y="33274"/>
                  </a:cubicBezTo>
                  <a:lnTo>
                    <a:pt x="3411" y="33274"/>
                  </a:lnTo>
                  <a:cubicBezTo>
                    <a:pt x="2857" y="33464"/>
                    <a:pt x="2434" y="33886"/>
                    <a:pt x="2317" y="34425"/>
                  </a:cubicBezTo>
                  <a:lnTo>
                    <a:pt x="1895" y="36320"/>
                  </a:lnTo>
                  <a:lnTo>
                    <a:pt x="554" y="37646"/>
                  </a:lnTo>
                  <a:cubicBezTo>
                    <a:pt x="131" y="38011"/>
                    <a:pt x="0" y="38623"/>
                    <a:pt x="131" y="39162"/>
                  </a:cubicBezTo>
                  <a:cubicBezTo>
                    <a:pt x="306" y="39716"/>
                    <a:pt x="729" y="40139"/>
                    <a:pt x="1341" y="40255"/>
                  </a:cubicBezTo>
                  <a:lnTo>
                    <a:pt x="3163" y="40692"/>
                  </a:lnTo>
                  <a:lnTo>
                    <a:pt x="4504" y="42019"/>
                  </a:lnTo>
                  <a:cubicBezTo>
                    <a:pt x="4810" y="42325"/>
                    <a:pt x="5232" y="42514"/>
                    <a:pt x="5597" y="42514"/>
                  </a:cubicBezTo>
                  <a:cubicBezTo>
                    <a:pt x="5772" y="42514"/>
                    <a:pt x="5903" y="42441"/>
                    <a:pt x="6078" y="42441"/>
                  </a:cubicBezTo>
                  <a:cubicBezTo>
                    <a:pt x="6325" y="42383"/>
                    <a:pt x="6500" y="42208"/>
                    <a:pt x="6690" y="42077"/>
                  </a:cubicBezTo>
                  <a:cubicBezTo>
                    <a:pt x="7841" y="42937"/>
                    <a:pt x="9240" y="43418"/>
                    <a:pt x="10756" y="43418"/>
                  </a:cubicBezTo>
                  <a:lnTo>
                    <a:pt x="46275" y="43418"/>
                  </a:lnTo>
                  <a:cubicBezTo>
                    <a:pt x="47193" y="43418"/>
                    <a:pt x="47863" y="42689"/>
                    <a:pt x="47863" y="41844"/>
                  </a:cubicBezTo>
                  <a:lnTo>
                    <a:pt x="47863" y="40328"/>
                  </a:lnTo>
                  <a:lnTo>
                    <a:pt x="48650" y="40692"/>
                  </a:lnTo>
                  <a:cubicBezTo>
                    <a:pt x="48898" y="40751"/>
                    <a:pt x="49073" y="40809"/>
                    <a:pt x="49321" y="40809"/>
                  </a:cubicBezTo>
                  <a:cubicBezTo>
                    <a:pt x="49627" y="40809"/>
                    <a:pt x="49918" y="40751"/>
                    <a:pt x="50166" y="40561"/>
                  </a:cubicBezTo>
                  <a:cubicBezTo>
                    <a:pt x="50647" y="40255"/>
                    <a:pt x="50895" y="39716"/>
                    <a:pt x="50895" y="39162"/>
                  </a:cubicBezTo>
                  <a:lnTo>
                    <a:pt x="50530" y="31758"/>
                  </a:lnTo>
                  <a:cubicBezTo>
                    <a:pt x="50530" y="31511"/>
                    <a:pt x="50414" y="31277"/>
                    <a:pt x="50283" y="31030"/>
                  </a:cubicBezTo>
                  <a:cubicBezTo>
                    <a:pt x="51259" y="29033"/>
                    <a:pt x="51929" y="26847"/>
                    <a:pt x="52177" y="24529"/>
                  </a:cubicBezTo>
                  <a:cubicBezTo>
                    <a:pt x="52410" y="22839"/>
                    <a:pt x="52410" y="21192"/>
                    <a:pt x="52236" y="19676"/>
                  </a:cubicBezTo>
                  <a:lnTo>
                    <a:pt x="52236" y="19618"/>
                  </a:lnTo>
                  <a:cubicBezTo>
                    <a:pt x="52469" y="19064"/>
                    <a:pt x="52469" y="18466"/>
                    <a:pt x="52104" y="18029"/>
                  </a:cubicBezTo>
                  <a:lnTo>
                    <a:pt x="51740" y="17490"/>
                  </a:lnTo>
                  <a:cubicBezTo>
                    <a:pt x="51682" y="17184"/>
                    <a:pt x="51623" y="16936"/>
                    <a:pt x="51507" y="16644"/>
                  </a:cubicBezTo>
                  <a:cubicBezTo>
                    <a:pt x="51376" y="16207"/>
                    <a:pt x="51201" y="15785"/>
                    <a:pt x="51011" y="15362"/>
                  </a:cubicBezTo>
                  <a:lnTo>
                    <a:pt x="50953" y="14575"/>
                  </a:lnTo>
                  <a:cubicBezTo>
                    <a:pt x="50953" y="13963"/>
                    <a:pt x="50589" y="13482"/>
                    <a:pt x="50108" y="13234"/>
                  </a:cubicBezTo>
                  <a:cubicBezTo>
                    <a:pt x="49991" y="13176"/>
                    <a:pt x="49860" y="13117"/>
                    <a:pt x="49743" y="13117"/>
                  </a:cubicBezTo>
                  <a:cubicBezTo>
                    <a:pt x="49685" y="13001"/>
                    <a:pt x="49627" y="12870"/>
                    <a:pt x="49554" y="12811"/>
                  </a:cubicBezTo>
                  <a:cubicBezTo>
                    <a:pt x="51623" y="8191"/>
                    <a:pt x="53693" y="5772"/>
                    <a:pt x="53751" y="5714"/>
                  </a:cubicBezTo>
                  <a:cubicBezTo>
                    <a:pt x="54116" y="5276"/>
                    <a:pt x="54232" y="4679"/>
                    <a:pt x="53999" y="4125"/>
                  </a:cubicBezTo>
                  <a:cubicBezTo>
                    <a:pt x="53810" y="3586"/>
                    <a:pt x="53270" y="3163"/>
                    <a:pt x="52717" y="3163"/>
                  </a:cubicBezTo>
                  <a:lnTo>
                    <a:pt x="29149" y="1210"/>
                  </a:lnTo>
                  <a:lnTo>
                    <a:pt x="29033" y="1210"/>
                  </a:lnTo>
                  <a:cubicBezTo>
                    <a:pt x="28610" y="1210"/>
                    <a:pt x="28246" y="1341"/>
                    <a:pt x="27940" y="1633"/>
                  </a:cubicBezTo>
                  <a:cubicBezTo>
                    <a:pt x="27823" y="1706"/>
                    <a:pt x="27765" y="1764"/>
                    <a:pt x="27692" y="1822"/>
                  </a:cubicBezTo>
                  <a:cubicBezTo>
                    <a:pt x="27153" y="1880"/>
                    <a:pt x="26599" y="1880"/>
                    <a:pt x="26118" y="1939"/>
                  </a:cubicBezTo>
                  <a:cubicBezTo>
                    <a:pt x="25637" y="1341"/>
                    <a:pt x="24966" y="729"/>
                    <a:pt x="23873" y="248"/>
                  </a:cubicBezTo>
                  <a:cubicBezTo>
                    <a:pt x="23815" y="248"/>
                    <a:pt x="23757" y="248"/>
                    <a:pt x="23757" y="175"/>
                  </a:cubicBezTo>
                  <a:cubicBezTo>
                    <a:pt x="23626" y="175"/>
                    <a:pt x="23086" y="0"/>
                    <a:pt x="22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6"/>
            <p:cNvSpPr/>
            <p:nvPr/>
          </p:nvSpPr>
          <p:spPr>
            <a:xfrm>
              <a:off x="3079450" y="1880450"/>
              <a:ext cx="1143025" cy="955625"/>
            </a:xfrm>
            <a:custGeom>
              <a:avLst/>
              <a:gdLst/>
              <a:ahLst/>
              <a:cxnLst/>
              <a:rect l="l" t="t" r="r" b="b"/>
              <a:pathLst>
                <a:path w="45721" h="38225" extrusionOk="0">
                  <a:moveTo>
                    <a:pt x="23086" y="0"/>
                  </a:moveTo>
                  <a:cubicBezTo>
                    <a:pt x="13008" y="0"/>
                    <a:pt x="5140" y="8104"/>
                    <a:pt x="1997" y="17453"/>
                  </a:cubicBezTo>
                  <a:cubicBezTo>
                    <a:pt x="598" y="21534"/>
                    <a:pt x="0" y="26139"/>
                    <a:pt x="1691" y="30089"/>
                  </a:cubicBezTo>
                  <a:cubicBezTo>
                    <a:pt x="3513" y="34097"/>
                    <a:pt x="7521" y="36837"/>
                    <a:pt x="11835" y="37799"/>
                  </a:cubicBezTo>
                  <a:cubicBezTo>
                    <a:pt x="13218" y="38093"/>
                    <a:pt x="14619" y="38224"/>
                    <a:pt x="16023" y="38224"/>
                  </a:cubicBezTo>
                  <a:cubicBezTo>
                    <a:pt x="18997" y="38224"/>
                    <a:pt x="21984" y="37636"/>
                    <a:pt x="24836" y="36764"/>
                  </a:cubicBezTo>
                  <a:cubicBezTo>
                    <a:pt x="26541" y="36283"/>
                    <a:pt x="28115" y="35671"/>
                    <a:pt x="29820" y="35190"/>
                  </a:cubicBezTo>
                  <a:cubicBezTo>
                    <a:pt x="32429" y="34520"/>
                    <a:pt x="35154" y="34345"/>
                    <a:pt x="37647" y="33193"/>
                  </a:cubicBezTo>
                  <a:cubicBezTo>
                    <a:pt x="42208" y="31007"/>
                    <a:pt x="44817" y="25965"/>
                    <a:pt x="45415" y="20980"/>
                  </a:cubicBezTo>
                  <a:cubicBezTo>
                    <a:pt x="45721" y="18546"/>
                    <a:pt x="45604" y="16068"/>
                    <a:pt x="44817" y="13751"/>
                  </a:cubicBezTo>
                  <a:cubicBezTo>
                    <a:pt x="43783" y="10894"/>
                    <a:pt x="41771" y="8417"/>
                    <a:pt x="39410" y="6522"/>
                  </a:cubicBezTo>
                  <a:cubicBezTo>
                    <a:pt x="37035" y="4584"/>
                    <a:pt x="34309" y="3184"/>
                    <a:pt x="31511" y="1975"/>
                  </a:cubicBezTo>
                  <a:cubicBezTo>
                    <a:pt x="29820" y="1246"/>
                    <a:pt x="28115" y="576"/>
                    <a:pt x="26293" y="270"/>
                  </a:cubicBezTo>
                  <a:cubicBezTo>
                    <a:pt x="25202" y="87"/>
                    <a:pt x="24132" y="0"/>
                    <a:pt x="23086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6"/>
            <p:cNvSpPr/>
            <p:nvPr/>
          </p:nvSpPr>
          <p:spPr>
            <a:xfrm>
              <a:off x="3424125" y="1864575"/>
              <a:ext cx="838075" cy="754625"/>
            </a:xfrm>
            <a:custGeom>
              <a:avLst/>
              <a:gdLst/>
              <a:ahLst/>
              <a:cxnLst/>
              <a:rect l="l" t="t" r="r" b="b"/>
              <a:pathLst>
                <a:path w="33523" h="30185" extrusionOk="0">
                  <a:moveTo>
                    <a:pt x="10014" y="1"/>
                  </a:moveTo>
                  <a:cubicBezTo>
                    <a:pt x="3149" y="6501"/>
                    <a:pt x="1" y="29573"/>
                    <a:pt x="1" y="29573"/>
                  </a:cubicBezTo>
                  <a:lnTo>
                    <a:pt x="24413" y="30185"/>
                  </a:lnTo>
                  <a:cubicBezTo>
                    <a:pt x="24413" y="30185"/>
                    <a:pt x="24049" y="27022"/>
                    <a:pt x="26235" y="17971"/>
                  </a:cubicBezTo>
                  <a:cubicBezTo>
                    <a:pt x="28655" y="7463"/>
                    <a:pt x="33523" y="1939"/>
                    <a:pt x="33523" y="1939"/>
                  </a:cubicBezTo>
                  <a:lnTo>
                    <a:pt x="10014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6"/>
            <p:cNvSpPr/>
            <p:nvPr/>
          </p:nvSpPr>
          <p:spPr>
            <a:xfrm>
              <a:off x="3998025" y="1952250"/>
              <a:ext cx="60500" cy="87525"/>
            </a:xfrm>
            <a:custGeom>
              <a:avLst/>
              <a:gdLst/>
              <a:ahLst/>
              <a:cxnLst/>
              <a:rect l="l" t="t" r="r" b="b"/>
              <a:pathLst>
                <a:path w="2420" h="3501" extrusionOk="0">
                  <a:moveTo>
                    <a:pt x="1959" y="0"/>
                  </a:moveTo>
                  <a:cubicBezTo>
                    <a:pt x="1864" y="0"/>
                    <a:pt x="1764" y="41"/>
                    <a:pt x="1691" y="138"/>
                  </a:cubicBezTo>
                  <a:cubicBezTo>
                    <a:pt x="1151" y="983"/>
                    <a:pt x="539" y="1901"/>
                    <a:pt x="117" y="2863"/>
                  </a:cubicBezTo>
                  <a:cubicBezTo>
                    <a:pt x="0" y="2994"/>
                    <a:pt x="58" y="3169"/>
                    <a:pt x="175" y="3227"/>
                  </a:cubicBezTo>
                  <a:cubicBezTo>
                    <a:pt x="218" y="3249"/>
                    <a:pt x="278" y="3262"/>
                    <a:pt x="340" y="3262"/>
                  </a:cubicBezTo>
                  <a:cubicBezTo>
                    <a:pt x="448" y="3262"/>
                    <a:pt x="561" y="3222"/>
                    <a:pt x="598" y="3111"/>
                  </a:cubicBezTo>
                  <a:cubicBezTo>
                    <a:pt x="901" y="2451"/>
                    <a:pt x="1302" y="1800"/>
                    <a:pt x="1731" y="1172"/>
                  </a:cubicBezTo>
                  <a:lnTo>
                    <a:pt x="1731" y="1172"/>
                  </a:lnTo>
                  <a:cubicBezTo>
                    <a:pt x="1756" y="1874"/>
                    <a:pt x="1771" y="2554"/>
                    <a:pt x="1822" y="3227"/>
                  </a:cubicBezTo>
                  <a:cubicBezTo>
                    <a:pt x="1851" y="3410"/>
                    <a:pt x="2000" y="3501"/>
                    <a:pt x="2142" y="3501"/>
                  </a:cubicBezTo>
                  <a:cubicBezTo>
                    <a:pt x="2285" y="3501"/>
                    <a:pt x="2419" y="3410"/>
                    <a:pt x="2419" y="3227"/>
                  </a:cubicBezTo>
                  <a:cubicBezTo>
                    <a:pt x="2361" y="2265"/>
                    <a:pt x="2303" y="1289"/>
                    <a:pt x="2245" y="254"/>
                  </a:cubicBezTo>
                  <a:cubicBezTo>
                    <a:pt x="2245" y="103"/>
                    <a:pt x="2108" y="0"/>
                    <a:pt x="1959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6"/>
            <p:cNvSpPr/>
            <p:nvPr/>
          </p:nvSpPr>
          <p:spPr>
            <a:xfrm>
              <a:off x="4016225" y="1995300"/>
              <a:ext cx="37925" cy="18625"/>
            </a:xfrm>
            <a:custGeom>
              <a:avLst/>
              <a:gdLst/>
              <a:ahLst/>
              <a:cxnLst/>
              <a:rect l="l" t="t" r="r" b="b"/>
              <a:pathLst>
                <a:path w="1517" h="745" extrusionOk="0">
                  <a:moveTo>
                    <a:pt x="549" y="0"/>
                  </a:moveTo>
                  <a:cubicBezTo>
                    <a:pt x="445" y="0"/>
                    <a:pt x="339" y="14"/>
                    <a:pt x="234" y="48"/>
                  </a:cubicBezTo>
                  <a:cubicBezTo>
                    <a:pt x="117" y="48"/>
                    <a:pt x="1" y="237"/>
                    <a:pt x="59" y="354"/>
                  </a:cubicBezTo>
                  <a:cubicBezTo>
                    <a:pt x="107" y="510"/>
                    <a:pt x="195" y="617"/>
                    <a:pt x="330" y="617"/>
                  </a:cubicBezTo>
                  <a:cubicBezTo>
                    <a:pt x="359" y="617"/>
                    <a:pt x="390" y="612"/>
                    <a:pt x="423" y="602"/>
                  </a:cubicBezTo>
                  <a:cubicBezTo>
                    <a:pt x="423" y="602"/>
                    <a:pt x="450" y="602"/>
                    <a:pt x="485" y="584"/>
                  </a:cubicBezTo>
                  <a:lnTo>
                    <a:pt x="485" y="584"/>
                  </a:lnTo>
                  <a:cubicBezTo>
                    <a:pt x="482" y="594"/>
                    <a:pt x="482" y="602"/>
                    <a:pt x="482" y="602"/>
                  </a:cubicBezTo>
                  <a:cubicBezTo>
                    <a:pt x="511" y="573"/>
                    <a:pt x="540" y="558"/>
                    <a:pt x="569" y="558"/>
                  </a:cubicBezTo>
                  <a:cubicBezTo>
                    <a:pt x="598" y="558"/>
                    <a:pt x="627" y="573"/>
                    <a:pt x="657" y="602"/>
                  </a:cubicBezTo>
                  <a:lnTo>
                    <a:pt x="598" y="543"/>
                  </a:lnTo>
                  <a:lnTo>
                    <a:pt x="598" y="543"/>
                  </a:lnTo>
                  <a:lnTo>
                    <a:pt x="1152" y="718"/>
                  </a:lnTo>
                  <a:cubicBezTo>
                    <a:pt x="1172" y="738"/>
                    <a:pt x="1197" y="744"/>
                    <a:pt x="1226" y="744"/>
                  </a:cubicBezTo>
                  <a:cubicBezTo>
                    <a:pt x="1282" y="744"/>
                    <a:pt x="1346" y="718"/>
                    <a:pt x="1385" y="718"/>
                  </a:cubicBezTo>
                  <a:cubicBezTo>
                    <a:pt x="1458" y="660"/>
                    <a:pt x="1458" y="602"/>
                    <a:pt x="1517" y="543"/>
                  </a:cubicBezTo>
                  <a:cubicBezTo>
                    <a:pt x="1517" y="471"/>
                    <a:pt x="1517" y="354"/>
                    <a:pt x="1458" y="296"/>
                  </a:cubicBezTo>
                  <a:cubicBezTo>
                    <a:pt x="1458" y="237"/>
                    <a:pt x="1385" y="179"/>
                    <a:pt x="1269" y="179"/>
                  </a:cubicBezTo>
                  <a:cubicBezTo>
                    <a:pt x="1051" y="86"/>
                    <a:pt x="804" y="0"/>
                    <a:pt x="549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6"/>
            <p:cNvSpPr/>
            <p:nvPr/>
          </p:nvSpPr>
          <p:spPr>
            <a:xfrm>
              <a:off x="4075250" y="1969150"/>
              <a:ext cx="15325" cy="47025"/>
            </a:xfrm>
            <a:custGeom>
              <a:avLst/>
              <a:gdLst/>
              <a:ahLst/>
              <a:cxnLst/>
              <a:rect l="l" t="t" r="r" b="b"/>
              <a:pathLst>
                <a:path w="613" h="1881" extrusionOk="0">
                  <a:moveTo>
                    <a:pt x="307" y="1"/>
                  </a:moveTo>
                  <a:cubicBezTo>
                    <a:pt x="117" y="1"/>
                    <a:pt x="1" y="132"/>
                    <a:pt x="1" y="307"/>
                  </a:cubicBezTo>
                  <a:lnTo>
                    <a:pt x="1" y="1589"/>
                  </a:lnTo>
                  <a:cubicBezTo>
                    <a:pt x="59" y="1764"/>
                    <a:pt x="190" y="1881"/>
                    <a:pt x="307" y="1881"/>
                  </a:cubicBezTo>
                  <a:cubicBezTo>
                    <a:pt x="482" y="1881"/>
                    <a:pt x="613" y="1764"/>
                    <a:pt x="613" y="1589"/>
                  </a:cubicBezTo>
                  <a:cubicBezTo>
                    <a:pt x="613" y="1152"/>
                    <a:pt x="613" y="730"/>
                    <a:pt x="555" y="307"/>
                  </a:cubicBezTo>
                  <a:cubicBezTo>
                    <a:pt x="555" y="132"/>
                    <a:pt x="424" y="1"/>
                    <a:pt x="307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6"/>
            <p:cNvSpPr/>
            <p:nvPr/>
          </p:nvSpPr>
          <p:spPr>
            <a:xfrm>
              <a:off x="4059950" y="1983000"/>
              <a:ext cx="42650" cy="16800"/>
            </a:xfrm>
            <a:custGeom>
              <a:avLst/>
              <a:gdLst/>
              <a:ahLst/>
              <a:cxnLst/>
              <a:rect l="l" t="t" r="r" b="b"/>
              <a:pathLst>
                <a:path w="1706" h="672" extrusionOk="0">
                  <a:moveTo>
                    <a:pt x="1400" y="1"/>
                  </a:moveTo>
                  <a:cubicBezTo>
                    <a:pt x="1036" y="1"/>
                    <a:pt x="671" y="59"/>
                    <a:pt x="307" y="59"/>
                  </a:cubicBezTo>
                  <a:cubicBezTo>
                    <a:pt x="190" y="59"/>
                    <a:pt x="1" y="176"/>
                    <a:pt x="1" y="365"/>
                  </a:cubicBezTo>
                  <a:cubicBezTo>
                    <a:pt x="74" y="482"/>
                    <a:pt x="190" y="671"/>
                    <a:pt x="307" y="671"/>
                  </a:cubicBezTo>
                  <a:cubicBezTo>
                    <a:pt x="671" y="598"/>
                    <a:pt x="1036" y="598"/>
                    <a:pt x="1400" y="598"/>
                  </a:cubicBezTo>
                  <a:cubicBezTo>
                    <a:pt x="1589" y="540"/>
                    <a:pt x="1706" y="423"/>
                    <a:pt x="1706" y="307"/>
                  </a:cubicBezTo>
                  <a:cubicBezTo>
                    <a:pt x="1706" y="117"/>
                    <a:pt x="1589" y="1"/>
                    <a:pt x="14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86"/>
            <p:cNvSpPr/>
            <p:nvPr/>
          </p:nvSpPr>
          <p:spPr>
            <a:xfrm>
              <a:off x="3965950" y="1929725"/>
              <a:ext cx="162525" cy="144925"/>
            </a:xfrm>
            <a:custGeom>
              <a:avLst/>
              <a:gdLst/>
              <a:ahLst/>
              <a:cxnLst/>
              <a:rect l="l" t="t" r="r" b="b"/>
              <a:pathLst>
                <a:path w="6501" h="5797" extrusionOk="0">
                  <a:moveTo>
                    <a:pt x="3866" y="0"/>
                  </a:moveTo>
                  <a:cubicBezTo>
                    <a:pt x="3691" y="0"/>
                    <a:pt x="3514" y="20"/>
                    <a:pt x="3338" y="62"/>
                  </a:cubicBezTo>
                  <a:cubicBezTo>
                    <a:pt x="3005" y="115"/>
                    <a:pt x="3134" y="631"/>
                    <a:pt x="3437" y="631"/>
                  </a:cubicBezTo>
                  <a:cubicBezTo>
                    <a:pt x="3466" y="631"/>
                    <a:pt x="3496" y="626"/>
                    <a:pt x="3528" y="616"/>
                  </a:cubicBezTo>
                  <a:cubicBezTo>
                    <a:pt x="3640" y="591"/>
                    <a:pt x="3753" y="579"/>
                    <a:pt x="3867" y="579"/>
                  </a:cubicBezTo>
                  <a:cubicBezTo>
                    <a:pt x="4606" y="579"/>
                    <a:pt x="5330" y="1093"/>
                    <a:pt x="5583" y="1826"/>
                  </a:cubicBezTo>
                  <a:cubicBezTo>
                    <a:pt x="5889" y="2802"/>
                    <a:pt x="5466" y="3822"/>
                    <a:pt x="4679" y="4434"/>
                  </a:cubicBezTo>
                  <a:cubicBezTo>
                    <a:pt x="4131" y="4895"/>
                    <a:pt x="3343" y="5215"/>
                    <a:pt x="2571" y="5215"/>
                  </a:cubicBezTo>
                  <a:cubicBezTo>
                    <a:pt x="2317" y="5215"/>
                    <a:pt x="2064" y="5181"/>
                    <a:pt x="1822" y="5105"/>
                  </a:cubicBezTo>
                  <a:cubicBezTo>
                    <a:pt x="977" y="4799"/>
                    <a:pt x="613" y="3954"/>
                    <a:pt x="787" y="3094"/>
                  </a:cubicBezTo>
                  <a:cubicBezTo>
                    <a:pt x="1035" y="2073"/>
                    <a:pt x="1706" y="1155"/>
                    <a:pt x="2668" y="733"/>
                  </a:cubicBezTo>
                  <a:cubicBezTo>
                    <a:pt x="2930" y="633"/>
                    <a:pt x="2743" y="212"/>
                    <a:pt x="2501" y="212"/>
                  </a:cubicBezTo>
                  <a:cubicBezTo>
                    <a:pt x="2460" y="212"/>
                    <a:pt x="2418" y="224"/>
                    <a:pt x="2376" y="252"/>
                  </a:cubicBezTo>
                  <a:cubicBezTo>
                    <a:pt x="1341" y="674"/>
                    <a:pt x="554" y="1709"/>
                    <a:pt x="248" y="2802"/>
                  </a:cubicBezTo>
                  <a:cubicBezTo>
                    <a:pt x="0" y="3822"/>
                    <a:pt x="307" y="4988"/>
                    <a:pt x="1283" y="5469"/>
                  </a:cubicBezTo>
                  <a:cubicBezTo>
                    <a:pt x="1709" y="5696"/>
                    <a:pt x="2178" y="5797"/>
                    <a:pt x="2647" y="5797"/>
                  </a:cubicBezTo>
                  <a:cubicBezTo>
                    <a:pt x="3446" y="5797"/>
                    <a:pt x="4248" y="5505"/>
                    <a:pt x="4854" y="5047"/>
                  </a:cubicBezTo>
                  <a:cubicBezTo>
                    <a:pt x="5889" y="4318"/>
                    <a:pt x="6501" y="3094"/>
                    <a:pt x="6195" y="1884"/>
                  </a:cubicBezTo>
                  <a:cubicBezTo>
                    <a:pt x="5981" y="790"/>
                    <a:pt x="4965" y="0"/>
                    <a:pt x="3866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86"/>
            <p:cNvSpPr/>
            <p:nvPr/>
          </p:nvSpPr>
          <p:spPr>
            <a:xfrm>
              <a:off x="3601575" y="2057375"/>
              <a:ext cx="489000" cy="53175"/>
            </a:xfrm>
            <a:custGeom>
              <a:avLst/>
              <a:gdLst/>
              <a:ahLst/>
              <a:cxnLst/>
              <a:rect l="l" t="t" r="r" b="b"/>
              <a:pathLst>
                <a:path w="19560" h="2127" extrusionOk="0">
                  <a:moveTo>
                    <a:pt x="4241" y="1"/>
                  </a:moveTo>
                  <a:cubicBezTo>
                    <a:pt x="1790" y="1"/>
                    <a:pt x="167" y="115"/>
                    <a:pt x="117" y="115"/>
                  </a:cubicBezTo>
                  <a:cubicBezTo>
                    <a:pt x="59" y="115"/>
                    <a:pt x="1" y="174"/>
                    <a:pt x="1" y="247"/>
                  </a:cubicBezTo>
                  <a:cubicBezTo>
                    <a:pt x="1" y="363"/>
                    <a:pt x="59" y="363"/>
                    <a:pt x="117" y="363"/>
                  </a:cubicBezTo>
                  <a:cubicBezTo>
                    <a:pt x="166" y="363"/>
                    <a:pt x="1685" y="264"/>
                    <a:pt x="3994" y="264"/>
                  </a:cubicBezTo>
                  <a:cubicBezTo>
                    <a:pt x="7943" y="264"/>
                    <a:pt x="14202" y="554"/>
                    <a:pt x="19371" y="2127"/>
                  </a:cubicBezTo>
                  <a:lnTo>
                    <a:pt x="19429" y="2127"/>
                  </a:lnTo>
                  <a:cubicBezTo>
                    <a:pt x="19502" y="2127"/>
                    <a:pt x="19560" y="2068"/>
                    <a:pt x="19560" y="1996"/>
                  </a:cubicBezTo>
                  <a:cubicBezTo>
                    <a:pt x="19560" y="1937"/>
                    <a:pt x="19560" y="1879"/>
                    <a:pt x="19502" y="1879"/>
                  </a:cubicBezTo>
                  <a:cubicBezTo>
                    <a:pt x="14355" y="302"/>
                    <a:pt x="8212" y="1"/>
                    <a:pt x="42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6"/>
            <p:cNvSpPr/>
            <p:nvPr/>
          </p:nvSpPr>
          <p:spPr>
            <a:xfrm>
              <a:off x="3588100" y="2113875"/>
              <a:ext cx="490100" cy="52800"/>
            </a:xfrm>
            <a:custGeom>
              <a:avLst/>
              <a:gdLst/>
              <a:ahLst/>
              <a:cxnLst/>
              <a:rect l="l" t="t" r="r" b="b"/>
              <a:pathLst>
                <a:path w="19604" h="2112" extrusionOk="0">
                  <a:moveTo>
                    <a:pt x="3989" y="1"/>
                  </a:moveTo>
                  <a:cubicBezTo>
                    <a:pt x="1676" y="1"/>
                    <a:pt x="160" y="100"/>
                    <a:pt x="117" y="100"/>
                  </a:cubicBezTo>
                  <a:cubicBezTo>
                    <a:pt x="59" y="173"/>
                    <a:pt x="1" y="231"/>
                    <a:pt x="1" y="289"/>
                  </a:cubicBezTo>
                  <a:cubicBezTo>
                    <a:pt x="1" y="348"/>
                    <a:pt x="59" y="406"/>
                    <a:pt x="117" y="406"/>
                  </a:cubicBezTo>
                  <a:cubicBezTo>
                    <a:pt x="162" y="406"/>
                    <a:pt x="1828" y="288"/>
                    <a:pt x="4332" y="288"/>
                  </a:cubicBezTo>
                  <a:cubicBezTo>
                    <a:pt x="8297" y="288"/>
                    <a:pt x="14364" y="584"/>
                    <a:pt x="19429" y="2111"/>
                  </a:cubicBezTo>
                  <a:cubicBezTo>
                    <a:pt x="19487" y="2111"/>
                    <a:pt x="19545" y="2111"/>
                    <a:pt x="19545" y="2053"/>
                  </a:cubicBezTo>
                  <a:cubicBezTo>
                    <a:pt x="19603" y="1995"/>
                    <a:pt x="19545" y="1863"/>
                    <a:pt x="19487" y="1863"/>
                  </a:cubicBezTo>
                  <a:cubicBezTo>
                    <a:pt x="14236" y="291"/>
                    <a:pt x="7946" y="1"/>
                    <a:pt x="398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6"/>
            <p:cNvSpPr/>
            <p:nvPr/>
          </p:nvSpPr>
          <p:spPr>
            <a:xfrm>
              <a:off x="3563700" y="2176175"/>
              <a:ext cx="490450" cy="52800"/>
            </a:xfrm>
            <a:custGeom>
              <a:avLst/>
              <a:gdLst/>
              <a:ahLst/>
              <a:cxnLst/>
              <a:rect l="l" t="t" r="r" b="b"/>
              <a:pathLst>
                <a:path w="19618" h="2112" extrusionOk="0">
                  <a:moveTo>
                    <a:pt x="3999" y="1"/>
                  </a:moveTo>
                  <a:cubicBezTo>
                    <a:pt x="1684" y="1"/>
                    <a:pt x="165" y="100"/>
                    <a:pt x="117" y="100"/>
                  </a:cubicBezTo>
                  <a:cubicBezTo>
                    <a:pt x="58" y="159"/>
                    <a:pt x="0" y="231"/>
                    <a:pt x="0" y="290"/>
                  </a:cubicBezTo>
                  <a:cubicBezTo>
                    <a:pt x="0" y="348"/>
                    <a:pt x="58" y="406"/>
                    <a:pt x="117" y="406"/>
                  </a:cubicBezTo>
                  <a:cubicBezTo>
                    <a:pt x="167" y="406"/>
                    <a:pt x="1836" y="288"/>
                    <a:pt x="4342" y="288"/>
                  </a:cubicBezTo>
                  <a:cubicBezTo>
                    <a:pt x="8309" y="288"/>
                    <a:pt x="14372" y="584"/>
                    <a:pt x="19428" y="2112"/>
                  </a:cubicBezTo>
                  <a:cubicBezTo>
                    <a:pt x="19486" y="2112"/>
                    <a:pt x="19559" y="2112"/>
                    <a:pt x="19559" y="2053"/>
                  </a:cubicBezTo>
                  <a:cubicBezTo>
                    <a:pt x="19618" y="1980"/>
                    <a:pt x="19559" y="1864"/>
                    <a:pt x="19486" y="1864"/>
                  </a:cubicBezTo>
                  <a:cubicBezTo>
                    <a:pt x="14244" y="291"/>
                    <a:pt x="7958" y="1"/>
                    <a:pt x="399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6"/>
            <p:cNvSpPr/>
            <p:nvPr/>
          </p:nvSpPr>
          <p:spPr>
            <a:xfrm>
              <a:off x="3549850" y="2241025"/>
              <a:ext cx="490450" cy="53175"/>
            </a:xfrm>
            <a:custGeom>
              <a:avLst/>
              <a:gdLst/>
              <a:ahLst/>
              <a:cxnLst/>
              <a:rect l="l" t="t" r="r" b="b"/>
              <a:pathLst>
                <a:path w="19618" h="2127" extrusionOk="0">
                  <a:moveTo>
                    <a:pt x="4244" y="0"/>
                  </a:moveTo>
                  <a:cubicBezTo>
                    <a:pt x="1795" y="0"/>
                    <a:pt x="176" y="115"/>
                    <a:pt x="131" y="115"/>
                  </a:cubicBezTo>
                  <a:cubicBezTo>
                    <a:pt x="73" y="115"/>
                    <a:pt x="0" y="188"/>
                    <a:pt x="0" y="246"/>
                  </a:cubicBezTo>
                  <a:cubicBezTo>
                    <a:pt x="0" y="305"/>
                    <a:pt x="73" y="363"/>
                    <a:pt x="190" y="363"/>
                  </a:cubicBezTo>
                  <a:cubicBezTo>
                    <a:pt x="211" y="363"/>
                    <a:pt x="1713" y="264"/>
                    <a:pt x="4015" y="264"/>
                  </a:cubicBezTo>
                  <a:cubicBezTo>
                    <a:pt x="7952" y="264"/>
                    <a:pt x="14228" y="554"/>
                    <a:pt x="19443" y="2126"/>
                  </a:cubicBezTo>
                  <a:cubicBezTo>
                    <a:pt x="19501" y="2126"/>
                    <a:pt x="19559" y="2068"/>
                    <a:pt x="19559" y="2010"/>
                  </a:cubicBezTo>
                  <a:cubicBezTo>
                    <a:pt x="19618" y="1937"/>
                    <a:pt x="19559" y="1879"/>
                    <a:pt x="19501" y="1879"/>
                  </a:cubicBezTo>
                  <a:cubicBezTo>
                    <a:pt x="14355" y="301"/>
                    <a:pt x="8211" y="0"/>
                    <a:pt x="424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6"/>
            <p:cNvSpPr/>
            <p:nvPr/>
          </p:nvSpPr>
          <p:spPr>
            <a:xfrm>
              <a:off x="3534900" y="2308075"/>
              <a:ext cx="490475" cy="52800"/>
            </a:xfrm>
            <a:custGeom>
              <a:avLst/>
              <a:gdLst/>
              <a:ahLst/>
              <a:cxnLst/>
              <a:rect l="l" t="t" r="r" b="b"/>
              <a:pathLst>
                <a:path w="19619" h="2112" extrusionOk="0">
                  <a:moveTo>
                    <a:pt x="4230" y="0"/>
                  </a:moveTo>
                  <a:cubicBezTo>
                    <a:pt x="1781" y="0"/>
                    <a:pt x="162" y="115"/>
                    <a:pt x="117" y="115"/>
                  </a:cubicBezTo>
                  <a:cubicBezTo>
                    <a:pt x="59" y="115"/>
                    <a:pt x="1" y="173"/>
                    <a:pt x="1" y="231"/>
                  </a:cubicBezTo>
                  <a:cubicBezTo>
                    <a:pt x="1" y="290"/>
                    <a:pt x="59" y="348"/>
                    <a:pt x="117" y="348"/>
                  </a:cubicBezTo>
                  <a:cubicBezTo>
                    <a:pt x="160" y="348"/>
                    <a:pt x="1676" y="249"/>
                    <a:pt x="3984" y="249"/>
                  </a:cubicBezTo>
                  <a:cubicBezTo>
                    <a:pt x="7930" y="249"/>
                    <a:pt x="14193" y="539"/>
                    <a:pt x="19370" y="2111"/>
                  </a:cubicBezTo>
                  <a:lnTo>
                    <a:pt x="19429" y="2111"/>
                  </a:lnTo>
                  <a:cubicBezTo>
                    <a:pt x="19487" y="2111"/>
                    <a:pt x="19545" y="2053"/>
                    <a:pt x="19545" y="1995"/>
                  </a:cubicBezTo>
                  <a:cubicBezTo>
                    <a:pt x="19618" y="1937"/>
                    <a:pt x="19545" y="1878"/>
                    <a:pt x="19487" y="1878"/>
                  </a:cubicBezTo>
                  <a:cubicBezTo>
                    <a:pt x="14341" y="301"/>
                    <a:pt x="8197" y="0"/>
                    <a:pt x="423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6"/>
            <p:cNvSpPr/>
            <p:nvPr/>
          </p:nvSpPr>
          <p:spPr>
            <a:xfrm>
              <a:off x="3518150" y="2386775"/>
              <a:ext cx="490450" cy="53175"/>
            </a:xfrm>
            <a:custGeom>
              <a:avLst/>
              <a:gdLst/>
              <a:ahLst/>
              <a:cxnLst/>
              <a:rect l="l" t="t" r="r" b="b"/>
              <a:pathLst>
                <a:path w="19618" h="2127" extrusionOk="0">
                  <a:moveTo>
                    <a:pt x="4240" y="0"/>
                  </a:moveTo>
                  <a:cubicBezTo>
                    <a:pt x="1790" y="0"/>
                    <a:pt x="167" y="115"/>
                    <a:pt x="117" y="115"/>
                  </a:cubicBezTo>
                  <a:cubicBezTo>
                    <a:pt x="59" y="115"/>
                    <a:pt x="0" y="188"/>
                    <a:pt x="0" y="246"/>
                  </a:cubicBezTo>
                  <a:cubicBezTo>
                    <a:pt x="0" y="304"/>
                    <a:pt x="59" y="363"/>
                    <a:pt x="117" y="363"/>
                  </a:cubicBezTo>
                  <a:cubicBezTo>
                    <a:pt x="165" y="363"/>
                    <a:pt x="1684" y="263"/>
                    <a:pt x="3993" y="263"/>
                  </a:cubicBezTo>
                  <a:cubicBezTo>
                    <a:pt x="7942" y="263"/>
                    <a:pt x="14201" y="554"/>
                    <a:pt x="19370" y="2126"/>
                  </a:cubicBezTo>
                  <a:lnTo>
                    <a:pt x="19428" y="2126"/>
                  </a:lnTo>
                  <a:cubicBezTo>
                    <a:pt x="19487" y="2126"/>
                    <a:pt x="19559" y="2068"/>
                    <a:pt x="19559" y="2010"/>
                  </a:cubicBezTo>
                  <a:cubicBezTo>
                    <a:pt x="19618" y="1937"/>
                    <a:pt x="19559" y="1878"/>
                    <a:pt x="19487" y="1878"/>
                  </a:cubicBezTo>
                  <a:cubicBezTo>
                    <a:pt x="14349" y="301"/>
                    <a:pt x="8209" y="0"/>
                    <a:pt x="424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6"/>
            <p:cNvSpPr/>
            <p:nvPr/>
          </p:nvSpPr>
          <p:spPr>
            <a:xfrm>
              <a:off x="3252525" y="2389625"/>
              <a:ext cx="786325" cy="197525"/>
            </a:xfrm>
            <a:custGeom>
              <a:avLst/>
              <a:gdLst/>
              <a:ahLst/>
              <a:cxnLst/>
              <a:rect l="l" t="t" r="r" b="b"/>
              <a:pathLst>
                <a:path w="31453" h="7901" extrusionOk="0">
                  <a:moveTo>
                    <a:pt x="3877" y="1"/>
                  </a:moveTo>
                  <a:cubicBezTo>
                    <a:pt x="2784" y="1"/>
                    <a:pt x="1822" y="496"/>
                    <a:pt x="1152" y="1167"/>
                  </a:cubicBezTo>
                  <a:cubicBezTo>
                    <a:pt x="423" y="1896"/>
                    <a:pt x="0" y="2857"/>
                    <a:pt x="0" y="3951"/>
                  </a:cubicBezTo>
                  <a:cubicBezTo>
                    <a:pt x="0" y="6137"/>
                    <a:pt x="1764" y="7900"/>
                    <a:pt x="3877" y="7900"/>
                  </a:cubicBezTo>
                  <a:lnTo>
                    <a:pt x="31452" y="7900"/>
                  </a:lnTo>
                  <a:lnTo>
                    <a:pt x="31452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6"/>
            <p:cNvSpPr/>
            <p:nvPr/>
          </p:nvSpPr>
          <p:spPr>
            <a:xfrm>
              <a:off x="3721450" y="2404950"/>
              <a:ext cx="317400" cy="171625"/>
            </a:xfrm>
            <a:custGeom>
              <a:avLst/>
              <a:gdLst/>
              <a:ahLst/>
              <a:cxnLst/>
              <a:rect l="l" t="t" r="r" b="b"/>
              <a:pathLst>
                <a:path w="12696" h="6865" extrusionOk="0">
                  <a:moveTo>
                    <a:pt x="3411" y="0"/>
                  </a:moveTo>
                  <a:cubicBezTo>
                    <a:pt x="2916" y="0"/>
                    <a:pt x="2493" y="117"/>
                    <a:pt x="2070" y="306"/>
                  </a:cubicBezTo>
                  <a:cubicBezTo>
                    <a:pt x="2012" y="306"/>
                    <a:pt x="2012" y="306"/>
                    <a:pt x="1954" y="364"/>
                  </a:cubicBezTo>
                  <a:cubicBezTo>
                    <a:pt x="1648" y="481"/>
                    <a:pt x="1400" y="670"/>
                    <a:pt x="1152" y="845"/>
                  </a:cubicBezTo>
                  <a:lnTo>
                    <a:pt x="1094" y="918"/>
                  </a:lnTo>
                  <a:lnTo>
                    <a:pt x="1036" y="977"/>
                  </a:lnTo>
                  <a:cubicBezTo>
                    <a:pt x="861" y="1151"/>
                    <a:pt x="730" y="1283"/>
                    <a:pt x="613" y="1457"/>
                  </a:cubicBezTo>
                  <a:lnTo>
                    <a:pt x="613" y="1516"/>
                  </a:lnTo>
                  <a:cubicBezTo>
                    <a:pt x="496" y="1705"/>
                    <a:pt x="365" y="1822"/>
                    <a:pt x="307" y="2070"/>
                  </a:cubicBezTo>
                  <a:lnTo>
                    <a:pt x="249" y="2070"/>
                  </a:lnTo>
                  <a:cubicBezTo>
                    <a:pt x="190" y="2244"/>
                    <a:pt x="132" y="2434"/>
                    <a:pt x="132" y="2609"/>
                  </a:cubicBezTo>
                  <a:lnTo>
                    <a:pt x="59" y="2667"/>
                  </a:lnTo>
                  <a:cubicBezTo>
                    <a:pt x="59" y="2857"/>
                    <a:pt x="1" y="3032"/>
                    <a:pt x="1" y="3221"/>
                  </a:cubicBezTo>
                  <a:lnTo>
                    <a:pt x="1" y="3279"/>
                  </a:lnTo>
                  <a:lnTo>
                    <a:pt x="1" y="3396"/>
                  </a:lnTo>
                  <a:lnTo>
                    <a:pt x="1" y="3760"/>
                  </a:lnTo>
                  <a:lnTo>
                    <a:pt x="1" y="3833"/>
                  </a:lnTo>
                  <a:cubicBezTo>
                    <a:pt x="59" y="4008"/>
                    <a:pt x="59" y="4197"/>
                    <a:pt x="132" y="4372"/>
                  </a:cubicBezTo>
                  <a:lnTo>
                    <a:pt x="190" y="4431"/>
                  </a:lnTo>
                  <a:cubicBezTo>
                    <a:pt x="190" y="4620"/>
                    <a:pt x="307" y="4795"/>
                    <a:pt x="365" y="4985"/>
                  </a:cubicBezTo>
                  <a:lnTo>
                    <a:pt x="424" y="5043"/>
                  </a:lnTo>
                  <a:cubicBezTo>
                    <a:pt x="496" y="5218"/>
                    <a:pt x="613" y="5407"/>
                    <a:pt x="730" y="5524"/>
                  </a:cubicBezTo>
                  <a:lnTo>
                    <a:pt x="788" y="5582"/>
                  </a:lnTo>
                  <a:cubicBezTo>
                    <a:pt x="977" y="5830"/>
                    <a:pt x="1152" y="5946"/>
                    <a:pt x="1342" y="6136"/>
                  </a:cubicBezTo>
                  <a:lnTo>
                    <a:pt x="1400" y="6194"/>
                  </a:lnTo>
                  <a:cubicBezTo>
                    <a:pt x="1764" y="6442"/>
                    <a:pt x="2129" y="6617"/>
                    <a:pt x="2493" y="6748"/>
                  </a:cubicBezTo>
                  <a:cubicBezTo>
                    <a:pt x="2551" y="6748"/>
                    <a:pt x="2683" y="6748"/>
                    <a:pt x="2741" y="6806"/>
                  </a:cubicBezTo>
                  <a:cubicBezTo>
                    <a:pt x="2974" y="6806"/>
                    <a:pt x="3164" y="6865"/>
                    <a:pt x="3411" y="6865"/>
                  </a:cubicBezTo>
                  <a:lnTo>
                    <a:pt x="12695" y="6865"/>
                  </a:lnTo>
                  <a:lnTo>
                    <a:pt x="12695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6"/>
            <p:cNvSpPr/>
            <p:nvPr/>
          </p:nvSpPr>
          <p:spPr>
            <a:xfrm>
              <a:off x="3770275" y="2412600"/>
              <a:ext cx="268575" cy="1475"/>
            </a:xfrm>
            <a:custGeom>
              <a:avLst/>
              <a:gdLst/>
              <a:ahLst/>
              <a:cxnLst/>
              <a:rect l="l" t="t" r="r" b="b"/>
              <a:pathLst>
                <a:path w="10743" h="59" extrusionOk="0">
                  <a:moveTo>
                    <a:pt x="117" y="0"/>
                  </a:moveTo>
                  <a:cubicBezTo>
                    <a:pt x="59" y="0"/>
                    <a:pt x="59" y="0"/>
                    <a:pt x="1" y="58"/>
                  </a:cubicBezTo>
                  <a:lnTo>
                    <a:pt x="10742" y="5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6"/>
            <p:cNvSpPr/>
            <p:nvPr/>
          </p:nvSpPr>
          <p:spPr>
            <a:xfrm>
              <a:off x="3748775" y="2426075"/>
              <a:ext cx="290075" cy="1850"/>
            </a:xfrm>
            <a:custGeom>
              <a:avLst/>
              <a:gdLst/>
              <a:ahLst/>
              <a:cxnLst/>
              <a:rect l="l" t="t" r="r" b="b"/>
              <a:pathLst>
                <a:path w="11603" h="74" extrusionOk="0">
                  <a:moveTo>
                    <a:pt x="59" y="0"/>
                  </a:moveTo>
                  <a:lnTo>
                    <a:pt x="1" y="73"/>
                  </a:lnTo>
                  <a:lnTo>
                    <a:pt x="11602" y="73"/>
                  </a:lnTo>
                  <a:lnTo>
                    <a:pt x="1160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6"/>
            <p:cNvSpPr/>
            <p:nvPr/>
          </p:nvSpPr>
          <p:spPr>
            <a:xfrm>
              <a:off x="3748775" y="2426075"/>
              <a:ext cx="290075" cy="1850"/>
            </a:xfrm>
            <a:custGeom>
              <a:avLst/>
              <a:gdLst/>
              <a:ahLst/>
              <a:cxnLst/>
              <a:rect l="l" t="t" r="r" b="b"/>
              <a:pathLst>
                <a:path w="11603" h="74" extrusionOk="0">
                  <a:moveTo>
                    <a:pt x="59" y="0"/>
                  </a:moveTo>
                  <a:lnTo>
                    <a:pt x="1" y="73"/>
                  </a:lnTo>
                  <a:lnTo>
                    <a:pt x="11602" y="73"/>
                  </a:lnTo>
                  <a:lnTo>
                    <a:pt x="1160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6"/>
            <p:cNvSpPr/>
            <p:nvPr/>
          </p:nvSpPr>
          <p:spPr>
            <a:xfrm>
              <a:off x="3736775" y="2441375"/>
              <a:ext cx="302075" cy="1475"/>
            </a:xfrm>
            <a:custGeom>
              <a:avLst/>
              <a:gdLst/>
              <a:ahLst/>
              <a:cxnLst/>
              <a:rect l="l" t="t" r="r" b="b"/>
              <a:pathLst>
                <a:path w="12083" h="59" extrusionOk="0">
                  <a:moveTo>
                    <a:pt x="0" y="0"/>
                  </a:moveTo>
                  <a:lnTo>
                    <a:pt x="0" y="59"/>
                  </a:lnTo>
                  <a:lnTo>
                    <a:pt x="12082" y="59"/>
                  </a:lnTo>
                  <a:lnTo>
                    <a:pt x="1208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6"/>
            <p:cNvSpPr/>
            <p:nvPr/>
          </p:nvSpPr>
          <p:spPr>
            <a:xfrm>
              <a:off x="3736775" y="2441375"/>
              <a:ext cx="302075" cy="1475"/>
            </a:xfrm>
            <a:custGeom>
              <a:avLst/>
              <a:gdLst/>
              <a:ahLst/>
              <a:cxnLst/>
              <a:rect l="l" t="t" r="r" b="b"/>
              <a:pathLst>
                <a:path w="12083" h="59" extrusionOk="0">
                  <a:moveTo>
                    <a:pt x="0" y="0"/>
                  </a:moveTo>
                  <a:lnTo>
                    <a:pt x="0" y="59"/>
                  </a:lnTo>
                  <a:lnTo>
                    <a:pt x="12082" y="59"/>
                  </a:lnTo>
                  <a:lnTo>
                    <a:pt x="1208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6"/>
            <p:cNvSpPr/>
            <p:nvPr/>
          </p:nvSpPr>
          <p:spPr>
            <a:xfrm>
              <a:off x="3727650" y="2456675"/>
              <a:ext cx="311200" cy="25"/>
            </a:xfrm>
            <a:custGeom>
              <a:avLst/>
              <a:gdLst/>
              <a:ahLst/>
              <a:cxnLst/>
              <a:rect l="l" t="t" r="r" b="b"/>
              <a:pathLst>
                <a:path w="12448" h="1" extrusionOk="0">
                  <a:moveTo>
                    <a:pt x="12447" y="1"/>
                  </a:moveTo>
                  <a:lnTo>
                    <a:pt x="12447" y="1"/>
                  </a:lnTo>
                  <a:lnTo>
                    <a:pt x="1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6"/>
            <p:cNvSpPr/>
            <p:nvPr/>
          </p:nvSpPr>
          <p:spPr>
            <a:xfrm>
              <a:off x="3727650" y="2456675"/>
              <a:ext cx="311200" cy="25"/>
            </a:xfrm>
            <a:custGeom>
              <a:avLst/>
              <a:gdLst/>
              <a:ahLst/>
              <a:cxnLst/>
              <a:rect l="l" t="t" r="r" b="b"/>
              <a:pathLst>
                <a:path w="12448" h="1" extrusionOk="0">
                  <a:moveTo>
                    <a:pt x="12447" y="1"/>
                  </a:moveTo>
                  <a:lnTo>
                    <a:pt x="12447" y="1"/>
                  </a:lnTo>
                  <a:lnTo>
                    <a:pt x="1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6"/>
            <p:cNvSpPr/>
            <p:nvPr/>
          </p:nvSpPr>
          <p:spPr>
            <a:xfrm>
              <a:off x="3722925" y="2470150"/>
              <a:ext cx="315925" cy="1500"/>
            </a:xfrm>
            <a:custGeom>
              <a:avLst/>
              <a:gdLst/>
              <a:ahLst/>
              <a:cxnLst/>
              <a:rect l="l" t="t" r="r" b="b"/>
              <a:pathLst>
                <a:path w="12637" h="60" extrusionOk="0">
                  <a:moveTo>
                    <a:pt x="73" y="1"/>
                  </a:moveTo>
                  <a:lnTo>
                    <a:pt x="0" y="59"/>
                  </a:lnTo>
                  <a:lnTo>
                    <a:pt x="12636" y="59"/>
                  </a:lnTo>
                  <a:lnTo>
                    <a:pt x="1263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6"/>
            <p:cNvSpPr/>
            <p:nvPr/>
          </p:nvSpPr>
          <p:spPr>
            <a:xfrm>
              <a:off x="3722925" y="2470150"/>
              <a:ext cx="315925" cy="1500"/>
            </a:xfrm>
            <a:custGeom>
              <a:avLst/>
              <a:gdLst/>
              <a:ahLst/>
              <a:cxnLst/>
              <a:rect l="l" t="t" r="r" b="b"/>
              <a:pathLst>
                <a:path w="12637" h="60" extrusionOk="0">
                  <a:moveTo>
                    <a:pt x="73" y="1"/>
                  </a:moveTo>
                  <a:lnTo>
                    <a:pt x="0" y="59"/>
                  </a:lnTo>
                  <a:lnTo>
                    <a:pt x="12636" y="59"/>
                  </a:lnTo>
                  <a:lnTo>
                    <a:pt x="1263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6"/>
            <p:cNvSpPr/>
            <p:nvPr/>
          </p:nvSpPr>
          <p:spPr>
            <a:xfrm>
              <a:off x="3721450" y="2485450"/>
              <a:ext cx="317400" cy="1500"/>
            </a:xfrm>
            <a:custGeom>
              <a:avLst/>
              <a:gdLst/>
              <a:ahLst/>
              <a:cxnLst/>
              <a:rect l="l" t="t" r="r" b="b"/>
              <a:pathLst>
                <a:path w="12696" h="60" extrusionOk="0">
                  <a:moveTo>
                    <a:pt x="1" y="1"/>
                  </a:moveTo>
                  <a:lnTo>
                    <a:pt x="1" y="59"/>
                  </a:lnTo>
                  <a:lnTo>
                    <a:pt x="12695" y="59"/>
                  </a:lnTo>
                  <a:lnTo>
                    <a:pt x="12695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6"/>
            <p:cNvSpPr/>
            <p:nvPr/>
          </p:nvSpPr>
          <p:spPr>
            <a:xfrm>
              <a:off x="3721450" y="2498950"/>
              <a:ext cx="317400" cy="1850"/>
            </a:xfrm>
            <a:custGeom>
              <a:avLst/>
              <a:gdLst/>
              <a:ahLst/>
              <a:cxnLst/>
              <a:rect l="l" t="t" r="r" b="b"/>
              <a:pathLst>
                <a:path w="12696" h="74" extrusionOk="0">
                  <a:moveTo>
                    <a:pt x="1" y="0"/>
                  </a:moveTo>
                  <a:lnTo>
                    <a:pt x="1" y="73"/>
                  </a:lnTo>
                  <a:lnTo>
                    <a:pt x="12695" y="73"/>
                  </a:lnTo>
                  <a:lnTo>
                    <a:pt x="1269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6"/>
            <p:cNvSpPr/>
            <p:nvPr/>
          </p:nvSpPr>
          <p:spPr>
            <a:xfrm>
              <a:off x="3721450" y="2498950"/>
              <a:ext cx="317400" cy="1850"/>
            </a:xfrm>
            <a:custGeom>
              <a:avLst/>
              <a:gdLst/>
              <a:ahLst/>
              <a:cxnLst/>
              <a:rect l="l" t="t" r="r" b="b"/>
              <a:pathLst>
                <a:path w="12696" h="74" extrusionOk="0">
                  <a:moveTo>
                    <a:pt x="1" y="0"/>
                  </a:moveTo>
                  <a:lnTo>
                    <a:pt x="1" y="73"/>
                  </a:lnTo>
                  <a:lnTo>
                    <a:pt x="12695" y="73"/>
                  </a:lnTo>
                  <a:lnTo>
                    <a:pt x="1269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6"/>
            <p:cNvSpPr/>
            <p:nvPr/>
          </p:nvSpPr>
          <p:spPr>
            <a:xfrm>
              <a:off x="3724750" y="2514250"/>
              <a:ext cx="314100" cy="1475"/>
            </a:xfrm>
            <a:custGeom>
              <a:avLst/>
              <a:gdLst/>
              <a:ahLst/>
              <a:cxnLst/>
              <a:rect l="l" t="t" r="r" b="b"/>
              <a:pathLst>
                <a:path w="12564" h="59" extrusionOk="0">
                  <a:moveTo>
                    <a:pt x="0" y="0"/>
                  </a:moveTo>
                  <a:lnTo>
                    <a:pt x="58" y="59"/>
                  </a:lnTo>
                  <a:lnTo>
                    <a:pt x="12563" y="59"/>
                  </a:lnTo>
                  <a:lnTo>
                    <a:pt x="12563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6"/>
            <p:cNvSpPr/>
            <p:nvPr/>
          </p:nvSpPr>
          <p:spPr>
            <a:xfrm>
              <a:off x="3730575" y="2529550"/>
              <a:ext cx="308275" cy="1475"/>
            </a:xfrm>
            <a:custGeom>
              <a:avLst/>
              <a:gdLst/>
              <a:ahLst/>
              <a:cxnLst/>
              <a:rect l="l" t="t" r="r" b="b"/>
              <a:pathLst>
                <a:path w="12331" h="59" extrusionOk="0">
                  <a:moveTo>
                    <a:pt x="0" y="1"/>
                  </a:moveTo>
                  <a:lnTo>
                    <a:pt x="59" y="59"/>
                  </a:lnTo>
                  <a:lnTo>
                    <a:pt x="12330" y="59"/>
                  </a:lnTo>
                  <a:lnTo>
                    <a:pt x="1233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6"/>
            <p:cNvSpPr/>
            <p:nvPr/>
          </p:nvSpPr>
          <p:spPr>
            <a:xfrm>
              <a:off x="3739675" y="2543025"/>
              <a:ext cx="299175" cy="1500"/>
            </a:xfrm>
            <a:custGeom>
              <a:avLst/>
              <a:gdLst/>
              <a:ahLst/>
              <a:cxnLst/>
              <a:rect l="l" t="t" r="r" b="b"/>
              <a:pathLst>
                <a:path w="11967" h="60" extrusionOk="0">
                  <a:moveTo>
                    <a:pt x="1" y="1"/>
                  </a:moveTo>
                  <a:lnTo>
                    <a:pt x="59" y="59"/>
                  </a:lnTo>
                  <a:lnTo>
                    <a:pt x="11966" y="59"/>
                  </a:lnTo>
                  <a:lnTo>
                    <a:pt x="1196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6"/>
            <p:cNvSpPr/>
            <p:nvPr/>
          </p:nvSpPr>
          <p:spPr>
            <a:xfrm>
              <a:off x="3754975" y="2558325"/>
              <a:ext cx="283875" cy="1500"/>
            </a:xfrm>
            <a:custGeom>
              <a:avLst/>
              <a:gdLst/>
              <a:ahLst/>
              <a:cxnLst/>
              <a:rect l="l" t="t" r="r" b="b"/>
              <a:pathLst>
                <a:path w="11355" h="60" extrusionOk="0">
                  <a:moveTo>
                    <a:pt x="1" y="1"/>
                  </a:moveTo>
                  <a:lnTo>
                    <a:pt x="59" y="59"/>
                  </a:lnTo>
                  <a:lnTo>
                    <a:pt x="11354" y="59"/>
                  </a:lnTo>
                  <a:lnTo>
                    <a:pt x="11354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6"/>
            <p:cNvSpPr/>
            <p:nvPr/>
          </p:nvSpPr>
          <p:spPr>
            <a:xfrm>
              <a:off x="3783775" y="2573650"/>
              <a:ext cx="255075" cy="1475"/>
            </a:xfrm>
            <a:custGeom>
              <a:avLst/>
              <a:gdLst/>
              <a:ahLst/>
              <a:cxnLst/>
              <a:rect l="l" t="t" r="r" b="b"/>
              <a:pathLst>
                <a:path w="10203" h="59" extrusionOk="0">
                  <a:moveTo>
                    <a:pt x="0" y="0"/>
                  </a:moveTo>
                  <a:cubicBezTo>
                    <a:pt x="58" y="0"/>
                    <a:pt x="190" y="0"/>
                    <a:pt x="248" y="58"/>
                  </a:cubicBezTo>
                  <a:lnTo>
                    <a:pt x="10202" y="58"/>
                  </a:lnTo>
                  <a:lnTo>
                    <a:pt x="1020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6"/>
            <p:cNvSpPr/>
            <p:nvPr/>
          </p:nvSpPr>
          <p:spPr>
            <a:xfrm>
              <a:off x="3325400" y="2389625"/>
              <a:ext cx="72900" cy="197525"/>
            </a:xfrm>
            <a:custGeom>
              <a:avLst/>
              <a:gdLst/>
              <a:ahLst/>
              <a:cxnLst/>
              <a:rect l="l" t="t" r="r" b="b"/>
              <a:pathLst>
                <a:path w="2916" h="7901" extrusionOk="0">
                  <a:moveTo>
                    <a:pt x="2055" y="1"/>
                  </a:moveTo>
                  <a:cubicBezTo>
                    <a:pt x="1822" y="249"/>
                    <a:pt x="1574" y="496"/>
                    <a:pt x="1399" y="802"/>
                  </a:cubicBezTo>
                  <a:cubicBezTo>
                    <a:pt x="365" y="2070"/>
                    <a:pt x="0" y="3892"/>
                    <a:pt x="365" y="5656"/>
                  </a:cubicBezTo>
                  <a:cubicBezTo>
                    <a:pt x="481" y="6501"/>
                    <a:pt x="787" y="7230"/>
                    <a:pt x="1210" y="7900"/>
                  </a:cubicBezTo>
                  <a:lnTo>
                    <a:pt x="1822" y="7900"/>
                  </a:lnTo>
                  <a:cubicBezTo>
                    <a:pt x="1327" y="7230"/>
                    <a:pt x="1035" y="6443"/>
                    <a:pt x="846" y="5598"/>
                  </a:cubicBezTo>
                  <a:cubicBezTo>
                    <a:pt x="540" y="3951"/>
                    <a:pt x="904" y="2260"/>
                    <a:pt x="1764" y="1094"/>
                  </a:cubicBezTo>
                  <a:cubicBezTo>
                    <a:pt x="2055" y="671"/>
                    <a:pt x="2493" y="307"/>
                    <a:pt x="291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6"/>
            <p:cNvSpPr/>
            <p:nvPr/>
          </p:nvSpPr>
          <p:spPr>
            <a:xfrm>
              <a:off x="3616875" y="2389625"/>
              <a:ext cx="72900" cy="197525"/>
            </a:xfrm>
            <a:custGeom>
              <a:avLst/>
              <a:gdLst/>
              <a:ahLst/>
              <a:cxnLst/>
              <a:rect l="l" t="t" r="r" b="b"/>
              <a:pathLst>
                <a:path w="2916" h="7901" extrusionOk="0">
                  <a:moveTo>
                    <a:pt x="2056" y="1"/>
                  </a:moveTo>
                  <a:cubicBezTo>
                    <a:pt x="1823" y="249"/>
                    <a:pt x="1575" y="496"/>
                    <a:pt x="1400" y="802"/>
                  </a:cubicBezTo>
                  <a:cubicBezTo>
                    <a:pt x="365" y="2070"/>
                    <a:pt x="1" y="3892"/>
                    <a:pt x="365" y="5656"/>
                  </a:cubicBezTo>
                  <a:cubicBezTo>
                    <a:pt x="482" y="6501"/>
                    <a:pt x="788" y="7230"/>
                    <a:pt x="1211" y="7900"/>
                  </a:cubicBezTo>
                  <a:lnTo>
                    <a:pt x="1823" y="7900"/>
                  </a:lnTo>
                  <a:cubicBezTo>
                    <a:pt x="1327" y="7230"/>
                    <a:pt x="1036" y="6443"/>
                    <a:pt x="846" y="5598"/>
                  </a:cubicBezTo>
                  <a:cubicBezTo>
                    <a:pt x="540" y="3951"/>
                    <a:pt x="905" y="2260"/>
                    <a:pt x="1764" y="1094"/>
                  </a:cubicBezTo>
                  <a:cubicBezTo>
                    <a:pt x="2056" y="671"/>
                    <a:pt x="2493" y="307"/>
                    <a:pt x="2916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6"/>
            <p:cNvSpPr/>
            <p:nvPr/>
          </p:nvSpPr>
          <p:spPr>
            <a:xfrm>
              <a:off x="3090025" y="2587125"/>
              <a:ext cx="1015500" cy="255075"/>
            </a:xfrm>
            <a:custGeom>
              <a:avLst/>
              <a:gdLst/>
              <a:ahLst/>
              <a:cxnLst/>
              <a:rect l="l" t="t" r="r" b="b"/>
              <a:pathLst>
                <a:path w="40620" h="10203" extrusionOk="0">
                  <a:moveTo>
                    <a:pt x="5101" y="0"/>
                  </a:moveTo>
                  <a:cubicBezTo>
                    <a:pt x="3644" y="0"/>
                    <a:pt x="2434" y="612"/>
                    <a:pt x="1458" y="1516"/>
                  </a:cubicBezTo>
                  <a:cubicBezTo>
                    <a:pt x="539" y="2434"/>
                    <a:pt x="0" y="3702"/>
                    <a:pt x="0" y="5101"/>
                  </a:cubicBezTo>
                  <a:cubicBezTo>
                    <a:pt x="0" y="7900"/>
                    <a:pt x="2245" y="10202"/>
                    <a:pt x="5101" y="10202"/>
                  </a:cubicBezTo>
                  <a:lnTo>
                    <a:pt x="40620" y="10202"/>
                  </a:lnTo>
                  <a:lnTo>
                    <a:pt x="40620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6"/>
            <p:cNvSpPr/>
            <p:nvPr/>
          </p:nvSpPr>
          <p:spPr>
            <a:xfrm>
              <a:off x="3695600" y="2606800"/>
              <a:ext cx="409925" cy="220100"/>
            </a:xfrm>
            <a:custGeom>
              <a:avLst/>
              <a:gdLst/>
              <a:ahLst/>
              <a:cxnLst/>
              <a:rect l="l" t="t" r="r" b="b"/>
              <a:pathLst>
                <a:path w="16397" h="8804" extrusionOk="0">
                  <a:moveTo>
                    <a:pt x="4445" y="0"/>
                  </a:moveTo>
                  <a:cubicBezTo>
                    <a:pt x="3833" y="0"/>
                    <a:pt x="3221" y="131"/>
                    <a:pt x="2682" y="365"/>
                  </a:cubicBezTo>
                  <a:cubicBezTo>
                    <a:pt x="2624" y="365"/>
                    <a:pt x="2551" y="423"/>
                    <a:pt x="2492" y="423"/>
                  </a:cubicBezTo>
                  <a:cubicBezTo>
                    <a:pt x="2128" y="612"/>
                    <a:pt x="1822" y="860"/>
                    <a:pt x="1530" y="1093"/>
                  </a:cubicBezTo>
                  <a:cubicBezTo>
                    <a:pt x="1458" y="1152"/>
                    <a:pt x="1458" y="1152"/>
                    <a:pt x="1399" y="1225"/>
                  </a:cubicBezTo>
                  <a:lnTo>
                    <a:pt x="1341" y="1283"/>
                  </a:lnTo>
                  <a:cubicBezTo>
                    <a:pt x="1166" y="1458"/>
                    <a:pt x="977" y="1647"/>
                    <a:pt x="802" y="1880"/>
                  </a:cubicBezTo>
                  <a:lnTo>
                    <a:pt x="802" y="1953"/>
                  </a:lnTo>
                  <a:cubicBezTo>
                    <a:pt x="612" y="2128"/>
                    <a:pt x="496" y="2376"/>
                    <a:pt x="364" y="2609"/>
                  </a:cubicBezTo>
                  <a:lnTo>
                    <a:pt x="364" y="2682"/>
                  </a:lnTo>
                  <a:cubicBezTo>
                    <a:pt x="248" y="2915"/>
                    <a:pt x="190" y="3163"/>
                    <a:pt x="131" y="3411"/>
                  </a:cubicBezTo>
                  <a:lnTo>
                    <a:pt x="131" y="3469"/>
                  </a:lnTo>
                  <a:cubicBezTo>
                    <a:pt x="73" y="3644"/>
                    <a:pt x="73" y="3892"/>
                    <a:pt x="0" y="4139"/>
                  </a:cubicBezTo>
                  <a:lnTo>
                    <a:pt x="0" y="4198"/>
                  </a:lnTo>
                  <a:lnTo>
                    <a:pt x="0" y="4431"/>
                  </a:lnTo>
                  <a:cubicBezTo>
                    <a:pt x="0" y="4562"/>
                    <a:pt x="0" y="4737"/>
                    <a:pt x="73" y="4868"/>
                  </a:cubicBezTo>
                  <a:lnTo>
                    <a:pt x="73" y="4985"/>
                  </a:lnTo>
                  <a:cubicBezTo>
                    <a:pt x="73" y="5160"/>
                    <a:pt x="131" y="5407"/>
                    <a:pt x="190" y="5655"/>
                  </a:cubicBezTo>
                  <a:lnTo>
                    <a:pt x="190" y="5714"/>
                  </a:lnTo>
                  <a:cubicBezTo>
                    <a:pt x="306" y="5961"/>
                    <a:pt x="364" y="6194"/>
                    <a:pt x="496" y="6384"/>
                  </a:cubicBezTo>
                  <a:cubicBezTo>
                    <a:pt x="496" y="6442"/>
                    <a:pt x="496" y="6442"/>
                    <a:pt x="554" y="6442"/>
                  </a:cubicBezTo>
                  <a:cubicBezTo>
                    <a:pt x="671" y="6690"/>
                    <a:pt x="802" y="6923"/>
                    <a:pt x="977" y="7171"/>
                  </a:cubicBezTo>
                  <a:cubicBezTo>
                    <a:pt x="977" y="7171"/>
                    <a:pt x="1035" y="7171"/>
                    <a:pt x="1035" y="7229"/>
                  </a:cubicBezTo>
                  <a:cubicBezTo>
                    <a:pt x="1224" y="7477"/>
                    <a:pt x="1458" y="7710"/>
                    <a:pt x="1764" y="7900"/>
                  </a:cubicBezTo>
                  <a:cubicBezTo>
                    <a:pt x="1764" y="7958"/>
                    <a:pt x="1822" y="7958"/>
                    <a:pt x="1822" y="7958"/>
                  </a:cubicBezTo>
                  <a:cubicBezTo>
                    <a:pt x="2259" y="8264"/>
                    <a:pt x="2740" y="8512"/>
                    <a:pt x="3221" y="8687"/>
                  </a:cubicBezTo>
                  <a:cubicBezTo>
                    <a:pt x="3352" y="8687"/>
                    <a:pt x="3469" y="8687"/>
                    <a:pt x="3527" y="8745"/>
                  </a:cubicBezTo>
                  <a:cubicBezTo>
                    <a:pt x="3833" y="8803"/>
                    <a:pt x="4139" y="8803"/>
                    <a:pt x="4445" y="8803"/>
                  </a:cubicBezTo>
                  <a:lnTo>
                    <a:pt x="16397" y="8803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6"/>
            <p:cNvSpPr/>
            <p:nvPr/>
          </p:nvSpPr>
          <p:spPr>
            <a:xfrm>
              <a:off x="3757900" y="2615900"/>
              <a:ext cx="347625" cy="1475"/>
            </a:xfrm>
            <a:custGeom>
              <a:avLst/>
              <a:gdLst/>
              <a:ahLst/>
              <a:cxnLst/>
              <a:rect l="l" t="t" r="r" b="b"/>
              <a:pathLst>
                <a:path w="13905" h="59" extrusionOk="0">
                  <a:moveTo>
                    <a:pt x="190" y="1"/>
                  </a:moveTo>
                  <a:cubicBezTo>
                    <a:pt x="132" y="1"/>
                    <a:pt x="59" y="59"/>
                    <a:pt x="0" y="59"/>
                  </a:cubicBezTo>
                  <a:lnTo>
                    <a:pt x="13905" y="59"/>
                  </a:lnTo>
                  <a:lnTo>
                    <a:pt x="13905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6"/>
            <p:cNvSpPr/>
            <p:nvPr/>
          </p:nvSpPr>
          <p:spPr>
            <a:xfrm>
              <a:off x="3730575" y="2634125"/>
              <a:ext cx="374950" cy="3300"/>
            </a:xfrm>
            <a:custGeom>
              <a:avLst/>
              <a:gdLst/>
              <a:ahLst/>
              <a:cxnLst/>
              <a:rect l="l" t="t" r="r" b="b"/>
              <a:pathLst>
                <a:path w="14998" h="132" extrusionOk="0">
                  <a:moveTo>
                    <a:pt x="131" y="0"/>
                  </a:moveTo>
                  <a:cubicBezTo>
                    <a:pt x="59" y="59"/>
                    <a:pt x="59" y="59"/>
                    <a:pt x="0" y="132"/>
                  </a:cubicBezTo>
                  <a:lnTo>
                    <a:pt x="14998" y="132"/>
                  </a:lnTo>
                  <a:lnTo>
                    <a:pt x="1499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6"/>
            <p:cNvSpPr/>
            <p:nvPr/>
          </p:nvSpPr>
          <p:spPr>
            <a:xfrm>
              <a:off x="3730575" y="2634125"/>
              <a:ext cx="374950" cy="3300"/>
            </a:xfrm>
            <a:custGeom>
              <a:avLst/>
              <a:gdLst/>
              <a:ahLst/>
              <a:cxnLst/>
              <a:rect l="l" t="t" r="r" b="b"/>
              <a:pathLst>
                <a:path w="14998" h="132" extrusionOk="0">
                  <a:moveTo>
                    <a:pt x="131" y="0"/>
                  </a:moveTo>
                  <a:cubicBezTo>
                    <a:pt x="59" y="59"/>
                    <a:pt x="59" y="59"/>
                    <a:pt x="0" y="132"/>
                  </a:cubicBezTo>
                  <a:lnTo>
                    <a:pt x="14998" y="132"/>
                  </a:lnTo>
                  <a:lnTo>
                    <a:pt x="1499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6"/>
            <p:cNvSpPr/>
            <p:nvPr/>
          </p:nvSpPr>
          <p:spPr>
            <a:xfrm>
              <a:off x="3715625" y="2653800"/>
              <a:ext cx="389900" cy="1850"/>
            </a:xfrm>
            <a:custGeom>
              <a:avLst/>
              <a:gdLst/>
              <a:ahLst/>
              <a:cxnLst/>
              <a:rect l="l" t="t" r="r" b="b"/>
              <a:pathLst>
                <a:path w="15596" h="74" extrusionOk="0">
                  <a:moveTo>
                    <a:pt x="1" y="0"/>
                  </a:moveTo>
                  <a:lnTo>
                    <a:pt x="1" y="73"/>
                  </a:lnTo>
                  <a:lnTo>
                    <a:pt x="15596" y="73"/>
                  </a:lnTo>
                  <a:lnTo>
                    <a:pt x="15596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6"/>
            <p:cNvSpPr/>
            <p:nvPr/>
          </p:nvSpPr>
          <p:spPr>
            <a:xfrm>
              <a:off x="3715625" y="2653800"/>
              <a:ext cx="389900" cy="1850"/>
            </a:xfrm>
            <a:custGeom>
              <a:avLst/>
              <a:gdLst/>
              <a:ahLst/>
              <a:cxnLst/>
              <a:rect l="l" t="t" r="r" b="b"/>
              <a:pathLst>
                <a:path w="15596" h="74" extrusionOk="0">
                  <a:moveTo>
                    <a:pt x="1" y="0"/>
                  </a:moveTo>
                  <a:lnTo>
                    <a:pt x="1" y="73"/>
                  </a:lnTo>
                  <a:lnTo>
                    <a:pt x="15596" y="73"/>
                  </a:lnTo>
                  <a:lnTo>
                    <a:pt x="15596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6"/>
            <p:cNvSpPr/>
            <p:nvPr/>
          </p:nvSpPr>
          <p:spPr>
            <a:xfrm>
              <a:off x="3704700" y="2672025"/>
              <a:ext cx="400825" cy="1850"/>
            </a:xfrm>
            <a:custGeom>
              <a:avLst/>
              <a:gdLst/>
              <a:ahLst/>
              <a:cxnLst/>
              <a:rect l="l" t="t" r="r" b="b"/>
              <a:pathLst>
                <a:path w="16033" h="74" extrusionOk="0">
                  <a:moveTo>
                    <a:pt x="0" y="0"/>
                  </a:moveTo>
                  <a:lnTo>
                    <a:pt x="0" y="73"/>
                  </a:lnTo>
                  <a:lnTo>
                    <a:pt x="16033" y="73"/>
                  </a:lnTo>
                  <a:lnTo>
                    <a:pt x="16033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6"/>
            <p:cNvSpPr/>
            <p:nvPr/>
          </p:nvSpPr>
          <p:spPr>
            <a:xfrm>
              <a:off x="3704700" y="2672025"/>
              <a:ext cx="400825" cy="1850"/>
            </a:xfrm>
            <a:custGeom>
              <a:avLst/>
              <a:gdLst/>
              <a:ahLst/>
              <a:cxnLst/>
              <a:rect l="l" t="t" r="r" b="b"/>
              <a:pathLst>
                <a:path w="16033" h="74" extrusionOk="0">
                  <a:moveTo>
                    <a:pt x="0" y="0"/>
                  </a:moveTo>
                  <a:lnTo>
                    <a:pt x="0" y="73"/>
                  </a:lnTo>
                  <a:lnTo>
                    <a:pt x="16033" y="73"/>
                  </a:lnTo>
                  <a:lnTo>
                    <a:pt x="16033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6"/>
            <p:cNvSpPr/>
            <p:nvPr/>
          </p:nvSpPr>
          <p:spPr>
            <a:xfrm>
              <a:off x="3698875" y="2692050"/>
              <a:ext cx="406650" cy="1500"/>
            </a:xfrm>
            <a:custGeom>
              <a:avLst/>
              <a:gdLst/>
              <a:ahLst/>
              <a:cxnLst/>
              <a:rect l="l" t="t" r="r" b="b"/>
              <a:pathLst>
                <a:path w="16266" h="60" extrusionOk="0">
                  <a:moveTo>
                    <a:pt x="0" y="1"/>
                  </a:moveTo>
                  <a:lnTo>
                    <a:pt x="0" y="59"/>
                  </a:lnTo>
                  <a:lnTo>
                    <a:pt x="16266" y="59"/>
                  </a:lnTo>
                  <a:lnTo>
                    <a:pt x="1626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6"/>
            <p:cNvSpPr/>
            <p:nvPr/>
          </p:nvSpPr>
          <p:spPr>
            <a:xfrm>
              <a:off x="3698875" y="2692050"/>
              <a:ext cx="406650" cy="1500"/>
            </a:xfrm>
            <a:custGeom>
              <a:avLst/>
              <a:gdLst/>
              <a:ahLst/>
              <a:cxnLst/>
              <a:rect l="l" t="t" r="r" b="b"/>
              <a:pathLst>
                <a:path w="16266" h="60" extrusionOk="0">
                  <a:moveTo>
                    <a:pt x="0" y="1"/>
                  </a:moveTo>
                  <a:lnTo>
                    <a:pt x="0" y="59"/>
                  </a:lnTo>
                  <a:lnTo>
                    <a:pt x="16266" y="59"/>
                  </a:lnTo>
                  <a:lnTo>
                    <a:pt x="1626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6"/>
            <p:cNvSpPr/>
            <p:nvPr/>
          </p:nvSpPr>
          <p:spPr>
            <a:xfrm>
              <a:off x="3695600" y="2710275"/>
              <a:ext cx="409925" cy="1475"/>
            </a:xfrm>
            <a:custGeom>
              <a:avLst/>
              <a:gdLst/>
              <a:ahLst/>
              <a:cxnLst/>
              <a:rect l="l" t="t" r="r" b="b"/>
              <a:pathLst>
                <a:path w="16397" h="59" extrusionOk="0">
                  <a:moveTo>
                    <a:pt x="0" y="0"/>
                  </a:moveTo>
                  <a:lnTo>
                    <a:pt x="0" y="59"/>
                  </a:lnTo>
                  <a:lnTo>
                    <a:pt x="16397" y="5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6"/>
            <p:cNvSpPr/>
            <p:nvPr/>
          </p:nvSpPr>
          <p:spPr>
            <a:xfrm>
              <a:off x="3697400" y="2728500"/>
              <a:ext cx="408125" cy="2925"/>
            </a:xfrm>
            <a:custGeom>
              <a:avLst/>
              <a:gdLst/>
              <a:ahLst/>
              <a:cxnLst/>
              <a:rect l="l" t="t" r="r" b="b"/>
              <a:pathLst>
                <a:path w="16325" h="117" extrusionOk="0">
                  <a:moveTo>
                    <a:pt x="1" y="0"/>
                  </a:moveTo>
                  <a:lnTo>
                    <a:pt x="1" y="117"/>
                  </a:lnTo>
                  <a:lnTo>
                    <a:pt x="16325" y="117"/>
                  </a:lnTo>
                  <a:lnTo>
                    <a:pt x="1632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6"/>
            <p:cNvSpPr/>
            <p:nvPr/>
          </p:nvSpPr>
          <p:spPr>
            <a:xfrm>
              <a:off x="3697400" y="2728500"/>
              <a:ext cx="408125" cy="2925"/>
            </a:xfrm>
            <a:custGeom>
              <a:avLst/>
              <a:gdLst/>
              <a:ahLst/>
              <a:cxnLst/>
              <a:rect l="l" t="t" r="r" b="b"/>
              <a:pathLst>
                <a:path w="16325" h="117" extrusionOk="0">
                  <a:moveTo>
                    <a:pt x="1" y="0"/>
                  </a:moveTo>
                  <a:lnTo>
                    <a:pt x="1" y="117"/>
                  </a:lnTo>
                  <a:lnTo>
                    <a:pt x="16325" y="117"/>
                  </a:lnTo>
                  <a:lnTo>
                    <a:pt x="1632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6"/>
            <p:cNvSpPr/>
            <p:nvPr/>
          </p:nvSpPr>
          <p:spPr>
            <a:xfrm>
              <a:off x="3700325" y="2748175"/>
              <a:ext cx="405200" cy="1475"/>
            </a:xfrm>
            <a:custGeom>
              <a:avLst/>
              <a:gdLst/>
              <a:ahLst/>
              <a:cxnLst/>
              <a:rect l="l" t="t" r="r" b="b"/>
              <a:pathLst>
                <a:path w="16208" h="59" extrusionOk="0">
                  <a:moveTo>
                    <a:pt x="1" y="0"/>
                  </a:moveTo>
                  <a:lnTo>
                    <a:pt x="1" y="59"/>
                  </a:lnTo>
                  <a:lnTo>
                    <a:pt x="16208" y="59"/>
                  </a:lnTo>
                  <a:lnTo>
                    <a:pt x="1620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6"/>
            <p:cNvSpPr/>
            <p:nvPr/>
          </p:nvSpPr>
          <p:spPr>
            <a:xfrm>
              <a:off x="3707975" y="2766375"/>
              <a:ext cx="397550" cy="1500"/>
            </a:xfrm>
            <a:custGeom>
              <a:avLst/>
              <a:gdLst/>
              <a:ahLst/>
              <a:cxnLst/>
              <a:rect l="l" t="t" r="r" b="b"/>
              <a:pathLst>
                <a:path w="15902" h="60" extrusionOk="0">
                  <a:moveTo>
                    <a:pt x="1" y="1"/>
                  </a:moveTo>
                  <a:cubicBezTo>
                    <a:pt x="1" y="59"/>
                    <a:pt x="1" y="59"/>
                    <a:pt x="59" y="59"/>
                  </a:cubicBezTo>
                  <a:lnTo>
                    <a:pt x="15902" y="5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6"/>
            <p:cNvSpPr/>
            <p:nvPr/>
          </p:nvSpPr>
          <p:spPr>
            <a:xfrm>
              <a:off x="3720000" y="2786050"/>
              <a:ext cx="385525" cy="1500"/>
            </a:xfrm>
            <a:custGeom>
              <a:avLst/>
              <a:gdLst/>
              <a:ahLst/>
              <a:cxnLst/>
              <a:rect l="l" t="t" r="r" b="b"/>
              <a:pathLst>
                <a:path w="15421" h="60" extrusionOk="0">
                  <a:moveTo>
                    <a:pt x="1" y="1"/>
                  </a:moveTo>
                  <a:cubicBezTo>
                    <a:pt x="1" y="1"/>
                    <a:pt x="59" y="1"/>
                    <a:pt x="59" y="59"/>
                  </a:cubicBezTo>
                  <a:lnTo>
                    <a:pt x="15421" y="59"/>
                  </a:lnTo>
                  <a:lnTo>
                    <a:pt x="1542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6"/>
            <p:cNvSpPr/>
            <p:nvPr/>
          </p:nvSpPr>
          <p:spPr>
            <a:xfrm>
              <a:off x="3739675" y="2804275"/>
              <a:ext cx="365850" cy="1500"/>
            </a:xfrm>
            <a:custGeom>
              <a:avLst/>
              <a:gdLst/>
              <a:ahLst/>
              <a:cxnLst/>
              <a:rect l="l" t="t" r="r" b="b"/>
              <a:pathLst>
                <a:path w="14634" h="60" extrusionOk="0">
                  <a:moveTo>
                    <a:pt x="1" y="1"/>
                  </a:moveTo>
                  <a:cubicBezTo>
                    <a:pt x="1" y="59"/>
                    <a:pt x="59" y="59"/>
                    <a:pt x="59" y="59"/>
                  </a:cubicBezTo>
                  <a:lnTo>
                    <a:pt x="14634" y="59"/>
                  </a:lnTo>
                  <a:lnTo>
                    <a:pt x="14634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6"/>
            <p:cNvSpPr/>
            <p:nvPr/>
          </p:nvSpPr>
          <p:spPr>
            <a:xfrm>
              <a:off x="3776125" y="2823950"/>
              <a:ext cx="329400" cy="1500"/>
            </a:xfrm>
            <a:custGeom>
              <a:avLst/>
              <a:gdLst/>
              <a:ahLst/>
              <a:cxnLst/>
              <a:rect l="l" t="t" r="r" b="b"/>
              <a:pathLst>
                <a:path w="13176" h="60" extrusionOk="0">
                  <a:moveTo>
                    <a:pt x="0" y="1"/>
                  </a:moveTo>
                  <a:cubicBezTo>
                    <a:pt x="131" y="1"/>
                    <a:pt x="248" y="1"/>
                    <a:pt x="306" y="59"/>
                  </a:cubicBezTo>
                  <a:lnTo>
                    <a:pt x="13176" y="59"/>
                  </a:lnTo>
                  <a:lnTo>
                    <a:pt x="1317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6"/>
            <p:cNvSpPr/>
            <p:nvPr/>
          </p:nvSpPr>
          <p:spPr>
            <a:xfrm>
              <a:off x="3185475" y="2587125"/>
              <a:ext cx="92950" cy="255075"/>
            </a:xfrm>
            <a:custGeom>
              <a:avLst/>
              <a:gdLst/>
              <a:ahLst/>
              <a:cxnLst/>
              <a:rect l="l" t="t" r="r" b="b"/>
              <a:pathLst>
                <a:path w="3718" h="10203" extrusionOk="0">
                  <a:moveTo>
                    <a:pt x="2682" y="0"/>
                  </a:moveTo>
                  <a:cubicBezTo>
                    <a:pt x="2318" y="306"/>
                    <a:pt x="2012" y="671"/>
                    <a:pt x="1764" y="1035"/>
                  </a:cubicBezTo>
                  <a:cubicBezTo>
                    <a:pt x="496" y="2667"/>
                    <a:pt x="1" y="4985"/>
                    <a:pt x="438" y="7288"/>
                  </a:cubicBezTo>
                  <a:cubicBezTo>
                    <a:pt x="613" y="8381"/>
                    <a:pt x="1035" y="9357"/>
                    <a:pt x="1531" y="10202"/>
                  </a:cubicBezTo>
                  <a:lnTo>
                    <a:pt x="2318" y="10202"/>
                  </a:lnTo>
                  <a:cubicBezTo>
                    <a:pt x="1706" y="9357"/>
                    <a:pt x="1283" y="8322"/>
                    <a:pt x="1094" y="7171"/>
                  </a:cubicBezTo>
                  <a:cubicBezTo>
                    <a:pt x="671" y="5101"/>
                    <a:pt x="1094" y="2915"/>
                    <a:pt x="2260" y="1399"/>
                  </a:cubicBezTo>
                  <a:cubicBezTo>
                    <a:pt x="2682" y="846"/>
                    <a:pt x="3163" y="365"/>
                    <a:pt x="3717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6"/>
            <p:cNvSpPr/>
            <p:nvPr/>
          </p:nvSpPr>
          <p:spPr>
            <a:xfrm>
              <a:off x="3562225" y="2587125"/>
              <a:ext cx="92575" cy="255075"/>
            </a:xfrm>
            <a:custGeom>
              <a:avLst/>
              <a:gdLst/>
              <a:ahLst/>
              <a:cxnLst/>
              <a:rect l="l" t="t" r="r" b="b"/>
              <a:pathLst>
                <a:path w="3703" h="10203" extrusionOk="0">
                  <a:moveTo>
                    <a:pt x="2668" y="0"/>
                  </a:moveTo>
                  <a:cubicBezTo>
                    <a:pt x="2304" y="306"/>
                    <a:pt x="1997" y="671"/>
                    <a:pt x="1691" y="1035"/>
                  </a:cubicBezTo>
                  <a:cubicBezTo>
                    <a:pt x="423" y="2667"/>
                    <a:pt x="1" y="4985"/>
                    <a:pt x="423" y="7288"/>
                  </a:cubicBezTo>
                  <a:cubicBezTo>
                    <a:pt x="598" y="8381"/>
                    <a:pt x="963" y="9357"/>
                    <a:pt x="1517" y="10202"/>
                  </a:cubicBezTo>
                  <a:lnTo>
                    <a:pt x="2304" y="10202"/>
                  </a:lnTo>
                  <a:cubicBezTo>
                    <a:pt x="1691" y="9357"/>
                    <a:pt x="1269" y="8322"/>
                    <a:pt x="1036" y="7171"/>
                  </a:cubicBezTo>
                  <a:cubicBezTo>
                    <a:pt x="671" y="5101"/>
                    <a:pt x="1094" y="2915"/>
                    <a:pt x="2245" y="1399"/>
                  </a:cubicBezTo>
                  <a:cubicBezTo>
                    <a:pt x="2668" y="846"/>
                    <a:pt x="3149" y="365"/>
                    <a:pt x="3703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6"/>
            <p:cNvSpPr/>
            <p:nvPr/>
          </p:nvSpPr>
          <p:spPr>
            <a:xfrm>
              <a:off x="3260175" y="2222750"/>
              <a:ext cx="677025" cy="168725"/>
            </a:xfrm>
            <a:custGeom>
              <a:avLst/>
              <a:gdLst/>
              <a:ahLst/>
              <a:cxnLst/>
              <a:rect l="l" t="t" r="r" b="b"/>
              <a:pathLst>
                <a:path w="27081" h="6749" extrusionOk="0">
                  <a:moveTo>
                    <a:pt x="3338" y="1"/>
                  </a:moveTo>
                  <a:cubicBezTo>
                    <a:pt x="2420" y="1"/>
                    <a:pt x="1574" y="365"/>
                    <a:pt x="962" y="977"/>
                  </a:cubicBezTo>
                  <a:cubicBezTo>
                    <a:pt x="365" y="1575"/>
                    <a:pt x="0" y="2435"/>
                    <a:pt x="0" y="3338"/>
                  </a:cubicBezTo>
                  <a:cubicBezTo>
                    <a:pt x="0" y="5218"/>
                    <a:pt x="1516" y="6749"/>
                    <a:pt x="3338" y="6749"/>
                  </a:cubicBezTo>
                  <a:lnTo>
                    <a:pt x="27080" y="6749"/>
                  </a:lnTo>
                  <a:lnTo>
                    <a:pt x="27080" y="1"/>
                  </a:ln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6"/>
            <p:cNvSpPr/>
            <p:nvPr/>
          </p:nvSpPr>
          <p:spPr>
            <a:xfrm>
              <a:off x="3663900" y="2234775"/>
              <a:ext cx="273300" cy="147600"/>
            </a:xfrm>
            <a:custGeom>
              <a:avLst/>
              <a:gdLst/>
              <a:ahLst/>
              <a:cxnLst/>
              <a:rect l="l" t="t" r="r" b="b"/>
              <a:pathLst>
                <a:path w="10932" h="5904" extrusionOk="0">
                  <a:moveTo>
                    <a:pt x="2915" y="1"/>
                  </a:moveTo>
                  <a:cubicBezTo>
                    <a:pt x="2492" y="1"/>
                    <a:pt x="2128" y="74"/>
                    <a:pt x="1764" y="248"/>
                  </a:cubicBezTo>
                  <a:cubicBezTo>
                    <a:pt x="1705" y="248"/>
                    <a:pt x="1705" y="248"/>
                    <a:pt x="1632" y="307"/>
                  </a:cubicBezTo>
                  <a:cubicBezTo>
                    <a:pt x="1399" y="438"/>
                    <a:pt x="1151" y="555"/>
                    <a:pt x="977" y="729"/>
                  </a:cubicBezTo>
                  <a:lnTo>
                    <a:pt x="904" y="802"/>
                  </a:lnTo>
                  <a:lnTo>
                    <a:pt x="845" y="861"/>
                  </a:lnTo>
                  <a:cubicBezTo>
                    <a:pt x="729" y="977"/>
                    <a:pt x="612" y="1094"/>
                    <a:pt x="539" y="1225"/>
                  </a:cubicBezTo>
                  <a:lnTo>
                    <a:pt x="481" y="1283"/>
                  </a:lnTo>
                  <a:cubicBezTo>
                    <a:pt x="364" y="1458"/>
                    <a:pt x="306" y="1589"/>
                    <a:pt x="248" y="1764"/>
                  </a:cubicBezTo>
                  <a:lnTo>
                    <a:pt x="175" y="1823"/>
                  </a:lnTo>
                  <a:cubicBezTo>
                    <a:pt x="117" y="1954"/>
                    <a:pt x="117" y="2070"/>
                    <a:pt x="58" y="2260"/>
                  </a:cubicBezTo>
                  <a:lnTo>
                    <a:pt x="58" y="2318"/>
                  </a:lnTo>
                  <a:cubicBezTo>
                    <a:pt x="0" y="2435"/>
                    <a:pt x="0" y="2624"/>
                    <a:pt x="0" y="2741"/>
                  </a:cubicBezTo>
                  <a:lnTo>
                    <a:pt x="0" y="2799"/>
                  </a:lnTo>
                  <a:lnTo>
                    <a:pt x="0" y="2916"/>
                  </a:lnTo>
                  <a:lnTo>
                    <a:pt x="0" y="3280"/>
                  </a:lnTo>
                  <a:cubicBezTo>
                    <a:pt x="0" y="3469"/>
                    <a:pt x="58" y="3586"/>
                    <a:pt x="117" y="3776"/>
                  </a:cubicBezTo>
                  <a:lnTo>
                    <a:pt x="117" y="3834"/>
                  </a:lnTo>
                  <a:cubicBezTo>
                    <a:pt x="175" y="3950"/>
                    <a:pt x="248" y="4140"/>
                    <a:pt x="306" y="4256"/>
                  </a:cubicBezTo>
                  <a:lnTo>
                    <a:pt x="306" y="4315"/>
                  </a:lnTo>
                  <a:cubicBezTo>
                    <a:pt x="423" y="4504"/>
                    <a:pt x="481" y="4621"/>
                    <a:pt x="612" y="4737"/>
                  </a:cubicBezTo>
                  <a:lnTo>
                    <a:pt x="671" y="4810"/>
                  </a:lnTo>
                  <a:cubicBezTo>
                    <a:pt x="787" y="4985"/>
                    <a:pt x="977" y="5175"/>
                    <a:pt x="1151" y="5291"/>
                  </a:cubicBezTo>
                  <a:lnTo>
                    <a:pt x="1210" y="5291"/>
                  </a:lnTo>
                  <a:cubicBezTo>
                    <a:pt x="1458" y="5539"/>
                    <a:pt x="1764" y="5656"/>
                    <a:pt x="2128" y="5772"/>
                  </a:cubicBezTo>
                  <a:cubicBezTo>
                    <a:pt x="2186" y="5772"/>
                    <a:pt x="2245" y="5831"/>
                    <a:pt x="2303" y="5831"/>
                  </a:cubicBezTo>
                  <a:cubicBezTo>
                    <a:pt x="2492" y="5831"/>
                    <a:pt x="2726" y="5903"/>
                    <a:pt x="2915" y="5903"/>
                  </a:cubicBezTo>
                  <a:lnTo>
                    <a:pt x="10931" y="5903"/>
                  </a:lnTo>
                  <a:lnTo>
                    <a:pt x="10931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6"/>
            <p:cNvSpPr/>
            <p:nvPr/>
          </p:nvSpPr>
          <p:spPr>
            <a:xfrm>
              <a:off x="3704700" y="2240975"/>
              <a:ext cx="232500" cy="1475"/>
            </a:xfrm>
            <a:custGeom>
              <a:avLst/>
              <a:gdLst/>
              <a:ahLst/>
              <a:cxnLst/>
              <a:rect l="l" t="t" r="r" b="b"/>
              <a:pathLst>
                <a:path w="9300" h="59" extrusionOk="0">
                  <a:moveTo>
                    <a:pt x="132" y="0"/>
                  </a:moveTo>
                  <a:cubicBezTo>
                    <a:pt x="73" y="0"/>
                    <a:pt x="73" y="0"/>
                    <a:pt x="0" y="59"/>
                  </a:cubicBezTo>
                  <a:lnTo>
                    <a:pt x="9299" y="59"/>
                  </a:lnTo>
                  <a:lnTo>
                    <a:pt x="929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6"/>
            <p:cNvSpPr/>
            <p:nvPr/>
          </p:nvSpPr>
          <p:spPr>
            <a:xfrm>
              <a:off x="3686475" y="2253000"/>
              <a:ext cx="250725" cy="1850"/>
            </a:xfrm>
            <a:custGeom>
              <a:avLst/>
              <a:gdLst/>
              <a:ahLst/>
              <a:cxnLst/>
              <a:rect l="l" t="t" r="r" b="b"/>
              <a:pathLst>
                <a:path w="10029" h="74" extrusionOk="0">
                  <a:moveTo>
                    <a:pt x="74" y="0"/>
                  </a:moveTo>
                  <a:lnTo>
                    <a:pt x="1" y="73"/>
                  </a:lnTo>
                  <a:lnTo>
                    <a:pt x="10028" y="73"/>
                  </a:lnTo>
                  <a:lnTo>
                    <a:pt x="1002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6"/>
            <p:cNvSpPr/>
            <p:nvPr/>
          </p:nvSpPr>
          <p:spPr>
            <a:xfrm>
              <a:off x="3686475" y="2253000"/>
              <a:ext cx="250725" cy="1850"/>
            </a:xfrm>
            <a:custGeom>
              <a:avLst/>
              <a:gdLst/>
              <a:ahLst/>
              <a:cxnLst/>
              <a:rect l="l" t="t" r="r" b="b"/>
              <a:pathLst>
                <a:path w="10029" h="74" extrusionOk="0">
                  <a:moveTo>
                    <a:pt x="74" y="0"/>
                  </a:moveTo>
                  <a:lnTo>
                    <a:pt x="1" y="73"/>
                  </a:lnTo>
                  <a:lnTo>
                    <a:pt x="10028" y="73"/>
                  </a:lnTo>
                  <a:lnTo>
                    <a:pt x="1002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6"/>
            <p:cNvSpPr/>
            <p:nvPr/>
          </p:nvSpPr>
          <p:spPr>
            <a:xfrm>
              <a:off x="3675925" y="2265375"/>
              <a:ext cx="261275" cy="1500"/>
            </a:xfrm>
            <a:custGeom>
              <a:avLst/>
              <a:gdLst/>
              <a:ahLst/>
              <a:cxnLst/>
              <a:rect l="l" t="t" r="r" b="b"/>
              <a:pathLst>
                <a:path w="10451" h="60" extrusionOk="0">
                  <a:moveTo>
                    <a:pt x="58" y="1"/>
                  </a:moveTo>
                  <a:lnTo>
                    <a:pt x="0" y="59"/>
                  </a:lnTo>
                  <a:lnTo>
                    <a:pt x="10450" y="59"/>
                  </a:lnTo>
                  <a:lnTo>
                    <a:pt x="1045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6"/>
            <p:cNvSpPr/>
            <p:nvPr/>
          </p:nvSpPr>
          <p:spPr>
            <a:xfrm>
              <a:off x="3675925" y="2265375"/>
              <a:ext cx="261275" cy="1500"/>
            </a:xfrm>
            <a:custGeom>
              <a:avLst/>
              <a:gdLst/>
              <a:ahLst/>
              <a:cxnLst/>
              <a:rect l="l" t="t" r="r" b="b"/>
              <a:pathLst>
                <a:path w="10451" h="60" extrusionOk="0">
                  <a:moveTo>
                    <a:pt x="58" y="1"/>
                  </a:moveTo>
                  <a:lnTo>
                    <a:pt x="0" y="59"/>
                  </a:lnTo>
                  <a:lnTo>
                    <a:pt x="10450" y="59"/>
                  </a:lnTo>
                  <a:lnTo>
                    <a:pt x="1045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6"/>
            <p:cNvSpPr/>
            <p:nvPr/>
          </p:nvSpPr>
          <p:spPr>
            <a:xfrm>
              <a:off x="3668250" y="2278875"/>
              <a:ext cx="268950" cy="1475"/>
            </a:xfrm>
            <a:custGeom>
              <a:avLst/>
              <a:gdLst/>
              <a:ahLst/>
              <a:cxnLst/>
              <a:rect l="l" t="t" r="r" b="b"/>
              <a:pathLst>
                <a:path w="10758" h="59" extrusionOk="0">
                  <a:moveTo>
                    <a:pt x="74" y="0"/>
                  </a:moveTo>
                  <a:lnTo>
                    <a:pt x="1" y="59"/>
                  </a:lnTo>
                  <a:lnTo>
                    <a:pt x="10757" y="59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6"/>
            <p:cNvSpPr/>
            <p:nvPr/>
          </p:nvSpPr>
          <p:spPr>
            <a:xfrm>
              <a:off x="3668250" y="2278875"/>
              <a:ext cx="268950" cy="1475"/>
            </a:xfrm>
            <a:custGeom>
              <a:avLst/>
              <a:gdLst/>
              <a:ahLst/>
              <a:cxnLst/>
              <a:rect l="l" t="t" r="r" b="b"/>
              <a:pathLst>
                <a:path w="10758" h="59" extrusionOk="0">
                  <a:moveTo>
                    <a:pt x="74" y="0"/>
                  </a:moveTo>
                  <a:lnTo>
                    <a:pt x="1" y="59"/>
                  </a:lnTo>
                  <a:lnTo>
                    <a:pt x="10757" y="59"/>
                  </a:lnTo>
                  <a:lnTo>
                    <a:pt x="107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6"/>
            <p:cNvSpPr/>
            <p:nvPr/>
          </p:nvSpPr>
          <p:spPr>
            <a:xfrm>
              <a:off x="3665350" y="2291250"/>
              <a:ext cx="271850" cy="1500"/>
            </a:xfrm>
            <a:custGeom>
              <a:avLst/>
              <a:gdLst/>
              <a:ahLst/>
              <a:cxnLst/>
              <a:rect l="l" t="t" r="r" b="b"/>
              <a:pathLst>
                <a:path w="10874" h="60" extrusionOk="0">
                  <a:moveTo>
                    <a:pt x="0" y="1"/>
                  </a:moveTo>
                  <a:lnTo>
                    <a:pt x="0" y="59"/>
                  </a:lnTo>
                  <a:lnTo>
                    <a:pt x="10873" y="59"/>
                  </a:lnTo>
                  <a:lnTo>
                    <a:pt x="10873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6"/>
            <p:cNvSpPr/>
            <p:nvPr/>
          </p:nvSpPr>
          <p:spPr>
            <a:xfrm>
              <a:off x="3665350" y="2291250"/>
              <a:ext cx="271850" cy="1500"/>
            </a:xfrm>
            <a:custGeom>
              <a:avLst/>
              <a:gdLst/>
              <a:ahLst/>
              <a:cxnLst/>
              <a:rect l="l" t="t" r="r" b="b"/>
              <a:pathLst>
                <a:path w="10874" h="60" extrusionOk="0">
                  <a:moveTo>
                    <a:pt x="0" y="1"/>
                  </a:moveTo>
                  <a:lnTo>
                    <a:pt x="0" y="59"/>
                  </a:lnTo>
                  <a:lnTo>
                    <a:pt x="10873" y="59"/>
                  </a:lnTo>
                  <a:lnTo>
                    <a:pt x="10873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6"/>
            <p:cNvSpPr/>
            <p:nvPr/>
          </p:nvSpPr>
          <p:spPr>
            <a:xfrm>
              <a:off x="3663900" y="2303275"/>
              <a:ext cx="273300" cy="1500"/>
            </a:xfrm>
            <a:custGeom>
              <a:avLst/>
              <a:gdLst/>
              <a:ahLst/>
              <a:cxnLst/>
              <a:rect l="l" t="t" r="r" b="b"/>
              <a:pathLst>
                <a:path w="10932" h="60" extrusionOk="0">
                  <a:moveTo>
                    <a:pt x="0" y="1"/>
                  </a:moveTo>
                  <a:lnTo>
                    <a:pt x="0" y="59"/>
                  </a:lnTo>
                  <a:lnTo>
                    <a:pt x="10931" y="59"/>
                  </a:lnTo>
                  <a:lnTo>
                    <a:pt x="1093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6"/>
            <p:cNvSpPr/>
            <p:nvPr/>
          </p:nvSpPr>
          <p:spPr>
            <a:xfrm>
              <a:off x="3663900" y="2316750"/>
              <a:ext cx="273300" cy="25"/>
            </a:xfrm>
            <a:custGeom>
              <a:avLst/>
              <a:gdLst/>
              <a:ahLst/>
              <a:cxnLst/>
              <a:rect l="l" t="t" r="r" b="b"/>
              <a:pathLst>
                <a:path w="10932" h="1" extrusionOk="0">
                  <a:moveTo>
                    <a:pt x="10931" y="1"/>
                  </a:moveTo>
                  <a:lnTo>
                    <a:pt x="1093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6"/>
            <p:cNvSpPr/>
            <p:nvPr/>
          </p:nvSpPr>
          <p:spPr>
            <a:xfrm>
              <a:off x="3663900" y="2316750"/>
              <a:ext cx="273300" cy="25"/>
            </a:xfrm>
            <a:custGeom>
              <a:avLst/>
              <a:gdLst/>
              <a:ahLst/>
              <a:cxnLst/>
              <a:rect l="l" t="t" r="r" b="b"/>
              <a:pathLst>
                <a:path w="10932" h="1" extrusionOk="0">
                  <a:moveTo>
                    <a:pt x="10931" y="1"/>
                  </a:moveTo>
                  <a:lnTo>
                    <a:pt x="10931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6"/>
            <p:cNvSpPr/>
            <p:nvPr/>
          </p:nvSpPr>
          <p:spPr>
            <a:xfrm>
              <a:off x="3666800" y="2329150"/>
              <a:ext cx="270400" cy="1475"/>
            </a:xfrm>
            <a:custGeom>
              <a:avLst/>
              <a:gdLst/>
              <a:ahLst/>
              <a:cxnLst/>
              <a:rect l="l" t="t" r="r" b="b"/>
              <a:pathLst>
                <a:path w="10816" h="59" extrusionOk="0">
                  <a:moveTo>
                    <a:pt x="1" y="1"/>
                  </a:moveTo>
                  <a:lnTo>
                    <a:pt x="1" y="59"/>
                  </a:lnTo>
                  <a:lnTo>
                    <a:pt x="10815" y="59"/>
                  </a:lnTo>
                  <a:lnTo>
                    <a:pt x="10815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6"/>
            <p:cNvSpPr/>
            <p:nvPr/>
          </p:nvSpPr>
          <p:spPr>
            <a:xfrm>
              <a:off x="3671550" y="2341175"/>
              <a:ext cx="265650" cy="1475"/>
            </a:xfrm>
            <a:custGeom>
              <a:avLst/>
              <a:gdLst/>
              <a:ahLst/>
              <a:cxnLst/>
              <a:rect l="l" t="t" r="r" b="b"/>
              <a:pathLst>
                <a:path w="10626" h="59" extrusionOk="0">
                  <a:moveTo>
                    <a:pt x="0" y="0"/>
                  </a:moveTo>
                  <a:lnTo>
                    <a:pt x="0" y="59"/>
                  </a:lnTo>
                  <a:lnTo>
                    <a:pt x="10625" y="59"/>
                  </a:lnTo>
                  <a:lnTo>
                    <a:pt x="1062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6"/>
            <p:cNvSpPr/>
            <p:nvPr/>
          </p:nvSpPr>
          <p:spPr>
            <a:xfrm>
              <a:off x="3679200" y="2353200"/>
              <a:ext cx="258000" cy="1850"/>
            </a:xfrm>
            <a:custGeom>
              <a:avLst/>
              <a:gdLst/>
              <a:ahLst/>
              <a:cxnLst/>
              <a:rect l="l" t="t" r="r" b="b"/>
              <a:pathLst>
                <a:path w="10320" h="74" extrusionOk="0">
                  <a:moveTo>
                    <a:pt x="0" y="0"/>
                  </a:moveTo>
                  <a:lnTo>
                    <a:pt x="59" y="73"/>
                  </a:lnTo>
                  <a:lnTo>
                    <a:pt x="10319" y="73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6"/>
            <p:cNvSpPr/>
            <p:nvPr/>
          </p:nvSpPr>
          <p:spPr>
            <a:xfrm>
              <a:off x="3692675" y="2367050"/>
              <a:ext cx="244525" cy="25"/>
            </a:xfrm>
            <a:custGeom>
              <a:avLst/>
              <a:gdLst/>
              <a:ahLst/>
              <a:cxnLst/>
              <a:rect l="l" t="t" r="r" b="b"/>
              <a:pathLst>
                <a:path w="9781" h="1" extrusionOk="0">
                  <a:moveTo>
                    <a:pt x="9780" y="0"/>
                  </a:moveTo>
                  <a:lnTo>
                    <a:pt x="9780" y="0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6"/>
            <p:cNvSpPr/>
            <p:nvPr/>
          </p:nvSpPr>
          <p:spPr>
            <a:xfrm>
              <a:off x="3717075" y="2379075"/>
              <a:ext cx="220125" cy="1475"/>
            </a:xfrm>
            <a:custGeom>
              <a:avLst/>
              <a:gdLst/>
              <a:ahLst/>
              <a:cxnLst/>
              <a:rect l="l" t="t" r="r" b="b"/>
              <a:pathLst>
                <a:path w="8805" h="59" extrusionOk="0">
                  <a:moveTo>
                    <a:pt x="1" y="0"/>
                  </a:moveTo>
                  <a:cubicBezTo>
                    <a:pt x="59" y="0"/>
                    <a:pt x="118" y="59"/>
                    <a:pt x="176" y="59"/>
                  </a:cubicBezTo>
                  <a:lnTo>
                    <a:pt x="8804" y="59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6"/>
            <p:cNvSpPr/>
            <p:nvPr/>
          </p:nvSpPr>
          <p:spPr>
            <a:xfrm>
              <a:off x="3323925" y="2222750"/>
              <a:ext cx="61975" cy="168725"/>
            </a:xfrm>
            <a:custGeom>
              <a:avLst/>
              <a:gdLst/>
              <a:ahLst/>
              <a:cxnLst/>
              <a:rect l="l" t="t" r="r" b="b"/>
              <a:pathLst>
                <a:path w="2479" h="6749" extrusionOk="0">
                  <a:moveTo>
                    <a:pt x="1750" y="1"/>
                  </a:moveTo>
                  <a:cubicBezTo>
                    <a:pt x="1517" y="190"/>
                    <a:pt x="1327" y="365"/>
                    <a:pt x="1152" y="613"/>
                  </a:cubicBezTo>
                  <a:cubicBezTo>
                    <a:pt x="292" y="1764"/>
                    <a:pt x="1" y="3280"/>
                    <a:pt x="234" y="4854"/>
                  </a:cubicBezTo>
                  <a:cubicBezTo>
                    <a:pt x="424" y="5524"/>
                    <a:pt x="657" y="6195"/>
                    <a:pt x="963" y="6749"/>
                  </a:cubicBezTo>
                  <a:lnTo>
                    <a:pt x="1517" y="6749"/>
                  </a:lnTo>
                  <a:cubicBezTo>
                    <a:pt x="1094" y="6195"/>
                    <a:pt x="846" y="5466"/>
                    <a:pt x="657" y="4737"/>
                  </a:cubicBezTo>
                  <a:cubicBezTo>
                    <a:pt x="424" y="3338"/>
                    <a:pt x="730" y="1881"/>
                    <a:pt x="1458" y="919"/>
                  </a:cubicBezTo>
                  <a:cubicBezTo>
                    <a:pt x="1750" y="555"/>
                    <a:pt x="2056" y="249"/>
                    <a:pt x="2479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6"/>
            <p:cNvSpPr/>
            <p:nvPr/>
          </p:nvSpPr>
          <p:spPr>
            <a:xfrm>
              <a:off x="3574250" y="2222750"/>
              <a:ext cx="62325" cy="168725"/>
            </a:xfrm>
            <a:custGeom>
              <a:avLst/>
              <a:gdLst/>
              <a:ahLst/>
              <a:cxnLst/>
              <a:rect l="l" t="t" r="r" b="b"/>
              <a:pathLst>
                <a:path w="2493" h="6749" extrusionOk="0">
                  <a:moveTo>
                    <a:pt x="1764" y="1"/>
                  </a:moveTo>
                  <a:cubicBezTo>
                    <a:pt x="1516" y="190"/>
                    <a:pt x="1342" y="365"/>
                    <a:pt x="1152" y="613"/>
                  </a:cubicBezTo>
                  <a:cubicBezTo>
                    <a:pt x="307" y="1764"/>
                    <a:pt x="1" y="3280"/>
                    <a:pt x="248" y="4854"/>
                  </a:cubicBezTo>
                  <a:cubicBezTo>
                    <a:pt x="423" y="5524"/>
                    <a:pt x="671" y="6195"/>
                    <a:pt x="977" y="6749"/>
                  </a:cubicBezTo>
                  <a:lnTo>
                    <a:pt x="1516" y="6749"/>
                  </a:lnTo>
                  <a:cubicBezTo>
                    <a:pt x="1094" y="6195"/>
                    <a:pt x="846" y="5466"/>
                    <a:pt x="671" y="4737"/>
                  </a:cubicBezTo>
                  <a:cubicBezTo>
                    <a:pt x="423" y="3338"/>
                    <a:pt x="729" y="1881"/>
                    <a:pt x="1458" y="919"/>
                  </a:cubicBezTo>
                  <a:cubicBezTo>
                    <a:pt x="1764" y="555"/>
                    <a:pt x="2070" y="249"/>
                    <a:pt x="2493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6"/>
            <p:cNvSpPr/>
            <p:nvPr/>
          </p:nvSpPr>
          <p:spPr>
            <a:xfrm>
              <a:off x="3041725" y="1835975"/>
              <a:ext cx="543125" cy="800450"/>
            </a:xfrm>
            <a:custGeom>
              <a:avLst/>
              <a:gdLst/>
              <a:ahLst/>
              <a:cxnLst/>
              <a:rect l="l" t="t" r="r" b="b"/>
              <a:pathLst>
                <a:path w="21725" h="32018" extrusionOk="0">
                  <a:moveTo>
                    <a:pt x="18731" y="0"/>
                  </a:moveTo>
                  <a:cubicBezTo>
                    <a:pt x="18489" y="0"/>
                    <a:pt x="18207" y="28"/>
                    <a:pt x="17906" y="110"/>
                  </a:cubicBezTo>
                  <a:cubicBezTo>
                    <a:pt x="16988" y="285"/>
                    <a:pt x="15895" y="955"/>
                    <a:pt x="15108" y="2719"/>
                  </a:cubicBezTo>
                  <a:lnTo>
                    <a:pt x="14991" y="2413"/>
                  </a:lnTo>
                  <a:lnTo>
                    <a:pt x="14933" y="2180"/>
                  </a:lnTo>
                  <a:lnTo>
                    <a:pt x="14801" y="1874"/>
                  </a:lnTo>
                  <a:lnTo>
                    <a:pt x="14743" y="1509"/>
                  </a:lnTo>
                  <a:lnTo>
                    <a:pt x="591" y="28224"/>
                  </a:lnTo>
                  <a:cubicBezTo>
                    <a:pt x="591" y="28224"/>
                    <a:pt x="0" y="32018"/>
                    <a:pt x="3702" y="32018"/>
                  </a:cubicBezTo>
                  <a:cubicBezTo>
                    <a:pt x="4112" y="32018"/>
                    <a:pt x="4574" y="31971"/>
                    <a:pt x="5095" y="31868"/>
                  </a:cubicBezTo>
                  <a:lnTo>
                    <a:pt x="20821" y="5211"/>
                  </a:lnTo>
                  <a:cubicBezTo>
                    <a:pt x="20821" y="5211"/>
                    <a:pt x="20879" y="5095"/>
                    <a:pt x="20937" y="4905"/>
                  </a:cubicBezTo>
                  <a:cubicBezTo>
                    <a:pt x="21054" y="4657"/>
                    <a:pt x="21185" y="4424"/>
                    <a:pt x="21302" y="4118"/>
                  </a:cubicBezTo>
                  <a:cubicBezTo>
                    <a:pt x="21360" y="4002"/>
                    <a:pt x="21360" y="3870"/>
                    <a:pt x="21418" y="3695"/>
                  </a:cubicBezTo>
                  <a:cubicBezTo>
                    <a:pt x="21724" y="2544"/>
                    <a:pt x="21608" y="955"/>
                    <a:pt x="19538" y="110"/>
                  </a:cubicBezTo>
                  <a:cubicBezTo>
                    <a:pt x="19538" y="110"/>
                    <a:pt x="19214" y="0"/>
                    <a:pt x="1873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6"/>
            <p:cNvSpPr/>
            <p:nvPr/>
          </p:nvSpPr>
          <p:spPr>
            <a:xfrm>
              <a:off x="3415025" y="1835800"/>
              <a:ext cx="164000" cy="68175"/>
            </a:xfrm>
            <a:custGeom>
              <a:avLst/>
              <a:gdLst/>
              <a:ahLst/>
              <a:cxnLst/>
              <a:rect l="l" t="t" r="r" b="b"/>
              <a:pathLst>
                <a:path w="6560" h="2727" extrusionOk="0">
                  <a:moveTo>
                    <a:pt x="4606" y="117"/>
                  </a:moveTo>
                  <a:lnTo>
                    <a:pt x="4606" y="117"/>
                  </a:lnTo>
                  <a:cubicBezTo>
                    <a:pt x="5758" y="598"/>
                    <a:pt x="6311" y="1327"/>
                    <a:pt x="6486" y="2056"/>
                  </a:cubicBezTo>
                  <a:lnTo>
                    <a:pt x="6559" y="2056"/>
                  </a:lnTo>
                  <a:cubicBezTo>
                    <a:pt x="6370" y="1327"/>
                    <a:pt x="5830" y="598"/>
                    <a:pt x="4606" y="117"/>
                  </a:cubicBezTo>
                  <a:close/>
                  <a:moveTo>
                    <a:pt x="1" y="2187"/>
                  </a:moveTo>
                  <a:lnTo>
                    <a:pt x="59" y="2366"/>
                  </a:lnTo>
                  <a:lnTo>
                    <a:pt x="59" y="2366"/>
                  </a:lnTo>
                  <a:cubicBezTo>
                    <a:pt x="57" y="2284"/>
                    <a:pt x="49" y="2235"/>
                    <a:pt x="1" y="2187"/>
                  </a:cubicBezTo>
                  <a:close/>
                  <a:moveTo>
                    <a:pt x="59" y="2366"/>
                  </a:moveTo>
                  <a:cubicBezTo>
                    <a:pt x="59" y="2382"/>
                    <a:pt x="59" y="2400"/>
                    <a:pt x="59" y="2420"/>
                  </a:cubicBezTo>
                  <a:lnTo>
                    <a:pt x="176" y="2726"/>
                  </a:lnTo>
                  <a:lnTo>
                    <a:pt x="176" y="2726"/>
                  </a:lnTo>
                  <a:lnTo>
                    <a:pt x="59" y="2366"/>
                  </a:lnTo>
                  <a:close/>
                  <a:moveTo>
                    <a:pt x="3397" y="1"/>
                  </a:moveTo>
                  <a:cubicBezTo>
                    <a:pt x="3280" y="1"/>
                    <a:pt x="3149" y="59"/>
                    <a:pt x="3032" y="59"/>
                  </a:cubicBezTo>
                  <a:lnTo>
                    <a:pt x="2974" y="59"/>
                  </a:lnTo>
                  <a:cubicBezTo>
                    <a:pt x="2056" y="292"/>
                    <a:pt x="963" y="904"/>
                    <a:pt x="176" y="2726"/>
                  </a:cubicBezTo>
                  <a:cubicBezTo>
                    <a:pt x="963" y="962"/>
                    <a:pt x="2056" y="292"/>
                    <a:pt x="2974" y="117"/>
                  </a:cubicBezTo>
                  <a:cubicBezTo>
                    <a:pt x="3280" y="59"/>
                    <a:pt x="3513" y="1"/>
                    <a:pt x="3761" y="1"/>
                  </a:cubicBezTo>
                  <a:close/>
                  <a:moveTo>
                    <a:pt x="176" y="2726"/>
                  </a:moveTo>
                  <a:lnTo>
                    <a:pt x="176" y="2726"/>
                  </a:lnTo>
                  <a:cubicBezTo>
                    <a:pt x="176" y="2726"/>
                    <a:pt x="176" y="2726"/>
                    <a:pt x="176" y="2726"/>
                  </a:cubicBezTo>
                  <a:cubicBezTo>
                    <a:pt x="176" y="2726"/>
                    <a:pt x="176" y="2726"/>
                    <a:pt x="176" y="2726"/>
                  </a:cubicBezTo>
                  <a:close/>
                </a:path>
              </a:pathLst>
            </a:custGeom>
            <a:solidFill>
              <a:srgbClr val="FFD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6"/>
            <p:cNvSpPr/>
            <p:nvPr/>
          </p:nvSpPr>
          <p:spPr>
            <a:xfrm>
              <a:off x="3577175" y="1887175"/>
              <a:ext cx="4750" cy="41200"/>
            </a:xfrm>
            <a:custGeom>
              <a:avLst/>
              <a:gdLst/>
              <a:ahLst/>
              <a:cxnLst/>
              <a:rect l="l" t="t" r="r" b="b"/>
              <a:pathLst>
                <a:path w="190" h="1648" extrusionOk="0">
                  <a:moveTo>
                    <a:pt x="0" y="1"/>
                  </a:moveTo>
                  <a:cubicBezTo>
                    <a:pt x="190" y="554"/>
                    <a:pt x="131" y="1152"/>
                    <a:pt x="0" y="1647"/>
                  </a:cubicBezTo>
                  <a:cubicBezTo>
                    <a:pt x="131" y="1152"/>
                    <a:pt x="190" y="554"/>
                    <a:pt x="73" y="1"/>
                  </a:cubicBezTo>
                  <a:close/>
                </a:path>
              </a:pathLst>
            </a:custGeom>
            <a:solidFill>
              <a:srgbClr val="FFA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86"/>
            <p:cNvSpPr/>
            <p:nvPr/>
          </p:nvSpPr>
          <p:spPr>
            <a:xfrm>
              <a:off x="3416475" y="1835800"/>
              <a:ext cx="165450" cy="138125"/>
            </a:xfrm>
            <a:custGeom>
              <a:avLst/>
              <a:gdLst/>
              <a:ahLst/>
              <a:cxnLst/>
              <a:rect l="l" t="t" r="r" b="b"/>
              <a:pathLst>
                <a:path w="6618" h="5525" extrusionOk="0">
                  <a:moveTo>
                    <a:pt x="3703" y="1"/>
                  </a:moveTo>
                  <a:cubicBezTo>
                    <a:pt x="3455" y="1"/>
                    <a:pt x="3222" y="59"/>
                    <a:pt x="2916" y="117"/>
                  </a:cubicBezTo>
                  <a:cubicBezTo>
                    <a:pt x="1998" y="292"/>
                    <a:pt x="905" y="962"/>
                    <a:pt x="118" y="2726"/>
                  </a:cubicBezTo>
                  <a:lnTo>
                    <a:pt x="1" y="2420"/>
                  </a:lnTo>
                  <a:lnTo>
                    <a:pt x="1" y="2420"/>
                  </a:lnTo>
                  <a:cubicBezTo>
                    <a:pt x="234" y="3149"/>
                    <a:pt x="671" y="3877"/>
                    <a:pt x="1211" y="4431"/>
                  </a:cubicBezTo>
                  <a:cubicBezTo>
                    <a:pt x="1633" y="4796"/>
                    <a:pt x="2129" y="5160"/>
                    <a:pt x="2668" y="5335"/>
                  </a:cubicBezTo>
                  <a:lnTo>
                    <a:pt x="2785" y="5335"/>
                  </a:lnTo>
                  <a:cubicBezTo>
                    <a:pt x="3149" y="5466"/>
                    <a:pt x="3513" y="5524"/>
                    <a:pt x="3951" y="5524"/>
                  </a:cubicBezTo>
                  <a:lnTo>
                    <a:pt x="4315" y="5524"/>
                  </a:lnTo>
                  <a:cubicBezTo>
                    <a:pt x="4913" y="5466"/>
                    <a:pt x="5525" y="5218"/>
                    <a:pt x="6006" y="4854"/>
                  </a:cubicBezTo>
                  <a:cubicBezTo>
                    <a:pt x="6064" y="4664"/>
                    <a:pt x="6195" y="4431"/>
                    <a:pt x="6312" y="4125"/>
                  </a:cubicBezTo>
                  <a:cubicBezTo>
                    <a:pt x="6370" y="4009"/>
                    <a:pt x="6370" y="3877"/>
                    <a:pt x="6428" y="3702"/>
                  </a:cubicBezTo>
                  <a:cubicBezTo>
                    <a:pt x="6559" y="3207"/>
                    <a:pt x="6618" y="2609"/>
                    <a:pt x="6428" y="2056"/>
                  </a:cubicBezTo>
                  <a:cubicBezTo>
                    <a:pt x="6253" y="1327"/>
                    <a:pt x="5700" y="598"/>
                    <a:pt x="4548" y="117"/>
                  </a:cubicBezTo>
                  <a:cubicBezTo>
                    <a:pt x="4548" y="117"/>
                    <a:pt x="4184" y="1"/>
                    <a:pt x="3703" y="1"/>
                  </a:cubicBezTo>
                  <a:close/>
                </a:path>
              </a:pathLst>
            </a:custGeom>
            <a:solidFill>
              <a:srgbClr val="FFCF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86"/>
            <p:cNvSpPr/>
            <p:nvPr/>
          </p:nvSpPr>
          <p:spPr>
            <a:xfrm>
              <a:off x="3467850" y="1835800"/>
              <a:ext cx="53225" cy="134850"/>
            </a:xfrm>
            <a:custGeom>
              <a:avLst/>
              <a:gdLst/>
              <a:ahLst/>
              <a:cxnLst/>
              <a:rect l="l" t="t" r="r" b="b"/>
              <a:pathLst>
                <a:path w="2129" h="5394" extrusionOk="0">
                  <a:moveTo>
                    <a:pt x="1284" y="1"/>
                  </a:moveTo>
                  <a:cubicBezTo>
                    <a:pt x="1167" y="1"/>
                    <a:pt x="1036" y="59"/>
                    <a:pt x="919" y="59"/>
                  </a:cubicBezTo>
                  <a:lnTo>
                    <a:pt x="861" y="59"/>
                  </a:lnTo>
                  <a:cubicBezTo>
                    <a:pt x="861" y="59"/>
                    <a:pt x="861" y="117"/>
                    <a:pt x="803" y="117"/>
                  </a:cubicBezTo>
                  <a:cubicBezTo>
                    <a:pt x="613" y="234"/>
                    <a:pt x="496" y="423"/>
                    <a:pt x="365" y="598"/>
                  </a:cubicBezTo>
                  <a:cubicBezTo>
                    <a:pt x="1" y="1152"/>
                    <a:pt x="1" y="1822"/>
                    <a:pt x="249" y="2362"/>
                  </a:cubicBezTo>
                  <a:cubicBezTo>
                    <a:pt x="496" y="2915"/>
                    <a:pt x="1036" y="3338"/>
                    <a:pt x="1648" y="3396"/>
                  </a:cubicBezTo>
                  <a:cubicBezTo>
                    <a:pt x="1706" y="3455"/>
                    <a:pt x="1823" y="3455"/>
                    <a:pt x="1896" y="3455"/>
                  </a:cubicBezTo>
                  <a:lnTo>
                    <a:pt x="613" y="5335"/>
                  </a:lnTo>
                  <a:lnTo>
                    <a:pt x="613" y="5393"/>
                  </a:lnTo>
                  <a:lnTo>
                    <a:pt x="730" y="5393"/>
                  </a:lnTo>
                  <a:lnTo>
                    <a:pt x="730" y="5335"/>
                  </a:lnTo>
                  <a:lnTo>
                    <a:pt x="2071" y="3396"/>
                  </a:lnTo>
                  <a:cubicBezTo>
                    <a:pt x="2129" y="3396"/>
                    <a:pt x="2071" y="3338"/>
                    <a:pt x="2071" y="3338"/>
                  </a:cubicBezTo>
                  <a:cubicBezTo>
                    <a:pt x="2071" y="3280"/>
                    <a:pt x="2012" y="3280"/>
                    <a:pt x="2012" y="3280"/>
                  </a:cubicBezTo>
                  <a:cubicBezTo>
                    <a:pt x="1954" y="3309"/>
                    <a:pt x="1892" y="3324"/>
                    <a:pt x="1837" y="3324"/>
                  </a:cubicBezTo>
                  <a:cubicBezTo>
                    <a:pt x="1783" y="3324"/>
                    <a:pt x="1735" y="3309"/>
                    <a:pt x="1706" y="3280"/>
                  </a:cubicBezTo>
                  <a:lnTo>
                    <a:pt x="1648" y="3280"/>
                  </a:lnTo>
                  <a:cubicBezTo>
                    <a:pt x="1094" y="3207"/>
                    <a:pt x="613" y="2843"/>
                    <a:pt x="365" y="2303"/>
                  </a:cubicBezTo>
                  <a:cubicBezTo>
                    <a:pt x="132" y="1822"/>
                    <a:pt x="190" y="1152"/>
                    <a:pt x="438" y="656"/>
                  </a:cubicBezTo>
                  <a:cubicBezTo>
                    <a:pt x="613" y="423"/>
                    <a:pt x="861" y="175"/>
                    <a:pt x="1167" y="59"/>
                  </a:cubicBezTo>
                  <a:cubicBezTo>
                    <a:pt x="1225" y="59"/>
                    <a:pt x="1225" y="1"/>
                    <a:pt x="1284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6"/>
            <p:cNvSpPr/>
            <p:nvPr/>
          </p:nvSpPr>
          <p:spPr>
            <a:xfrm>
              <a:off x="4076725" y="2160450"/>
              <a:ext cx="142850" cy="144325"/>
            </a:xfrm>
            <a:custGeom>
              <a:avLst/>
              <a:gdLst/>
              <a:ahLst/>
              <a:cxnLst/>
              <a:rect l="l" t="t" r="r" b="b"/>
              <a:pathLst>
                <a:path w="5714" h="5773" extrusionOk="0">
                  <a:moveTo>
                    <a:pt x="4256" y="0"/>
                  </a:moveTo>
                  <a:lnTo>
                    <a:pt x="2376" y="1400"/>
                  </a:lnTo>
                  <a:lnTo>
                    <a:pt x="0" y="1458"/>
                  </a:lnTo>
                  <a:lnTo>
                    <a:pt x="1341" y="3411"/>
                  </a:lnTo>
                  <a:lnTo>
                    <a:pt x="1399" y="5772"/>
                  </a:lnTo>
                  <a:lnTo>
                    <a:pt x="3338" y="4373"/>
                  </a:lnTo>
                  <a:lnTo>
                    <a:pt x="5713" y="4315"/>
                  </a:lnTo>
                  <a:lnTo>
                    <a:pt x="4373" y="2376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6"/>
            <p:cNvSpPr/>
            <p:nvPr/>
          </p:nvSpPr>
          <p:spPr>
            <a:xfrm>
              <a:off x="2989825" y="2664725"/>
              <a:ext cx="153400" cy="154875"/>
            </a:xfrm>
            <a:custGeom>
              <a:avLst/>
              <a:gdLst/>
              <a:ahLst/>
              <a:cxnLst/>
              <a:rect l="l" t="t" r="r" b="b"/>
              <a:pathLst>
                <a:path w="6136" h="6195" extrusionOk="0">
                  <a:moveTo>
                    <a:pt x="2186" y="1"/>
                  </a:moveTo>
                  <a:lnTo>
                    <a:pt x="1705" y="2303"/>
                  </a:lnTo>
                  <a:lnTo>
                    <a:pt x="0" y="4009"/>
                  </a:lnTo>
                  <a:lnTo>
                    <a:pt x="2303" y="4490"/>
                  </a:lnTo>
                  <a:lnTo>
                    <a:pt x="3950" y="6195"/>
                  </a:lnTo>
                  <a:lnTo>
                    <a:pt x="4489" y="3877"/>
                  </a:lnTo>
                  <a:lnTo>
                    <a:pt x="6136" y="2187"/>
                  </a:lnTo>
                  <a:lnTo>
                    <a:pt x="3891" y="1691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6"/>
            <p:cNvSpPr/>
            <p:nvPr/>
          </p:nvSpPr>
          <p:spPr>
            <a:xfrm>
              <a:off x="4008575" y="2591850"/>
              <a:ext cx="173100" cy="185125"/>
            </a:xfrm>
            <a:custGeom>
              <a:avLst/>
              <a:gdLst/>
              <a:ahLst/>
              <a:cxnLst/>
              <a:rect l="l" t="t" r="r" b="b"/>
              <a:pathLst>
                <a:path w="6924" h="7405" extrusionOk="0">
                  <a:moveTo>
                    <a:pt x="6559" y="1"/>
                  </a:moveTo>
                  <a:lnTo>
                    <a:pt x="1" y="4184"/>
                  </a:lnTo>
                  <a:lnTo>
                    <a:pt x="6924" y="7405"/>
                  </a:lnTo>
                  <a:lnTo>
                    <a:pt x="6559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6"/>
            <p:cNvSpPr/>
            <p:nvPr/>
          </p:nvSpPr>
          <p:spPr>
            <a:xfrm>
              <a:off x="3083825" y="2204925"/>
              <a:ext cx="268925" cy="155950"/>
            </a:xfrm>
            <a:custGeom>
              <a:avLst/>
              <a:gdLst/>
              <a:ahLst/>
              <a:cxnLst/>
              <a:rect l="l" t="t" r="r" b="b"/>
              <a:pathLst>
                <a:path w="10757" h="6238" extrusionOk="0">
                  <a:moveTo>
                    <a:pt x="5580" y="1"/>
                  </a:moveTo>
                  <a:cubicBezTo>
                    <a:pt x="5364" y="1"/>
                    <a:pt x="5146" y="15"/>
                    <a:pt x="4927" y="43"/>
                  </a:cubicBezTo>
                  <a:cubicBezTo>
                    <a:pt x="2070" y="408"/>
                    <a:pt x="0" y="3017"/>
                    <a:pt x="423" y="5873"/>
                  </a:cubicBezTo>
                  <a:cubicBezTo>
                    <a:pt x="423" y="6004"/>
                    <a:pt x="423" y="6121"/>
                    <a:pt x="496" y="6237"/>
                  </a:cubicBezTo>
                  <a:lnTo>
                    <a:pt x="10756" y="4911"/>
                  </a:lnTo>
                  <a:lnTo>
                    <a:pt x="10756" y="4547"/>
                  </a:lnTo>
                  <a:cubicBezTo>
                    <a:pt x="10367" y="1915"/>
                    <a:pt x="8109" y="1"/>
                    <a:pt x="558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86"/>
          <p:cNvGrpSpPr/>
          <p:nvPr/>
        </p:nvGrpSpPr>
        <p:grpSpPr>
          <a:xfrm>
            <a:off x="1278050" y="3196737"/>
            <a:ext cx="1217164" cy="1321231"/>
            <a:chOff x="1028425" y="3151925"/>
            <a:chExt cx="1372225" cy="1489550"/>
          </a:xfrm>
        </p:grpSpPr>
        <p:sp>
          <p:nvSpPr>
            <p:cNvPr id="3265" name="Google Shape;3265;p86"/>
            <p:cNvSpPr/>
            <p:nvPr/>
          </p:nvSpPr>
          <p:spPr>
            <a:xfrm>
              <a:off x="1028425" y="3151925"/>
              <a:ext cx="1372225" cy="1489550"/>
            </a:xfrm>
            <a:custGeom>
              <a:avLst/>
              <a:gdLst/>
              <a:ahLst/>
              <a:cxnLst/>
              <a:rect l="l" t="t" r="r" b="b"/>
              <a:pathLst>
                <a:path w="54889" h="59582" extrusionOk="0">
                  <a:moveTo>
                    <a:pt x="34062" y="1"/>
                  </a:moveTo>
                  <a:cubicBezTo>
                    <a:pt x="33756" y="1"/>
                    <a:pt x="33522" y="74"/>
                    <a:pt x="33275" y="190"/>
                  </a:cubicBezTo>
                  <a:lnTo>
                    <a:pt x="26774" y="4315"/>
                  </a:lnTo>
                  <a:cubicBezTo>
                    <a:pt x="26352" y="4621"/>
                    <a:pt x="26046" y="5102"/>
                    <a:pt x="26104" y="5656"/>
                  </a:cubicBezTo>
                  <a:cubicBezTo>
                    <a:pt x="26104" y="6020"/>
                    <a:pt x="26293" y="6326"/>
                    <a:pt x="26468" y="6559"/>
                  </a:cubicBezTo>
                  <a:lnTo>
                    <a:pt x="21979" y="7784"/>
                  </a:lnTo>
                  <a:lnTo>
                    <a:pt x="21979" y="6078"/>
                  </a:lnTo>
                  <a:cubicBezTo>
                    <a:pt x="21979" y="5291"/>
                    <a:pt x="21367" y="4621"/>
                    <a:pt x="20522" y="4621"/>
                  </a:cubicBezTo>
                  <a:lnTo>
                    <a:pt x="12258" y="4621"/>
                  </a:lnTo>
                  <a:cubicBezTo>
                    <a:pt x="11471" y="4621"/>
                    <a:pt x="10801" y="5291"/>
                    <a:pt x="10801" y="6078"/>
                  </a:cubicBezTo>
                  <a:lnTo>
                    <a:pt x="10801" y="10757"/>
                  </a:lnTo>
                  <a:lnTo>
                    <a:pt x="2916" y="12885"/>
                  </a:lnTo>
                  <a:cubicBezTo>
                    <a:pt x="2479" y="13001"/>
                    <a:pt x="2187" y="13249"/>
                    <a:pt x="1998" y="13614"/>
                  </a:cubicBezTo>
                  <a:cubicBezTo>
                    <a:pt x="1823" y="13920"/>
                    <a:pt x="1750" y="14342"/>
                    <a:pt x="1881" y="14707"/>
                  </a:cubicBezTo>
                  <a:lnTo>
                    <a:pt x="3149" y="18656"/>
                  </a:lnTo>
                  <a:lnTo>
                    <a:pt x="3149" y="18773"/>
                  </a:lnTo>
                  <a:lnTo>
                    <a:pt x="4125" y="21746"/>
                  </a:lnTo>
                  <a:cubicBezTo>
                    <a:pt x="3878" y="21994"/>
                    <a:pt x="3645" y="22300"/>
                    <a:pt x="3572" y="22664"/>
                  </a:cubicBezTo>
                  <a:lnTo>
                    <a:pt x="3149" y="25142"/>
                  </a:lnTo>
                  <a:lnTo>
                    <a:pt x="1458" y="26964"/>
                  </a:lnTo>
                  <a:cubicBezTo>
                    <a:pt x="1094" y="27328"/>
                    <a:pt x="963" y="27882"/>
                    <a:pt x="1152" y="28421"/>
                  </a:cubicBezTo>
                  <a:cubicBezTo>
                    <a:pt x="1269" y="28917"/>
                    <a:pt x="1750" y="29281"/>
                    <a:pt x="2245" y="29398"/>
                  </a:cubicBezTo>
                  <a:lnTo>
                    <a:pt x="4738" y="29820"/>
                  </a:lnTo>
                  <a:lnTo>
                    <a:pt x="6559" y="31526"/>
                  </a:lnTo>
                  <a:cubicBezTo>
                    <a:pt x="6793" y="31773"/>
                    <a:pt x="7099" y="31890"/>
                    <a:pt x="7405" y="31890"/>
                  </a:cubicBezTo>
                  <a:lnTo>
                    <a:pt x="7463" y="32196"/>
                  </a:lnTo>
                  <a:cubicBezTo>
                    <a:pt x="7405" y="32254"/>
                    <a:pt x="7346" y="32254"/>
                    <a:pt x="7288" y="32313"/>
                  </a:cubicBezTo>
                  <a:cubicBezTo>
                    <a:pt x="2551" y="35417"/>
                    <a:pt x="1" y="40751"/>
                    <a:pt x="598" y="46406"/>
                  </a:cubicBezTo>
                  <a:cubicBezTo>
                    <a:pt x="1458" y="53927"/>
                    <a:pt x="7769" y="59582"/>
                    <a:pt x="15304" y="59582"/>
                  </a:cubicBezTo>
                  <a:cubicBezTo>
                    <a:pt x="15843" y="59582"/>
                    <a:pt x="16397" y="59582"/>
                    <a:pt x="16937" y="59523"/>
                  </a:cubicBezTo>
                  <a:cubicBezTo>
                    <a:pt x="18030" y="59392"/>
                    <a:pt x="19064" y="59159"/>
                    <a:pt x="20099" y="58795"/>
                  </a:cubicBezTo>
                  <a:cubicBezTo>
                    <a:pt x="22154" y="58372"/>
                    <a:pt x="24107" y="57395"/>
                    <a:pt x="25798" y="56055"/>
                  </a:cubicBezTo>
                  <a:lnTo>
                    <a:pt x="51012" y="49321"/>
                  </a:lnTo>
                  <a:cubicBezTo>
                    <a:pt x="51435" y="49190"/>
                    <a:pt x="51741" y="48957"/>
                    <a:pt x="51916" y="48651"/>
                  </a:cubicBezTo>
                  <a:cubicBezTo>
                    <a:pt x="52105" y="48286"/>
                    <a:pt x="52163" y="47864"/>
                    <a:pt x="52032" y="47499"/>
                  </a:cubicBezTo>
                  <a:lnTo>
                    <a:pt x="50342" y="41247"/>
                  </a:lnTo>
                  <a:lnTo>
                    <a:pt x="52644" y="41247"/>
                  </a:lnTo>
                  <a:cubicBezTo>
                    <a:pt x="53431" y="41247"/>
                    <a:pt x="54102" y="40576"/>
                    <a:pt x="54102" y="39789"/>
                  </a:cubicBezTo>
                  <a:lnTo>
                    <a:pt x="54102" y="31526"/>
                  </a:lnTo>
                  <a:cubicBezTo>
                    <a:pt x="54102" y="30739"/>
                    <a:pt x="53431" y="30068"/>
                    <a:pt x="52644" y="30068"/>
                  </a:cubicBezTo>
                  <a:lnTo>
                    <a:pt x="47368" y="30068"/>
                  </a:lnTo>
                  <a:lnTo>
                    <a:pt x="46567" y="27153"/>
                  </a:lnTo>
                  <a:lnTo>
                    <a:pt x="47062" y="27401"/>
                  </a:lnTo>
                  <a:cubicBezTo>
                    <a:pt x="47237" y="27518"/>
                    <a:pt x="47485" y="27576"/>
                    <a:pt x="47660" y="27576"/>
                  </a:cubicBezTo>
                  <a:cubicBezTo>
                    <a:pt x="47966" y="27576"/>
                    <a:pt x="48272" y="27459"/>
                    <a:pt x="48520" y="27270"/>
                  </a:cubicBezTo>
                  <a:cubicBezTo>
                    <a:pt x="48942" y="27037"/>
                    <a:pt x="49190" y="26541"/>
                    <a:pt x="49117" y="26002"/>
                  </a:cubicBezTo>
                  <a:lnTo>
                    <a:pt x="48753" y="18715"/>
                  </a:lnTo>
                  <a:cubicBezTo>
                    <a:pt x="48753" y="18525"/>
                    <a:pt x="48695" y="18350"/>
                    <a:pt x="48636" y="18161"/>
                  </a:cubicBezTo>
                  <a:lnTo>
                    <a:pt x="54160" y="11063"/>
                  </a:lnTo>
                  <a:lnTo>
                    <a:pt x="54408" y="10815"/>
                  </a:lnTo>
                  <a:lnTo>
                    <a:pt x="54525" y="10640"/>
                  </a:lnTo>
                  <a:cubicBezTo>
                    <a:pt x="54831" y="10276"/>
                    <a:pt x="54889" y="9664"/>
                    <a:pt x="54714" y="9241"/>
                  </a:cubicBezTo>
                  <a:cubicBezTo>
                    <a:pt x="54714" y="9241"/>
                    <a:pt x="54656" y="9110"/>
                    <a:pt x="54583" y="8935"/>
                  </a:cubicBezTo>
                  <a:cubicBezTo>
                    <a:pt x="54350" y="8454"/>
                    <a:pt x="53796" y="7478"/>
                    <a:pt x="52892" y="6501"/>
                  </a:cubicBezTo>
                  <a:cubicBezTo>
                    <a:pt x="51799" y="5350"/>
                    <a:pt x="50458" y="4504"/>
                    <a:pt x="48884" y="4009"/>
                  </a:cubicBezTo>
                  <a:cubicBezTo>
                    <a:pt x="47966" y="3717"/>
                    <a:pt x="46931" y="3528"/>
                    <a:pt x="45838" y="3528"/>
                  </a:cubicBezTo>
                  <a:lnTo>
                    <a:pt x="45780" y="3528"/>
                  </a:lnTo>
                  <a:cubicBezTo>
                    <a:pt x="45299" y="3528"/>
                    <a:pt x="44818" y="3776"/>
                    <a:pt x="44570" y="4140"/>
                  </a:cubicBezTo>
                  <a:lnTo>
                    <a:pt x="41539" y="8454"/>
                  </a:lnTo>
                  <a:lnTo>
                    <a:pt x="40373" y="4315"/>
                  </a:lnTo>
                  <a:cubicBezTo>
                    <a:pt x="40198" y="3717"/>
                    <a:pt x="39644" y="3280"/>
                    <a:pt x="38988" y="3280"/>
                  </a:cubicBezTo>
                  <a:cubicBezTo>
                    <a:pt x="38857" y="3280"/>
                    <a:pt x="38740" y="3280"/>
                    <a:pt x="38624" y="3353"/>
                  </a:cubicBezTo>
                  <a:lnTo>
                    <a:pt x="35636" y="4140"/>
                  </a:lnTo>
                  <a:lnTo>
                    <a:pt x="35519" y="1342"/>
                  </a:lnTo>
                  <a:cubicBezTo>
                    <a:pt x="35461" y="861"/>
                    <a:pt x="35213" y="365"/>
                    <a:pt x="34732" y="132"/>
                  </a:cubicBezTo>
                  <a:cubicBezTo>
                    <a:pt x="34543" y="1"/>
                    <a:pt x="34310" y="1"/>
                    <a:pt x="34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6"/>
            <p:cNvSpPr/>
            <p:nvPr/>
          </p:nvSpPr>
          <p:spPr>
            <a:xfrm>
              <a:off x="1110425" y="3270350"/>
              <a:ext cx="1184200" cy="1305900"/>
            </a:xfrm>
            <a:custGeom>
              <a:avLst/>
              <a:gdLst/>
              <a:ahLst/>
              <a:cxnLst/>
              <a:rect l="l" t="t" r="r" b="b"/>
              <a:pathLst>
                <a:path w="47368" h="52236" extrusionOk="0">
                  <a:moveTo>
                    <a:pt x="35708" y="1"/>
                  </a:moveTo>
                  <a:lnTo>
                    <a:pt x="7885" y="7419"/>
                  </a:lnTo>
                  <a:lnTo>
                    <a:pt x="7768" y="7477"/>
                  </a:lnTo>
                  <a:lnTo>
                    <a:pt x="0" y="9547"/>
                  </a:lnTo>
                  <a:lnTo>
                    <a:pt x="1210" y="13424"/>
                  </a:lnTo>
                  <a:lnTo>
                    <a:pt x="1268" y="13555"/>
                  </a:lnTo>
                  <a:lnTo>
                    <a:pt x="2551" y="17490"/>
                  </a:lnTo>
                  <a:lnTo>
                    <a:pt x="2551" y="17621"/>
                  </a:lnTo>
                  <a:lnTo>
                    <a:pt x="3935" y="21862"/>
                  </a:lnTo>
                  <a:lnTo>
                    <a:pt x="3935" y="21994"/>
                  </a:lnTo>
                  <a:lnTo>
                    <a:pt x="5334" y="26235"/>
                  </a:lnTo>
                  <a:lnTo>
                    <a:pt x="5334" y="26366"/>
                  </a:lnTo>
                  <a:lnTo>
                    <a:pt x="6734" y="30549"/>
                  </a:lnTo>
                  <a:lnTo>
                    <a:pt x="6734" y="30680"/>
                  </a:lnTo>
                  <a:lnTo>
                    <a:pt x="8133" y="34980"/>
                  </a:lnTo>
                  <a:lnTo>
                    <a:pt x="8191" y="35111"/>
                  </a:lnTo>
                  <a:lnTo>
                    <a:pt x="9474" y="39235"/>
                  </a:lnTo>
                  <a:lnTo>
                    <a:pt x="9532" y="39352"/>
                  </a:lnTo>
                  <a:lnTo>
                    <a:pt x="10931" y="43797"/>
                  </a:lnTo>
                  <a:lnTo>
                    <a:pt x="10989" y="43914"/>
                  </a:lnTo>
                  <a:lnTo>
                    <a:pt x="12316" y="48038"/>
                  </a:lnTo>
                  <a:lnTo>
                    <a:pt x="12316" y="48170"/>
                  </a:lnTo>
                  <a:lnTo>
                    <a:pt x="13657" y="52236"/>
                  </a:lnTo>
                  <a:lnTo>
                    <a:pt x="20769" y="50283"/>
                  </a:lnTo>
                  <a:lnTo>
                    <a:pt x="20886" y="50283"/>
                  </a:lnTo>
                  <a:lnTo>
                    <a:pt x="47368" y="43185"/>
                  </a:lnTo>
                  <a:lnTo>
                    <a:pt x="46085" y="38448"/>
                  </a:lnTo>
                  <a:lnTo>
                    <a:pt x="46085" y="38332"/>
                  </a:lnTo>
                  <a:lnTo>
                    <a:pt x="44934" y="34134"/>
                  </a:lnTo>
                  <a:lnTo>
                    <a:pt x="44875" y="34018"/>
                  </a:lnTo>
                  <a:lnTo>
                    <a:pt x="43651" y="29514"/>
                  </a:lnTo>
                  <a:lnTo>
                    <a:pt x="43651" y="29398"/>
                  </a:lnTo>
                  <a:lnTo>
                    <a:pt x="42500" y="25215"/>
                  </a:lnTo>
                  <a:lnTo>
                    <a:pt x="42500" y="25083"/>
                  </a:lnTo>
                  <a:lnTo>
                    <a:pt x="41290" y="20711"/>
                  </a:lnTo>
                  <a:lnTo>
                    <a:pt x="41290" y="20594"/>
                  </a:lnTo>
                  <a:lnTo>
                    <a:pt x="40139" y="16339"/>
                  </a:lnTo>
                  <a:lnTo>
                    <a:pt x="40080" y="16222"/>
                  </a:lnTo>
                  <a:lnTo>
                    <a:pt x="38914" y="11908"/>
                  </a:lnTo>
                  <a:lnTo>
                    <a:pt x="38914" y="11791"/>
                  </a:lnTo>
                  <a:lnTo>
                    <a:pt x="37705" y="7477"/>
                  </a:lnTo>
                  <a:lnTo>
                    <a:pt x="37705" y="7361"/>
                  </a:lnTo>
                  <a:lnTo>
                    <a:pt x="36612" y="3411"/>
                  </a:lnTo>
                  <a:lnTo>
                    <a:pt x="36612" y="3280"/>
                  </a:lnTo>
                  <a:lnTo>
                    <a:pt x="35708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6"/>
            <p:cNvSpPr/>
            <p:nvPr/>
          </p:nvSpPr>
          <p:spPr>
            <a:xfrm>
              <a:off x="1304625" y="3455825"/>
              <a:ext cx="327950" cy="1071600"/>
            </a:xfrm>
            <a:custGeom>
              <a:avLst/>
              <a:gdLst/>
              <a:ahLst/>
              <a:cxnLst/>
              <a:rect l="l" t="t" r="r" b="b"/>
              <a:pathLst>
                <a:path w="13118" h="42864" extrusionOk="0">
                  <a:moveTo>
                    <a:pt x="117" y="0"/>
                  </a:moveTo>
                  <a:lnTo>
                    <a:pt x="0" y="58"/>
                  </a:lnTo>
                  <a:lnTo>
                    <a:pt x="1152" y="3819"/>
                  </a:lnTo>
                  <a:lnTo>
                    <a:pt x="1210" y="3950"/>
                  </a:lnTo>
                  <a:lnTo>
                    <a:pt x="2362" y="7885"/>
                  </a:lnTo>
                  <a:lnTo>
                    <a:pt x="2434" y="8016"/>
                  </a:lnTo>
                  <a:lnTo>
                    <a:pt x="3702" y="12257"/>
                  </a:lnTo>
                  <a:lnTo>
                    <a:pt x="3761" y="12388"/>
                  </a:lnTo>
                  <a:lnTo>
                    <a:pt x="5043" y="16630"/>
                  </a:lnTo>
                  <a:lnTo>
                    <a:pt x="5102" y="16761"/>
                  </a:lnTo>
                  <a:lnTo>
                    <a:pt x="6370" y="21002"/>
                  </a:lnTo>
                  <a:lnTo>
                    <a:pt x="6370" y="21133"/>
                  </a:lnTo>
                  <a:lnTo>
                    <a:pt x="7710" y="25447"/>
                  </a:lnTo>
                  <a:lnTo>
                    <a:pt x="7769" y="25564"/>
                  </a:lnTo>
                  <a:lnTo>
                    <a:pt x="8993" y="29747"/>
                  </a:lnTo>
                  <a:lnTo>
                    <a:pt x="9051" y="29820"/>
                  </a:lnTo>
                  <a:lnTo>
                    <a:pt x="10378" y="34309"/>
                  </a:lnTo>
                  <a:lnTo>
                    <a:pt x="10378" y="34425"/>
                  </a:lnTo>
                  <a:lnTo>
                    <a:pt x="11660" y="38564"/>
                  </a:lnTo>
                  <a:lnTo>
                    <a:pt x="11718" y="38681"/>
                  </a:lnTo>
                  <a:lnTo>
                    <a:pt x="13001" y="42864"/>
                  </a:lnTo>
                  <a:lnTo>
                    <a:pt x="13118" y="42864"/>
                  </a:lnTo>
                  <a:lnTo>
                    <a:pt x="11835" y="38681"/>
                  </a:lnTo>
                  <a:lnTo>
                    <a:pt x="11777" y="38564"/>
                  </a:lnTo>
                  <a:lnTo>
                    <a:pt x="10509" y="34367"/>
                  </a:lnTo>
                  <a:lnTo>
                    <a:pt x="10509" y="34250"/>
                  </a:lnTo>
                  <a:lnTo>
                    <a:pt x="9168" y="29820"/>
                  </a:lnTo>
                  <a:lnTo>
                    <a:pt x="9110" y="29688"/>
                  </a:lnTo>
                  <a:lnTo>
                    <a:pt x="7827" y="25564"/>
                  </a:lnTo>
                  <a:lnTo>
                    <a:pt x="7827" y="25447"/>
                  </a:lnTo>
                  <a:lnTo>
                    <a:pt x="6501" y="21075"/>
                  </a:lnTo>
                  <a:lnTo>
                    <a:pt x="6501" y="20944"/>
                  </a:lnTo>
                  <a:lnTo>
                    <a:pt x="5218" y="16761"/>
                  </a:lnTo>
                  <a:lnTo>
                    <a:pt x="5160" y="16630"/>
                  </a:lnTo>
                  <a:lnTo>
                    <a:pt x="3892" y="12388"/>
                  </a:lnTo>
                  <a:lnTo>
                    <a:pt x="3819" y="12257"/>
                  </a:lnTo>
                  <a:lnTo>
                    <a:pt x="2551" y="7958"/>
                  </a:lnTo>
                  <a:lnTo>
                    <a:pt x="2493" y="7827"/>
                  </a:lnTo>
                  <a:lnTo>
                    <a:pt x="1341" y="3877"/>
                  </a:lnTo>
                  <a:lnTo>
                    <a:pt x="1268" y="376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6"/>
            <p:cNvSpPr/>
            <p:nvPr/>
          </p:nvSpPr>
          <p:spPr>
            <a:xfrm>
              <a:off x="1140650" y="3352325"/>
              <a:ext cx="885075" cy="256900"/>
            </a:xfrm>
            <a:custGeom>
              <a:avLst/>
              <a:gdLst/>
              <a:ahLst/>
              <a:cxnLst/>
              <a:rect l="l" t="t" r="r" b="b"/>
              <a:pathLst>
                <a:path w="35403" h="10276" extrusionOk="0">
                  <a:moveTo>
                    <a:pt x="35403" y="1"/>
                  </a:moveTo>
                  <a:lnTo>
                    <a:pt x="7827" y="7900"/>
                  </a:lnTo>
                  <a:lnTo>
                    <a:pt x="7711" y="7959"/>
                  </a:lnTo>
                  <a:lnTo>
                    <a:pt x="1" y="10145"/>
                  </a:lnTo>
                  <a:lnTo>
                    <a:pt x="59" y="10276"/>
                  </a:lnTo>
                  <a:lnTo>
                    <a:pt x="7769" y="8090"/>
                  </a:lnTo>
                  <a:lnTo>
                    <a:pt x="7900" y="8017"/>
                  </a:lnTo>
                  <a:lnTo>
                    <a:pt x="35403" y="132"/>
                  </a:lnTo>
                  <a:lnTo>
                    <a:pt x="35403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6"/>
            <p:cNvSpPr/>
            <p:nvPr/>
          </p:nvSpPr>
          <p:spPr>
            <a:xfrm>
              <a:off x="1174175" y="3454350"/>
              <a:ext cx="878875" cy="256550"/>
            </a:xfrm>
            <a:custGeom>
              <a:avLst/>
              <a:gdLst/>
              <a:ahLst/>
              <a:cxnLst/>
              <a:rect l="l" t="t" r="r" b="b"/>
              <a:pathLst>
                <a:path w="35155" h="10262" extrusionOk="0">
                  <a:moveTo>
                    <a:pt x="35155" y="1"/>
                  </a:moveTo>
                  <a:lnTo>
                    <a:pt x="7711" y="7886"/>
                  </a:lnTo>
                  <a:lnTo>
                    <a:pt x="7580" y="7944"/>
                  </a:lnTo>
                  <a:lnTo>
                    <a:pt x="1" y="10130"/>
                  </a:lnTo>
                  <a:lnTo>
                    <a:pt x="1" y="10261"/>
                  </a:lnTo>
                  <a:lnTo>
                    <a:pt x="7652" y="8075"/>
                  </a:lnTo>
                  <a:lnTo>
                    <a:pt x="7769" y="8017"/>
                  </a:lnTo>
                  <a:lnTo>
                    <a:pt x="35155" y="117"/>
                  </a:lnTo>
                  <a:lnTo>
                    <a:pt x="35155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6"/>
            <p:cNvSpPr/>
            <p:nvPr/>
          </p:nvSpPr>
          <p:spPr>
            <a:xfrm>
              <a:off x="1208800" y="3565125"/>
              <a:ext cx="874500" cy="255075"/>
            </a:xfrm>
            <a:custGeom>
              <a:avLst/>
              <a:gdLst/>
              <a:ahLst/>
              <a:cxnLst/>
              <a:rect l="l" t="t" r="r" b="b"/>
              <a:pathLst>
                <a:path w="34980" h="10203" extrusionOk="0">
                  <a:moveTo>
                    <a:pt x="34979" y="0"/>
                  </a:moveTo>
                  <a:lnTo>
                    <a:pt x="7652" y="7885"/>
                  </a:lnTo>
                  <a:lnTo>
                    <a:pt x="7535" y="7885"/>
                  </a:lnTo>
                  <a:lnTo>
                    <a:pt x="0" y="10071"/>
                  </a:lnTo>
                  <a:lnTo>
                    <a:pt x="0" y="10203"/>
                  </a:lnTo>
                  <a:lnTo>
                    <a:pt x="7594" y="8016"/>
                  </a:lnTo>
                  <a:lnTo>
                    <a:pt x="7725" y="8016"/>
                  </a:lnTo>
                  <a:lnTo>
                    <a:pt x="34979" y="117"/>
                  </a:lnTo>
                  <a:lnTo>
                    <a:pt x="3497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6"/>
            <p:cNvSpPr/>
            <p:nvPr/>
          </p:nvSpPr>
          <p:spPr>
            <a:xfrm>
              <a:off x="1243775" y="3675900"/>
              <a:ext cx="870125" cy="253600"/>
            </a:xfrm>
            <a:custGeom>
              <a:avLst/>
              <a:gdLst/>
              <a:ahLst/>
              <a:cxnLst/>
              <a:rect l="l" t="t" r="r" b="b"/>
              <a:pathLst>
                <a:path w="34805" h="10144" extrusionOk="0">
                  <a:moveTo>
                    <a:pt x="34746" y="0"/>
                  </a:moveTo>
                  <a:lnTo>
                    <a:pt x="7594" y="7827"/>
                  </a:lnTo>
                  <a:lnTo>
                    <a:pt x="7477" y="7827"/>
                  </a:lnTo>
                  <a:lnTo>
                    <a:pt x="0" y="10013"/>
                  </a:lnTo>
                  <a:lnTo>
                    <a:pt x="0" y="10144"/>
                  </a:lnTo>
                  <a:lnTo>
                    <a:pt x="7536" y="7958"/>
                  </a:lnTo>
                  <a:lnTo>
                    <a:pt x="7652" y="7958"/>
                  </a:lnTo>
                  <a:lnTo>
                    <a:pt x="34805" y="117"/>
                  </a:lnTo>
                  <a:lnTo>
                    <a:pt x="34746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6"/>
            <p:cNvSpPr/>
            <p:nvPr/>
          </p:nvSpPr>
          <p:spPr>
            <a:xfrm>
              <a:off x="1278750" y="3785200"/>
              <a:ext cx="863950" cy="252175"/>
            </a:xfrm>
            <a:custGeom>
              <a:avLst/>
              <a:gdLst/>
              <a:ahLst/>
              <a:cxnLst/>
              <a:rect l="l" t="t" r="r" b="b"/>
              <a:pathLst>
                <a:path w="34558" h="10087" extrusionOk="0">
                  <a:moveTo>
                    <a:pt x="34557" y="0"/>
                  </a:moveTo>
                  <a:lnTo>
                    <a:pt x="7536" y="7769"/>
                  </a:lnTo>
                  <a:lnTo>
                    <a:pt x="7405" y="7827"/>
                  </a:lnTo>
                  <a:lnTo>
                    <a:pt x="1" y="9955"/>
                  </a:lnTo>
                  <a:lnTo>
                    <a:pt x="1" y="10086"/>
                  </a:lnTo>
                  <a:lnTo>
                    <a:pt x="7405" y="7958"/>
                  </a:lnTo>
                  <a:lnTo>
                    <a:pt x="7536" y="7900"/>
                  </a:lnTo>
                  <a:lnTo>
                    <a:pt x="34557" y="117"/>
                  </a:lnTo>
                  <a:lnTo>
                    <a:pt x="345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6"/>
            <p:cNvSpPr/>
            <p:nvPr/>
          </p:nvSpPr>
          <p:spPr>
            <a:xfrm>
              <a:off x="1313725" y="3897425"/>
              <a:ext cx="859200" cy="250700"/>
            </a:xfrm>
            <a:custGeom>
              <a:avLst/>
              <a:gdLst/>
              <a:ahLst/>
              <a:cxnLst/>
              <a:rect l="l" t="t" r="r" b="b"/>
              <a:pathLst>
                <a:path w="34368" h="10028" extrusionOk="0">
                  <a:moveTo>
                    <a:pt x="34368" y="0"/>
                  </a:moveTo>
                  <a:lnTo>
                    <a:pt x="7463" y="7783"/>
                  </a:lnTo>
                  <a:lnTo>
                    <a:pt x="7346" y="7783"/>
                  </a:lnTo>
                  <a:lnTo>
                    <a:pt x="1" y="9897"/>
                  </a:lnTo>
                  <a:lnTo>
                    <a:pt x="59" y="10028"/>
                  </a:lnTo>
                  <a:lnTo>
                    <a:pt x="7405" y="7900"/>
                  </a:lnTo>
                  <a:lnTo>
                    <a:pt x="7463" y="7900"/>
                  </a:lnTo>
                  <a:lnTo>
                    <a:pt x="34368" y="132"/>
                  </a:lnTo>
                  <a:lnTo>
                    <a:pt x="34368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6"/>
            <p:cNvSpPr/>
            <p:nvPr/>
          </p:nvSpPr>
          <p:spPr>
            <a:xfrm>
              <a:off x="1347250" y="4005275"/>
              <a:ext cx="854475" cy="248875"/>
            </a:xfrm>
            <a:custGeom>
              <a:avLst/>
              <a:gdLst/>
              <a:ahLst/>
              <a:cxnLst/>
              <a:rect l="l" t="t" r="r" b="b"/>
              <a:pathLst>
                <a:path w="34179" h="9955" extrusionOk="0">
                  <a:moveTo>
                    <a:pt x="34178" y="1"/>
                  </a:moveTo>
                  <a:lnTo>
                    <a:pt x="7405" y="7710"/>
                  </a:lnTo>
                  <a:lnTo>
                    <a:pt x="7288" y="7769"/>
                  </a:lnTo>
                  <a:lnTo>
                    <a:pt x="1" y="9838"/>
                  </a:lnTo>
                  <a:lnTo>
                    <a:pt x="59" y="9955"/>
                  </a:lnTo>
                  <a:lnTo>
                    <a:pt x="7346" y="7842"/>
                  </a:lnTo>
                  <a:lnTo>
                    <a:pt x="7463" y="7842"/>
                  </a:lnTo>
                  <a:lnTo>
                    <a:pt x="34178" y="117"/>
                  </a:lnTo>
                  <a:lnTo>
                    <a:pt x="34178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6"/>
            <p:cNvSpPr/>
            <p:nvPr/>
          </p:nvSpPr>
          <p:spPr>
            <a:xfrm>
              <a:off x="1383700" y="4120775"/>
              <a:ext cx="850075" cy="247425"/>
            </a:xfrm>
            <a:custGeom>
              <a:avLst/>
              <a:gdLst/>
              <a:ahLst/>
              <a:cxnLst/>
              <a:rect l="l" t="t" r="r" b="b"/>
              <a:pathLst>
                <a:path w="34003" h="9897" extrusionOk="0">
                  <a:moveTo>
                    <a:pt x="33944" y="1"/>
                  </a:moveTo>
                  <a:lnTo>
                    <a:pt x="7346" y="7652"/>
                  </a:lnTo>
                  <a:lnTo>
                    <a:pt x="7215" y="7711"/>
                  </a:lnTo>
                  <a:lnTo>
                    <a:pt x="0" y="9780"/>
                  </a:lnTo>
                  <a:lnTo>
                    <a:pt x="58" y="9897"/>
                  </a:lnTo>
                  <a:lnTo>
                    <a:pt x="7215" y="7827"/>
                  </a:lnTo>
                  <a:lnTo>
                    <a:pt x="7346" y="7769"/>
                  </a:lnTo>
                  <a:lnTo>
                    <a:pt x="34003" y="117"/>
                  </a:lnTo>
                  <a:lnTo>
                    <a:pt x="33944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6"/>
            <p:cNvSpPr/>
            <p:nvPr/>
          </p:nvSpPr>
          <p:spPr>
            <a:xfrm>
              <a:off x="1418300" y="4228625"/>
              <a:ext cx="844275" cy="245975"/>
            </a:xfrm>
            <a:custGeom>
              <a:avLst/>
              <a:gdLst/>
              <a:ahLst/>
              <a:cxnLst/>
              <a:rect l="l" t="t" r="r" b="b"/>
              <a:pathLst>
                <a:path w="33771" h="9839" extrusionOk="0">
                  <a:moveTo>
                    <a:pt x="33770" y="1"/>
                  </a:moveTo>
                  <a:lnTo>
                    <a:pt x="7230" y="7652"/>
                  </a:lnTo>
                  <a:lnTo>
                    <a:pt x="7113" y="7652"/>
                  </a:lnTo>
                  <a:lnTo>
                    <a:pt x="1" y="9707"/>
                  </a:lnTo>
                  <a:lnTo>
                    <a:pt x="1" y="9839"/>
                  </a:lnTo>
                  <a:lnTo>
                    <a:pt x="7171" y="7769"/>
                  </a:lnTo>
                  <a:lnTo>
                    <a:pt x="7288" y="7769"/>
                  </a:lnTo>
                  <a:lnTo>
                    <a:pt x="33770" y="117"/>
                  </a:lnTo>
                  <a:lnTo>
                    <a:pt x="3377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6"/>
            <p:cNvSpPr/>
            <p:nvPr/>
          </p:nvSpPr>
          <p:spPr>
            <a:xfrm>
              <a:off x="1221175" y="3581875"/>
              <a:ext cx="87850" cy="87850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64" y="1"/>
                  </a:moveTo>
                  <a:cubicBezTo>
                    <a:pt x="788" y="1"/>
                    <a:pt x="1" y="788"/>
                    <a:pt x="1" y="1750"/>
                  </a:cubicBezTo>
                  <a:cubicBezTo>
                    <a:pt x="1" y="2726"/>
                    <a:pt x="788" y="3513"/>
                    <a:pt x="1764" y="3513"/>
                  </a:cubicBezTo>
                  <a:cubicBezTo>
                    <a:pt x="2726" y="3513"/>
                    <a:pt x="3513" y="2726"/>
                    <a:pt x="3513" y="1750"/>
                  </a:cubicBezTo>
                  <a:cubicBezTo>
                    <a:pt x="3513" y="788"/>
                    <a:pt x="2726" y="1"/>
                    <a:pt x="1764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6"/>
            <p:cNvSpPr/>
            <p:nvPr/>
          </p:nvSpPr>
          <p:spPr>
            <a:xfrm>
              <a:off x="1329025" y="3956825"/>
              <a:ext cx="86400" cy="86375"/>
            </a:xfrm>
            <a:custGeom>
              <a:avLst/>
              <a:gdLst/>
              <a:ahLst/>
              <a:cxnLst/>
              <a:rect l="l" t="t" r="r" b="b"/>
              <a:pathLst>
                <a:path w="3456" h="3455" extrusionOk="0">
                  <a:moveTo>
                    <a:pt x="1750" y="0"/>
                  </a:moveTo>
                  <a:cubicBezTo>
                    <a:pt x="788" y="0"/>
                    <a:pt x="1" y="787"/>
                    <a:pt x="1" y="1691"/>
                  </a:cubicBezTo>
                  <a:cubicBezTo>
                    <a:pt x="1" y="2667"/>
                    <a:pt x="788" y="3454"/>
                    <a:pt x="1750" y="3454"/>
                  </a:cubicBezTo>
                  <a:cubicBezTo>
                    <a:pt x="2726" y="3454"/>
                    <a:pt x="3455" y="2667"/>
                    <a:pt x="3455" y="1691"/>
                  </a:cubicBezTo>
                  <a:cubicBezTo>
                    <a:pt x="3455" y="787"/>
                    <a:pt x="2726" y="0"/>
                    <a:pt x="175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6"/>
            <p:cNvSpPr/>
            <p:nvPr/>
          </p:nvSpPr>
          <p:spPr>
            <a:xfrm>
              <a:off x="1430700" y="4295300"/>
              <a:ext cx="86375" cy="86375"/>
            </a:xfrm>
            <a:custGeom>
              <a:avLst/>
              <a:gdLst/>
              <a:ahLst/>
              <a:cxnLst/>
              <a:rect l="l" t="t" r="r" b="b"/>
              <a:pathLst>
                <a:path w="3455" h="3455" extrusionOk="0">
                  <a:moveTo>
                    <a:pt x="1764" y="1"/>
                  </a:moveTo>
                  <a:cubicBezTo>
                    <a:pt x="787" y="1"/>
                    <a:pt x="0" y="788"/>
                    <a:pt x="0" y="1764"/>
                  </a:cubicBezTo>
                  <a:cubicBezTo>
                    <a:pt x="0" y="2726"/>
                    <a:pt x="787" y="3455"/>
                    <a:pt x="1764" y="3455"/>
                  </a:cubicBezTo>
                  <a:cubicBezTo>
                    <a:pt x="2667" y="3455"/>
                    <a:pt x="3454" y="2726"/>
                    <a:pt x="3454" y="1764"/>
                  </a:cubicBezTo>
                  <a:cubicBezTo>
                    <a:pt x="3454" y="788"/>
                    <a:pt x="2667" y="1"/>
                    <a:pt x="1764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6"/>
            <p:cNvSpPr/>
            <p:nvPr/>
          </p:nvSpPr>
          <p:spPr>
            <a:xfrm>
              <a:off x="1787400" y="3276550"/>
              <a:ext cx="575375" cy="701425"/>
            </a:xfrm>
            <a:custGeom>
              <a:avLst/>
              <a:gdLst/>
              <a:ahLst/>
              <a:cxnLst/>
              <a:rect l="l" t="t" r="r" b="b"/>
              <a:pathLst>
                <a:path w="23015" h="28057" extrusionOk="0">
                  <a:moveTo>
                    <a:pt x="15421" y="0"/>
                  </a:moveTo>
                  <a:lnTo>
                    <a:pt x="15115" y="423"/>
                  </a:lnTo>
                  <a:lnTo>
                    <a:pt x="15056" y="423"/>
                  </a:lnTo>
                  <a:lnTo>
                    <a:pt x="14269" y="1574"/>
                  </a:lnTo>
                  <a:lnTo>
                    <a:pt x="365" y="21133"/>
                  </a:lnTo>
                  <a:lnTo>
                    <a:pt x="117" y="25200"/>
                  </a:lnTo>
                  <a:lnTo>
                    <a:pt x="1" y="28056"/>
                  </a:lnTo>
                  <a:lnTo>
                    <a:pt x="2493" y="27022"/>
                  </a:lnTo>
                  <a:lnTo>
                    <a:pt x="7040" y="25025"/>
                  </a:lnTo>
                  <a:lnTo>
                    <a:pt x="7172" y="24967"/>
                  </a:lnTo>
                  <a:lnTo>
                    <a:pt x="21804" y="6253"/>
                  </a:lnTo>
                  <a:lnTo>
                    <a:pt x="22650" y="5160"/>
                  </a:lnTo>
                  <a:lnTo>
                    <a:pt x="22898" y="4927"/>
                  </a:lnTo>
                  <a:lnTo>
                    <a:pt x="23014" y="4795"/>
                  </a:lnTo>
                  <a:cubicBezTo>
                    <a:pt x="23014" y="4795"/>
                    <a:pt x="22956" y="4679"/>
                    <a:pt x="22898" y="4562"/>
                  </a:cubicBezTo>
                  <a:cubicBezTo>
                    <a:pt x="22708" y="4198"/>
                    <a:pt x="22285" y="3396"/>
                    <a:pt x="21498" y="2551"/>
                  </a:cubicBezTo>
                  <a:cubicBezTo>
                    <a:pt x="20711" y="1764"/>
                    <a:pt x="19618" y="919"/>
                    <a:pt x="18102" y="423"/>
                  </a:cubicBezTo>
                  <a:cubicBezTo>
                    <a:pt x="17301" y="190"/>
                    <a:pt x="16456" y="0"/>
                    <a:pt x="15421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6"/>
            <p:cNvSpPr/>
            <p:nvPr/>
          </p:nvSpPr>
          <p:spPr>
            <a:xfrm>
              <a:off x="1796525" y="3276550"/>
              <a:ext cx="566250" cy="625625"/>
            </a:xfrm>
            <a:custGeom>
              <a:avLst/>
              <a:gdLst/>
              <a:ahLst/>
              <a:cxnLst/>
              <a:rect l="l" t="t" r="r" b="b"/>
              <a:pathLst>
                <a:path w="22650" h="25025" extrusionOk="0">
                  <a:moveTo>
                    <a:pt x="15056" y="0"/>
                  </a:moveTo>
                  <a:lnTo>
                    <a:pt x="14750" y="423"/>
                  </a:lnTo>
                  <a:lnTo>
                    <a:pt x="14691" y="423"/>
                  </a:lnTo>
                  <a:lnTo>
                    <a:pt x="13904" y="1574"/>
                  </a:lnTo>
                  <a:lnTo>
                    <a:pt x="0" y="21133"/>
                  </a:lnTo>
                  <a:cubicBezTo>
                    <a:pt x="671" y="21250"/>
                    <a:pt x="1341" y="21440"/>
                    <a:pt x="1939" y="21687"/>
                  </a:cubicBezTo>
                  <a:cubicBezTo>
                    <a:pt x="1997" y="21687"/>
                    <a:pt x="2070" y="21687"/>
                    <a:pt x="2128" y="21746"/>
                  </a:cubicBezTo>
                  <a:cubicBezTo>
                    <a:pt x="2551" y="21862"/>
                    <a:pt x="3032" y="22110"/>
                    <a:pt x="3454" y="22285"/>
                  </a:cubicBezTo>
                  <a:cubicBezTo>
                    <a:pt x="3644" y="22416"/>
                    <a:pt x="3819" y="22474"/>
                    <a:pt x="4008" y="22591"/>
                  </a:cubicBezTo>
                  <a:cubicBezTo>
                    <a:pt x="4066" y="22649"/>
                    <a:pt x="4066" y="22649"/>
                    <a:pt x="4125" y="22649"/>
                  </a:cubicBezTo>
                  <a:cubicBezTo>
                    <a:pt x="4679" y="23014"/>
                    <a:pt x="5160" y="23378"/>
                    <a:pt x="5641" y="23801"/>
                  </a:cubicBezTo>
                  <a:cubicBezTo>
                    <a:pt x="5641" y="23874"/>
                    <a:pt x="5713" y="23874"/>
                    <a:pt x="5772" y="23932"/>
                  </a:cubicBezTo>
                  <a:cubicBezTo>
                    <a:pt x="6078" y="24238"/>
                    <a:pt x="6369" y="24661"/>
                    <a:pt x="6675" y="25025"/>
                  </a:cubicBezTo>
                  <a:lnTo>
                    <a:pt x="6807" y="24967"/>
                  </a:lnTo>
                  <a:lnTo>
                    <a:pt x="21439" y="6253"/>
                  </a:lnTo>
                  <a:lnTo>
                    <a:pt x="22285" y="5160"/>
                  </a:lnTo>
                  <a:lnTo>
                    <a:pt x="22533" y="4927"/>
                  </a:lnTo>
                  <a:lnTo>
                    <a:pt x="22649" y="4795"/>
                  </a:lnTo>
                  <a:cubicBezTo>
                    <a:pt x="22649" y="4795"/>
                    <a:pt x="22591" y="4679"/>
                    <a:pt x="22533" y="4562"/>
                  </a:cubicBezTo>
                  <a:cubicBezTo>
                    <a:pt x="21979" y="4373"/>
                    <a:pt x="21381" y="4198"/>
                    <a:pt x="20827" y="3950"/>
                  </a:cubicBezTo>
                  <a:cubicBezTo>
                    <a:pt x="20769" y="3892"/>
                    <a:pt x="20711" y="3892"/>
                    <a:pt x="20711" y="3892"/>
                  </a:cubicBezTo>
                  <a:cubicBezTo>
                    <a:pt x="19792" y="3469"/>
                    <a:pt x="19005" y="3032"/>
                    <a:pt x="18218" y="2551"/>
                  </a:cubicBezTo>
                  <a:cubicBezTo>
                    <a:pt x="18160" y="2493"/>
                    <a:pt x="18102" y="2493"/>
                    <a:pt x="18029" y="2434"/>
                  </a:cubicBezTo>
                  <a:cubicBezTo>
                    <a:pt x="17431" y="2012"/>
                    <a:pt x="16761" y="1516"/>
                    <a:pt x="16149" y="1035"/>
                  </a:cubicBezTo>
                  <a:cubicBezTo>
                    <a:pt x="16149" y="977"/>
                    <a:pt x="16091" y="977"/>
                    <a:pt x="16032" y="919"/>
                  </a:cubicBezTo>
                  <a:cubicBezTo>
                    <a:pt x="15843" y="787"/>
                    <a:pt x="15726" y="613"/>
                    <a:pt x="15551" y="423"/>
                  </a:cubicBezTo>
                  <a:cubicBezTo>
                    <a:pt x="15362" y="306"/>
                    <a:pt x="15187" y="190"/>
                    <a:pt x="15056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6"/>
            <p:cNvSpPr/>
            <p:nvPr/>
          </p:nvSpPr>
          <p:spPr>
            <a:xfrm>
              <a:off x="1937525" y="3373825"/>
              <a:ext cx="379700" cy="501025"/>
            </a:xfrm>
            <a:custGeom>
              <a:avLst/>
              <a:gdLst/>
              <a:ahLst/>
              <a:cxnLst/>
              <a:rect l="l" t="t" r="r" b="b"/>
              <a:pathLst>
                <a:path w="15188" h="20041" extrusionOk="0">
                  <a:moveTo>
                    <a:pt x="15071" y="1"/>
                  </a:moveTo>
                  <a:lnTo>
                    <a:pt x="1" y="19910"/>
                  </a:lnTo>
                  <a:cubicBezTo>
                    <a:pt x="1" y="19983"/>
                    <a:pt x="73" y="19983"/>
                    <a:pt x="132" y="20041"/>
                  </a:cubicBezTo>
                  <a:lnTo>
                    <a:pt x="15187" y="59"/>
                  </a:lnTo>
                  <a:cubicBezTo>
                    <a:pt x="15129" y="1"/>
                    <a:pt x="15071" y="1"/>
                    <a:pt x="1507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6"/>
            <p:cNvSpPr/>
            <p:nvPr/>
          </p:nvSpPr>
          <p:spPr>
            <a:xfrm>
              <a:off x="1896725" y="3337400"/>
              <a:ext cx="355275" cy="505400"/>
            </a:xfrm>
            <a:custGeom>
              <a:avLst/>
              <a:gdLst/>
              <a:ahLst/>
              <a:cxnLst/>
              <a:rect l="l" t="t" r="r" b="b"/>
              <a:pathLst>
                <a:path w="14211" h="20216" extrusionOk="0">
                  <a:moveTo>
                    <a:pt x="14021" y="0"/>
                  </a:moveTo>
                  <a:lnTo>
                    <a:pt x="0" y="20157"/>
                  </a:lnTo>
                  <a:cubicBezTo>
                    <a:pt x="58" y="20215"/>
                    <a:pt x="58" y="20215"/>
                    <a:pt x="117" y="20215"/>
                  </a:cubicBezTo>
                  <a:lnTo>
                    <a:pt x="14210" y="117"/>
                  </a:lnTo>
                  <a:cubicBezTo>
                    <a:pt x="14152" y="59"/>
                    <a:pt x="14094" y="59"/>
                    <a:pt x="14021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6"/>
            <p:cNvSpPr/>
            <p:nvPr/>
          </p:nvSpPr>
          <p:spPr>
            <a:xfrm>
              <a:off x="1844975" y="3299500"/>
              <a:ext cx="355275" cy="520700"/>
            </a:xfrm>
            <a:custGeom>
              <a:avLst/>
              <a:gdLst/>
              <a:ahLst/>
              <a:cxnLst/>
              <a:rect l="l" t="t" r="r" b="b"/>
              <a:pathLst>
                <a:path w="14211" h="20828" extrusionOk="0">
                  <a:moveTo>
                    <a:pt x="14153" y="1"/>
                  </a:moveTo>
                  <a:lnTo>
                    <a:pt x="1" y="20769"/>
                  </a:lnTo>
                  <a:cubicBezTo>
                    <a:pt x="59" y="20769"/>
                    <a:pt x="132" y="20769"/>
                    <a:pt x="190" y="20828"/>
                  </a:cubicBezTo>
                  <a:lnTo>
                    <a:pt x="14211" y="117"/>
                  </a:lnTo>
                  <a:cubicBezTo>
                    <a:pt x="14211" y="59"/>
                    <a:pt x="14153" y="59"/>
                    <a:pt x="141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6"/>
            <p:cNvSpPr/>
            <p:nvPr/>
          </p:nvSpPr>
          <p:spPr>
            <a:xfrm>
              <a:off x="1787400" y="3905275"/>
              <a:ext cx="62350" cy="72700"/>
            </a:xfrm>
            <a:custGeom>
              <a:avLst/>
              <a:gdLst/>
              <a:ahLst/>
              <a:cxnLst/>
              <a:rect l="l" t="t" r="r" b="b"/>
              <a:pathLst>
                <a:path w="2494" h="2908" extrusionOk="0">
                  <a:moveTo>
                    <a:pt x="437" y="1"/>
                  </a:moveTo>
                  <a:cubicBezTo>
                    <a:pt x="327" y="1"/>
                    <a:pt x="220" y="17"/>
                    <a:pt x="117" y="51"/>
                  </a:cubicBezTo>
                  <a:lnTo>
                    <a:pt x="1" y="2907"/>
                  </a:lnTo>
                  <a:lnTo>
                    <a:pt x="2493" y="1814"/>
                  </a:lnTo>
                  <a:cubicBezTo>
                    <a:pt x="2376" y="1011"/>
                    <a:pt x="1316" y="1"/>
                    <a:pt x="43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6"/>
            <p:cNvSpPr/>
            <p:nvPr/>
          </p:nvSpPr>
          <p:spPr>
            <a:xfrm>
              <a:off x="1149775" y="3976500"/>
              <a:ext cx="616525" cy="616525"/>
            </a:xfrm>
            <a:custGeom>
              <a:avLst/>
              <a:gdLst/>
              <a:ahLst/>
              <a:cxnLst/>
              <a:rect l="l" t="t" r="r" b="b"/>
              <a:pathLst>
                <a:path w="24661" h="24661" extrusionOk="0">
                  <a:moveTo>
                    <a:pt x="12330" y="0"/>
                  </a:moveTo>
                  <a:cubicBezTo>
                    <a:pt x="5524" y="0"/>
                    <a:pt x="0" y="5524"/>
                    <a:pt x="0" y="12330"/>
                  </a:cubicBezTo>
                  <a:cubicBezTo>
                    <a:pt x="0" y="19122"/>
                    <a:pt x="5524" y="24660"/>
                    <a:pt x="12330" y="24660"/>
                  </a:cubicBezTo>
                  <a:cubicBezTo>
                    <a:pt x="19122" y="24660"/>
                    <a:pt x="24660" y="19122"/>
                    <a:pt x="24660" y="12330"/>
                  </a:cubicBezTo>
                  <a:cubicBezTo>
                    <a:pt x="24660" y="5524"/>
                    <a:pt x="19122" y="0"/>
                    <a:pt x="12330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6"/>
            <p:cNvSpPr/>
            <p:nvPr/>
          </p:nvSpPr>
          <p:spPr>
            <a:xfrm>
              <a:off x="1060125" y="3937825"/>
              <a:ext cx="702900" cy="667700"/>
            </a:xfrm>
            <a:custGeom>
              <a:avLst/>
              <a:gdLst/>
              <a:ahLst/>
              <a:cxnLst/>
              <a:rect l="l" t="t" r="r" b="b"/>
              <a:pathLst>
                <a:path w="28116" h="26708" extrusionOk="0">
                  <a:moveTo>
                    <a:pt x="14171" y="1"/>
                  </a:moveTo>
                  <a:cubicBezTo>
                    <a:pt x="13664" y="1"/>
                    <a:pt x="13152" y="30"/>
                    <a:pt x="12637" y="90"/>
                  </a:cubicBezTo>
                  <a:cubicBezTo>
                    <a:pt x="5291" y="877"/>
                    <a:pt x="1" y="7435"/>
                    <a:pt x="788" y="14781"/>
                  </a:cubicBezTo>
                  <a:cubicBezTo>
                    <a:pt x="1523" y="21640"/>
                    <a:pt x="7354" y="26707"/>
                    <a:pt x="14104" y="26707"/>
                  </a:cubicBezTo>
                  <a:cubicBezTo>
                    <a:pt x="14583" y="26707"/>
                    <a:pt x="15066" y="26682"/>
                    <a:pt x="15552" y="26630"/>
                  </a:cubicBezTo>
                  <a:cubicBezTo>
                    <a:pt x="22839" y="25770"/>
                    <a:pt x="28115" y="19211"/>
                    <a:pt x="27328" y="11866"/>
                  </a:cubicBezTo>
                  <a:cubicBezTo>
                    <a:pt x="26597" y="5040"/>
                    <a:pt x="20831" y="1"/>
                    <a:pt x="14171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6"/>
            <p:cNvSpPr/>
            <p:nvPr/>
          </p:nvSpPr>
          <p:spPr>
            <a:xfrm>
              <a:off x="1086000" y="3918425"/>
              <a:ext cx="704350" cy="668875"/>
            </a:xfrm>
            <a:custGeom>
              <a:avLst/>
              <a:gdLst/>
              <a:ahLst/>
              <a:cxnLst/>
              <a:rect l="l" t="t" r="r" b="b"/>
              <a:pathLst>
                <a:path w="28174" h="26755" extrusionOk="0">
                  <a:moveTo>
                    <a:pt x="14077" y="1"/>
                  </a:moveTo>
                  <a:cubicBezTo>
                    <a:pt x="13601" y="1"/>
                    <a:pt x="13120" y="26"/>
                    <a:pt x="12637" y="79"/>
                  </a:cubicBezTo>
                  <a:cubicBezTo>
                    <a:pt x="5277" y="924"/>
                    <a:pt x="1" y="7483"/>
                    <a:pt x="788" y="14828"/>
                  </a:cubicBezTo>
                  <a:cubicBezTo>
                    <a:pt x="1523" y="21687"/>
                    <a:pt x="7341" y="26755"/>
                    <a:pt x="14101" y="26755"/>
                  </a:cubicBezTo>
                  <a:cubicBezTo>
                    <a:pt x="14581" y="26755"/>
                    <a:pt x="15065" y="26729"/>
                    <a:pt x="15552" y="26677"/>
                  </a:cubicBezTo>
                  <a:cubicBezTo>
                    <a:pt x="22897" y="25817"/>
                    <a:pt x="28173" y="19259"/>
                    <a:pt x="27328" y="11913"/>
                  </a:cubicBezTo>
                  <a:cubicBezTo>
                    <a:pt x="26593" y="5055"/>
                    <a:pt x="20777" y="1"/>
                    <a:pt x="14077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6"/>
            <p:cNvSpPr/>
            <p:nvPr/>
          </p:nvSpPr>
          <p:spPr>
            <a:xfrm>
              <a:off x="1113325" y="3944450"/>
              <a:ext cx="649700" cy="616075"/>
            </a:xfrm>
            <a:custGeom>
              <a:avLst/>
              <a:gdLst/>
              <a:ahLst/>
              <a:cxnLst/>
              <a:rect l="l" t="t" r="r" b="b"/>
              <a:pathLst>
                <a:path w="25988" h="24643" extrusionOk="0">
                  <a:moveTo>
                    <a:pt x="12998" y="0"/>
                  </a:moveTo>
                  <a:cubicBezTo>
                    <a:pt x="12556" y="0"/>
                    <a:pt x="12110" y="24"/>
                    <a:pt x="11660" y="72"/>
                  </a:cubicBezTo>
                  <a:cubicBezTo>
                    <a:pt x="11471" y="72"/>
                    <a:pt x="11354" y="131"/>
                    <a:pt x="11238" y="131"/>
                  </a:cubicBezTo>
                  <a:cubicBezTo>
                    <a:pt x="4679" y="1093"/>
                    <a:pt x="1" y="7054"/>
                    <a:pt x="729" y="13670"/>
                  </a:cubicBezTo>
                  <a:cubicBezTo>
                    <a:pt x="1421" y="19951"/>
                    <a:pt x="6761" y="24642"/>
                    <a:pt x="12910" y="24642"/>
                  </a:cubicBezTo>
                  <a:cubicBezTo>
                    <a:pt x="13239" y="24642"/>
                    <a:pt x="13571" y="24629"/>
                    <a:pt x="13905" y="24601"/>
                  </a:cubicBezTo>
                  <a:lnTo>
                    <a:pt x="14328" y="24601"/>
                  </a:lnTo>
                  <a:cubicBezTo>
                    <a:pt x="21076" y="23814"/>
                    <a:pt x="25987" y="17737"/>
                    <a:pt x="25200" y="11003"/>
                  </a:cubicBezTo>
                  <a:cubicBezTo>
                    <a:pt x="24520" y="4651"/>
                    <a:pt x="19181" y="0"/>
                    <a:pt x="1299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6"/>
            <p:cNvSpPr/>
            <p:nvPr/>
          </p:nvSpPr>
          <p:spPr>
            <a:xfrm>
              <a:off x="1113325" y="3946825"/>
              <a:ext cx="628550" cy="613700"/>
            </a:xfrm>
            <a:custGeom>
              <a:avLst/>
              <a:gdLst/>
              <a:ahLst/>
              <a:cxnLst/>
              <a:rect l="l" t="t" r="r" b="b"/>
              <a:pathLst>
                <a:path w="25142" h="24548" extrusionOk="0">
                  <a:moveTo>
                    <a:pt x="12174" y="1"/>
                  </a:moveTo>
                  <a:cubicBezTo>
                    <a:pt x="11864" y="1"/>
                    <a:pt x="11552" y="12"/>
                    <a:pt x="11238" y="36"/>
                  </a:cubicBezTo>
                  <a:cubicBezTo>
                    <a:pt x="4679" y="998"/>
                    <a:pt x="1" y="6959"/>
                    <a:pt x="729" y="13575"/>
                  </a:cubicBezTo>
                  <a:cubicBezTo>
                    <a:pt x="1421" y="19856"/>
                    <a:pt x="6761" y="24547"/>
                    <a:pt x="12910" y="24547"/>
                  </a:cubicBezTo>
                  <a:cubicBezTo>
                    <a:pt x="13239" y="24547"/>
                    <a:pt x="13571" y="24534"/>
                    <a:pt x="13905" y="24506"/>
                  </a:cubicBezTo>
                  <a:cubicBezTo>
                    <a:pt x="20464" y="23588"/>
                    <a:pt x="25142" y="17583"/>
                    <a:pt x="24413" y="10967"/>
                  </a:cubicBezTo>
                  <a:cubicBezTo>
                    <a:pt x="23719" y="4664"/>
                    <a:pt x="18396" y="1"/>
                    <a:pt x="12174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6"/>
            <p:cNvSpPr/>
            <p:nvPr/>
          </p:nvSpPr>
          <p:spPr>
            <a:xfrm>
              <a:off x="1412475" y="4234275"/>
              <a:ext cx="47025" cy="43375"/>
            </a:xfrm>
            <a:custGeom>
              <a:avLst/>
              <a:gdLst/>
              <a:ahLst/>
              <a:cxnLst/>
              <a:rect l="l" t="t" r="r" b="b"/>
              <a:pathLst>
                <a:path w="1881" h="1735" extrusionOk="0">
                  <a:moveTo>
                    <a:pt x="974" y="1"/>
                  </a:moveTo>
                  <a:cubicBezTo>
                    <a:pt x="531" y="1"/>
                    <a:pt x="171" y="295"/>
                    <a:pt x="117" y="737"/>
                  </a:cubicBezTo>
                  <a:cubicBezTo>
                    <a:pt x="1" y="1232"/>
                    <a:pt x="365" y="1655"/>
                    <a:pt x="846" y="1713"/>
                  </a:cubicBezTo>
                  <a:cubicBezTo>
                    <a:pt x="907" y="1728"/>
                    <a:pt x="968" y="1735"/>
                    <a:pt x="1027" y="1735"/>
                  </a:cubicBezTo>
                  <a:cubicBezTo>
                    <a:pt x="1432" y="1735"/>
                    <a:pt x="1771" y="1404"/>
                    <a:pt x="1822" y="984"/>
                  </a:cubicBezTo>
                  <a:cubicBezTo>
                    <a:pt x="1881" y="503"/>
                    <a:pt x="1575" y="66"/>
                    <a:pt x="1094" y="8"/>
                  </a:cubicBezTo>
                  <a:cubicBezTo>
                    <a:pt x="1053" y="3"/>
                    <a:pt x="1013" y="1"/>
                    <a:pt x="97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6"/>
            <p:cNvSpPr/>
            <p:nvPr/>
          </p:nvSpPr>
          <p:spPr>
            <a:xfrm>
              <a:off x="1421575" y="4134250"/>
              <a:ext cx="194250" cy="124650"/>
            </a:xfrm>
            <a:custGeom>
              <a:avLst/>
              <a:gdLst/>
              <a:ahLst/>
              <a:cxnLst/>
              <a:rect l="l" t="t" r="r" b="b"/>
              <a:pathLst>
                <a:path w="7770" h="4986" extrusionOk="0">
                  <a:moveTo>
                    <a:pt x="117" y="1"/>
                  </a:moveTo>
                  <a:cubicBezTo>
                    <a:pt x="59" y="1"/>
                    <a:pt x="1" y="59"/>
                    <a:pt x="1" y="132"/>
                  </a:cubicBezTo>
                  <a:lnTo>
                    <a:pt x="482" y="4869"/>
                  </a:lnTo>
                  <a:cubicBezTo>
                    <a:pt x="482" y="4927"/>
                    <a:pt x="482" y="4985"/>
                    <a:pt x="540" y="4985"/>
                  </a:cubicBezTo>
                  <a:lnTo>
                    <a:pt x="598" y="4985"/>
                  </a:lnTo>
                  <a:lnTo>
                    <a:pt x="7653" y="3834"/>
                  </a:lnTo>
                  <a:cubicBezTo>
                    <a:pt x="7711" y="3776"/>
                    <a:pt x="7769" y="3703"/>
                    <a:pt x="7769" y="3645"/>
                  </a:cubicBezTo>
                  <a:cubicBezTo>
                    <a:pt x="7769" y="3603"/>
                    <a:pt x="7740" y="3562"/>
                    <a:pt x="7702" y="3562"/>
                  </a:cubicBezTo>
                  <a:cubicBezTo>
                    <a:pt x="7687" y="3562"/>
                    <a:pt x="7670" y="3569"/>
                    <a:pt x="7653" y="3586"/>
                  </a:cubicBezTo>
                  <a:lnTo>
                    <a:pt x="730" y="4738"/>
                  </a:lnTo>
                  <a:lnTo>
                    <a:pt x="234" y="132"/>
                  </a:lnTo>
                  <a:cubicBezTo>
                    <a:pt x="234" y="59"/>
                    <a:pt x="176" y="1"/>
                    <a:pt x="11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6"/>
            <p:cNvSpPr/>
            <p:nvPr/>
          </p:nvSpPr>
          <p:spPr>
            <a:xfrm>
              <a:off x="1398625" y="3965925"/>
              <a:ext cx="10600" cy="42300"/>
            </a:xfrm>
            <a:custGeom>
              <a:avLst/>
              <a:gdLst/>
              <a:ahLst/>
              <a:cxnLst/>
              <a:rect l="l" t="t" r="r" b="b"/>
              <a:pathLst>
                <a:path w="424" h="1692" extrusionOk="0">
                  <a:moveTo>
                    <a:pt x="132" y="0"/>
                  </a:moveTo>
                  <a:cubicBezTo>
                    <a:pt x="59" y="0"/>
                    <a:pt x="1" y="59"/>
                    <a:pt x="59" y="117"/>
                  </a:cubicBezTo>
                  <a:lnTo>
                    <a:pt x="190" y="1575"/>
                  </a:lnTo>
                  <a:cubicBezTo>
                    <a:pt x="190" y="1633"/>
                    <a:pt x="248" y="1691"/>
                    <a:pt x="307" y="1691"/>
                  </a:cubicBezTo>
                  <a:cubicBezTo>
                    <a:pt x="423" y="1691"/>
                    <a:pt x="423" y="1633"/>
                    <a:pt x="423" y="1575"/>
                  </a:cubicBezTo>
                  <a:lnTo>
                    <a:pt x="307" y="59"/>
                  </a:lnTo>
                  <a:cubicBezTo>
                    <a:pt x="248" y="0"/>
                    <a:pt x="190" y="0"/>
                    <a:pt x="1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6"/>
            <p:cNvSpPr/>
            <p:nvPr/>
          </p:nvSpPr>
          <p:spPr>
            <a:xfrm>
              <a:off x="1458025" y="4497175"/>
              <a:ext cx="10575" cy="42650"/>
            </a:xfrm>
            <a:custGeom>
              <a:avLst/>
              <a:gdLst/>
              <a:ahLst/>
              <a:cxnLst/>
              <a:rect l="l" t="t" r="r" b="b"/>
              <a:pathLst>
                <a:path w="423" h="1706" extrusionOk="0">
                  <a:moveTo>
                    <a:pt x="117" y="0"/>
                  </a:moveTo>
                  <a:cubicBezTo>
                    <a:pt x="59" y="0"/>
                    <a:pt x="0" y="58"/>
                    <a:pt x="0" y="117"/>
                  </a:cubicBezTo>
                  <a:lnTo>
                    <a:pt x="175" y="1574"/>
                  </a:lnTo>
                  <a:cubicBezTo>
                    <a:pt x="175" y="1705"/>
                    <a:pt x="234" y="1705"/>
                    <a:pt x="306" y="1705"/>
                  </a:cubicBezTo>
                  <a:cubicBezTo>
                    <a:pt x="365" y="1705"/>
                    <a:pt x="423" y="1647"/>
                    <a:pt x="423" y="1574"/>
                  </a:cubicBezTo>
                  <a:lnTo>
                    <a:pt x="234" y="117"/>
                  </a:lnTo>
                  <a:cubicBezTo>
                    <a:pt x="234" y="58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6"/>
            <p:cNvSpPr/>
            <p:nvPr/>
          </p:nvSpPr>
          <p:spPr>
            <a:xfrm>
              <a:off x="1676650" y="4208600"/>
              <a:ext cx="44100" cy="10950"/>
            </a:xfrm>
            <a:custGeom>
              <a:avLst/>
              <a:gdLst/>
              <a:ahLst/>
              <a:cxnLst/>
              <a:rect l="l" t="t" r="r" b="b"/>
              <a:pathLst>
                <a:path w="1764" h="438" extrusionOk="0">
                  <a:moveTo>
                    <a:pt x="1574" y="0"/>
                  </a:moveTo>
                  <a:lnTo>
                    <a:pt x="117" y="190"/>
                  </a:lnTo>
                  <a:cubicBezTo>
                    <a:pt x="58" y="248"/>
                    <a:pt x="0" y="306"/>
                    <a:pt x="0" y="364"/>
                  </a:cubicBezTo>
                  <a:cubicBezTo>
                    <a:pt x="58" y="437"/>
                    <a:pt x="58" y="437"/>
                    <a:pt x="117" y="437"/>
                  </a:cubicBezTo>
                  <a:lnTo>
                    <a:pt x="175" y="437"/>
                  </a:lnTo>
                  <a:lnTo>
                    <a:pt x="1632" y="248"/>
                  </a:lnTo>
                  <a:cubicBezTo>
                    <a:pt x="1691" y="248"/>
                    <a:pt x="1764" y="190"/>
                    <a:pt x="1764" y="131"/>
                  </a:cubicBezTo>
                  <a:cubicBezTo>
                    <a:pt x="1691" y="0"/>
                    <a:pt x="1632" y="0"/>
                    <a:pt x="157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6"/>
            <p:cNvSpPr/>
            <p:nvPr/>
          </p:nvSpPr>
          <p:spPr>
            <a:xfrm>
              <a:off x="1148300" y="4285600"/>
              <a:ext cx="42300" cy="11200"/>
            </a:xfrm>
            <a:custGeom>
              <a:avLst/>
              <a:gdLst/>
              <a:ahLst/>
              <a:cxnLst/>
              <a:rect l="l" t="t" r="r" b="b"/>
              <a:pathLst>
                <a:path w="1692" h="448" extrusionOk="0">
                  <a:moveTo>
                    <a:pt x="1625" y="0"/>
                  </a:moveTo>
                  <a:cubicBezTo>
                    <a:pt x="1609" y="0"/>
                    <a:pt x="1592" y="7"/>
                    <a:pt x="1575" y="24"/>
                  </a:cubicBezTo>
                  <a:lnTo>
                    <a:pt x="59" y="199"/>
                  </a:lnTo>
                  <a:cubicBezTo>
                    <a:pt x="1" y="199"/>
                    <a:pt x="1" y="272"/>
                    <a:pt x="1" y="331"/>
                  </a:cubicBezTo>
                  <a:cubicBezTo>
                    <a:pt x="1" y="389"/>
                    <a:pt x="59" y="447"/>
                    <a:pt x="118" y="447"/>
                  </a:cubicBezTo>
                  <a:lnTo>
                    <a:pt x="1575" y="272"/>
                  </a:lnTo>
                  <a:cubicBezTo>
                    <a:pt x="1633" y="199"/>
                    <a:pt x="1692" y="141"/>
                    <a:pt x="1692" y="83"/>
                  </a:cubicBezTo>
                  <a:cubicBezTo>
                    <a:pt x="1692" y="42"/>
                    <a:pt x="1662" y="0"/>
                    <a:pt x="162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6"/>
            <p:cNvSpPr/>
            <p:nvPr/>
          </p:nvSpPr>
          <p:spPr>
            <a:xfrm>
              <a:off x="2137925" y="3940050"/>
              <a:ext cx="206625" cy="206625"/>
            </a:xfrm>
            <a:custGeom>
              <a:avLst/>
              <a:gdLst/>
              <a:ahLst/>
              <a:cxnLst/>
              <a:rect l="l" t="t" r="r" b="b"/>
              <a:pathLst>
                <a:path w="8265" h="8265" extrusionOk="0">
                  <a:moveTo>
                    <a:pt x="1" y="1"/>
                  </a:moveTo>
                  <a:lnTo>
                    <a:pt x="1" y="8264"/>
                  </a:lnTo>
                  <a:lnTo>
                    <a:pt x="8264" y="8264"/>
                  </a:lnTo>
                  <a:lnTo>
                    <a:pt x="8264" y="1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6"/>
            <p:cNvSpPr/>
            <p:nvPr/>
          </p:nvSpPr>
          <p:spPr>
            <a:xfrm>
              <a:off x="2171450" y="3974075"/>
              <a:ext cx="154875" cy="129975"/>
            </a:xfrm>
            <a:custGeom>
              <a:avLst/>
              <a:gdLst/>
              <a:ahLst/>
              <a:cxnLst/>
              <a:rect l="l" t="t" r="r" b="b"/>
              <a:pathLst>
                <a:path w="6195" h="5199" extrusionOk="0">
                  <a:moveTo>
                    <a:pt x="5926" y="1"/>
                  </a:moveTo>
                  <a:cubicBezTo>
                    <a:pt x="5860" y="1"/>
                    <a:pt x="5806" y="29"/>
                    <a:pt x="5772" y="97"/>
                  </a:cubicBezTo>
                  <a:lnTo>
                    <a:pt x="1939" y="4528"/>
                  </a:lnTo>
                  <a:lnTo>
                    <a:pt x="481" y="2342"/>
                  </a:lnTo>
                  <a:cubicBezTo>
                    <a:pt x="447" y="2273"/>
                    <a:pt x="373" y="2245"/>
                    <a:pt x="291" y="2245"/>
                  </a:cubicBezTo>
                  <a:cubicBezTo>
                    <a:pt x="233" y="2245"/>
                    <a:pt x="171" y="2259"/>
                    <a:pt x="117" y="2283"/>
                  </a:cubicBezTo>
                  <a:cubicBezTo>
                    <a:pt x="59" y="2342"/>
                    <a:pt x="0" y="2531"/>
                    <a:pt x="59" y="2589"/>
                  </a:cubicBezTo>
                  <a:lnTo>
                    <a:pt x="1706" y="5082"/>
                  </a:lnTo>
                  <a:cubicBezTo>
                    <a:pt x="1706" y="5140"/>
                    <a:pt x="1822" y="5198"/>
                    <a:pt x="1881" y="5198"/>
                  </a:cubicBezTo>
                  <a:cubicBezTo>
                    <a:pt x="1939" y="5198"/>
                    <a:pt x="2012" y="5198"/>
                    <a:pt x="2070" y="5140"/>
                  </a:cubicBezTo>
                  <a:lnTo>
                    <a:pt x="6136" y="403"/>
                  </a:lnTo>
                  <a:cubicBezTo>
                    <a:pt x="6195" y="272"/>
                    <a:pt x="6195" y="155"/>
                    <a:pt x="6078" y="39"/>
                  </a:cubicBezTo>
                  <a:cubicBezTo>
                    <a:pt x="6024" y="15"/>
                    <a:pt x="5972" y="1"/>
                    <a:pt x="5926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6"/>
            <p:cNvSpPr/>
            <p:nvPr/>
          </p:nvSpPr>
          <p:spPr>
            <a:xfrm>
              <a:off x="1334875" y="3303875"/>
              <a:ext cx="206600" cy="206625"/>
            </a:xfrm>
            <a:custGeom>
              <a:avLst/>
              <a:gdLst/>
              <a:ahLst/>
              <a:cxnLst/>
              <a:rect l="l" t="t" r="r" b="b"/>
              <a:pathLst>
                <a:path w="8264" h="8265" extrusionOk="0">
                  <a:moveTo>
                    <a:pt x="0" y="0"/>
                  </a:moveTo>
                  <a:lnTo>
                    <a:pt x="0" y="8264"/>
                  </a:lnTo>
                  <a:lnTo>
                    <a:pt x="8264" y="8264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6"/>
            <p:cNvSpPr/>
            <p:nvPr/>
          </p:nvSpPr>
          <p:spPr>
            <a:xfrm>
              <a:off x="1365475" y="3577450"/>
              <a:ext cx="150150" cy="140675"/>
            </a:xfrm>
            <a:custGeom>
              <a:avLst/>
              <a:gdLst/>
              <a:ahLst/>
              <a:cxnLst/>
              <a:rect l="l" t="t" r="r" b="b"/>
              <a:pathLst>
                <a:path w="6006" h="5627" extrusionOk="0">
                  <a:moveTo>
                    <a:pt x="277" y="1"/>
                  </a:moveTo>
                  <a:cubicBezTo>
                    <a:pt x="208" y="1"/>
                    <a:pt x="146" y="15"/>
                    <a:pt x="117" y="45"/>
                  </a:cubicBezTo>
                  <a:cubicBezTo>
                    <a:pt x="0" y="161"/>
                    <a:pt x="0" y="292"/>
                    <a:pt x="117" y="409"/>
                  </a:cubicBezTo>
                  <a:lnTo>
                    <a:pt x="5582" y="5510"/>
                  </a:lnTo>
                  <a:cubicBezTo>
                    <a:pt x="5641" y="5568"/>
                    <a:pt x="5699" y="5627"/>
                    <a:pt x="5757" y="5627"/>
                  </a:cubicBezTo>
                  <a:cubicBezTo>
                    <a:pt x="5830" y="5627"/>
                    <a:pt x="5889" y="5568"/>
                    <a:pt x="5947" y="5510"/>
                  </a:cubicBezTo>
                  <a:cubicBezTo>
                    <a:pt x="6005" y="5452"/>
                    <a:pt x="6005" y="5262"/>
                    <a:pt x="5889" y="5204"/>
                  </a:cubicBezTo>
                  <a:lnTo>
                    <a:pt x="481" y="45"/>
                  </a:lnTo>
                  <a:cubicBezTo>
                    <a:pt x="423" y="15"/>
                    <a:pt x="347" y="1"/>
                    <a:pt x="277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6"/>
            <p:cNvSpPr/>
            <p:nvPr/>
          </p:nvSpPr>
          <p:spPr>
            <a:xfrm>
              <a:off x="1369850" y="3572875"/>
              <a:ext cx="141400" cy="148525"/>
            </a:xfrm>
            <a:custGeom>
              <a:avLst/>
              <a:gdLst/>
              <a:ahLst/>
              <a:cxnLst/>
              <a:rect l="l" t="t" r="r" b="b"/>
              <a:pathLst>
                <a:path w="5656" h="5941" extrusionOk="0">
                  <a:moveTo>
                    <a:pt x="5442" y="1"/>
                  </a:moveTo>
                  <a:cubicBezTo>
                    <a:pt x="5370" y="1"/>
                    <a:pt x="5297" y="32"/>
                    <a:pt x="5218" y="111"/>
                  </a:cubicBezTo>
                  <a:lnTo>
                    <a:pt x="117" y="5504"/>
                  </a:lnTo>
                  <a:cubicBezTo>
                    <a:pt x="0" y="5635"/>
                    <a:pt x="0" y="5810"/>
                    <a:pt x="117" y="5868"/>
                  </a:cubicBezTo>
                  <a:cubicBezTo>
                    <a:pt x="190" y="5941"/>
                    <a:pt x="248" y="5941"/>
                    <a:pt x="306" y="5941"/>
                  </a:cubicBezTo>
                  <a:cubicBezTo>
                    <a:pt x="365" y="5941"/>
                    <a:pt x="423" y="5941"/>
                    <a:pt x="423" y="5868"/>
                  </a:cubicBezTo>
                  <a:lnTo>
                    <a:pt x="5582" y="403"/>
                  </a:lnTo>
                  <a:cubicBezTo>
                    <a:pt x="5655" y="286"/>
                    <a:pt x="5655" y="169"/>
                    <a:pt x="5582" y="38"/>
                  </a:cubicBezTo>
                  <a:cubicBezTo>
                    <a:pt x="5536" y="15"/>
                    <a:pt x="5489" y="1"/>
                    <a:pt x="5442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6"/>
            <p:cNvSpPr/>
            <p:nvPr/>
          </p:nvSpPr>
          <p:spPr>
            <a:xfrm>
              <a:off x="1090375" y="3724350"/>
              <a:ext cx="189850" cy="189850"/>
            </a:xfrm>
            <a:custGeom>
              <a:avLst/>
              <a:gdLst/>
              <a:ahLst/>
              <a:cxnLst/>
              <a:rect l="l" t="t" r="r" b="b"/>
              <a:pathLst>
                <a:path w="7594" h="7594" extrusionOk="0">
                  <a:moveTo>
                    <a:pt x="2551" y="1"/>
                  </a:moveTo>
                  <a:lnTo>
                    <a:pt x="2012" y="2915"/>
                  </a:lnTo>
                  <a:lnTo>
                    <a:pt x="1" y="5043"/>
                  </a:lnTo>
                  <a:lnTo>
                    <a:pt x="2915" y="5597"/>
                  </a:lnTo>
                  <a:lnTo>
                    <a:pt x="5043" y="7594"/>
                  </a:lnTo>
                  <a:lnTo>
                    <a:pt x="5597" y="4679"/>
                  </a:lnTo>
                  <a:lnTo>
                    <a:pt x="7594" y="2551"/>
                  </a:lnTo>
                  <a:lnTo>
                    <a:pt x="4679" y="2012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6"/>
            <p:cNvSpPr/>
            <p:nvPr/>
          </p:nvSpPr>
          <p:spPr>
            <a:xfrm>
              <a:off x="1835875" y="4217700"/>
              <a:ext cx="188400" cy="188400"/>
            </a:xfrm>
            <a:custGeom>
              <a:avLst/>
              <a:gdLst/>
              <a:ahLst/>
              <a:cxnLst/>
              <a:rect l="l" t="t" r="r" b="b"/>
              <a:pathLst>
                <a:path w="7536" h="7536" extrusionOk="0">
                  <a:moveTo>
                    <a:pt x="2492" y="0"/>
                  </a:moveTo>
                  <a:lnTo>
                    <a:pt x="1953" y="2915"/>
                  </a:lnTo>
                  <a:lnTo>
                    <a:pt x="0" y="5043"/>
                  </a:lnTo>
                  <a:lnTo>
                    <a:pt x="2857" y="5597"/>
                  </a:lnTo>
                  <a:lnTo>
                    <a:pt x="4985" y="7536"/>
                  </a:lnTo>
                  <a:lnTo>
                    <a:pt x="5524" y="4679"/>
                  </a:lnTo>
                  <a:lnTo>
                    <a:pt x="7535" y="2551"/>
                  </a:lnTo>
                  <a:lnTo>
                    <a:pt x="4620" y="2012"/>
                  </a:lnTo>
                  <a:lnTo>
                    <a:pt x="2492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6"/>
            <p:cNvSpPr/>
            <p:nvPr/>
          </p:nvSpPr>
          <p:spPr>
            <a:xfrm>
              <a:off x="1722913" y="3176325"/>
              <a:ext cx="171650" cy="182200"/>
            </a:xfrm>
            <a:custGeom>
              <a:avLst/>
              <a:gdLst/>
              <a:ahLst/>
              <a:cxnLst/>
              <a:rect l="l" t="t" r="r" b="b"/>
              <a:pathLst>
                <a:path w="6866" h="7288" extrusionOk="0">
                  <a:moveTo>
                    <a:pt x="6501" y="0"/>
                  </a:moveTo>
                  <a:lnTo>
                    <a:pt x="0" y="4140"/>
                  </a:lnTo>
                  <a:lnTo>
                    <a:pt x="6865" y="7288"/>
                  </a:lnTo>
                  <a:lnTo>
                    <a:pt x="650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6"/>
            <p:cNvSpPr/>
            <p:nvPr/>
          </p:nvSpPr>
          <p:spPr>
            <a:xfrm>
              <a:off x="2048650" y="3622700"/>
              <a:ext cx="171275" cy="182200"/>
            </a:xfrm>
            <a:custGeom>
              <a:avLst/>
              <a:gdLst/>
              <a:ahLst/>
              <a:cxnLst/>
              <a:rect l="l" t="t" r="r" b="b"/>
              <a:pathLst>
                <a:path w="6851" h="7288" extrusionOk="0">
                  <a:moveTo>
                    <a:pt x="6486" y="0"/>
                  </a:moveTo>
                  <a:lnTo>
                    <a:pt x="1" y="4067"/>
                  </a:lnTo>
                  <a:lnTo>
                    <a:pt x="6851" y="7287"/>
                  </a:lnTo>
                  <a:lnTo>
                    <a:pt x="6851" y="7287"/>
                  </a:lnTo>
                  <a:lnTo>
                    <a:pt x="648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6" name="Google Shape;3306;p86"/>
          <p:cNvGrpSpPr/>
          <p:nvPr/>
        </p:nvGrpSpPr>
        <p:grpSpPr>
          <a:xfrm>
            <a:off x="3054336" y="3219688"/>
            <a:ext cx="1128413" cy="1275329"/>
            <a:chOff x="3159975" y="3124550"/>
            <a:chExt cx="1272025" cy="1437800"/>
          </a:xfrm>
        </p:grpSpPr>
        <p:sp>
          <p:nvSpPr>
            <p:cNvPr id="3307" name="Google Shape;3307;p86"/>
            <p:cNvSpPr/>
            <p:nvPr/>
          </p:nvSpPr>
          <p:spPr>
            <a:xfrm>
              <a:off x="3159975" y="3124550"/>
              <a:ext cx="1272025" cy="1437800"/>
            </a:xfrm>
            <a:custGeom>
              <a:avLst/>
              <a:gdLst/>
              <a:ahLst/>
              <a:cxnLst/>
              <a:rect l="l" t="t" r="r" b="b"/>
              <a:pathLst>
                <a:path w="50881" h="57512" extrusionOk="0">
                  <a:moveTo>
                    <a:pt x="28960" y="1"/>
                  </a:moveTo>
                  <a:cubicBezTo>
                    <a:pt x="28231" y="59"/>
                    <a:pt x="27444" y="248"/>
                    <a:pt x="26716" y="613"/>
                  </a:cubicBezTo>
                  <a:cubicBezTo>
                    <a:pt x="26045" y="861"/>
                    <a:pt x="25375" y="1283"/>
                    <a:pt x="24836" y="1823"/>
                  </a:cubicBezTo>
                  <a:cubicBezTo>
                    <a:pt x="24704" y="1706"/>
                    <a:pt x="24646" y="1589"/>
                    <a:pt x="24529" y="1516"/>
                  </a:cubicBezTo>
                  <a:cubicBezTo>
                    <a:pt x="24282" y="1225"/>
                    <a:pt x="23859" y="1035"/>
                    <a:pt x="23495" y="1035"/>
                  </a:cubicBezTo>
                  <a:cubicBezTo>
                    <a:pt x="23378" y="1035"/>
                    <a:pt x="23247" y="1094"/>
                    <a:pt x="23130" y="1094"/>
                  </a:cubicBezTo>
                  <a:lnTo>
                    <a:pt x="14866" y="3222"/>
                  </a:lnTo>
                  <a:cubicBezTo>
                    <a:pt x="14444" y="3338"/>
                    <a:pt x="14079" y="3644"/>
                    <a:pt x="13905" y="4067"/>
                  </a:cubicBezTo>
                  <a:cubicBezTo>
                    <a:pt x="13599" y="4198"/>
                    <a:pt x="13234" y="4315"/>
                    <a:pt x="12928" y="4504"/>
                  </a:cubicBezTo>
                  <a:cubicBezTo>
                    <a:pt x="11106" y="5466"/>
                    <a:pt x="10378" y="6618"/>
                    <a:pt x="10071" y="7594"/>
                  </a:cubicBezTo>
                  <a:cubicBezTo>
                    <a:pt x="8381" y="8877"/>
                    <a:pt x="6850" y="10509"/>
                    <a:pt x="5641" y="12447"/>
                  </a:cubicBezTo>
                  <a:lnTo>
                    <a:pt x="4008" y="11602"/>
                  </a:lnTo>
                  <a:cubicBezTo>
                    <a:pt x="3819" y="11544"/>
                    <a:pt x="3571" y="11485"/>
                    <a:pt x="3338" y="11485"/>
                  </a:cubicBezTo>
                  <a:cubicBezTo>
                    <a:pt x="3032" y="11485"/>
                    <a:pt x="2668" y="11602"/>
                    <a:pt x="2420" y="11792"/>
                  </a:cubicBezTo>
                  <a:cubicBezTo>
                    <a:pt x="1939" y="12156"/>
                    <a:pt x="1749" y="12753"/>
                    <a:pt x="1881" y="13366"/>
                  </a:cubicBezTo>
                  <a:lnTo>
                    <a:pt x="3090" y="18219"/>
                  </a:lnTo>
                  <a:cubicBezTo>
                    <a:pt x="2551" y="20099"/>
                    <a:pt x="2187" y="22052"/>
                    <a:pt x="1997" y="24107"/>
                  </a:cubicBezTo>
                  <a:cubicBezTo>
                    <a:pt x="1881" y="25696"/>
                    <a:pt x="1881" y="27211"/>
                    <a:pt x="1997" y="28727"/>
                  </a:cubicBezTo>
                  <a:lnTo>
                    <a:pt x="729" y="29514"/>
                  </a:lnTo>
                  <a:cubicBezTo>
                    <a:pt x="234" y="29820"/>
                    <a:pt x="0" y="30374"/>
                    <a:pt x="59" y="30913"/>
                  </a:cubicBezTo>
                  <a:cubicBezTo>
                    <a:pt x="59" y="31467"/>
                    <a:pt x="423" y="31948"/>
                    <a:pt x="904" y="32196"/>
                  </a:cubicBezTo>
                  <a:lnTo>
                    <a:pt x="2668" y="32983"/>
                  </a:lnTo>
                  <a:cubicBezTo>
                    <a:pt x="2974" y="34018"/>
                    <a:pt x="3280" y="34921"/>
                    <a:pt x="3644" y="35840"/>
                  </a:cubicBezTo>
                  <a:cubicBezTo>
                    <a:pt x="4125" y="37049"/>
                    <a:pt x="4795" y="38142"/>
                    <a:pt x="5524" y="39177"/>
                  </a:cubicBezTo>
                  <a:cubicBezTo>
                    <a:pt x="4912" y="40139"/>
                    <a:pt x="4489" y="41305"/>
                    <a:pt x="4300" y="42456"/>
                  </a:cubicBezTo>
                  <a:cubicBezTo>
                    <a:pt x="4242" y="42821"/>
                    <a:pt x="4242" y="43185"/>
                    <a:pt x="4242" y="43549"/>
                  </a:cubicBezTo>
                  <a:cubicBezTo>
                    <a:pt x="4183" y="45677"/>
                    <a:pt x="4795" y="47791"/>
                    <a:pt x="6122" y="50225"/>
                  </a:cubicBezTo>
                  <a:cubicBezTo>
                    <a:pt x="7346" y="52527"/>
                    <a:pt x="9649" y="55573"/>
                    <a:pt x="13118" y="56841"/>
                  </a:cubicBezTo>
                  <a:cubicBezTo>
                    <a:pt x="14327" y="57264"/>
                    <a:pt x="15726" y="57512"/>
                    <a:pt x="17184" y="57512"/>
                  </a:cubicBezTo>
                  <a:cubicBezTo>
                    <a:pt x="18510" y="57512"/>
                    <a:pt x="19968" y="57337"/>
                    <a:pt x="21615" y="56973"/>
                  </a:cubicBezTo>
                  <a:cubicBezTo>
                    <a:pt x="22402" y="56783"/>
                    <a:pt x="23320" y="56535"/>
                    <a:pt x="24223" y="56113"/>
                  </a:cubicBezTo>
                  <a:cubicBezTo>
                    <a:pt x="24529" y="55996"/>
                    <a:pt x="24836" y="55880"/>
                    <a:pt x="25142" y="55690"/>
                  </a:cubicBezTo>
                  <a:cubicBezTo>
                    <a:pt x="25870" y="55267"/>
                    <a:pt x="26599" y="54655"/>
                    <a:pt x="27328" y="53927"/>
                  </a:cubicBezTo>
                  <a:cubicBezTo>
                    <a:pt x="27561" y="53868"/>
                    <a:pt x="27809" y="53810"/>
                    <a:pt x="28057" y="53752"/>
                  </a:cubicBezTo>
                  <a:cubicBezTo>
                    <a:pt x="28173" y="53810"/>
                    <a:pt x="28348" y="53868"/>
                    <a:pt x="28479" y="53868"/>
                  </a:cubicBezTo>
                  <a:lnTo>
                    <a:pt x="31394" y="54422"/>
                  </a:lnTo>
                  <a:lnTo>
                    <a:pt x="33580" y="56419"/>
                  </a:lnTo>
                  <a:cubicBezTo>
                    <a:pt x="33814" y="56725"/>
                    <a:pt x="34178" y="56841"/>
                    <a:pt x="34615" y="56841"/>
                  </a:cubicBezTo>
                  <a:cubicBezTo>
                    <a:pt x="34732" y="56841"/>
                    <a:pt x="34907" y="56841"/>
                    <a:pt x="35038" y="56783"/>
                  </a:cubicBezTo>
                  <a:cubicBezTo>
                    <a:pt x="35577" y="56608"/>
                    <a:pt x="35941" y="56171"/>
                    <a:pt x="36073" y="55632"/>
                  </a:cubicBezTo>
                  <a:lnTo>
                    <a:pt x="36612" y="52717"/>
                  </a:lnTo>
                  <a:lnTo>
                    <a:pt x="38623" y="50531"/>
                  </a:lnTo>
                  <a:cubicBezTo>
                    <a:pt x="38915" y="50225"/>
                    <a:pt x="39046" y="49744"/>
                    <a:pt x="39046" y="49321"/>
                  </a:cubicBezTo>
                  <a:cubicBezTo>
                    <a:pt x="39643" y="48884"/>
                    <a:pt x="40197" y="48461"/>
                    <a:pt x="40736" y="47980"/>
                  </a:cubicBezTo>
                  <a:cubicBezTo>
                    <a:pt x="41101" y="47674"/>
                    <a:pt x="41290" y="47193"/>
                    <a:pt x="41290" y="46698"/>
                  </a:cubicBezTo>
                  <a:lnTo>
                    <a:pt x="41232" y="46333"/>
                  </a:lnTo>
                  <a:cubicBezTo>
                    <a:pt x="41538" y="46042"/>
                    <a:pt x="41830" y="45794"/>
                    <a:pt x="42077" y="45488"/>
                  </a:cubicBezTo>
                  <a:cubicBezTo>
                    <a:pt x="45546" y="44395"/>
                    <a:pt x="47907" y="41174"/>
                    <a:pt x="47907" y="37472"/>
                  </a:cubicBezTo>
                  <a:cubicBezTo>
                    <a:pt x="47907" y="36627"/>
                    <a:pt x="47791" y="35767"/>
                    <a:pt x="47543" y="34980"/>
                  </a:cubicBezTo>
                  <a:cubicBezTo>
                    <a:pt x="48024" y="32852"/>
                    <a:pt x="48213" y="30491"/>
                    <a:pt x="48155" y="27940"/>
                  </a:cubicBezTo>
                  <a:cubicBezTo>
                    <a:pt x="48155" y="26424"/>
                    <a:pt x="48024" y="24909"/>
                    <a:pt x="47849" y="23568"/>
                  </a:cubicBezTo>
                  <a:cubicBezTo>
                    <a:pt x="47791" y="23451"/>
                    <a:pt x="47791" y="23378"/>
                    <a:pt x="47791" y="23320"/>
                  </a:cubicBezTo>
                  <a:cubicBezTo>
                    <a:pt x="47543" y="21863"/>
                    <a:pt x="47178" y="20536"/>
                    <a:pt x="46756" y="19254"/>
                  </a:cubicBezTo>
                  <a:cubicBezTo>
                    <a:pt x="49306" y="17738"/>
                    <a:pt x="50880" y="14998"/>
                    <a:pt x="50880" y="12025"/>
                  </a:cubicBezTo>
                  <a:cubicBezTo>
                    <a:pt x="50880" y="7419"/>
                    <a:pt x="47120" y="3644"/>
                    <a:pt x="42500" y="3644"/>
                  </a:cubicBezTo>
                  <a:cubicBezTo>
                    <a:pt x="39643" y="3644"/>
                    <a:pt x="36976" y="5102"/>
                    <a:pt x="35460" y="7419"/>
                  </a:cubicBezTo>
                  <a:cubicBezTo>
                    <a:pt x="35154" y="7288"/>
                    <a:pt x="34848" y="7171"/>
                    <a:pt x="34542" y="7055"/>
                  </a:cubicBezTo>
                  <a:lnTo>
                    <a:pt x="34367" y="2551"/>
                  </a:lnTo>
                  <a:cubicBezTo>
                    <a:pt x="34367" y="2129"/>
                    <a:pt x="34120" y="1706"/>
                    <a:pt x="33755" y="1458"/>
                  </a:cubicBezTo>
                  <a:cubicBezTo>
                    <a:pt x="33755" y="1458"/>
                    <a:pt x="33697" y="1400"/>
                    <a:pt x="33522" y="1283"/>
                  </a:cubicBezTo>
                  <a:cubicBezTo>
                    <a:pt x="33085" y="977"/>
                    <a:pt x="32239" y="496"/>
                    <a:pt x="31030" y="190"/>
                  </a:cubicBezTo>
                  <a:lnTo>
                    <a:pt x="30971" y="190"/>
                  </a:lnTo>
                  <a:cubicBezTo>
                    <a:pt x="30476" y="59"/>
                    <a:pt x="29937" y="1"/>
                    <a:pt x="29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6"/>
            <p:cNvSpPr/>
            <p:nvPr/>
          </p:nvSpPr>
          <p:spPr>
            <a:xfrm>
              <a:off x="3244875" y="3265925"/>
              <a:ext cx="1088375" cy="1105150"/>
            </a:xfrm>
            <a:custGeom>
              <a:avLst/>
              <a:gdLst/>
              <a:ahLst/>
              <a:cxnLst/>
              <a:rect l="l" t="t" r="r" b="b"/>
              <a:pathLst>
                <a:path w="43535" h="44206" extrusionOk="0">
                  <a:moveTo>
                    <a:pt x="18029" y="1"/>
                  </a:moveTo>
                  <a:cubicBezTo>
                    <a:pt x="12083" y="1"/>
                    <a:pt x="6734" y="2420"/>
                    <a:pt x="3454" y="8075"/>
                  </a:cubicBezTo>
                  <a:cubicBezTo>
                    <a:pt x="1574" y="11238"/>
                    <a:pt x="612" y="14881"/>
                    <a:pt x="306" y="18583"/>
                  </a:cubicBezTo>
                  <a:cubicBezTo>
                    <a:pt x="0" y="22285"/>
                    <a:pt x="365" y="26177"/>
                    <a:pt x="1822" y="29572"/>
                  </a:cubicBezTo>
                  <a:cubicBezTo>
                    <a:pt x="3280" y="33027"/>
                    <a:pt x="5947" y="36073"/>
                    <a:pt x="9357" y="37588"/>
                  </a:cubicBezTo>
                  <a:cubicBezTo>
                    <a:pt x="10450" y="38069"/>
                    <a:pt x="11602" y="38375"/>
                    <a:pt x="12636" y="38929"/>
                  </a:cubicBezTo>
                  <a:cubicBezTo>
                    <a:pt x="14152" y="39658"/>
                    <a:pt x="15420" y="40809"/>
                    <a:pt x="16819" y="41713"/>
                  </a:cubicBezTo>
                  <a:cubicBezTo>
                    <a:pt x="19370" y="43360"/>
                    <a:pt x="22401" y="44205"/>
                    <a:pt x="25448" y="44205"/>
                  </a:cubicBezTo>
                  <a:cubicBezTo>
                    <a:pt x="27444" y="44205"/>
                    <a:pt x="29456" y="43841"/>
                    <a:pt x="31336" y="43112"/>
                  </a:cubicBezTo>
                  <a:cubicBezTo>
                    <a:pt x="36072" y="41290"/>
                    <a:pt x="39833" y="37399"/>
                    <a:pt x="41786" y="32735"/>
                  </a:cubicBezTo>
                  <a:cubicBezTo>
                    <a:pt x="43112" y="29456"/>
                    <a:pt x="43535" y="25870"/>
                    <a:pt x="43476" y="22343"/>
                  </a:cubicBezTo>
                  <a:cubicBezTo>
                    <a:pt x="43418" y="18525"/>
                    <a:pt x="42748" y="14692"/>
                    <a:pt x="40926" y="11354"/>
                  </a:cubicBezTo>
                  <a:cubicBezTo>
                    <a:pt x="39104" y="8075"/>
                    <a:pt x="36131" y="5524"/>
                    <a:pt x="32851" y="3761"/>
                  </a:cubicBezTo>
                  <a:cubicBezTo>
                    <a:pt x="29514" y="1997"/>
                    <a:pt x="25870" y="963"/>
                    <a:pt x="22168" y="365"/>
                  </a:cubicBezTo>
                  <a:cubicBezTo>
                    <a:pt x="20769" y="117"/>
                    <a:pt x="19370" y="1"/>
                    <a:pt x="18029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6"/>
            <p:cNvSpPr/>
            <p:nvPr/>
          </p:nvSpPr>
          <p:spPr>
            <a:xfrm>
              <a:off x="3546925" y="3188325"/>
              <a:ext cx="205175" cy="214275"/>
            </a:xfrm>
            <a:custGeom>
              <a:avLst/>
              <a:gdLst/>
              <a:ahLst/>
              <a:cxnLst/>
              <a:rect l="l" t="t" r="r" b="b"/>
              <a:pathLst>
                <a:path w="8207" h="8571" extrusionOk="0">
                  <a:moveTo>
                    <a:pt x="8206" y="0"/>
                  </a:moveTo>
                  <a:lnTo>
                    <a:pt x="1" y="2128"/>
                  </a:lnTo>
                  <a:lnTo>
                    <a:pt x="6253" y="8570"/>
                  </a:lnTo>
                  <a:lnTo>
                    <a:pt x="8206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6"/>
            <p:cNvSpPr/>
            <p:nvPr/>
          </p:nvSpPr>
          <p:spPr>
            <a:xfrm>
              <a:off x="3307175" y="3458525"/>
              <a:ext cx="851550" cy="991600"/>
            </a:xfrm>
            <a:custGeom>
              <a:avLst/>
              <a:gdLst/>
              <a:ahLst/>
              <a:cxnLst/>
              <a:rect l="l" t="t" r="r" b="b"/>
              <a:pathLst>
                <a:path w="34062" h="39664" extrusionOk="0">
                  <a:moveTo>
                    <a:pt x="30843" y="1"/>
                  </a:moveTo>
                  <a:cubicBezTo>
                    <a:pt x="28470" y="1"/>
                    <a:pt x="14783" y="555"/>
                    <a:pt x="1" y="12701"/>
                  </a:cubicBezTo>
                  <a:lnTo>
                    <a:pt x="540" y="13546"/>
                  </a:lnTo>
                  <a:lnTo>
                    <a:pt x="17301" y="39664"/>
                  </a:lnTo>
                  <a:cubicBezTo>
                    <a:pt x="17301" y="39664"/>
                    <a:pt x="27634" y="39052"/>
                    <a:pt x="34061" y="33470"/>
                  </a:cubicBezTo>
                  <a:lnTo>
                    <a:pt x="34003" y="33047"/>
                  </a:lnTo>
                  <a:lnTo>
                    <a:pt x="31205" y="7"/>
                  </a:lnTo>
                  <a:cubicBezTo>
                    <a:pt x="31205" y="7"/>
                    <a:pt x="31081" y="1"/>
                    <a:pt x="30843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6"/>
            <p:cNvSpPr/>
            <p:nvPr/>
          </p:nvSpPr>
          <p:spPr>
            <a:xfrm>
              <a:off x="3322125" y="3470250"/>
              <a:ext cx="754625" cy="309350"/>
            </a:xfrm>
            <a:custGeom>
              <a:avLst/>
              <a:gdLst/>
              <a:ahLst/>
              <a:cxnLst/>
              <a:rect l="l" t="t" r="r" b="b"/>
              <a:pathLst>
                <a:path w="30185" h="12374" extrusionOk="0">
                  <a:moveTo>
                    <a:pt x="29568" y="0"/>
                  </a:moveTo>
                  <a:cubicBezTo>
                    <a:pt x="27892" y="0"/>
                    <a:pt x="22827" y="311"/>
                    <a:pt x="14822" y="3487"/>
                  </a:cubicBezTo>
                  <a:cubicBezTo>
                    <a:pt x="4256" y="7670"/>
                    <a:pt x="0" y="12349"/>
                    <a:pt x="0" y="12349"/>
                  </a:cubicBezTo>
                  <a:cubicBezTo>
                    <a:pt x="356" y="12365"/>
                    <a:pt x="713" y="12374"/>
                    <a:pt x="1071" y="12374"/>
                  </a:cubicBezTo>
                  <a:cubicBezTo>
                    <a:pt x="14948" y="12374"/>
                    <a:pt x="30184" y="19"/>
                    <a:pt x="30184" y="19"/>
                  </a:cubicBezTo>
                  <a:cubicBezTo>
                    <a:pt x="30184" y="19"/>
                    <a:pt x="29977" y="0"/>
                    <a:pt x="2956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6"/>
            <p:cNvSpPr/>
            <p:nvPr/>
          </p:nvSpPr>
          <p:spPr>
            <a:xfrm>
              <a:off x="4004225" y="3580950"/>
              <a:ext cx="80175" cy="157850"/>
            </a:xfrm>
            <a:custGeom>
              <a:avLst/>
              <a:gdLst/>
              <a:ahLst/>
              <a:cxnLst/>
              <a:rect l="l" t="t" r="r" b="b"/>
              <a:pathLst>
                <a:path w="3207" h="6314" extrusionOk="0">
                  <a:moveTo>
                    <a:pt x="1187" y="1"/>
                  </a:moveTo>
                  <a:cubicBezTo>
                    <a:pt x="448" y="1"/>
                    <a:pt x="1" y="1223"/>
                    <a:pt x="44" y="2149"/>
                  </a:cubicBezTo>
                  <a:cubicBezTo>
                    <a:pt x="116" y="3242"/>
                    <a:pt x="350" y="4335"/>
                    <a:pt x="845" y="5370"/>
                  </a:cubicBezTo>
                  <a:cubicBezTo>
                    <a:pt x="1078" y="5793"/>
                    <a:pt x="1326" y="6215"/>
                    <a:pt x="1807" y="6288"/>
                  </a:cubicBezTo>
                  <a:cubicBezTo>
                    <a:pt x="1869" y="6305"/>
                    <a:pt x="1932" y="6313"/>
                    <a:pt x="1994" y="6313"/>
                  </a:cubicBezTo>
                  <a:cubicBezTo>
                    <a:pt x="2354" y="6313"/>
                    <a:pt x="2701" y="6045"/>
                    <a:pt x="2900" y="5734"/>
                  </a:cubicBezTo>
                  <a:cubicBezTo>
                    <a:pt x="3090" y="5370"/>
                    <a:pt x="3148" y="4889"/>
                    <a:pt x="3148" y="4466"/>
                  </a:cubicBezTo>
                  <a:cubicBezTo>
                    <a:pt x="3206" y="3184"/>
                    <a:pt x="3031" y="1610"/>
                    <a:pt x="2113" y="575"/>
                  </a:cubicBezTo>
                  <a:cubicBezTo>
                    <a:pt x="1772" y="167"/>
                    <a:pt x="1460" y="1"/>
                    <a:pt x="1187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6"/>
            <p:cNvSpPr/>
            <p:nvPr/>
          </p:nvSpPr>
          <p:spPr>
            <a:xfrm>
              <a:off x="4050850" y="3797175"/>
              <a:ext cx="45575" cy="45575"/>
            </a:xfrm>
            <a:custGeom>
              <a:avLst/>
              <a:gdLst/>
              <a:ahLst/>
              <a:cxnLst/>
              <a:rect l="l" t="t" r="r" b="b"/>
              <a:pathLst>
                <a:path w="1823" h="1823" extrusionOk="0">
                  <a:moveTo>
                    <a:pt x="919" y="0"/>
                  </a:moveTo>
                  <a:cubicBezTo>
                    <a:pt x="365" y="0"/>
                    <a:pt x="0" y="423"/>
                    <a:pt x="0" y="919"/>
                  </a:cubicBezTo>
                  <a:cubicBezTo>
                    <a:pt x="0" y="1399"/>
                    <a:pt x="365" y="1822"/>
                    <a:pt x="919" y="1822"/>
                  </a:cubicBezTo>
                  <a:cubicBezTo>
                    <a:pt x="1400" y="1822"/>
                    <a:pt x="1822" y="1399"/>
                    <a:pt x="1822" y="919"/>
                  </a:cubicBezTo>
                  <a:cubicBezTo>
                    <a:pt x="1822" y="423"/>
                    <a:pt x="1400" y="0"/>
                    <a:pt x="919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6"/>
            <p:cNvSpPr/>
            <p:nvPr/>
          </p:nvSpPr>
          <p:spPr>
            <a:xfrm>
              <a:off x="3323925" y="3469100"/>
              <a:ext cx="756100" cy="309375"/>
            </a:xfrm>
            <a:custGeom>
              <a:avLst/>
              <a:gdLst/>
              <a:ahLst/>
              <a:cxnLst/>
              <a:rect l="l" t="t" r="r" b="b"/>
              <a:pathLst>
                <a:path w="30244" h="12375" extrusionOk="0">
                  <a:moveTo>
                    <a:pt x="29909" y="0"/>
                  </a:moveTo>
                  <a:cubicBezTo>
                    <a:pt x="29438" y="0"/>
                    <a:pt x="28469" y="27"/>
                    <a:pt x="27022" y="196"/>
                  </a:cubicBezTo>
                  <a:cubicBezTo>
                    <a:pt x="26527" y="254"/>
                    <a:pt x="26046" y="312"/>
                    <a:pt x="25507" y="371"/>
                  </a:cubicBezTo>
                  <a:cubicBezTo>
                    <a:pt x="25507" y="371"/>
                    <a:pt x="25434" y="429"/>
                    <a:pt x="25375" y="429"/>
                  </a:cubicBezTo>
                  <a:cubicBezTo>
                    <a:pt x="24778" y="487"/>
                    <a:pt x="24107" y="618"/>
                    <a:pt x="23379" y="793"/>
                  </a:cubicBezTo>
                  <a:cubicBezTo>
                    <a:pt x="23320" y="793"/>
                    <a:pt x="23320" y="793"/>
                    <a:pt x="23247" y="852"/>
                  </a:cubicBezTo>
                  <a:cubicBezTo>
                    <a:pt x="22650" y="983"/>
                    <a:pt x="22038" y="1099"/>
                    <a:pt x="21426" y="1289"/>
                  </a:cubicBezTo>
                  <a:cubicBezTo>
                    <a:pt x="21367" y="1289"/>
                    <a:pt x="21309" y="1289"/>
                    <a:pt x="21309" y="1347"/>
                  </a:cubicBezTo>
                  <a:cubicBezTo>
                    <a:pt x="20886" y="1464"/>
                    <a:pt x="20405" y="1580"/>
                    <a:pt x="19968" y="1711"/>
                  </a:cubicBezTo>
                  <a:cubicBezTo>
                    <a:pt x="18948" y="2018"/>
                    <a:pt x="17782" y="2382"/>
                    <a:pt x="16631" y="2805"/>
                  </a:cubicBezTo>
                  <a:cubicBezTo>
                    <a:pt x="16091" y="2979"/>
                    <a:pt x="15538" y="3227"/>
                    <a:pt x="14940" y="3475"/>
                  </a:cubicBezTo>
                  <a:lnTo>
                    <a:pt x="14809" y="3475"/>
                  </a:lnTo>
                  <a:cubicBezTo>
                    <a:pt x="13657" y="3956"/>
                    <a:pt x="12623" y="4437"/>
                    <a:pt x="11588" y="4860"/>
                  </a:cubicBezTo>
                  <a:cubicBezTo>
                    <a:pt x="11588" y="4860"/>
                    <a:pt x="11529" y="4932"/>
                    <a:pt x="11471" y="4932"/>
                  </a:cubicBezTo>
                  <a:cubicBezTo>
                    <a:pt x="11049" y="5107"/>
                    <a:pt x="10626" y="5355"/>
                    <a:pt x="10261" y="5530"/>
                  </a:cubicBezTo>
                  <a:cubicBezTo>
                    <a:pt x="9168" y="6084"/>
                    <a:pt x="8192" y="6565"/>
                    <a:pt x="7347" y="7046"/>
                  </a:cubicBezTo>
                  <a:cubicBezTo>
                    <a:pt x="6851" y="7352"/>
                    <a:pt x="6428" y="7600"/>
                    <a:pt x="6006" y="7847"/>
                  </a:cubicBezTo>
                  <a:cubicBezTo>
                    <a:pt x="5947" y="7847"/>
                    <a:pt x="5889" y="7906"/>
                    <a:pt x="5889" y="7906"/>
                  </a:cubicBezTo>
                  <a:cubicBezTo>
                    <a:pt x="5335" y="8270"/>
                    <a:pt x="4854" y="8576"/>
                    <a:pt x="4373" y="8868"/>
                  </a:cubicBezTo>
                  <a:cubicBezTo>
                    <a:pt x="4373" y="8868"/>
                    <a:pt x="4300" y="8940"/>
                    <a:pt x="4242" y="8940"/>
                  </a:cubicBezTo>
                  <a:cubicBezTo>
                    <a:pt x="3761" y="9305"/>
                    <a:pt x="3280" y="9596"/>
                    <a:pt x="2916" y="9902"/>
                  </a:cubicBezTo>
                  <a:cubicBezTo>
                    <a:pt x="2843" y="9961"/>
                    <a:pt x="2785" y="9961"/>
                    <a:pt x="2785" y="10034"/>
                  </a:cubicBezTo>
                  <a:cubicBezTo>
                    <a:pt x="2362" y="10267"/>
                    <a:pt x="2056" y="10573"/>
                    <a:pt x="1750" y="10821"/>
                  </a:cubicBezTo>
                  <a:cubicBezTo>
                    <a:pt x="540" y="11724"/>
                    <a:pt x="1" y="12336"/>
                    <a:pt x="1" y="12336"/>
                  </a:cubicBezTo>
                  <a:cubicBezTo>
                    <a:pt x="399" y="12360"/>
                    <a:pt x="800" y="12375"/>
                    <a:pt x="1198" y="12375"/>
                  </a:cubicBezTo>
                  <a:cubicBezTo>
                    <a:pt x="1759" y="12375"/>
                    <a:pt x="2314" y="12346"/>
                    <a:pt x="2843" y="12278"/>
                  </a:cubicBezTo>
                  <a:cubicBezTo>
                    <a:pt x="3397" y="12278"/>
                    <a:pt x="3878" y="12220"/>
                    <a:pt x="4432" y="12147"/>
                  </a:cubicBezTo>
                  <a:lnTo>
                    <a:pt x="4607" y="12147"/>
                  </a:lnTo>
                  <a:cubicBezTo>
                    <a:pt x="5277" y="12030"/>
                    <a:pt x="5947" y="11914"/>
                    <a:pt x="6618" y="11782"/>
                  </a:cubicBezTo>
                  <a:cubicBezTo>
                    <a:pt x="6676" y="11782"/>
                    <a:pt x="6676" y="11782"/>
                    <a:pt x="6734" y="11724"/>
                  </a:cubicBezTo>
                  <a:cubicBezTo>
                    <a:pt x="7405" y="11608"/>
                    <a:pt x="8075" y="11491"/>
                    <a:pt x="8673" y="11301"/>
                  </a:cubicBezTo>
                  <a:cubicBezTo>
                    <a:pt x="8746" y="11301"/>
                    <a:pt x="8804" y="11243"/>
                    <a:pt x="8862" y="11243"/>
                  </a:cubicBezTo>
                  <a:cubicBezTo>
                    <a:pt x="9343" y="11127"/>
                    <a:pt x="9839" y="10995"/>
                    <a:pt x="10320" y="10821"/>
                  </a:cubicBezTo>
                  <a:cubicBezTo>
                    <a:pt x="11049" y="10573"/>
                    <a:pt x="11777" y="10325"/>
                    <a:pt x="12506" y="10092"/>
                  </a:cubicBezTo>
                  <a:cubicBezTo>
                    <a:pt x="12929" y="9961"/>
                    <a:pt x="13293" y="9786"/>
                    <a:pt x="13716" y="9596"/>
                  </a:cubicBezTo>
                  <a:lnTo>
                    <a:pt x="13847" y="9596"/>
                  </a:lnTo>
                  <a:cubicBezTo>
                    <a:pt x="14940" y="9115"/>
                    <a:pt x="16091" y="8634"/>
                    <a:pt x="17126" y="8139"/>
                  </a:cubicBezTo>
                  <a:cubicBezTo>
                    <a:pt x="17184" y="8081"/>
                    <a:pt x="17184" y="8081"/>
                    <a:pt x="17243" y="8081"/>
                  </a:cubicBezTo>
                  <a:cubicBezTo>
                    <a:pt x="17724" y="7847"/>
                    <a:pt x="18278" y="7600"/>
                    <a:pt x="18759" y="7293"/>
                  </a:cubicBezTo>
                  <a:cubicBezTo>
                    <a:pt x="19312" y="7046"/>
                    <a:pt x="19852" y="6754"/>
                    <a:pt x="20333" y="6506"/>
                  </a:cubicBezTo>
                  <a:cubicBezTo>
                    <a:pt x="20828" y="6200"/>
                    <a:pt x="21251" y="5953"/>
                    <a:pt x="21732" y="5719"/>
                  </a:cubicBezTo>
                  <a:cubicBezTo>
                    <a:pt x="21732" y="5719"/>
                    <a:pt x="21790" y="5661"/>
                    <a:pt x="21863" y="5661"/>
                  </a:cubicBezTo>
                  <a:cubicBezTo>
                    <a:pt x="22460" y="5297"/>
                    <a:pt x="23014" y="4991"/>
                    <a:pt x="23554" y="4626"/>
                  </a:cubicBezTo>
                  <a:cubicBezTo>
                    <a:pt x="23612" y="4568"/>
                    <a:pt x="23685" y="4568"/>
                    <a:pt x="23685" y="4568"/>
                  </a:cubicBezTo>
                  <a:cubicBezTo>
                    <a:pt x="24341" y="4131"/>
                    <a:pt x="25011" y="3708"/>
                    <a:pt x="25565" y="3344"/>
                  </a:cubicBezTo>
                  <a:cubicBezTo>
                    <a:pt x="25623" y="3344"/>
                    <a:pt x="25681" y="3285"/>
                    <a:pt x="25681" y="3285"/>
                  </a:cubicBezTo>
                  <a:cubicBezTo>
                    <a:pt x="26162" y="2921"/>
                    <a:pt x="26658" y="2615"/>
                    <a:pt x="27081" y="2309"/>
                  </a:cubicBezTo>
                  <a:cubicBezTo>
                    <a:pt x="29077" y="983"/>
                    <a:pt x="30243" y="6"/>
                    <a:pt x="30243" y="6"/>
                  </a:cubicBezTo>
                  <a:cubicBezTo>
                    <a:pt x="30243" y="6"/>
                    <a:pt x="30131" y="0"/>
                    <a:pt x="29909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6"/>
            <p:cNvSpPr/>
            <p:nvPr/>
          </p:nvSpPr>
          <p:spPr>
            <a:xfrm>
              <a:off x="3799075" y="3161750"/>
              <a:ext cx="201875" cy="470025"/>
            </a:xfrm>
            <a:custGeom>
              <a:avLst/>
              <a:gdLst/>
              <a:ahLst/>
              <a:cxnLst/>
              <a:rect l="l" t="t" r="r" b="b"/>
              <a:pathLst>
                <a:path w="8075" h="18801" extrusionOk="0">
                  <a:moveTo>
                    <a:pt x="4032" y="1"/>
                  </a:moveTo>
                  <a:cubicBezTo>
                    <a:pt x="3373" y="1"/>
                    <a:pt x="2664" y="134"/>
                    <a:pt x="1939" y="466"/>
                  </a:cubicBezTo>
                  <a:cubicBezTo>
                    <a:pt x="1327" y="757"/>
                    <a:pt x="671" y="1194"/>
                    <a:pt x="0" y="1850"/>
                  </a:cubicBezTo>
                  <a:lnTo>
                    <a:pt x="962" y="14005"/>
                  </a:lnTo>
                  <a:lnTo>
                    <a:pt x="1327" y="18800"/>
                  </a:lnTo>
                  <a:cubicBezTo>
                    <a:pt x="1822" y="18494"/>
                    <a:pt x="2245" y="18247"/>
                    <a:pt x="2726" y="18013"/>
                  </a:cubicBezTo>
                  <a:cubicBezTo>
                    <a:pt x="2726" y="18013"/>
                    <a:pt x="2784" y="17955"/>
                    <a:pt x="2857" y="17955"/>
                  </a:cubicBezTo>
                  <a:cubicBezTo>
                    <a:pt x="3454" y="17591"/>
                    <a:pt x="4008" y="17285"/>
                    <a:pt x="4548" y="16920"/>
                  </a:cubicBezTo>
                  <a:cubicBezTo>
                    <a:pt x="4606" y="16862"/>
                    <a:pt x="4679" y="16862"/>
                    <a:pt x="4679" y="16862"/>
                  </a:cubicBezTo>
                  <a:cubicBezTo>
                    <a:pt x="5335" y="16425"/>
                    <a:pt x="6005" y="16002"/>
                    <a:pt x="6559" y="15638"/>
                  </a:cubicBezTo>
                  <a:cubicBezTo>
                    <a:pt x="6617" y="15638"/>
                    <a:pt x="6675" y="15579"/>
                    <a:pt x="6675" y="15579"/>
                  </a:cubicBezTo>
                  <a:cubicBezTo>
                    <a:pt x="7156" y="15215"/>
                    <a:pt x="7652" y="14909"/>
                    <a:pt x="8075" y="14603"/>
                  </a:cubicBezTo>
                  <a:lnTo>
                    <a:pt x="8016" y="12490"/>
                  </a:lnTo>
                  <a:lnTo>
                    <a:pt x="7462" y="1194"/>
                  </a:lnTo>
                  <a:cubicBezTo>
                    <a:pt x="7462" y="1194"/>
                    <a:pt x="7404" y="1122"/>
                    <a:pt x="7288" y="1063"/>
                  </a:cubicBezTo>
                  <a:cubicBezTo>
                    <a:pt x="6982" y="830"/>
                    <a:pt x="6253" y="393"/>
                    <a:pt x="5276" y="160"/>
                  </a:cubicBezTo>
                  <a:cubicBezTo>
                    <a:pt x="4891" y="60"/>
                    <a:pt x="4472" y="1"/>
                    <a:pt x="4032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6"/>
            <p:cNvSpPr/>
            <p:nvPr/>
          </p:nvSpPr>
          <p:spPr>
            <a:xfrm>
              <a:off x="3799075" y="3188325"/>
              <a:ext cx="201875" cy="443450"/>
            </a:xfrm>
            <a:custGeom>
              <a:avLst/>
              <a:gdLst/>
              <a:ahLst/>
              <a:cxnLst/>
              <a:rect l="l" t="t" r="r" b="b"/>
              <a:pathLst>
                <a:path w="8075" h="17738" extrusionOk="0">
                  <a:moveTo>
                    <a:pt x="7288" y="0"/>
                  </a:moveTo>
                  <a:cubicBezTo>
                    <a:pt x="6865" y="190"/>
                    <a:pt x="6369" y="365"/>
                    <a:pt x="5888" y="554"/>
                  </a:cubicBezTo>
                  <a:lnTo>
                    <a:pt x="5772" y="554"/>
                  </a:lnTo>
                  <a:cubicBezTo>
                    <a:pt x="4970" y="787"/>
                    <a:pt x="4183" y="918"/>
                    <a:pt x="3396" y="1035"/>
                  </a:cubicBezTo>
                  <a:lnTo>
                    <a:pt x="3280" y="1035"/>
                  </a:lnTo>
                  <a:cubicBezTo>
                    <a:pt x="2609" y="1035"/>
                    <a:pt x="1939" y="1035"/>
                    <a:pt x="1327" y="977"/>
                  </a:cubicBezTo>
                  <a:lnTo>
                    <a:pt x="1152" y="977"/>
                  </a:lnTo>
                  <a:cubicBezTo>
                    <a:pt x="962" y="977"/>
                    <a:pt x="787" y="918"/>
                    <a:pt x="540" y="918"/>
                  </a:cubicBezTo>
                  <a:cubicBezTo>
                    <a:pt x="365" y="860"/>
                    <a:pt x="175" y="860"/>
                    <a:pt x="0" y="787"/>
                  </a:cubicBezTo>
                  <a:lnTo>
                    <a:pt x="0" y="787"/>
                  </a:lnTo>
                  <a:lnTo>
                    <a:pt x="962" y="12942"/>
                  </a:lnTo>
                  <a:lnTo>
                    <a:pt x="1327" y="17737"/>
                  </a:lnTo>
                  <a:cubicBezTo>
                    <a:pt x="1822" y="17431"/>
                    <a:pt x="2245" y="17184"/>
                    <a:pt x="2726" y="16950"/>
                  </a:cubicBezTo>
                  <a:cubicBezTo>
                    <a:pt x="2726" y="16950"/>
                    <a:pt x="2784" y="16892"/>
                    <a:pt x="2857" y="16892"/>
                  </a:cubicBezTo>
                  <a:cubicBezTo>
                    <a:pt x="3454" y="16528"/>
                    <a:pt x="4008" y="16222"/>
                    <a:pt x="4548" y="15857"/>
                  </a:cubicBezTo>
                  <a:cubicBezTo>
                    <a:pt x="4606" y="15799"/>
                    <a:pt x="4679" y="15799"/>
                    <a:pt x="4679" y="15799"/>
                  </a:cubicBezTo>
                  <a:cubicBezTo>
                    <a:pt x="5335" y="15362"/>
                    <a:pt x="6005" y="14939"/>
                    <a:pt x="6559" y="14575"/>
                  </a:cubicBezTo>
                  <a:cubicBezTo>
                    <a:pt x="6617" y="14575"/>
                    <a:pt x="6675" y="14516"/>
                    <a:pt x="6675" y="14516"/>
                  </a:cubicBezTo>
                  <a:cubicBezTo>
                    <a:pt x="7156" y="14152"/>
                    <a:pt x="7652" y="13846"/>
                    <a:pt x="8075" y="13540"/>
                  </a:cubicBezTo>
                  <a:lnTo>
                    <a:pt x="8016" y="11427"/>
                  </a:lnTo>
                  <a:lnTo>
                    <a:pt x="7462" y="131"/>
                  </a:lnTo>
                  <a:cubicBezTo>
                    <a:pt x="7462" y="131"/>
                    <a:pt x="7404" y="59"/>
                    <a:pt x="7288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6"/>
            <p:cNvSpPr/>
            <p:nvPr/>
          </p:nvSpPr>
          <p:spPr>
            <a:xfrm>
              <a:off x="3943350" y="3202175"/>
              <a:ext cx="22625" cy="350525"/>
            </a:xfrm>
            <a:custGeom>
              <a:avLst/>
              <a:gdLst/>
              <a:ahLst/>
              <a:cxnLst/>
              <a:rect l="l" t="t" r="r" b="b"/>
              <a:pathLst>
                <a:path w="905" h="14021" extrusionOk="0">
                  <a:moveTo>
                    <a:pt x="1" y="0"/>
                  </a:moveTo>
                  <a:lnTo>
                    <a:pt x="598" y="11106"/>
                  </a:lnTo>
                  <a:lnTo>
                    <a:pt x="788" y="14021"/>
                  </a:lnTo>
                  <a:cubicBezTo>
                    <a:pt x="846" y="14021"/>
                    <a:pt x="904" y="13962"/>
                    <a:pt x="904" y="13962"/>
                  </a:cubicBezTo>
                  <a:lnTo>
                    <a:pt x="730" y="1104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6"/>
            <p:cNvSpPr/>
            <p:nvPr/>
          </p:nvSpPr>
          <p:spPr>
            <a:xfrm>
              <a:off x="3881050" y="3214200"/>
              <a:ext cx="35000" cy="370575"/>
            </a:xfrm>
            <a:custGeom>
              <a:avLst/>
              <a:gdLst/>
              <a:ahLst/>
              <a:cxnLst/>
              <a:rect l="l" t="t" r="r" b="b"/>
              <a:pathLst>
                <a:path w="1400" h="14823" extrusionOk="0">
                  <a:moveTo>
                    <a:pt x="1" y="0"/>
                  </a:moveTo>
                  <a:lnTo>
                    <a:pt x="962" y="11048"/>
                  </a:lnTo>
                  <a:lnTo>
                    <a:pt x="1269" y="14822"/>
                  </a:lnTo>
                  <a:cubicBezTo>
                    <a:pt x="1327" y="14764"/>
                    <a:pt x="1400" y="14764"/>
                    <a:pt x="1400" y="14764"/>
                  </a:cubicBezTo>
                  <a:lnTo>
                    <a:pt x="1094" y="1098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6"/>
            <p:cNvSpPr/>
            <p:nvPr/>
          </p:nvSpPr>
          <p:spPr>
            <a:xfrm>
              <a:off x="3827850" y="3212725"/>
              <a:ext cx="42650" cy="399375"/>
            </a:xfrm>
            <a:custGeom>
              <a:avLst/>
              <a:gdLst/>
              <a:ahLst/>
              <a:cxnLst/>
              <a:rect l="l" t="t" r="r" b="b"/>
              <a:pathLst>
                <a:path w="1706" h="15975" extrusionOk="0">
                  <a:moveTo>
                    <a:pt x="1" y="1"/>
                  </a:moveTo>
                  <a:lnTo>
                    <a:pt x="1152" y="11602"/>
                  </a:lnTo>
                  <a:lnTo>
                    <a:pt x="1575" y="15974"/>
                  </a:lnTo>
                  <a:cubicBezTo>
                    <a:pt x="1575" y="15974"/>
                    <a:pt x="1633" y="15916"/>
                    <a:pt x="1706" y="15916"/>
                  </a:cubicBezTo>
                  <a:lnTo>
                    <a:pt x="1269" y="1154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6"/>
            <p:cNvSpPr/>
            <p:nvPr/>
          </p:nvSpPr>
          <p:spPr>
            <a:xfrm>
              <a:off x="3847525" y="3161750"/>
              <a:ext cx="83475" cy="25625"/>
            </a:xfrm>
            <a:custGeom>
              <a:avLst/>
              <a:gdLst/>
              <a:ahLst/>
              <a:cxnLst/>
              <a:rect l="l" t="t" r="r" b="b"/>
              <a:pathLst>
                <a:path w="3339" h="1025" extrusionOk="0">
                  <a:moveTo>
                    <a:pt x="2094" y="1"/>
                  </a:moveTo>
                  <a:cubicBezTo>
                    <a:pt x="1435" y="1"/>
                    <a:pt x="726" y="134"/>
                    <a:pt x="1" y="466"/>
                  </a:cubicBezTo>
                  <a:cubicBezTo>
                    <a:pt x="190" y="757"/>
                    <a:pt x="482" y="888"/>
                    <a:pt x="788" y="947"/>
                  </a:cubicBezTo>
                  <a:cubicBezTo>
                    <a:pt x="988" y="985"/>
                    <a:pt x="1305" y="1024"/>
                    <a:pt x="1649" y="1024"/>
                  </a:cubicBezTo>
                  <a:cubicBezTo>
                    <a:pt x="2357" y="1024"/>
                    <a:pt x="3181" y="856"/>
                    <a:pt x="3338" y="160"/>
                  </a:cubicBezTo>
                  <a:cubicBezTo>
                    <a:pt x="2953" y="60"/>
                    <a:pt x="2534" y="1"/>
                    <a:pt x="209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6"/>
            <p:cNvSpPr/>
            <p:nvPr/>
          </p:nvSpPr>
          <p:spPr>
            <a:xfrm>
              <a:off x="3247775" y="3449575"/>
              <a:ext cx="334150" cy="326475"/>
            </a:xfrm>
            <a:custGeom>
              <a:avLst/>
              <a:gdLst/>
              <a:ahLst/>
              <a:cxnLst/>
              <a:rect l="l" t="t" r="r" b="b"/>
              <a:pathLst>
                <a:path w="13366" h="13059" extrusionOk="0">
                  <a:moveTo>
                    <a:pt x="1" y="0"/>
                  </a:moveTo>
                  <a:lnTo>
                    <a:pt x="671" y="2667"/>
                  </a:lnTo>
                  <a:lnTo>
                    <a:pt x="1881" y="7652"/>
                  </a:lnTo>
                  <a:lnTo>
                    <a:pt x="1954" y="7827"/>
                  </a:lnTo>
                  <a:lnTo>
                    <a:pt x="4796" y="11602"/>
                  </a:lnTo>
                  <a:lnTo>
                    <a:pt x="5889" y="13059"/>
                  </a:lnTo>
                  <a:cubicBezTo>
                    <a:pt x="6443" y="13059"/>
                    <a:pt x="6924" y="13001"/>
                    <a:pt x="7478" y="12928"/>
                  </a:cubicBezTo>
                  <a:lnTo>
                    <a:pt x="7653" y="12928"/>
                  </a:lnTo>
                  <a:cubicBezTo>
                    <a:pt x="8323" y="12811"/>
                    <a:pt x="8993" y="12695"/>
                    <a:pt x="9664" y="12563"/>
                  </a:cubicBezTo>
                  <a:cubicBezTo>
                    <a:pt x="9722" y="12563"/>
                    <a:pt x="9722" y="12563"/>
                    <a:pt x="9780" y="12505"/>
                  </a:cubicBezTo>
                  <a:cubicBezTo>
                    <a:pt x="10451" y="12389"/>
                    <a:pt x="11121" y="12272"/>
                    <a:pt x="11719" y="12082"/>
                  </a:cubicBezTo>
                  <a:cubicBezTo>
                    <a:pt x="11792" y="12082"/>
                    <a:pt x="11850" y="12024"/>
                    <a:pt x="11908" y="12024"/>
                  </a:cubicBezTo>
                  <a:cubicBezTo>
                    <a:pt x="12389" y="11908"/>
                    <a:pt x="12885" y="11776"/>
                    <a:pt x="13366" y="11602"/>
                  </a:cubicBezTo>
                  <a:lnTo>
                    <a:pt x="10393" y="7827"/>
                  </a:lnTo>
                  <a:lnTo>
                    <a:pt x="6691" y="3279"/>
                  </a:lnTo>
                  <a:lnTo>
                    <a:pt x="2799" y="13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6"/>
            <p:cNvSpPr/>
            <p:nvPr/>
          </p:nvSpPr>
          <p:spPr>
            <a:xfrm>
              <a:off x="3294775" y="3531550"/>
              <a:ext cx="287150" cy="244500"/>
            </a:xfrm>
            <a:custGeom>
              <a:avLst/>
              <a:gdLst/>
              <a:ahLst/>
              <a:cxnLst/>
              <a:rect l="l" t="t" r="r" b="b"/>
              <a:pathLst>
                <a:path w="11486" h="9780" extrusionOk="0">
                  <a:moveTo>
                    <a:pt x="4811" y="0"/>
                  </a:moveTo>
                  <a:cubicBezTo>
                    <a:pt x="4563" y="540"/>
                    <a:pt x="4315" y="1094"/>
                    <a:pt x="4009" y="1575"/>
                  </a:cubicBezTo>
                  <a:cubicBezTo>
                    <a:pt x="3951" y="1575"/>
                    <a:pt x="3951" y="1633"/>
                    <a:pt x="3892" y="1633"/>
                  </a:cubicBezTo>
                  <a:cubicBezTo>
                    <a:pt x="3718" y="1997"/>
                    <a:pt x="3411" y="2303"/>
                    <a:pt x="3164" y="2609"/>
                  </a:cubicBezTo>
                  <a:lnTo>
                    <a:pt x="2799" y="2974"/>
                  </a:lnTo>
                  <a:lnTo>
                    <a:pt x="2683" y="3090"/>
                  </a:lnTo>
                  <a:cubicBezTo>
                    <a:pt x="2318" y="3396"/>
                    <a:pt x="1823" y="3702"/>
                    <a:pt x="1342" y="3950"/>
                  </a:cubicBezTo>
                  <a:cubicBezTo>
                    <a:pt x="1342" y="3950"/>
                    <a:pt x="1284" y="4008"/>
                    <a:pt x="1225" y="4008"/>
                  </a:cubicBezTo>
                  <a:cubicBezTo>
                    <a:pt x="861" y="4183"/>
                    <a:pt x="438" y="4315"/>
                    <a:pt x="1" y="4373"/>
                  </a:cubicBezTo>
                  <a:lnTo>
                    <a:pt x="74" y="4548"/>
                  </a:lnTo>
                  <a:lnTo>
                    <a:pt x="2916" y="8323"/>
                  </a:lnTo>
                  <a:lnTo>
                    <a:pt x="4009" y="9780"/>
                  </a:lnTo>
                  <a:cubicBezTo>
                    <a:pt x="4563" y="9780"/>
                    <a:pt x="5044" y="9722"/>
                    <a:pt x="5598" y="9649"/>
                  </a:cubicBezTo>
                  <a:lnTo>
                    <a:pt x="5773" y="9649"/>
                  </a:lnTo>
                  <a:cubicBezTo>
                    <a:pt x="6443" y="9532"/>
                    <a:pt x="7113" y="9416"/>
                    <a:pt x="7784" y="9284"/>
                  </a:cubicBezTo>
                  <a:cubicBezTo>
                    <a:pt x="7842" y="9284"/>
                    <a:pt x="7842" y="9284"/>
                    <a:pt x="7900" y="9226"/>
                  </a:cubicBezTo>
                  <a:cubicBezTo>
                    <a:pt x="8571" y="9110"/>
                    <a:pt x="9241" y="8993"/>
                    <a:pt x="9839" y="8803"/>
                  </a:cubicBezTo>
                  <a:cubicBezTo>
                    <a:pt x="9912" y="8803"/>
                    <a:pt x="9970" y="8745"/>
                    <a:pt x="10028" y="8745"/>
                  </a:cubicBezTo>
                  <a:cubicBezTo>
                    <a:pt x="10509" y="8629"/>
                    <a:pt x="11005" y="8497"/>
                    <a:pt x="11486" y="8323"/>
                  </a:cubicBezTo>
                  <a:lnTo>
                    <a:pt x="8513" y="4548"/>
                  </a:lnTo>
                  <a:lnTo>
                    <a:pt x="4811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6"/>
            <p:cNvSpPr/>
            <p:nvPr/>
          </p:nvSpPr>
          <p:spPr>
            <a:xfrm>
              <a:off x="3325400" y="3630300"/>
              <a:ext cx="113700" cy="142475"/>
            </a:xfrm>
            <a:custGeom>
              <a:avLst/>
              <a:gdLst/>
              <a:ahLst/>
              <a:cxnLst/>
              <a:rect l="l" t="t" r="r" b="b"/>
              <a:pathLst>
                <a:path w="4548" h="5699" extrusionOk="0">
                  <a:moveTo>
                    <a:pt x="117" y="0"/>
                  </a:moveTo>
                  <a:cubicBezTo>
                    <a:pt x="117" y="0"/>
                    <a:pt x="59" y="58"/>
                    <a:pt x="0" y="58"/>
                  </a:cubicBezTo>
                  <a:lnTo>
                    <a:pt x="2726" y="3586"/>
                  </a:lnTo>
                  <a:lnTo>
                    <a:pt x="4373" y="5699"/>
                  </a:lnTo>
                  <a:lnTo>
                    <a:pt x="4548" y="5699"/>
                  </a:lnTo>
                  <a:lnTo>
                    <a:pt x="2857" y="345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6"/>
            <p:cNvSpPr/>
            <p:nvPr/>
          </p:nvSpPr>
          <p:spPr>
            <a:xfrm>
              <a:off x="3361825" y="3605875"/>
              <a:ext cx="130475" cy="157800"/>
            </a:xfrm>
            <a:custGeom>
              <a:avLst/>
              <a:gdLst/>
              <a:ahLst/>
              <a:cxnLst/>
              <a:rect l="l" t="t" r="r" b="b"/>
              <a:pathLst>
                <a:path w="5219" h="6312" extrusionOk="0">
                  <a:moveTo>
                    <a:pt x="117" y="1"/>
                  </a:moveTo>
                  <a:lnTo>
                    <a:pt x="1" y="117"/>
                  </a:lnTo>
                  <a:lnTo>
                    <a:pt x="2726" y="3469"/>
                  </a:lnTo>
                  <a:lnTo>
                    <a:pt x="5102" y="6311"/>
                  </a:lnTo>
                  <a:cubicBezTo>
                    <a:pt x="5160" y="6311"/>
                    <a:pt x="5160" y="6311"/>
                    <a:pt x="5218" y="6253"/>
                  </a:cubicBezTo>
                  <a:lnTo>
                    <a:pt x="2857" y="339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6"/>
            <p:cNvSpPr/>
            <p:nvPr/>
          </p:nvSpPr>
          <p:spPr>
            <a:xfrm>
              <a:off x="3392075" y="3570900"/>
              <a:ext cx="153425" cy="180750"/>
            </a:xfrm>
            <a:custGeom>
              <a:avLst/>
              <a:gdLst/>
              <a:ahLst/>
              <a:cxnLst/>
              <a:rect l="l" t="t" r="r" b="b"/>
              <a:pathLst>
                <a:path w="6137" h="7230" extrusionOk="0">
                  <a:moveTo>
                    <a:pt x="117" y="1"/>
                  </a:moveTo>
                  <a:cubicBezTo>
                    <a:pt x="59" y="1"/>
                    <a:pt x="59" y="59"/>
                    <a:pt x="0" y="59"/>
                  </a:cubicBezTo>
                  <a:lnTo>
                    <a:pt x="3163" y="3834"/>
                  </a:lnTo>
                  <a:lnTo>
                    <a:pt x="5947" y="7229"/>
                  </a:lnTo>
                  <a:cubicBezTo>
                    <a:pt x="6020" y="7229"/>
                    <a:pt x="6078" y="7171"/>
                    <a:pt x="6136" y="7171"/>
                  </a:cubicBezTo>
                  <a:lnTo>
                    <a:pt x="3280" y="377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6"/>
            <p:cNvSpPr/>
            <p:nvPr/>
          </p:nvSpPr>
          <p:spPr>
            <a:xfrm>
              <a:off x="3247775" y="3449575"/>
              <a:ext cx="73625" cy="68575"/>
            </a:xfrm>
            <a:custGeom>
              <a:avLst/>
              <a:gdLst/>
              <a:ahLst/>
              <a:cxnLst/>
              <a:rect l="l" t="t" r="r" b="b"/>
              <a:pathLst>
                <a:path w="2945" h="2743" extrusionOk="0">
                  <a:moveTo>
                    <a:pt x="1" y="0"/>
                  </a:moveTo>
                  <a:lnTo>
                    <a:pt x="671" y="2667"/>
                  </a:lnTo>
                  <a:cubicBezTo>
                    <a:pt x="824" y="2718"/>
                    <a:pt x="990" y="2742"/>
                    <a:pt x="1159" y="2742"/>
                  </a:cubicBezTo>
                  <a:cubicBezTo>
                    <a:pt x="2007" y="2742"/>
                    <a:pt x="2945" y="2143"/>
                    <a:pt x="2799" y="13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6"/>
            <p:cNvSpPr/>
            <p:nvPr/>
          </p:nvSpPr>
          <p:spPr>
            <a:xfrm>
              <a:off x="3416475" y="3253050"/>
              <a:ext cx="204800" cy="122200"/>
            </a:xfrm>
            <a:custGeom>
              <a:avLst/>
              <a:gdLst/>
              <a:ahLst/>
              <a:cxnLst/>
              <a:rect l="l" t="t" r="r" b="b"/>
              <a:pathLst>
                <a:path w="8192" h="4888" extrusionOk="0">
                  <a:moveTo>
                    <a:pt x="5896" y="1"/>
                  </a:moveTo>
                  <a:cubicBezTo>
                    <a:pt x="5274" y="1"/>
                    <a:pt x="4492" y="189"/>
                    <a:pt x="3513" y="691"/>
                  </a:cubicBezTo>
                  <a:cubicBezTo>
                    <a:pt x="1" y="2571"/>
                    <a:pt x="1939" y="4888"/>
                    <a:pt x="1939" y="4888"/>
                  </a:cubicBezTo>
                  <a:lnTo>
                    <a:pt x="8192" y="1667"/>
                  </a:lnTo>
                  <a:cubicBezTo>
                    <a:pt x="8192" y="1667"/>
                    <a:pt x="7751" y="1"/>
                    <a:pt x="5896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6"/>
            <p:cNvSpPr/>
            <p:nvPr/>
          </p:nvSpPr>
          <p:spPr>
            <a:xfrm>
              <a:off x="3464950" y="3294725"/>
              <a:ext cx="327950" cy="426675"/>
            </a:xfrm>
            <a:custGeom>
              <a:avLst/>
              <a:gdLst/>
              <a:ahLst/>
              <a:cxnLst/>
              <a:rect l="l" t="t" r="r" b="b"/>
              <a:pathLst>
                <a:path w="13118" h="17067" extrusionOk="0">
                  <a:moveTo>
                    <a:pt x="6253" y="0"/>
                  </a:moveTo>
                  <a:lnTo>
                    <a:pt x="0" y="3221"/>
                  </a:lnTo>
                  <a:lnTo>
                    <a:pt x="481" y="4183"/>
                  </a:lnTo>
                  <a:lnTo>
                    <a:pt x="481" y="4256"/>
                  </a:lnTo>
                  <a:lnTo>
                    <a:pt x="787" y="4912"/>
                  </a:lnTo>
                  <a:lnTo>
                    <a:pt x="846" y="4912"/>
                  </a:lnTo>
                  <a:lnTo>
                    <a:pt x="846" y="5043"/>
                  </a:lnTo>
                  <a:lnTo>
                    <a:pt x="1400" y="6136"/>
                  </a:lnTo>
                  <a:lnTo>
                    <a:pt x="4620" y="12505"/>
                  </a:lnTo>
                  <a:lnTo>
                    <a:pt x="6865" y="17067"/>
                  </a:lnTo>
                  <a:cubicBezTo>
                    <a:pt x="7288" y="16936"/>
                    <a:pt x="7652" y="16761"/>
                    <a:pt x="8075" y="16571"/>
                  </a:cubicBezTo>
                  <a:lnTo>
                    <a:pt x="8206" y="16571"/>
                  </a:lnTo>
                  <a:cubicBezTo>
                    <a:pt x="9299" y="16090"/>
                    <a:pt x="10450" y="15609"/>
                    <a:pt x="11485" y="15114"/>
                  </a:cubicBezTo>
                  <a:cubicBezTo>
                    <a:pt x="11543" y="15056"/>
                    <a:pt x="11543" y="15056"/>
                    <a:pt x="11602" y="15056"/>
                  </a:cubicBezTo>
                  <a:cubicBezTo>
                    <a:pt x="12083" y="14822"/>
                    <a:pt x="12637" y="14575"/>
                    <a:pt x="13118" y="14268"/>
                  </a:cubicBezTo>
                  <a:lnTo>
                    <a:pt x="10990" y="9780"/>
                  </a:lnTo>
                  <a:lnTo>
                    <a:pt x="7652" y="2915"/>
                  </a:lnTo>
                  <a:lnTo>
                    <a:pt x="7113" y="1822"/>
                  </a:lnTo>
                  <a:lnTo>
                    <a:pt x="7040" y="1705"/>
                  </a:lnTo>
                  <a:lnTo>
                    <a:pt x="6807" y="1093"/>
                  </a:lnTo>
                  <a:lnTo>
                    <a:pt x="6748" y="977"/>
                  </a:lnTo>
                  <a:lnTo>
                    <a:pt x="6253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6"/>
            <p:cNvSpPr/>
            <p:nvPr/>
          </p:nvSpPr>
          <p:spPr>
            <a:xfrm>
              <a:off x="3531625" y="3421600"/>
              <a:ext cx="138475" cy="287425"/>
            </a:xfrm>
            <a:custGeom>
              <a:avLst/>
              <a:gdLst/>
              <a:ahLst/>
              <a:cxnLst/>
              <a:rect l="l" t="t" r="r" b="b"/>
              <a:pathLst>
                <a:path w="5539" h="11497" extrusionOk="0">
                  <a:moveTo>
                    <a:pt x="52" y="0"/>
                  </a:moveTo>
                  <a:cubicBezTo>
                    <a:pt x="41" y="0"/>
                    <a:pt x="25" y="7"/>
                    <a:pt x="0" y="26"/>
                  </a:cubicBezTo>
                  <a:lnTo>
                    <a:pt x="0" y="84"/>
                  </a:lnTo>
                  <a:lnTo>
                    <a:pt x="132" y="332"/>
                  </a:lnTo>
                  <a:lnTo>
                    <a:pt x="3163" y="6832"/>
                  </a:lnTo>
                  <a:lnTo>
                    <a:pt x="5408" y="11496"/>
                  </a:lnTo>
                  <a:lnTo>
                    <a:pt x="5539" y="11496"/>
                  </a:lnTo>
                  <a:lnTo>
                    <a:pt x="3280" y="6760"/>
                  </a:lnTo>
                  <a:lnTo>
                    <a:pt x="190" y="332"/>
                  </a:lnTo>
                  <a:lnTo>
                    <a:pt x="73" y="26"/>
                  </a:lnTo>
                  <a:cubicBezTo>
                    <a:pt x="73" y="26"/>
                    <a:pt x="73" y="0"/>
                    <a:pt x="5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6"/>
            <p:cNvSpPr/>
            <p:nvPr/>
          </p:nvSpPr>
          <p:spPr>
            <a:xfrm>
              <a:off x="3610700" y="3381525"/>
              <a:ext cx="144300" cy="291050"/>
            </a:xfrm>
            <a:custGeom>
              <a:avLst/>
              <a:gdLst/>
              <a:ahLst/>
              <a:cxnLst/>
              <a:rect l="l" t="t" r="r" b="b"/>
              <a:pathLst>
                <a:path w="5772" h="11642" extrusionOk="0">
                  <a:moveTo>
                    <a:pt x="88" y="0"/>
                  </a:moveTo>
                  <a:cubicBezTo>
                    <a:pt x="73" y="0"/>
                    <a:pt x="58" y="19"/>
                    <a:pt x="58" y="55"/>
                  </a:cubicBezTo>
                  <a:cubicBezTo>
                    <a:pt x="0" y="55"/>
                    <a:pt x="0" y="55"/>
                    <a:pt x="0" y="113"/>
                  </a:cubicBezTo>
                  <a:lnTo>
                    <a:pt x="117" y="288"/>
                  </a:lnTo>
                  <a:lnTo>
                    <a:pt x="3396" y="6978"/>
                  </a:lnTo>
                  <a:lnTo>
                    <a:pt x="5655" y="11642"/>
                  </a:lnTo>
                  <a:cubicBezTo>
                    <a:pt x="5713" y="11584"/>
                    <a:pt x="5713" y="11584"/>
                    <a:pt x="5772" y="11584"/>
                  </a:cubicBezTo>
                  <a:lnTo>
                    <a:pt x="3469" y="6978"/>
                  </a:lnTo>
                  <a:lnTo>
                    <a:pt x="248" y="288"/>
                  </a:lnTo>
                  <a:lnTo>
                    <a:pt x="117" y="55"/>
                  </a:lnTo>
                  <a:cubicBezTo>
                    <a:pt x="117" y="19"/>
                    <a:pt x="102" y="0"/>
                    <a:pt x="8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6"/>
            <p:cNvSpPr/>
            <p:nvPr/>
          </p:nvSpPr>
          <p:spPr>
            <a:xfrm>
              <a:off x="3464950" y="3294725"/>
              <a:ext cx="191325" cy="153400"/>
            </a:xfrm>
            <a:custGeom>
              <a:avLst/>
              <a:gdLst/>
              <a:ahLst/>
              <a:cxnLst/>
              <a:rect l="l" t="t" r="r" b="b"/>
              <a:pathLst>
                <a:path w="7653" h="6136" extrusionOk="0">
                  <a:moveTo>
                    <a:pt x="6253" y="0"/>
                  </a:moveTo>
                  <a:lnTo>
                    <a:pt x="0" y="3221"/>
                  </a:lnTo>
                  <a:lnTo>
                    <a:pt x="481" y="4183"/>
                  </a:lnTo>
                  <a:lnTo>
                    <a:pt x="554" y="4314"/>
                  </a:lnTo>
                  <a:lnTo>
                    <a:pt x="846" y="4912"/>
                  </a:lnTo>
                  <a:lnTo>
                    <a:pt x="846" y="5043"/>
                  </a:lnTo>
                  <a:lnTo>
                    <a:pt x="1400" y="6136"/>
                  </a:lnTo>
                  <a:lnTo>
                    <a:pt x="7652" y="2915"/>
                  </a:lnTo>
                  <a:lnTo>
                    <a:pt x="7113" y="1822"/>
                  </a:lnTo>
                  <a:lnTo>
                    <a:pt x="7040" y="1705"/>
                  </a:lnTo>
                  <a:lnTo>
                    <a:pt x="6807" y="1093"/>
                  </a:lnTo>
                  <a:lnTo>
                    <a:pt x="6748" y="977"/>
                  </a:lnTo>
                  <a:lnTo>
                    <a:pt x="6253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6"/>
            <p:cNvSpPr/>
            <p:nvPr/>
          </p:nvSpPr>
          <p:spPr>
            <a:xfrm>
              <a:off x="3476975" y="3319125"/>
              <a:ext cx="158150" cy="83475"/>
            </a:xfrm>
            <a:custGeom>
              <a:avLst/>
              <a:gdLst/>
              <a:ahLst/>
              <a:cxnLst/>
              <a:rect l="l" t="t" r="r" b="b"/>
              <a:pathLst>
                <a:path w="6326" h="3339" extrusionOk="0">
                  <a:moveTo>
                    <a:pt x="6267" y="1"/>
                  </a:moveTo>
                  <a:lnTo>
                    <a:pt x="0" y="3207"/>
                  </a:lnTo>
                  <a:lnTo>
                    <a:pt x="73" y="3338"/>
                  </a:lnTo>
                  <a:lnTo>
                    <a:pt x="6326" y="117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6"/>
            <p:cNvSpPr/>
            <p:nvPr/>
          </p:nvSpPr>
          <p:spPr>
            <a:xfrm>
              <a:off x="3486075" y="3337350"/>
              <a:ext cx="156700" cy="83450"/>
            </a:xfrm>
            <a:custGeom>
              <a:avLst/>
              <a:gdLst/>
              <a:ahLst/>
              <a:cxnLst/>
              <a:rect l="l" t="t" r="r" b="b"/>
              <a:pathLst>
                <a:path w="6268" h="3338" extrusionOk="0">
                  <a:moveTo>
                    <a:pt x="6195" y="0"/>
                  </a:moveTo>
                  <a:lnTo>
                    <a:pt x="1" y="3207"/>
                  </a:lnTo>
                  <a:lnTo>
                    <a:pt x="1" y="3338"/>
                  </a:lnTo>
                  <a:lnTo>
                    <a:pt x="6268" y="117"/>
                  </a:lnTo>
                  <a:lnTo>
                    <a:pt x="6195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6"/>
            <p:cNvSpPr/>
            <p:nvPr/>
          </p:nvSpPr>
          <p:spPr>
            <a:xfrm>
              <a:off x="3307175" y="4023450"/>
              <a:ext cx="616175" cy="500850"/>
            </a:xfrm>
            <a:custGeom>
              <a:avLst/>
              <a:gdLst/>
              <a:ahLst/>
              <a:cxnLst/>
              <a:rect l="l" t="t" r="r" b="b"/>
              <a:pathLst>
                <a:path w="24647" h="20034" extrusionOk="0">
                  <a:moveTo>
                    <a:pt x="16820" y="0"/>
                  </a:moveTo>
                  <a:cubicBezTo>
                    <a:pt x="15479" y="0"/>
                    <a:pt x="14211" y="175"/>
                    <a:pt x="12928" y="539"/>
                  </a:cubicBezTo>
                  <a:cubicBezTo>
                    <a:pt x="12812" y="539"/>
                    <a:pt x="12695" y="612"/>
                    <a:pt x="12564" y="671"/>
                  </a:cubicBezTo>
                  <a:cubicBezTo>
                    <a:pt x="11602" y="1035"/>
                    <a:pt x="10800" y="1705"/>
                    <a:pt x="9838" y="1997"/>
                  </a:cubicBezTo>
                  <a:lnTo>
                    <a:pt x="9780" y="1997"/>
                  </a:lnTo>
                  <a:cubicBezTo>
                    <a:pt x="9620" y="2035"/>
                    <a:pt x="9455" y="2052"/>
                    <a:pt x="9287" y="2052"/>
                  </a:cubicBezTo>
                  <a:cubicBezTo>
                    <a:pt x="8371" y="2052"/>
                    <a:pt x="7363" y="1565"/>
                    <a:pt x="6501" y="1516"/>
                  </a:cubicBezTo>
                  <a:cubicBezTo>
                    <a:pt x="6294" y="1497"/>
                    <a:pt x="6086" y="1487"/>
                    <a:pt x="5877" y="1487"/>
                  </a:cubicBezTo>
                  <a:cubicBezTo>
                    <a:pt x="4791" y="1487"/>
                    <a:pt x="3692" y="1750"/>
                    <a:pt x="2726" y="2361"/>
                  </a:cubicBezTo>
                  <a:cubicBezTo>
                    <a:pt x="1269" y="3279"/>
                    <a:pt x="365" y="4985"/>
                    <a:pt x="117" y="6734"/>
                  </a:cubicBezTo>
                  <a:cubicBezTo>
                    <a:pt x="59" y="7040"/>
                    <a:pt x="59" y="7346"/>
                    <a:pt x="59" y="7652"/>
                  </a:cubicBezTo>
                  <a:cubicBezTo>
                    <a:pt x="1" y="9721"/>
                    <a:pt x="729" y="11718"/>
                    <a:pt x="1691" y="13540"/>
                  </a:cubicBezTo>
                  <a:cubicBezTo>
                    <a:pt x="3149" y="16090"/>
                    <a:pt x="5218" y="18466"/>
                    <a:pt x="7958" y="19428"/>
                  </a:cubicBezTo>
                  <a:cubicBezTo>
                    <a:pt x="9094" y="19859"/>
                    <a:pt x="10288" y="20033"/>
                    <a:pt x="11491" y="20033"/>
                  </a:cubicBezTo>
                  <a:cubicBezTo>
                    <a:pt x="12851" y="20033"/>
                    <a:pt x="14223" y="19811"/>
                    <a:pt x="15537" y="19486"/>
                  </a:cubicBezTo>
                  <a:cubicBezTo>
                    <a:pt x="16397" y="19311"/>
                    <a:pt x="17184" y="19122"/>
                    <a:pt x="17971" y="18758"/>
                  </a:cubicBezTo>
                  <a:cubicBezTo>
                    <a:pt x="18219" y="18699"/>
                    <a:pt x="18452" y="18583"/>
                    <a:pt x="18700" y="18393"/>
                  </a:cubicBezTo>
                  <a:cubicBezTo>
                    <a:pt x="19735" y="17854"/>
                    <a:pt x="20522" y="16936"/>
                    <a:pt x="21309" y="16032"/>
                  </a:cubicBezTo>
                  <a:cubicBezTo>
                    <a:pt x="23262" y="13656"/>
                    <a:pt x="24646" y="10683"/>
                    <a:pt x="24530" y="7652"/>
                  </a:cubicBezTo>
                  <a:cubicBezTo>
                    <a:pt x="24471" y="4547"/>
                    <a:pt x="22649" y="1458"/>
                    <a:pt x="19735" y="423"/>
                  </a:cubicBezTo>
                  <a:cubicBezTo>
                    <a:pt x="18758" y="117"/>
                    <a:pt x="17796" y="0"/>
                    <a:pt x="16820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6"/>
            <p:cNvSpPr/>
            <p:nvPr/>
          </p:nvSpPr>
          <p:spPr>
            <a:xfrm>
              <a:off x="3549850" y="3885350"/>
              <a:ext cx="162525" cy="192775"/>
            </a:xfrm>
            <a:custGeom>
              <a:avLst/>
              <a:gdLst/>
              <a:ahLst/>
              <a:cxnLst/>
              <a:rect l="l" t="t" r="r" b="b"/>
              <a:pathLst>
                <a:path w="6501" h="7711" extrusionOk="0">
                  <a:moveTo>
                    <a:pt x="6501" y="0"/>
                  </a:moveTo>
                  <a:lnTo>
                    <a:pt x="6501" y="0"/>
                  </a:lnTo>
                  <a:cubicBezTo>
                    <a:pt x="3105" y="1093"/>
                    <a:pt x="496" y="4183"/>
                    <a:pt x="0" y="7710"/>
                  </a:cubicBezTo>
                  <a:cubicBezTo>
                    <a:pt x="1589" y="6982"/>
                    <a:pt x="3469" y="6005"/>
                    <a:pt x="4620" y="4679"/>
                  </a:cubicBezTo>
                  <a:cubicBezTo>
                    <a:pt x="5772" y="3338"/>
                    <a:pt x="6501" y="1764"/>
                    <a:pt x="6501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6"/>
            <p:cNvSpPr/>
            <p:nvPr/>
          </p:nvSpPr>
          <p:spPr>
            <a:xfrm>
              <a:off x="3768475" y="4058425"/>
              <a:ext cx="95850" cy="114075"/>
            </a:xfrm>
            <a:custGeom>
              <a:avLst/>
              <a:gdLst/>
              <a:ahLst/>
              <a:cxnLst/>
              <a:rect l="l" t="t" r="r" b="b"/>
              <a:pathLst>
                <a:path w="3834" h="4563" extrusionOk="0">
                  <a:moveTo>
                    <a:pt x="1166" y="0"/>
                  </a:moveTo>
                  <a:cubicBezTo>
                    <a:pt x="437" y="0"/>
                    <a:pt x="0" y="904"/>
                    <a:pt x="0" y="1516"/>
                  </a:cubicBezTo>
                  <a:cubicBezTo>
                    <a:pt x="0" y="2245"/>
                    <a:pt x="306" y="2857"/>
                    <a:pt x="729" y="3396"/>
                  </a:cubicBezTo>
                  <a:cubicBezTo>
                    <a:pt x="918" y="3761"/>
                    <a:pt x="1224" y="4008"/>
                    <a:pt x="1530" y="4241"/>
                  </a:cubicBezTo>
                  <a:cubicBezTo>
                    <a:pt x="1772" y="4447"/>
                    <a:pt x="2114" y="4562"/>
                    <a:pt x="2432" y="4562"/>
                  </a:cubicBezTo>
                  <a:cubicBezTo>
                    <a:pt x="2497" y="4562"/>
                    <a:pt x="2561" y="4557"/>
                    <a:pt x="2623" y="4548"/>
                  </a:cubicBezTo>
                  <a:cubicBezTo>
                    <a:pt x="3279" y="4431"/>
                    <a:pt x="3775" y="3761"/>
                    <a:pt x="3775" y="3032"/>
                  </a:cubicBezTo>
                  <a:cubicBezTo>
                    <a:pt x="3833" y="2361"/>
                    <a:pt x="3469" y="1764"/>
                    <a:pt x="3046" y="1210"/>
                  </a:cubicBezTo>
                  <a:cubicBezTo>
                    <a:pt x="2623" y="729"/>
                    <a:pt x="1822" y="0"/>
                    <a:pt x="1166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6"/>
            <p:cNvSpPr/>
            <p:nvPr/>
          </p:nvSpPr>
          <p:spPr>
            <a:xfrm>
              <a:off x="3837375" y="4184225"/>
              <a:ext cx="67750" cy="62750"/>
            </a:xfrm>
            <a:custGeom>
              <a:avLst/>
              <a:gdLst/>
              <a:ahLst/>
              <a:cxnLst/>
              <a:rect l="l" t="t" r="r" b="b"/>
              <a:pathLst>
                <a:path w="2710" h="2510" extrusionOk="0">
                  <a:moveTo>
                    <a:pt x="1105" y="1"/>
                  </a:moveTo>
                  <a:cubicBezTo>
                    <a:pt x="259" y="1"/>
                    <a:pt x="0" y="1074"/>
                    <a:pt x="290" y="1833"/>
                  </a:cubicBezTo>
                  <a:cubicBezTo>
                    <a:pt x="348" y="1949"/>
                    <a:pt x="407" y="2124"/>
                    <a:pt x="523" y="2256"/>
                  </a:cubicBezTo>
                  <a:cubicBezTo>
                    <a:pt x="723" y="2397"/>
                    <a:pt x="961" y="2509"/>
                    <a:pt x="1206" y="2509"/>
                  </a:cubicBezTo>
                  <a:cubicBezTo>
                    <a:pt x="1265" y="2509"/>
                    <a:pt x="1324" y="2503"/>
                    <a:pt x="1383" y="2489"/>
                  </a:cubicBezTo>
                  <a:cubicBezTo>
                    <a:pt x="1616" y="2430"/>
                    <a:pt x="1922" y="2256"/>
                    <a:pt x="2112" y="2008"/>
                  </a:cubicBezTo>
                  <a:cubicBezTo>
                    <a:pt x="2709" y="1279"/>
                    <a:pt x="2287" y="128"/>
                    <a:pt x="1252" y="11"/>
                  </a:cubicBezTo>
                  <a:cubicBezTo>
                    <a:pt x="1201" y="4"/>
                    <a:pt x="1152" y="1"/>
                    <a:pt x="1105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6"/>
            <p:cNvSpPr/>
            <p:nvPr/>
          </p:nvSpPr>
          <p:spPr>
            <a:xfrm>
              <a:off x="4055575" y="3253550"/>
              <a:ext cx="343275" cy="343250"/>
            </a:xfrm>
            <a:custGeom>
              <a:avLst/>
              <a:gdLst/>
              <a:ahLst/>
              <a:cxnLst/>
              <a:rect l="l" t="t" r="r" b="b"/>
              <a:pathLst>
                <a:path w="13731" h="13730" extrusionOk="0">
                  <a:moveTo>
                    <a:pt x="6865" y="0"/>
                  </a:moveTo>
                  <a:cubicBezTo>
                    <a:pt x="3091" y="0"/>
                    <a:pt x="1" y="3046"/>
                    <a:pt x="1" y="6865"/>
                  </a:cubicBezTo>
                  <a:cubicBezTo>
                    <a:pt x="1" y="10640"/>
                    <a:pt x="3091" y="13729"/>
                    <a:pt x="6865" y="13729"/>
                  </a:cubicBezTo>
                  <a:cubicBezTo>
                    <a:pt x="10684" y="13729"/>
                    <a:pt x="13730" y="10640"/>
                    <a:pt x="13730" y="6865"/>
                  </a:cubicBezTo>
                  <a:cubicBezTo>
                    <a:pt x="13730" y="3046"/>
                    <a:pt x="10684" y="0"/>
                    <a:pt x="6865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6"/>
            <p:cNvSpPr/>
            <p:nvPr/>
          </p:nvSpPr>
          <p:spPr>
            <a:xfrm>
              <a:off x="4096400" y="3373775"/>
              <a:ext cx="273300" cy="134850"/>
            </a:xfrm>
            <a:custGeom>
              <a:avLst/>
              <a:gdLst/>
              <a:ahLst/>
              <a:cxnLst/>
              <a:rect l="l" t="t" r="r" b="b"/>
              <a:pathLst>
                <a:path w="10932" h="5394" extrusionOk="0">
                  <a:moveTo>
                    <a:pt x="3352" y="1"/>
                  </a:moveTo>
                  <a:cubicBezTo>
                    <a:pt x="3221" y="1"/>
                    <a:pt x="3105" y="117"/>
                    <a:pt x="3105" y="234"/>
                  </a:cubicBezTo>
                  <a:lnTo>
                    <a:pt x="2070" y="4431"/>
                  </a:lnTo>
                  <a:lnTo>
                    <a:pt x="554" y="2187"/>
                  </a:lnTo>
                  <a:cubicBezTo>
                    <a:pt x="511" y="2090"/>
                    <a:pt x="397" y="2033"/>
                    <a:pt x="293" y="2033"/>
                  </a:cubicBezTo>
                  <a:cubicBezTo>
                    <a:pt x="256" y="2033"/>
                    <a:pt x="220" y="2040"/>
                    <a:pt x="190" y="2056"/>
                  </a:cubicBezTo>
                  <a:cubicBezTo>
                    <a:pt x="73" y="2187"/>
                    <a:pt x="0" y="2362"/>
                    <a:pt x="131" y="2478"/>
                  </a:cubicBezTo>
                  <a:lnTo>
                    <a:pt x="1953" y="5277"/>
                  </a:lnTo>
                  <a:cubicBezTo>
                    <a:pt x="2011" y="5335"/>
                    <a:pt x="2128" y="5393"/>
                    <a:pt x="2186" y="5393"/>
                  </a:cubicBezTo>
                  <a:lnTo>
                    <a:pt x="2259" y="5393"/>
                  </a:lnTo>
                  <a:cubicBezTo>
                    <a:pt x="2376" y="5393"/>
                    <a:pt x="2434" y="5277"/>
                    <a:pt x="2492" y="5218"/>
                  </a:cubicBezTo>
                  <a:lnTo>
                    <a:pt x="3586" y="598"/>
                  </a:lnTo>
                  <a:lnTo>
                    <a:pt x="10640" y="598"/>
                  </a:lnTo>
                  <a:cubicBezTo>
                    <a:pt x="10815" y="598"/>
                    <a:pt x="10931" y="482"/>
                    <a:pt x="10931" y="292"/>
                  </a:cubicBezTo>
                  <a:cubicBezTo>
                    <a:pt x="10931" y="117"/>
                    <a:pt x="10815" y="1"/>
                    <a:pt x="10640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6"/>
            <p:cNvSpPr/>
            <p:nvPr/>
          </p:nvSpPr>
          <p:spPr>
            <a:xfrm>
              <a:off x="3981250" y="3889725"/>
              <a:ext cx="344725" cy="344700"/>
            </a:xfrm>
            <a:custGeom>
              <a:avLst/>
              <a:gdLst/>
              <a:ahLst/>
              <a:cxnLst/>
              <a:rect l="l" t="t" r="r" b="b"/>
              <a:pathLst>
                <a:path w="13789" h="13788" extrusionOk="0">
                  <a:moveTo>
                    <a:pt x="6924" y="0"/>
                  </a:moveTo>
                  <a:cubicBezTo>
                    <a:pt x="3090" y="0"/>
                    <a:pt x="1" y="3105"/>
                    <a:pt x="1" y="6865"/>
                  </a:cubicBezTo>
                  <a:cubicBezTo>
                    <a:pt x="1" y="10698"/>
                    <a:pt x="3090" y="13788"/>
                    <a:pt x="6924" y="13788"/>
                  </a:cubicBezTo>
                  <a:cubicBezTo>
                    <a:pt x="10684" y="13788"/>
                    <a:pt x="13788" y="10698"/>
                    <a:pt x="13788" y="6865"/>
                  </a:cubicBezTo>
                  <a:cubicBezTo>
                    <a:pt x="13788" y="3105"/>
                    <a:pt x="10684" y="0"/>
                    <a:pt x="6924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6"/>
            <p:cNvSpPr/>
            <p:nvPr/>
          </p:nvSpPr>
          <p:spPr>
            <a:xfrm>
              <a:off x="4037375" y="4008125"/>
              <a:ext cx="72875" cy="95875"/>
            </a:xfrm>
            <a:custGeom>
              <a:avLst/>
              <a:gdLst/>
              <a:ahLst/>
              <a:cxnLst/>
              <a:rect l="l" t="t" r="r" b="b"/>
              <a:pathLst>
                <a:path w="2915" h="3835" extrusionOk="0">
                  <a:moveTo>
                    <a:pt x="1458" y="1342"/>
                  </a:moveTo>
                  <a:lnTo>
                    <a:pt x="1705" y="2187"/>
                  </a:lnTo>
                  <a:lnTo>
                    <a:pt x="1151" y="2187"/>
                  </a:lnTo>
                  <a:lnTo>
                    <a:pt x="1458" y="1342"/>
                  </a:lnTo>
                  <a:close/>
                  <a:moveTo>
                    <a:pt x="1268" y="1"/>
                  </a:moveTo>
                  <a:cubicBezTo>
                    <a:pt x="1151" y="1"/>
                    <a:pt x="1035" y="59"/>
                    <a:pt x="1035" y="190"/>
                  </a:cubicBezTo>
                  <a:lnTo>
                    <a:pt x="0" y="3528"/>
                  </a:lnTo>
                  <a:lnTo>
                    <a:pt x="0" y="3586"/>
                  </a:lnTo>
                  <a:cubicBezTo>
                    <a:pt x="0" y="3703"/>
                    <a:pt x="58" y="3834"/>
                    <a:pt x="175" y="3834"/>
                  </a:cubicBezTo>
                  <a:lnTo>
                    <a:pt x="539" y="3834"/>
                  </a:lnTo>
                  <a:cubicBezTo>
                    <a:pt x="612" y="3834"/>
                    <a:pt x="729" y="3776"/>
                    <a:pt x="787" y="3645"/>
                  </a:cubicBezTo>
                  <a:lnTo>
                    <a:pt x="977" y="2974"/>
                  </a:lnTo>
                  <a:lnTo>
                    <a:pt x="1880" y="2974"/>
                  </a:lnTo>
                  <a:lnTo>
                    <a:pt x="2128" y="3645"/>
                  </a:lnTo>
                  <a:cubicBezTo>
                    <a:pt x="2128" y="3776"/>
                    <a:pt x="2245" y="3834"/>
                    <a:pt x="2361" y="3834"/>
                  </a:cubicBezTo>
                  <a:lnTo>
                    <a:pt x="2667" y="3834"/>
                  </a:lnTo>
                  <a:cubicBezTo>
                    <a:pt x="2798" y="3834"/>
                    <a:pt x="2915" y="3703"/>
                    <a:pt x="2915" y="3586"/>
                  </a:cubicBezTo>
                  <a:lnTo>
                    <a:pt x="2915" y="3528"/>
                  </a:lnTo>
                  <a:lnTo>
                    <a:pt x="1880" y="190"/>
                  </a:lnTo>
                  <a:cubicBezTo>
                    <a:pt x="1822" y="59"/>
                    <a:pt x="1764" y="1"/>
                    <a:pt x="163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6"/>
            <p:cNvSpPr/>
            <p:nvPr/>
          </p:nvSpPr>
          <p:spPr>
            <a:xfrm>
              <a:off x="4127000" y="4009600"/>
              <a:ext cx="59050" cy="94400"/>
            </a:xfrm>
            <a:custGeom>
              <a:avLst/>
              <a:gdLst/>
              <a:ahLst/>
              <a:cxnLst/>
              <a:rect l="l" t="t" r="r" b="b"/>
              <a:pathLst>
                <a:path w="2362" h="3776" extrusionOk="0">
                  <a:moveTo>
                    <a:pt x="1094" y="729"/>
                  </a:moveTo>
                  <a:cubicBezTo>
                    <a:pt x="1268" y="729"/>
                    <a:pt x="1400" y="918"/>
                    <a:pt x="1400" y="1093"/>
                  </a:cubicBezTo>
                  <a:cubicBezTo>
                    <a:pt x="1400" y="1283"/>
                    <a:pt x="1210" y="1399"/>
                    <a:pt x="1094" y="1399"/>
                  </a:cubicBezTo>
                  <a:lnTo>
                    <a:pt x="729" y="1399"/>
                  </a:lnTo>
                  <a:lnTo>
                    <a:pt x="729" y="729"/>
                  </a:lnTo>
                  <a:close/>
                  <a:moveTo>
                    <a:pt x="1210" y="2186"/>
                  </a:moveTo>
                  <a:cubicBezTo>
                    <a:pt x="1458" y="2186"/>
                    <a:pt x="1633" y="2318"/>
                    <a:pt x="1633" y="2551"/>
                  </a:cubicBezTo>
                  <a:cubicBezTo>
                    <a:pt x="1633" y="2799"/>
                    <a:pt x="1458" y="2988"/>
                    <a:pt x="1210" y="2988"/>
                  </a:cubicBezTo>
                  <a:lnTo>
                    <a:pt x="729" y="2988"/>
                  </a:lnTo>
                  <a:lnTo>
                    <a:pt x="729" y="2186"/>
                  </a:lnTo>
                  <a:close/>
                  <a:moveTo>
                    <a:pt x="306" y="0"/>
                  </a:moveTo>
                  <a:cubicBezTo>
                    <a:pt x="175" y="0"/>
                    <a:pt x="117" y="0"/>
                    <a:pt x="59" y="73"/>
                  </a:cubicBezTo>
                  <a:cubicBezTo>
                    <a:pt x="0" y="131"/>
                    <a:pt x="0" y="248"/>
                    <a:pt x="0" y="306"/>
                  </a:cubicBezTo>
                  <a:lnTo>
                    <a:pt x="0" y="3411"/>
                  </a:lnTo>
                  <a:cubicBezTo>
                    <a:pt x="0" y="3586"/>
                    <a:pt x="117" y="3775"/>
                    <a:pt x="306" y="3775"/>
                  </a:cubicBezTo>
                  <a:lnTo>
                    <a:pt x="1268" y="3775"/>
                  </a:lnTo>
                  <a:cubicBezTo>
                    <a:pt x="1881" y="3775"/>
                    <a:pt x="2362" y="3221"/>
                    <a:pt x="2362" y="2551"/>
                  </a:cubicBezTo>
                  <a:cubicBezTo>
                    <a:pt x="2362" y="2186"/>
                    <a:pt x="2245" y="1895"/>
                    <a:pt x="1939" y="1706"/>
                  </a:cubicBezTo>
                  <a:cubicBezTo>
                    <a:pt x="2128" y="1531"/>
                    <a:pt x="2187" y="1341"/>
                    <a:pt x="2187" y="1093"/>
                  </a:cubicBezTo>
                  <a:cubicBezTo>
                    <a:pt x="2187" y="496"/>
                    <a:pt x="1691" y="0"/>
                    <a:pt x="109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6"/>
            <p:cNvSpPr/>
            <p:nvPr/>
          </p:nvSpPr>
          <p:spPr>
            <a:xfrm>
              <a:off x="4204250" y="4008125"/>
              <a:ext cx="60875" cy="97325"/>
            </a:xfrm>
            <a:custGeom>
              <a:avLst/>
              <a:gdLst/>
              <a:ahLst/>
              <a:cxnLst/>
              <a:rect l="l" t="t" r="r" b="b"/>
              <a:pathLst>
                <a:path w="2435" h="3893" extrusionOk="0">
                  <a:moveTo>
                    <a:pt x="1341" y="1"/>
                  </a:moveTo>
                  <a:cubicBezTo>
                    <a:pt x="612" y="1"/>
                    <a:pt x="0" y="671"/>
                    <a:pt x="0" y="1400"/>
                  </a:cubicBezTo>
                  <a:lnTo>
                    <a:pt x="0" y="2435"/>
                  </a:lnTo>
                  <a:cubicBezTo>
                    <a:pt x="0" y="3222"/>
                    <a:pt x="612" y="3892"/>
                    <a:pt x="1341" y="3892"/>
                  </a:cubicBezTo>
                  <a:cubicBezTo>
                    <a:pt x="1764" y="3892"/>
                    <a:pt x="2128" y="3703"/>
                    <a:pt x="2376" y="3411"/>
                  </a:cubicBezTo>
                  <a:cubicBezTo>
                    <a:pt x="2434" y="3339"/>
                    <a:pt x="2434" y="3280"/>
                    <a:pt x="2434" y="3280"/>
                  </a:cubicBezTo>
                  <a:cubicBezTo>
                    <a:pt x="2434" y="3164"/>
                    <a:pt x="2434" y="3105"/>
                    <a:pt x="2376" y="3105"/>
                  </a:cubicBezTo>
                  <a:lnTo>
                    <a:pt x="2186" y="2858"/>
                  </a:lnTo>
                  <a:cubicBezTo>
                    <a:pt x="2128" y="2799"/>
                    <a:pt x="2070" y="2799"/>
                    <a:pt x="2012" y="2799"/>
                  </a:cubicBezTo>
                  <a:cubicBezTo>
                    <a:pt x="1953" y="2799"/>
                    <a:pt x="1880" y="2799"/>
                    <a:pt x="1880" y="2858"/>
                  </a:cubicBezTo>
                  <a:cubicBezTo>
                    <a:pt x="1705" y="3047"/>
                    <a:pt x="1589" y="3105"/>
                    <a:pt x="1341" y="3105"/>
                  </a:cubicBezTo>
                  <a:cubicBezTo>
                    <a:pt x="1035" y="3105"/>
                    <a:pt x="787" y="2799"/>
                    <a:pt x="787" y="2435"/>
                  </a:cubicBezTo>
                  <a:lnTo>
                    <a:pt x="787" y="1400"/>
                  </a:lnTo>
                  <a:cubicBezTo>
                    <a:pt x="787" y="1094"/>
                    <a:pt x="1035" y="788"/>
                    <a:pt x="1341" y="788"/>
                  </a:cubicBezTo>
                  <a:cubicBezTo>
                    <a:pt x="1589" y="788"/>
                    <a:pt x="1705" y="861"/>
                    <a:pt x="1880" y="1036"/>
                  </a:cubicBezTo>
                  <a:cubicBezTo>
                    <a:pt x="1880" y="1094"/>
                    <a:pt x="1953" y="1094"/>
                    <a:pt x="2012" y="1094"/>
                  </a:cubicBezTo>
                  <a:cubicBezTo>
                    <a:pt x="2070" y="1094"/>
                    <a:pt x="2128" y="1094"/>
                    <a:pt x="2186" y="1036"/>
                  </a:cubicBezTo>
                  <a:lnTo>
                    <a:pt x="2376" y="788"/>
                  </a:lnTo>
                  <a:cubicBezTo>
                    <a:pt x="2434" y="730"/>
                    <a:pt x="2434" y="671"/>
                    <a:pt x="2434" y="613"/>
                  </a:cubicBezTo>
                  <a:cubicBezTo>
                    <a:pt x="2434" y="555"/>
                    <a:pt x="2434" y="497"/>
                    <a:pt x="2376" y="497"/>
                  </a:cubicBezTo>
                  <a:cubicBezTo>
                    <a:pt x="2128" y="132"/>
                    <a:pt x="1764" y="1"/>
                    <a:pt x="1341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6"/>
            <p:cNvSpPr/>
            <p:nvPr/>
          </p:nvSpPr>
          <p:spPr>
            <a:xfrm>
              <a:off x="3203700" y="3774575"/>
              <a:ext cx="198975" cy="212450"/>
            </a:xfrm>
            <a:custGeom>
              <a:avLst/>
              <a:gdLst/>
              <a:ahLst/>
              <a:cxnLst/>
              <a:rect l="l" t="t" r="r" b="b"/>
              <a:pathLst>
                <a:path w="7959" h="8498" extrusionOk="0">
                  <a:moveTo>
                    <a:pt x="7535" y="1"/>
                  </a:moveTo>
                  <a:lnTo>
                    <a:pt x="0" y="4796"/>
                  </a:lnTo>
                  <a:lnTo>
                    <a:pt x="7958" y="8498"/>
                  </a:lnTo>
                  <a:lnTo>
                    <a:pt x="7535" y="1"/>
                  </a:ln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6"/>
            <p:cNvSpPr/>
            <p:nvPr/>
          </p:nvSpPr>
          <p:spPr>
            <a:xfrm>
              <a:off x="4102575" y="3642325"/>
              <a:ext cx="220100" cy="220100"/>
            </a:xfrm>
            <a:custGeom>
              <a:avLst/>
              <a:gdLst/>
              <a:ahLst/>
              <a:cxnLst/>
              <a:rect l="l" t="t" r="r" b="b"/>
              <a:pathLst>
                <a:path w="8804" h="8804" extrusionOk="0">
                  <a:moveTo>
                    <a:pt x="2974" y="0"/>
                  </a:moveTo>
                  <a:lnTo>
                    <a:pt x="2377" y="3396"/>
                  </a:lnTo>
                  <a:lnTo>
                    <a:pt x="1" y="5888"/>
                  </a:lnTo>
                  <a:lnTo>
                    <a:pt x="3397" y="6500"/>
                  </a:lnTo>
                  <a:lnTo>
                    <a:pt x="5889" y="8803"/>
                  </a:lnTo>
                  <a:lnTo>
                    <a:pt x="6501" y="5466"/>
                  </a:lnTo>
                  <a:lnTo>
                    <a:pt x="8804" y="2973"/>
                  </a:lnTo>
                  <a:lnTo>
                    <a:pt x="5466" y="2376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6"/>
            <p:cNvSpPr/>
            <p:nvPr/>
          </p:nvSpPr>
          <p:spPr>
            <a:xfrm>
              <a:off x="3883975" y="4289050"/>
              <a:ext cx="218625" cy="218650"/>
            </a:xfrm>
            <a:custGeom>
              <a:avLst/>
              <a:gdLst/>
              <a:ahLst/>
              <a:cxnLst/>
              <a:rect l="l" t="t" r="r" b="b"/>
              <a:pathLst>
                <a:path w="8745" h="8746" extrusionOk="0">
                  <a:moveTo>
                    <a:pt x="2915" y="1"/>
                  </a:moveTo>
                  <a:lnTo>
                    <a:pt x="2303" y="3339"/>
                  </a:lnTo>
                  <a:lnTo>
                    <a:pt x="0" y="5831"/>
                  </a:lnTo>
                  <a:lnTo>
                    <a:pt x="3338" y="6443"/>
                  </a:lnTo>
                  <a:lnTo>
                    <a:pt x="5830" y="8746"/>
                  </a:lnTo>
                  <a:lnTo>
                    <a:pt x="6442" y="5408"/>
                  </a:lnTo>
                  <a:lnTo>
                    <a:pt x="8745" y="2916"/>
                  </a:lnTo>
                  <a:lnTo>
                    <a:pt x="5407" y="2304"/>
                  </a:lnTo>
                  <a:lnTo>
                    <a:pt x="2915" y="1"/>
                  </a:ln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7" name="Google Shape;3347;p86"/>
          <p:cNvGrpSpPr/>
          <p:nvPr/>
        </p:nvGrpSpPr>
        <p:grpSpPr>
          <a:xfrm>
            <a:off x="4745488" y="1710463"/>
            <a:ext cx="1415225" cy="1321225"/>
            <a:chOff x="4960300" y="1817200"/>
            <a:chExt cx="1415225" cy="1321225"/>
          </a:xfrm>
        </p:grpSpPr>
        <p:sp>
          <p:nvSpPr>
            <p:cNvPr id="3348" name="Google Shape;3348;p86"/>
            <p:cNvSpPr/>
            <p:nvPr/>
          </p:nvSpPr>
          <p:spPr>
            <a:xfrm>
              <a:off x="4960300" y="1817200"/>
              <a:ext cx="1415225" cy="1321225"/>
            </a:xfrm>
            <a:custGeom>
              <a:avLst/>
              <a:gdLst/>
              <a:ahLst/>
              <a:cxnLst/>
              <a:rect l="l" t="t" r="r" b="b"/>
              <a:pathLst>
                <a:path w="56609" h="52849" extrusionOk="0">
                  <a:moveTo>
                    <a:pt x="29687" y="0"/>
                  </a:moveTo>
                  <a:cubicBezTo>
                    <a:pt x="28329" y="0"/>
                    <a:pt x="26974" y="102"/>
                    <a:pt x="25637" y="307"/>
                  </a:cubicBezTo>
                  <a:cubicBezTo>
                    <a:pt x="23684" y="555"/>
                    <a:pt x="21746" y="1109"/>
                    <a:pt x="19924" y="1838"/>
                  </a:cubicBezTo>
                  <a:cubicBezTo>
                    <a:pt x="18773" y="2260"/>
                    <a:pt x="17680" y="2800"/>
                    <a:pt x="16645" y="3412"/>
                  </a:cubicBezTo>
                  <a:cubicBezTo>
                    <a:pt x="16164" y="3659"/>
                    <a:pt x="14634" y="4927"/>
                    <a:pt x="14269" y="4927"/>
                  </a:cubicBezTo>
                  <a:lnTo>
                    <a:pt x="13730" y="4869"/>
                  </a:lnTo>
                  <a:lnTo>
                    <a:pt x="13613" y="4869"/>
                  </a:lnTo>
                  <a:cubicBezTo>
                    <a:pt x="13118" y="4869"/>
                    <a:pt x="12695" y="5117"/>
                    <a:pt x="12389" y="5481"/>
                  </a:cubicBezTo>
                  <a:cubicBezTo>
                    <a:pt x="12331" y="5540"/>
                    <a:pt x="11791" y="6268"/>
                    <a:pt x="11179" y="7595"/>
                  </a:cubicBezTo>
                  <a:cubicBezTo>
                    <a:pt x="10757" y="8396"/>
                    <a:pt x="9605" y="9242"/>
                    <a:pt x="9051" y="9970"/>
                  </a:cubicBezTo>
                  <a:cubicBezTo>
                    <a:pt x="1" y="21572"/>
                    <a:pt x="2682" y="39542"/>
                    <a:pt x="14634" y="48039"/>
                  </a:cubicBezTo>
                  <a:cubicBezTo>
                    <a:pt x="19137" y="51143"/>
                    <a:pt x="24544" y="52776"/>
                    <a:pt x="30010" y="52849"/>
                  </a:cubicBezTo>
                  <a:cubicBezTo>
                    <a:pt x="34018" y="52849"/>
                    <a:pt x="38026" y="51989"/>
                    <a:pt x="41597" y="50225"/>
                  </a:cubicBezTo>
                  <a:cubicBezTo>
                    <a:pt x="50108" y="46101"/>
                    <a:pt x="56055" y="37181"/>
                    <a:pt x="56536" y="27707"/>
                  </a:cubicBezTo>
                  <a:cubicBezTo>
                    <a:pt x="56608" y="26061"/>
                    <a:pt x="56536" y="24487"/>
                    <a:pt x="56302" y="22840"/>
                  </a:cubicBezTo>
                  <a:cubicBezTo>
                    <a:pt x="55807" y="19327"/>
                    <a:pt x="54597" y="15917"/>
                    <a:pt x="52775" y="12885"/>
                  </a:cubicBezTo>
                  <a:cubicBezTo>
                    <a:pt x="49132" y="6866"/>
                    <a:pt x="43054" y="2494"/>
                    <a:pt x="36262" y="803"/>
                  </a:cubicBezTo>
                  <a:cubicBezTo>
                    <a:pt x="34113" y="270"/>
                    <a:pt x="31897" y="0"/>
                    <a:pt x="29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6"/>
            <p:cNvSpPr/>
            <p:nvPr/>
          </p:nvSpPr>
          <p:spPr>
            <a:xfrm>
              <a:off x="5080175" y="1849275"/>
              <a:ext cx="1252725" cy="1252725"/>
            </a:xfrm>
            <a:custGeom>
              <a:avLst/>
              <a:gdLst/>
              <a:ahLst/>
              <a:cxnLst/>
              <a:rect l="l" t="t" r="r" b="b"/>
              <a:pathLst>
                <a:path w="50109" h="50109" extrusionOk="0">
                  <a:moveTo>
                    <a:pt x="25084" y="1"/>
                  </a:moveTo>
                  <a:cubicBezTo>
                    <a:pt x="24049" y="1"/>
                    <a:pt x="23087" y="59"/>
                    <a:pt x="22110" y="190"/>
                  </a:cubicBezTo>
                  <a:lnTo>
                    <a:pt x="21863" y="190"/>
                  </a:lnTo>
                  <a:cubicBezTo>
                    <a:pt x="20536" y="365"/>
                    <a:pt x="19254" y="613"/>
                    <a:pt x="18044" y="1036"/>
                  </a:cubicBezTo>
                  <a:lnTo>
                    <a:pt x="17855" y="1036"/>
                  </a:lnTo>
                  <a:cubicBezTo>
                    <a:pt x="17855" y="1036"/>
                    <a:pt x="17796" y="1094"/>
                    <a:pt x="17738" y="1094"/>
                  </a:cubicBezTo>
                  <a:cubicBezTo>
                    <a:pt x="16645" y="1400"/>
                    <a:pt x="15552" y="1823"/>
                    <a:pt x="14517" y="2304"/>
                  </a:cubicBezTo>
                  <a:cubicBezTo>
                    <a:pt x="14342" y="2435"/>
                    <a:pt x="14153" y="2493"/>
                    <a:pt x="13978" y="2610"/>
                  </a:cubicBezTo>
                  <a:lnTo>
                    <a:pt x="13919" y="2610"/>
                  </a:lnTo>
                  <a:cubicBezTo>
                    <a:pt x="13847" y="2610"/>
                    <a:pt x="13788" y="2668"/>
                    <a:pt x="13788" y="2668"/>
                  </a:cubicBezTo>
                  <a:cubicBezTo>
                    <a:pt x="13730" y="2741"/>
                    <a:pt x="13672" y="2741"/>
                    <a:pt x="13672" y="2741"/>
                  </a:cubicBezTo>
                  <a:cubicBezTo>
                    <a:pt x="12272" y="3470"/>
                    <a:pt x="11004" y="4257"/>
                    <a:pt x="9780" y="5219"/>
                  </a:cubicBezTo>
                  <a:cubicBezTo>
                    <a:pt x="9722" y="5219"/>
                    <a:pt x="9722" y="5291"/>
                    <a:pt x="9664" y="5291"/>
                  </a:cubicBezTo>
                  <a:cubicBezTo>
                    <a:pt x="9605" y="5350"/>
                    <a:pt x="9547" y="5350"/>
                    <a:pt x="9547" y="5408"/>
                  </a:cubicBezTo>
                  <a:cubicBezTo>
                    <a:pt x="9110" y="5714"/>
                    <a:pt x="8687" y="6078"/>
                    <a:pt x="8264" y="6443"/>
                  </a:cubicBezTo>
                  <a:cubicBezTo>
                    <a:pt x="8206" y="6559"/>
                    <a:pt x="8090" y="6618"/>
                    <a:pt x="8017" y="6676"/>
                  </a:cubicBezTo>
                  <a:cubicBezTo>
                    <a:pt x="7171" y="7478"/>
                    <a:pt x="6384" y="8323"/>
                    <a:pt x="5656" y="9227"/>
                  </a:cubicBezTo>
                  <a:cubicBezTo>
                    <a:pt x="5597" y="9299"/>
                    <a:pt x="5597" y="9299"/>
                    <a:pt x="5539" y="9358"/>
                  </a:cubicBezTo>
                  <a:cubicBezTo>
                    <a:pt x="5466" y="9416"/>
                    <a:pt x="5466" y="9474"/>
                    <a:pt x="5408" y="9533"/>
                  </a:cubicBezTo>
                  <a:cubicBezTo>
                    <a:pt x="5175" y="9839"/>
                    <a:pt x="4869" y="10203"/>
                    <a:pt x="4621" y="10567"/>
                  </a:cubicBezTo>
                  <a:cubicBezTo>
                    <a:pt x="4562" y="10626"/>
                    <a:pt x="4504" y="10757"/>
                    <a:pt x="4446" y="10815"/>
                  </a:cubicBezTo>
                  <a:cubicBezTo>
                    <a:pt x="3586" y="12025"/>
                    <a:pt x="2857" y="13307"/>
                    <a:pt x="2260" y="14692"/>
                  </a:cubicBezTo>
                  <a:cubicBezTo>
                    <a:pt x="2187" y="14765"/>
                    <a:pt x="2187" y="14881"/>
                    <a:pt x="2129" y="14940"/>
                  </a:cubicBezTo>
                  <a:cubicBezTo>
                    <a:pt x="1954" y="15421"/>
                    <a:pt x="1706" y="15916"/>
                    <a:pt x="1531" y="16455"/>
                  </a:cubicBezTo>
                  <a:cubicBezTo>
                    <a:pt x="1531" y="16587"/>
                    <a:pt x="1458" y="16703"/>
                    <a:pt x="1400" y="16762"/>
                  </a:cubicBezTo>
                  <a:cubicBezTo>
                    <a:pt x="1342" y="16951"/>
                    <a:pt x="1342" y="17068"/>
                    <a:pt x="1283" y="17184"/>
                  </a:cubicBezTo>
                  <a:cubicBezTo>
                    <a:pt x="1094" y="17680"/>
                    <a:pt x="977" y="18219"/>
                    <a:pt x="802" y="18831"/>
                  </a:cubicBezTo>
                  <a:cubicBezTo>
                    <a:pt x="802" y="18889"/>
                    <a:pt x="802" y="18948"/>
                    <a:pt x="729" y="19064"/>
                  </a:cubicBezTo>
                  <a:cubicBezTo>
                    <a:pt x="438" y="20289"/>
                    <a:pt x="248" y="21615"/>
                    <a:pt x="132" y="22897"/>
                  </a:cubicBezTo>
                  <a:cubicBezTo>
                    <a:pt x="132" y="23014"/>
                    <a:pt x="132" y="23072"/>
                    <a:pt x="74" y="23204"/>
                  </a:cubicBezTo>
                  <a:cubicBezTo>
                    <a:pt x="74" y="23801"/>
                    <a:pt x="1" y="24413"/>
                    <a:pt x="1" y="25025"/>
                  </a:cubicBezTo>
                  <a:cubicBezTo>
                    <a:pt x="1" y="25696"/>
                    <a:pt x="74" y="26352"/>
                    <a:pt x="132" y="27022"/>
                  </a:cubicBezTo>
                  <a:lnTo>
                    <a:pt x="132" y="27270"/>
                  </a:lnTo>
                  <a:cubicBezTo>
                    <a:pt x="248" y="28611"/>
                    <a:pt x="496" y="29879"/>
                    <a:pt x="802" y="31161"/>
                  </a:cubicBezTo>
                  <a:cubicBezTo>
                    <a:pt x="802" y="31220"/>
                    <a:pt x="802" y="31336"/>
                    <a:pt x="861" y="31394"/>
                  </a:cubicBezTo>
                  <a:cubicBezTo>
                    <a:pt x="977" y="31948"/>
                    <a:pt x="1094" y="32429"/>
                    <a:pt x="1283" y="32910"/>
                  </a:cubicBezTo>
                  <a:cubicBezTo>
                    <a:pt x="1342" y="33041"/>
                    <a:pt x="1342" y="33158"/>
                    <a:pt x="1400" y="33275"/>
                  </a:cubicBezTo>
                  <a:cubicBezTo>
                    <a:pt x="1458" y="33406"/>
                    <a:pt x="1531" y="33522"/>
                    <a:pt x="1531" y="33639"/>
                  </a:cubicBezTo>
                  <a:cubicBezTo>
                    <a:pt x="1764" y="34193"/>
                    <a:pt x="1954" y="34732"/>
                    <a:pt x="2187" y="35286"/>
                  </a:cubicBezTo>
                  <a:cubicBezTo>
                    <a:pt x="2260" y="35344"/>
                    <a:pt x="2260" y="35461"/>
                    <a:pt x="2318" y="35534"/>
                  </a:cubicBezTo>
                  <a:cubicBezTo>
                    <a:pt x="2916" y="36860"/>
                    <a:pt x="3717" y="38201"/>
                    <a:pt x="4562" y="39410"/>
                  </a:cubicBezTo>
                  <a:cubicBezTo>
                    <a:pt x="4621" y="39469"/>
                    <a:pt x="4679" y="39542"/>
                    <a:pt x="4737" y="39658"/>
                  </a:cubicBezTo>
                  <a:cubicBezTo>
                    <a:pt x="4927" y="39964"/>
                    <a:pt x="5175" y="40270"/>
                    <a:pt x="5408" y="40562"/>
                  </a:cubicBezTo>
                  <a:cubicBezTo>
                    <a:pt x="5466" y="40635"/>
                    <a:pt x="5466" y="40635"/>
                    <a:pt x="5539" y="40693"/>
                  </a:cubicBezTo>
                  <a:cubicBezTo>
                    <a:pt x="5597" y="40751"/>
                    <a:pt x="5597" y="40810"/>
                    <a:pt x="5656" y="40868"/>
                  </a:cubicBezTo>
                  <a:cubicBezTo>
                    <a:pt x="6443" y="41786"/>
                    <a:pt x="7230" y="42690"/>
                    <a:pt x="8148" y="43477"/>
                  </a:cubicBezTo>
                  <a:cubicBezTo>
                    <a:pt x="8264" y="43608"/>
                    <a:pt x="8323" y="43666"/>
                    <a:pt x="8454" y="43783"/>
                  </a:cubicBezTo>
                  <a:cubicBezTo>
                    <a:pt x="8818" y="44089"/>
                    <a:pt x="9183" y="44395"/>
                    <a:pt x="9547" y="44701"/>
                  </a:cubicBezTo>
                  <a:cubicBezTo>
                    <a:pt x="9547" y="44701"/>
                    <a:pt x="9605" y="44759"/>
                    <a:pt x="9664" y="44759"/>
                  </a:cubicBezTo>
                  <a:lnTo>
                    <a:pt x="9780" y="44876"/>
                  </a:lnTo>
                  <a:cubicBezTo>
                    <a:pt x="11004" y="45794"/>
                    <a:pt x="12272" y="46639"/>
                    <a:pt x="13672" y="47310"/>
                  </a:cubicBezTo>
                  <a:cubicBezTo>
                    <a:pt x="13672" y="47368"/>
                    <a:pt x="13730" y="47368"/>
                    <a:pt x="13788" y="47368"/>
                  </a:cubicBezTo>
                  <a:cubicBezTo>
                    <a:pt x="13788" y="47426"/>
                    <a:pt x="13847" y="47426"/>
                    <a:pt x="13919" y="47426"/>
                  </a:cubicBezTo>
                  <a:cubicBezTo>
                    <a:pt x="13978" y="47485"/>
                    <a:pt x="14094" y="47558"/>
                    <a:pt x="14211" y="47616"/>
                  </a:cubicBezTo>
                  <a:cubicBezTo>
                    <a:pt x="14400" y="47732"/>
                    <a:pt x="14575" y="47791"/>
                    <a:pt x="14765" y="47849"/>
                  </a:cubicBezTo>
                  <a:cubicBezTo>
                    <a:pt x="15741" y="48345"/>
                    <a:pt x="16703" y="48709"/>
                    <a:pt x="17738" y="49015"/>
                  </a:cubicBezTo>
                  <a:lnTo>
                    <a:pt x="17855" y="49015"/>
                  </a:lnTo>
                  <a:cubicBezTo>
                    <a:pt x="17927" y="49073"/>
                    <a:pt x="17986" y="49073"/>
                    <a:pt x="18044" y="49073"/>
                  </a:cubicBezTo>
                  <a:cubicBezTo>
                    <a:pt x="19254" y="49438"/>
                    <a:pt x="20536" y="49744"/>
                    <a:pt x="21863" y="49860"/>
                  </a:cubicBezTo>
                  <a:cubicBezTo>
                    <a:pt x="21935" y="49919"/>
                    <a:pt x="21994" y="49919"/>
                    <a:pt x="21994" y="49919"/>
                  </a:cubicBezTo>
                  <a:lnTo>
                    <a:pt x="22110" y="49919"/>
                  </a:lnTo>
                  <a:cubicBezTo>
                    <a:pt x="23087" y="50035"/>
                    <a:pt x="24049" y="50108"/>
                    <a:pt x="25084" y="50108"/>
                  </a:cubicBezTo>
                  <a:cubicBezTo>
                    <a:pt x="25390" y="50108"/>
                    <a:pt x="25696" y="50108"/>
                    <a:pt x="26002" y="50035"/>
                  </a:cubicBezTo>
                  <a:lnTo>
                    <a:pt x="26235" y="50035"/>
                  </a:lnTo>
                  <a:cubicBezTo>
                    <a:pt x="27576" y="49977"/>
                    <a:pt x="28858" y="49860"/>
                    <a:pt x="30126" y="49554"/>
                  </a:cubicBezTo>
                  <a:lnTo>
                    <a:pt x="30374" y="49554"/>
                  </a:lnTo>
                  <a:cubicBezTo>
                    <a:pt x="31700" y="49248"/>
                    <a:pt x="32983" y="48826"/>
                    <a:pt x="34251" y="48345"/>
                  </a:cubicBezTo>
                  <a:lnTo>
                    <a:pt x="34382" y="48345"/>
                  </a:lnTo>
                  <a:cubicBezTo>
                    <a:pt x="34382" y="48286"/>
                    <a:pt x="34440" y="48286"/>
                    <a:pt x="34499" y="48286"/>
                  </a:cubicBezTo>
                  <a:cubicBezTo>
                    <a:pt x="34805" y="48155"/>
                    <a:pt x="35111" y="48039"/>
                    <a:pt x="35417" y="47849"/>
                  </a:cubicBezTo>
                  <a:cubicBezTo>
                    <a:pt x="35592" y="47791"/>
                    <a:pt x="35781" y="47732"/>
                    <a:pt x="35956" y="47616"/>
                  </a:cubicBezTo>
                  <a:cubicBezTo>
                    <a:pt x="36743" y="47252"/>
                    <a:pt x="37603" y="46756"/>
                    <a:pt x="38332" y="46275"/>
                  </a:cubicBezTo>
                  <a:cubicBezTo>
                    <a:pt x="38390" y="46275"/>
                    <a:pt x="38448" y="46217"/>
                    <a:pt x="38448" y="46217"/>
                  </a:cubicBezTo>
                  <a:cubicBezTo>
                    <a:pt x="38507" y="46158"/>
                    <a:pt x="38565" y="46158"/>
                    <a:pt x="38565" y="46158"/>
                  </a:cubicBezTo>
                  <a:cubicBezTo>
                    <a:pt x="39716" y="45430"/>
                    <a:pt x="40751" y="44643"/>
                    <a:pt x="41728" y="43783"/>
                  </a:cubicBezTo>
                  <a:cubicBezTo>
                    <a:pt x="41786" y="43666"/>
                    <a:pt x="41903" y="43608"/>
                    <a:pt x="41976" y="43477"/>
                  </a:cubicBezTo>
                  <a:cubicBezTo>
                    <a:pt x="42150" y="43360"/>
                    <a:pt x="42340" y="43244"/>
                    <a:pt x="42457" y="43054"/>
                  </a:cubicBezTo>
                  <a:cubicBezTo>
                    <a:pt x="42515" y="42996"/>
                    <a:pt x="42573" y="42996"/>
                    <a:pt x="42573" y="42937"/>
                  </a:cubicBezTo>
                  <a:cubicBezTo>
                    <a:pt x="42631" y="42879"/>
                    <a:pt x="42704" y="42879"/>
                    <a:pt x="42704" y="42821"/>
                  </a:cubicBezTo>
                  <a:cubicBezTo>
                    <a:pt x="43724" y="41844"/>
                    <a:pt x="44643" y="40751"/>
                    <a:pt x="45430" y="39658"/>
                  </a:cubicBezTo>
                  <a:cubicBezTo>
                    <a:pt x="45488" y="39542"/>
                    <a:pt x="45546" y="39469"/>
                    <a:pt x="45619" y="39410"/>
                  </a:cubicBezTo>
                  <a:cubicBezTo>
                    <a:pt x="45984" y="38929"/>
                    <a:pt x="46275" y="38376"/>
                    <a:pt x="46581" y="37895"/>
                  </a:cubicBezTo>
                  <a:cubicBezTo>
                    <a:pt x="46639" y="37836"/>
                    <a:pt x="46639" y="37720"/>
                    <a:pt x="46712" y="37647"/>
                  </a:cubicBezTo>
                  <a:cubicBezTo>
                    <a:pt x="46771" y="37589"/>
                    <a:pt x="46771" y="37530"/>
                    <a:pt x="46829" y="37472"/>
                  </a:cubicBezTo>
                  <a:cubicBezTo>
                    <a:pt x="47193" y="36802"/>
                    <a:pt x="47558" y="36189"/>
                    <a:pt x="47805" y="35534"/>
                  </a:cubicBezTo>
                  <a:cubicBezTo>
                    <a:pt x="47864" y="35461"/>
                    <a:pt x="47922" y="35344"/>
                    <a:pt x="47922" y="35286"/>
                  </a:cubicBezTo>
                  <a:cubicBezTo>
                    <a:pt x="48534" y="34003"/>
                    <a:pt x="48957" y="32735"/>
                    <a:pt x="49321" y="31394"/>
                  </a:cubicBezTo>
                  <a:cubicBezTo>
                    <a:pt x="49321" y="31336"/>
                    <a:pt x="49379" y="31220"/>
                    <a:pt x="49379" y="31161"/>
                  </a:cubicBezTo>
                  <a:cubicBezTo>
                    <a:pt x="49686" y="29879"/>
                    <a:pt x="49919" y="28611"/>
                    <a:pt x="50050" y="27270"/>
                  </a:cubicBezTo>
                  <a:lnTo>
                    <a:pt x="50050" y="27022"/>
                  </a:lnTo>
                  <a:cubicBezTo>
                    <a:pt x="50108" y="26352"/>
                    <a:pt x="50108" y="25696"/>
                    <a:pt x="50108" y="25025"/>
                  </a:cubicBezTo>
                  <a:cubicBezTo>
                    <a:pt x="50108" y="24413"/>
                    <a:pt x="50108" y="23801"/>
                    <a:pt x="50050" y="23204"/>
                  </a:cubicBezTo>
                  <a:lnTo>
                    <a:pt x="50050" y="22897"/>
                  </a:lnTo>
                  <a:cubicBezTo>
                    <a:pt x="49919" y="21615"/>
                    <a:pt x="49686" y="20289"/>
                    <a:pt x="49379" y="19064"/>
                  </a:cubicBezTo>
                  <a:cubicBezTo>
                    <a:pt x="49379" y="18948"/>
                    <a:pt x="49379" y="18889"/>
                    <a:pt x="49321" y="18831"/>
                  </a:cubicBezTo>
                  <a:cubicBezTo>
                    <a:pt x="49015" y="17490"/>
                    <a:pt x="48534" y="16149"/>
                    <a:pt x="47980" y="14940"/>
                  </a:cubicBezTo>
                  <a:cubicBezTo>
                    <a:pt x="47980" y="14881"/>
                    <a:pt x="47922" y="14765"/>
                    <a:pt x="47864" y="14692"/>
                  </a:cubicBezTo>
                  <a:cubicBezTo>
                    <a:pt x="47558" y="13963"/>
                    <a:pt x="47193" y="13307"/>
                    <a:pt x="46829" y="12637"/>
                  </a:cubicBezTo>
                  <a:cubicBezTo>
                    <a:pt x="46771" y="12579"/>
                    <a:pt x="46771" y="12447"/>
                    <a:pt x="46712" y="12389"/>
                  </a:cubicBezTo>
                  <a:cubicBezTo>
                    <a:pt x="46639" y="12331"/>
                    <a:pt x="46639" y="12273"/>
                    <a:pt x="46581" y="12214"/>
                  </a:cubicBezTo>
                  <a:cubicBezTo>
                    <a:pt x="46275" y="11719"/>
                    <a:pt x="45984" y="11238"/>
                    <a:pt x="45677" y="10815"/>
                  </a:cubicBezTo>
                  <a:cubicBezTo>
                    <a:pt x="45619" y="10757"/>
                    <a:pt x="45546" y="10626"/>
                    <a:pt x="45488" y="10567"/>
                  </a:cubicBezTo>
                  <a:cubicBezTo>
                    <a:pt x="44701" y="9416"/>
                    <a:pt x="43724" y="8265"/>
                    <a:pt x="42704" y="7288"/>
                  </a:cubicBezTo>
                  <a:cubicBezTo>
                    <a:pt x="42704" y="7230"/>
                    <a:pt x="42631" y="7172"/>
                    <a:pt x="42573" y="7172"/>
                  </a:cubicBezTo>
                  <a:cubicBezTo>
                    <a:pt x="42573" y="7113"/>
                    <a:pt x="42515" y="7040"/>
                    <a:pt x="42457" y="7040"/>
                  </a:cubicBezTo>
                  <a:cubicBezTo>
                    <a:pt x="42340" y="6924"/>
                    <a:pt x="42267" y="6807"/>
                    <a:pt x="42150" y="6676"/>
                  </a:cubicBezTo>
                  <a:cubicBezTo>
                    <a:pt x="42034" y="6618"/>
                    <a:pt x="41976" y="6559"/>
                    <a:pt x="41844" y="6443"/>
                  </a:cubicBezTo>
                  <a:cubicBezTo>
                    <a:pt x="40810" y="5525"/>
                    <a:pt x="39789" y="4679"/>
                    <a:pt x="38565" y="3951"/>
                  </a:cubicBezTo>
                  <a:cubicBezTo>
                    <a:pt x="38565" y="3951"/>
                    <a:pt x="38507" y="3892"/>
                    <a:pt x="38448" y="3892"/>
                  </a:cubicBezTo>
                  <a:cubicBezTo>
                    <a:pt x="38448" y="3834"/>
                    <a:pt x="38390" y="3834"/>
                    <a:pt x="38332" y="3761"/>
                  </a:cubicBezTo>
                  <a:cubicBezTo>
                    <a:pt x="37661" y="3338"/>
                    <a:pt x="36933" y="2974"/>
                    <a:pt x="36204" y="2610"/>
                  </a:cubicBezTo>
                  <a:cubicBezTo>
                    <a:pt x="36015" y="2493"/>
                    <a:pt x="35840" y="2435"/>
                    <a:pt x="35650" y="2304"/>
                  </a:cubicBezTo>
                  <a:cubicBezTo>
                    <a:pt x="35286" y="2129"/>
                    <a:pt x="34863" y="2012"/>
                    <a:pt x="34499" y="1823"/>
                  </a:cubicBezTo>
                  <a:cubicBezTo>
                    <a:pt x="34440" y="1823"/>
                    <a:pt x="34382" y="1764"/>
                    <a:pt x="34382" y="1764"/>
                  </a:cubicBezTo>
                  <a:cubicBezTo>
                    <a:pt x="34324" y="1764"/>
                    <a:pt x="34251" y="1764"/>
                    <a:pt x="34251" y="1706"/>
                  </a:cubicBezTo>
                  <a:cubicBezTo>
                    <a:pt x="32983" y="1211"/>
                    <a:pt x="31700" y="846"/>
                    <a:pt x="30374" y="555"/>
                  </a:cubicBezTo>
                  <a:lnTo>
                    <a:pt x="30243" y="555"/>
                  </a:lnTo>
                  <a:cubicBezTo>
                    <a:pt x="30185" y="482"/>
                    <a:pt x="30126" y="482"/>
                    <a:pt x="30126" y="482"/>
                  </a:cubicBezTo>
                  <a:cubicBezTo>
                    <a:pt x="28858" y="249"/>
                    <a:pt x="27576" y="59"/>
                    <a:pt x="262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6"/>
            <p:cNvSpPr/>
            <p:nvPr/>
          </p:nvSpPr>
          <p:spPr>
            <a:xfrm>
              <a:off x="5253250" y="2767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6"/>
            <p:cNvSpPr/>
            <p:nvPr/>
          </p:nvSpPr>
          <p:spPr>
            <a:xfrm>
              <a:off x="5185125" y="1976800"/>
              <a:ext cx="707625" cy="791075"/>
            </a:xfrm>
            <a:custGeom>
              <a:avLst/>
              <a:gdLst/>
              <a:ahLst/>
              <a:cxnLst/>
              <a:rect l="l" t="t" r="r" b="b"/>
              <a:pathLst>
                <a:path w="28305" h="31643" extrusionOk="0">
                  <a:moveTo>
                    <a:pt x="4489" y="1"/>
                  </a:moveTo>
                  <a:cubicBezTo>
                    <a:pt x="4489" y="1"/>
                    <a:pt x="175" y="5714"/>
                    <a:pt x="117" y="18467"/>
                  </a:cubicBezTo>
                  <a:cubicBezTo>
                    <a:pt x="0" y="27999"/>
                    <a:pt x="2609" y="31526"/>
                    <a:pt x="2726" y="31642"/>
                  </a:cubicBezTo>
                  <a:lnTo>
                    <a:pt x="5043" y="30914"/>
                  </a:lnTo>
                  <a:lnTo>
                    <a:pt x="5160" y="30855"/>
                  </a:lnTo>
                  <a:lnTo>
                    <a:pt x="19618" y="26235"/>
                  </a:lnTo>
                  <a:lnTo>
                    <a:pt x="20040" y="26119"/>
                  </a:lnTo>
                  <a:lnTo>
                    <a:pt x="27021" y="23874"/>
                  </a:lnTo>
                  <a:cubicBezTo>
                    <a:pt x="27021" y="23874"/>
                    <a:pt x="26045" y="22052"/>
                    <a:pt x="25506" y="19064"/>
                  </a:cubicBezTo>
                  <a:cubicBezTo>
                    <a:pt x="25506" y="18948"/>
                    <a:pt x="25447" y="18890"/>
                    <a:pt x="25447" y="18773"/>
                  </a:cubicBezTo>
                  <a:cubicBezTo>
                    <a:pt x="25141" y="16878"/>
                    <a:pt x="24952" y="14634"/>
                    <a:pt x="25316" y="12214"/>
                  </a:cubicBezTo>
                  <a:cubicBezTo>
                    <a:pt x="26293" y="5466"/>
                    <a:pt x="28304" y="2245"/>
                    <a:pt x="28304" y="2245"/>
                  </a:cubicBezTo>
                  <a:lnTo>
                    <a:pt x="7404" y="307"/>
                  </a:lnTo>
                  <a:lnTo>
                    <a:pt x="7229" y="249"/>
                  </a:lnTo>
                  <a:lnTo>
                    <a:pt x="448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6"/>
            <p:cNvSpPr/>
            <p:nvPr/>
          </p:nvSpPr>
          <p:spPr>
            <a:xfrm>
              <a:off x="5253250" y="1983000"/>
              <a:ext cx="117000" cy="766650"/>
            </a:xfrm>
            <a:custGeom>
              <a:avLst/>
              <a:gdLst/>
              <a:ahLst/>
              <a:cxnLst/>
              <a:rect l="l" t="t" r="r" b="b"/>
              <a:pathLst>
                <a:path w="4680" h="30666" extrusionOk="0">
                  <a:moveTo>
                    <a:pt x="4504" y="1"/>
                  </a:moveTo>
                  <a:cubicBezTo>
                    <a:pt x="3717" y="1269"/>
                    <a:pt x="3163" y="2726"/>
                    <a:pt x="2799" y="4009"/>
                  </a:cubicBezTo>
                  <a:cubicBezTo>
                    <a:pt x="671" y="10509"/>
                    <a:pt x="1" y="17548"/>
                    <a:pt x="802" y="24355"/>
                  </a:cubicBezTo>
                  <a:cubicBezTo>
                    <a:pt x="1094" y="26905"/>
                    <a:pt x="1589" y="28960"/>
                    <a:pt x="2318" y="30666"/>
                  </a:cubicBezTo>
                  <a:lnTo>
                    <a:pt x="2435" y="30607"/>
                  </a:lnTo>
                  <a:cubicBezTo>
                    <a:pt x="1706" y="28902"/>
                    <a:pt x="1283" y="26905"/>
                    <a:pt x="977" y="24282"/>
                  </a:cubicBezTo>
                  <a:cubicBezTo>
                    <a:pt x="132" y="17548"/>
                    <a:pt x="860" y="10509"/>
                    <a:pt x="2916" y="4009"/>
                  </a:cubicBezTo>
                  <a:cubicBezTo>
                    <a:pt x="3353" y="2726"/>
                    <a:pt x="3834" y="1327"/>
                    <a:pt x="4679" y="59"/>
                  </a:cubicBezTo>
                  <a:lnTo>
                    <a:pt x="4504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6"/>
            <p:cNvSpPr/>
            <p:nvPr/>
          </p:nvSpPr>
          <p:spPr>
            <a:xfrm>
              <a:off x="5270025" y="2048225"/>
              <a:ext cx="41175" cy="40825"/>
            </a:xfrm>
            <a:custGeom>
              <a:avLst/>
              <a:gdLst/>
              <a:ahLst/>
              <a:cxnLst/>
              <a:rect l="l" t="t" r="r" b="b"/>
              <a:pathLst>
                <a:path w="1647" h="1633" extrusionOk="0">
                  <a:moveTo>
                    <a:pt x="860" y="1"/>
                  </a:moveTo>
                  <a:cubicBezTo>
                    <a:pt x="364" y="1"/>
                    <a:pt x="0" y="365"/>
                    <a:pt x="0" y="788"/>
                  </a:cubicBezTo>
                  <a:cubicBezTo>
                    <a:pt x="0" y="1269"/>
                    <a:pt x="364" y="1633"/>
                    <a:pt x="860" y="1633"/>
                  </a:cubicBezTo>
                  <a:cubicBezTo>
                    <a:pt x="1283" y="1633"/>
                    <a:pt x="1647" y="1269"/>
                    <a:pt x="1647" y="788"/>
                  </a:cubicBezTo>
                  <a:cubicBezTo>
                    <a:pt x="1647" y="365"/>
                    <a:pt x="1283" y="1"/>
                    <a:pt x="86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6"/>
            <p:cNvSpPr/>
            <p:nvPr/>
          </p:nvSpPr>
          <p:spPr>
            <a:xfrm>
              <a:off x="5236850" y="2175750"/>
              <a:ext cx="42300" cy="40825"/>
            </a:xfrm>
            <a:custGeom>
              <a:avLst/>
              <a:gdLst/>
              <a:ahLst/>
              <a:cxnLst/>
              <a:rect l="l" t="t" r="r" b="b"/>
              <a:pathLst>
                <a:path w="1692" h="1633" extrusionOk="0">
                  <a:moveTo>
                    <a:pt x="846" y="1"/>
                  </a:moveTo>
                  <a:cubicBezTo>
                    <a:pt x="423" y="1"/>
                    <a:pt x="1" y="365"/>
                    <a:pt x="1" y="788"/>
                  </a:cubicBezTo>
                  <a:cubicBezTo>
                    <a:pt x="1" y="1269"/>
                    <a:pt x="423" y="1633"/>
                    <a:pt x="846" y="1633"/>
                  </a:cubicBezTo>
                  <a:cubicBezTo>
                    <a:pt x="1327" y="1633"/>
                    <a:pt x="1691" y="1269"/>
                    <a:pt x="1691" y="788"/>
                  </a:cubicBezTo>
                  <a:cubicBezTo>
                    <a:pt x="1691" y="365"/>
                    <a:pt x="1327" y="1"/>
                    <a:pt x="846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6"/>
            <p:cNvSpPr/>
            <p:nvPr/>
          </p:nvSpPr>
          <p:spPr>
            <a:xfrm>
              <a:off x="5212450" y="2313850"/>
              <a:ext cx="42650" cy="41200"/>
            </a:xfrm>
            <a:custGeom>
              <a:avLst/>
              <a:gdLst/>
              <a:ahLst/>
              <a:cxnLst/>
              <a:rect l="l" t="t" r="r" b="b"/>
              <a:pathLst>
                <a:path w="1706" h="1648" extrusionOk="0">
                  <a:moveTo>
                    <a:pt x="846" y="0"/>
                  </a:moveTo>
                  <a:cubicBezTo>
                    <a:pt x="423" y="0"/>
                    <a:pt x="0" y="365"/>
                    <a:pt x="0" y="846"/>
                  </a:cubicBezTo>
                  <a:cubicBezTo>
                    <a:pt x="0" y="1283"/>
                    <a:pt x="423" y="1647"/>
                    <a:pt x="846" y="1647"/>
                  </a:cubicBezTo>
                  <a:cubicBezTo>
                    <a:pt x="1341" y="1647"/>
                    <a:pt x="1705" y="1283"/>
                    <a:pt x="1705" y="846"/>
                  </a:cubicBezTo>
                  <a:cubicBezTo>
                    <a:pt x="1705" y="365"/>
                    <a:pt x="1341" y="0"/>
                    <a:pt x="84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6"/>
            <p:cNvSpPr/>
            <p:nvPr/>
          </p:nvSpPr>
          <p:spPr>
            <a:xfrm>
              <a:off x="5212450" y="2455225"/>
              <a:ext cx="42650" cy="40825"/>
            </a:xfrm>
            <a:custGeom>
              <a:avLst/>
              <a:gdLst/>
              <a:ahLst/>
              <a:cxnLst/>
              <a:rect l="l" t="t" r="r" b="b"/>
              <a:pathLst>
                <a:path w="1706" h="1633" extrusionOk="0">
                  <a:moveTo>
                    <a:pt x="846" y="0"/>
                  </a:moveTo>
                  <a:cubicBezTo>
                    <a:pt x="423" y="0"/>
                    <a:pt x="0" y="365"/>
                    <a:pt x="0" y="846"/>
                  </a:cubicBezTo>
                  <a:cubicBezTo>
                    <a:pt x="0" y="1268"/>
                    <a:pt x="423" y="1633"/>
                    <a:pt x="846" y="1633"/>
                  </a:cubicBezTo>
                  <a:cubicBezTo>
                    <a:pt x="1341" y="1633"/>
                    <a:pt x="1705" y="1268"/>
                    <a:pt x="1705" y="846"/>
                  </a:cubicBezTo>
                  <a:cubicBezTo>
                    <a:pt x="1705" y="365"/>
                    <a:pt x="1341" y="0"/>
                    <a:pt x="84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6"/>
            <p:cNvSpPr/>
            <p:nvPr/>
          </p:nvSpPr>
          <p:spPr>
            <a:xfrm>
              <a:off x="5224475" y="2605350"/>
              <a:ext cx="42650" cy="41175"/>
            </a:xfrm>
            <a:custGeom>
              <a:avLst/>
              <a:gdLst/>
              <a:ahLst/>
              <a:cxnLst/>
              <a:rect l="l" t="t" r="r" b="b"/>
              <a:pathLst>
                <a:path w="1706" h="1647" extrusionOk="0">
                  <a:moveTo>
                    <a:pt x="860" y="0"/>
                  </a:moveTo>
                  <a:cubicBezTo>
                    <a:pt x="423" y="0"/>
                    <a:pt x="0" y="364"/>
                    <a:pt x="0" y="787"/>
                  </a:cubicBezTo>
                  <a:cubicBezTo>
                    <a:pt x="0" y="1283"/>
                    <a:pt x="423" y="1647"/>
                    <a:pt x="860" y="1647"/>
                  </a:cubicBezTo>
                  <a:cubicBezTo>
                    <a:pt x="1341" y="1647"/>
                    <a:pt x="1705" y="1283"/>
                    <a:pt x="1705" y="787"/>
                  </a:cubicBezTo>
                  <a:cubicBezTo>
                    <a:pt x="1705" y="364"/>
                    <a:pt x="1341" y="0"/>
                    <a:pt x="86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6"/>
            <p:cNvSpPr/>
            <p:nvPr/>
          </p:nvSpPr>
          <p:spPr>
            <a:xfrm>
              <a:off x="5675550" y="2446100"/>
              <a:ext cx="185125" cy="186600"/>
            </a:xfrm>
            <a:custGeom>
              <a:avLst/>
              <a:gdLst/>
              <a:ahLst/>
              <a:cxnLst/>
              <a:rect l="l" t="t" r="r" b="b"/>
              <a:pathLst>
                <a:path w="7405" h="7464" extrusionOk="0">
                  <a:moveTo>
                    <a:pt x="5830" y="1"/>
                  </a:moveTo>
                  <a:cubicBezTo>
                    <a:pt x="5524" y="482"/>
                    <a:pt x="5218" y="1094"/>
                    <a:pt x="4737" y="1823"/>
                  </a:cubicBezTo>
                  <a:cubicBezTo>
                    <a:pt x="3513" y="3819"/>
                    <a:pt x="846" y="6559"/>
                    <a:pt x="1" y="7463"/>
                  </a:cubicBezTo>
                  <a:lnTo>
                    <a:pt x="423" y="7347"/>
                  </a:lnTo>
                  <a:lnTo>
                    <a:pt x="7404" y="5102"/>
                  </a:lnTo>
                  <a:cubicBezTo>
                    <a:pt x="7404" y="5102"/>
                    <a:pt x="6428" y="3280"/>
                    <a:pt x="5889" y="292"/>
                  </a:cubicBezTo>
                  <a:cubicBezTo>
                    <a:pt x="5889" y="176"/>
                    <a:pt x="5830" y="118"/>
                    <a:pt x="5830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6"/>
            <p:cNvSpPr/>
            <p:nvPr/>
          </p:nvSpPr>
          <p:spPr>
            <a:xfrm>
              <a:off x="5499200" y="2333525"/>
              <a:ext cx="824575" cy="684650"/>
            </a:xfrm>
            <a:custGeom>
              <a:avLst/>
              <a:gdLst/>
              <a:ahLst/>
              <a:cxnLst/>
              <a:rect l="l" t="t" r="r" b="b"/>
              <a:pathLst>
                <a:path w="32983" h="27386" extrusionOk="0">
                  <a:moveTo>
                    <a:pt x="15610" y="0"/>
                  </a:moveTo>
                  <a:cubicBezTo>
                    <a:pt x="15610" y="0"/>
                    <a:pt x="13671" y="4737"/>
                    <a:pt x="9911" y="9838"/>
                  </a:cubicBezTo>
                  <a:cubicBezTo>
                    <a:pt x="6078" y="14881"/>
                    <a:pt x="0" y="17679"/>
                    <a:pt x="0" y="17679"/>
                  </a:cubicBezTo>
                  <a:lnTo>
                    <a:pt x="3586" y="19559"/>
                  </a:lnTo>
                  <a:lnTo>
                    <a:pt x="3775" y="19618"/>
                  </a:lnTo>
                  <a:lnTo>
                    <a:pt x="18466" y="27386"/>
                  </a:lnTo>
                  <a:cubicBezTo>
                    <a:pt x="18466" y="27386"/>
                    <a:pt x="22300" y="24544"/>
                    <a:pt x="26118" y="19501"/>
                  </a:cubicBezTo>
                  <a:cubicBezTo>
                    <a:pt x="30010" y="14517"/>
                    <a:pt x="32983" y="6136"/>
                    <a:pt x="32983" y="6136"/>
                  </a:cubicBezTo>
                  <a:lnTo>
                    <a:pt x="19079" y="1225"/>
                  </a:lnTo>
                  <a:lnTo>
                    <a:pt x="18947" y="1152"/>
                  </a:lnTo>
                  <a:lnTo>
                    <a:pt x="1561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6"/>
            <p:cNvSpPr/>
            <p:nvPr/>
          </p:nvSpPr>
          <p:spPr>
            <a:xfrm>
              <a:off x="5588825" y="2362300"/>
              <a:ext cx="387350" cy="461675"/>
            </a:xfrm>
            <a:custGeom>
              <a:avLst/>
              <a:gdLst/>
              <a:ahLst/>
              <a:cxnLst/>
              <a:rect l="l" t="t" r="r" b="b"/>
              <a:pathLst>
                <a:path w="15494" h="18467" extrusionOk="0">
                  <a:moveTo>
                    <a:pt x="15362" y="1"/>
                  </a:moveTo>
                  <a:cubicBezTo>
                    <a:pt x="13482" y="5044"/>
                    <a:pt x="9970" y="9780"/>
                    <a:pt x="4431" y="14940"/>
                  </a:cubicBezTo>
                  <a:cubicBezTo>
                    <a:pt x="3105" y="16164"/>
                    <a:pt x="1648" y="17374"/>
                    <a:pt x="1" y="18408"/>
                  </a:cubicBezTo>
                  <a:lnTo>
                    <a:pt x="190" y="18467"/>
                  </a:lnTo>
                  <a:cubicBezTo>
                    <a:pt x="1764" y="17490"/>
                    <a:pt x="3222" y="16222"/>
                    <a:pt x="4504" y="15013"/>
                  </a:cubicBezTo>
                  <a:cubicBezTo>
                    <a:pt x="10086" y="9911"/>
                    <a:pt x="13614" y="5102"/>
                    <a:pt x="15494" y="74"/>
                  </a:cubicBezTo>
                  <a:lnTo>
                    <a:pt x="15362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6"/>
            <p:cNvSpPr/>
            <p:nvPr/>
          </p:nvSpPr>
          <p:spPr>
            <a:xfrm>
              <a:off x="5585925" y="274670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787" y="1"/>
                  </a:moveTo>
                  <a:cubicBezTo>
                    <a:pt x="365" y="1"/>
                    <a:pt x="0" y="365"/>
                    <a:pt x="0" y="788"/>
                  </a:cubicBezTo>
                  <a:cubicBezTo>
                    <a:pt x="0" y="1269"/>
                    <a:pt x="365" y="1633"/>
                    <a:pt x="787" y="1633"/>
                  </a:cubicBezTo>
                  <a:cubicBezTo>
                    <a:pt x="1268" y="1633"/>
                    <a:pt x="1633" y="1269"/>
                    <a:pt x="1633" y="788"/>
                  </a:cubicBezTo>
                  <a:cubicBezTo>
                    <a:pt x="1633" y="365"/>
                    <a:pt x="1268" y="1"/>
                    <a:pt x="787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6"/>
            <p:cNvSpPr/>
            <p:nvPr/>
          </p:nvSpPr>
          <p:spPr>
            <a:xfrm>
              <a:off x="5678475" y="2670550"/>
              <a:ext cx="41200" cy="41200"/>
            </a:xfrm>
            <a:custGeom>
              <a:avLst/>
              <a:gdLst/>
              <a:ahLst/>
              <a:cxnLst/>
              <a:rect l="l" t="t" r="r" b="b"/>
              <a:pathLst>
                <a:path w="1648" h="1648" extrusionOk="0">
                  <a:moveTo>
                    <a:pt x="845" y="1"/>
                  </a:moveTo>
                  <a:cubicBezTo>
                    <a:pt x="365" y="1"/>
                    <a:pt x="0" y="365"/>
                    <a:pt x="0" y="861"/>
                  </a:cubicBezTo>
                  <a:cubicBezTo>
                    <a:pt x="0" y="1283"/>
                    <a:pt x="365" y="1648"/>
                    <a:pt x="845" y="1648"/>
                  </a:cubicBezTo>
                  <a:cubicBezTo>
                    <a:pt x="1283" y="1648"/>
                    <a:pt x="1647" y="1283"/>
                    <a:pt x="1647" y="861"/>
                  </a:cubicBezTo>
                  <a:cubicBezTo>
                    <a:pt x="1647" y="365"/>
                    <a:pt x="1283" y="1"/>
                    <a:pt x="84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6"/>
            <p:cNvSpPr/>
            <p:nvPr/>
          </p:nvSpPr>
          <p:spPr>
            <a:xfrm>
              <a:off x="5748425" y="2594775"/>
              <a:ext cx="39375" cy="39375"/>
            </a:xfrm>
            <a:custGeom>
              <a:avLst/>
              <a:gdLst/>
              <a:ahLst/>
              <a:cxnLst/>
              <a:rect l="l" t="t" r="r" b="b"/>
              <a:pathLst>
                <a:path w="1575" h="1575" extrusionOk="0">
                  <a:moveTo>
                    <a:pt x="788" y="0"/>
                  </a:moveTo>
                  <a:cubicBezTo>
                    <a:pt x="365" y="0"/>
                    <a:pt x="0" y="365"/>
                    <a:pt x="0" y="787"/>
                  </a:cubicBezTo>
                  <a:cubicBezTo>
                    <a:pt x="0" y="1210"/>
                    <a:pt x="365" y="1574"/>
                    <a:pt x="788" y="1574"/>
                  </a:cubicBezTo>
                  <a:cubicBezTo>
                    <a:pt x="1210" y="1574"/>
                    <a:pt x="1575" y="1210"/>
                    <a:pt x="1575" y="787"/>
                  </a:cubicBezTo>
                  <a:cubicBezTo>
                    <a:pt x="1575" y="365"/>
                    <a:pt x="1210" y="0"/>
                    <a:pt x="788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6"/>
            <p:cNvSpPr/>
            <p:nvPr/>
          </p:nvSpPr>
          <p:spPr>
            <a:xfrm>
              <a:off x="5818025" y="2503675"/>
              <a:ext cx="39725" cy="40850"/>
            </a:xfrm>
            <a:custGeom>
              <a:avLst/>
              <a:gdLst/>
              <a:ahLst/>
              <a:cxnLst/>
              <a:rect l="l" t="t" r="r" b="b"/>
              <a:pathLst>
                <a:path w="1589" h="1634" extrusionOk="0">
                  <a:moveTo>
                    <a:pt x="802" y="1"/>
                  </a:moveTo>
                  <a:cubicBezTo>
                    <a:pt x="365" y="1"/>
                    <a:pt x="0" y="365"/>
                    <a:pt x="0" y="846"/>
                  </a:cubicBezTo>
                  <a:cubicBezTo>
                    <a:pt x="0" y="1269"/>
                    <a:pt x="365" y="1633"/>
                    <a:pt x="802" y="1633"/>
                  </a:cubicBezTo>
                  <a:cubicBezTo>
                    <a:pt x="1225" y="1633"/>
                    <a:pt x="1589" y="1269"/>
                    <a:pt x="1589" y="846"/>
                  </a:cubicBezTo>
                  <a:cubicBezTo>
                    <a:pt x="1589" y="365"/>
                    <a:pt x="1225" y="1"/>
                    <a:pt x="802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6"/>
            <p:cNvSpPr/>
            <p:nvPr/>
          </p:nvSpPr>
          <p:spPr>
            <a:xfrm>
              <a:off x="5868300" y="2412600"/>
              <a:ext cx="40825" cy="39375"/>
            </a:xfrm>
            <a:custGeom>
              <a:avLst/>
              <a:gdLst/>
              <a:ahLst/>
              <a:cxnLst/>
              <a:rect l="l" t="t" r="r" b="b"/>
              <a:pathLst>
                <a:path w="1633" h="1575" extrusionOk="0">
                  <a:moveTo>
                    <a:pt x="846" y="0"/>
                  </a:moveTo>
                  <a:cubicBezTo>
                    <a:pt x="365" y="0"/>
                    <a:pt x="1" y="364"/>
                    <a:pt x="1" y="787"/>
                  </a:cubicBezTo>
                  <a:cubicBezTo>
                    <a:pt x="1" y="1210"/>
                    <a:pt x="365" y="1574"/>
                    <a:pt x="846" y="1574"/>
                  </a:cubicBezTo>
                  <a:cubicBezTo>
                    <a:pt x="1269" y="1574"/>
                    <a:pt x="1633" y="1210"/>
                    <a:pt x="1633" y="787"/>
                  </a:cubicBezTo>
                  <a:cubicBezTo>
                    <a:pt x="1633" y="364"/>
                    <a:pt x="1269" y="0"/>
                    <a:pt x="84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6"/>
            <p:cNvSpPr/>
            <p:nvPr/>
          </p:nvSpPr>
          <p:spPr>
            <a:xfrm>
              <a:off x="5877400" y="2047650"/>
              <a:ext cx="306825" cy="269775"/>
            </a:xfrm>
            <a:custGeom>
              <a:avLst/>
              <a:gdLst/>
              <a:ahLst/>
              <a:cxnLst/>
              <a:rect l="l" t="t" r="r" b="b"/>
              <a:pathLst>
                <a:path w="12273" h="10791" extrusionOk="0">
                  <a:moveTo>
                    <a:pt x="6143" y="299"/>
                  </a:moveTo>
                  <a:cubicBezTo>
                    <a:pt x="7719" y="299"/>
                    <a:pt x="9278" y="1033"/>
                    <a:pt x="10261" y="2385"/>
                  </a:cubicBezTo>
                  <a:cubicBezTo>
                    <a:pt x="11908" y="4702"/>
                    <a:pt x="11413" y="7850"/>
                    <a:pt x="9168" y="9497"/>
                  </a:cubicBezTo>
                  <a:cubicBezTo>
                    <a:pt x="8254" y="10174"/>
                    <a:pt x="7203" y="10495"/>
                    <a:pt x="6162" y="10495"/>
                  </a:cubicBezTo>
                  <a:cubicBezTo>
                    <a:pt x="4583" y="10495"/>
                    <a:pt x="3025" y="9757"/>
                    <a:pt x="1998" y="8404"/>
                  </a:cubicBezTo>
                  <a:cubicBezTo>
                    <a:pt x="365" y="6159"/>
                    <a:pt x="846" y="2938"/>
                    <a:pt x="3164" y="1292"/>
                  </a:cubicBezTo>
                  <a:cubicBezTo>
                    <a:pt x="4056" y="619"/>
                    <a:pt x="5103" y="299"/>
                    <a:pt x="6143" y="299"/>
                  </a:cubicBezTo>
                  <a:close/>
                  <a:moveTo>
                    <a:pt x="6198" y="1"/>
                  </a:moveTo>
                  <a:cubicBezTo>
                    <a:pt x="5085" y="1"/>
                    <a:pt x="3956" y="347"/>
                    <a:pt x="2974" y="1058"/>
                  </a:cubicBezTo>
                  <a:cubicBezTo>
                    <a:pt x="540" y="2749"/>
                    <a:pt x="1" y="6159"/>
                    <a:pt x="1764" y="8579"/>
                  </a:cubicBezTo>
                  <a:cubicBezTo>
                    <a:pt x="2819" y="10034"/>
                    <a:pt x="4456" y="10791"/>
                    <a:pt x="6123" y="10791"/>
                  </a:cubicBezTo>
                  <a:cubicBezTo>
                    <a:pt x="7244" y="10791"/>
                    <a:pt x="8379" y="10448"/>
                    <a:pt x="9358" y="9745"/>
                  </a:cubicBezTo>
                  <a:cubicBezTo>
                    <a:pt x="11719" y="8040"/>
                    <a:pt x="12273" y="4644"/>
                    <a:pt x="10509" y="2210"/>
                  </a:cubicBezTo>
                  <a:cubicBezTo>
                    <a:pt x="9457" y="758"/>
                    <a:pt x="7845" y="1"/>
                    <a:pt x="6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6"/>
            <p:cNvSpPr/>
            <p:nvPr/>
          </p:nvSpPr>
          <p:spPr>
            <a:xfrm>
              <a:off x="5967200" y="2134375"/>
              <a:ext cx="134025" cy="145750"/>
            </a:xfrm>
            <a:custGeom>
              <a:avLst/>
              <a:gdLst/>
              <a:ahLst/>
              <a:cxnLst/>
              <a:rect l="l" t="t" r="r" b="b"/>
              <a:pathLst>
                <a:path w="5361" h="5830" extrusionOk="0">
                  <a:moveTo>
                    <a:pt x="1087" y="1233"/>
                  </a:moveTo>
                  <a:lnTo>
                    <a:pt x="1087" y="1233"/>
                  </a:lnTo>
                  <a:cubicBezTo>
                    <a:pt x="1204" y="1291"/>
                    <a:pt x="1262" y="1350"/>
                    <a:pt x="1393" y="1408"/>
                  </a:cubicBezTo>
                  <a:cubicBezTo>
                    <a:pt x="1685" y="1656"/>
                    <a:pt x="2049" y="1962"/>
                    <a:pt x="2355" y="2195"/>
                  </a:cubicBezTo>
                  <a:cubicBezTo>
                    <a:pt x="2414" y="2268"/>
                    <a:pt x="2487" y="2326"/>
                    <a:pt x="2545" y="2384"/>
                  </a:cubicBezTo>
                  <a:cubicBezTo>
                    <a:pt x="2180" y="2559"/>
                    <a:pt x="1874" y="2807"/>
                    <a:pt x="1510" y="3055"/>
                  </a:cubicBezTo>
                  <a:cubicBezTo>
                    <a:pt x="1393" y="2443"/>
                    <a:pt x="1204" y="1831"/>
                    <a:pt x="1087" y="1233"/>
                  </a:cubicBezTo>
                  <a:close/>
                  <a:moveTo>
                    <a:pt x="462" y="0"/>
                  </a:moveTo>
                  <a:cubicBezTo>
                    <a:pt x="243" y="0"/>
                    <a:pt x="0" y="229"/>
                    <a:pt x="53" y="504"/>
                  </a:cubicBezTo>
                  <a:cubicBezTo>
                    <a:pt x="359" y="2195"/>
                    <a:pt x="781" y="3900"/>
                    <a:pt x="1321" y="5547"/>
                  </a:cubicBezTo>
                  <a:cubicBezTo>
                    <a:pt x="1390" y="5745"/>
                    <a:pt x="1549" y="5829"/>
                    <a:pt x="1713" y="5829"/>
                  </a:cubicBezTo>
                  <a:cubicBezTo>
                    <a:pt x="1994" y="5829"/>
                    <a:pt x="2291" y="5582"/>
                    <a:pt x="2180" y="5241"/>
                  </a:cubicBezTo>
                  <a:cubicBezTo>
                    <a:pt x="2049" y="4818"/>
                    <a:pt x="1933" y="4381"/>
                    <a:pt x="1816" y="3958"/>
                  </a:cubicBezTo>
                  <a:lnTo>
                    <a:pt x="1816" y="3900"/>
                  </a:lnTo>
                  <a:cubicBezTo>
                    <a:pt x="2049" y="3725"/>
                    <a:pt x="2297" y="3536"/>
                    <a:pt x="2603" y="3419"/>
                  </a:cubicBezTo>
                  <a:cubicBezTo>
                    <a:pt x="2720" y="3288"/>
                    <a:pt x="2851" y="3230"/>
                    <a:pt x="2967" y="3171"/>
                  </a:cubicBezTo>
                  <a:cubicBezTo>
                    <a:pt x="2967" y="3113"/>
                    <a:pt x="3026" y="3113"/>
                    <a:pt x="3026" y="3113"/>
                  </a:cubicBezTo>
                  <a:lnTo>
                    <a:pt x="3084" y="3113"/>
                  </a:lnTo>
                  <a:cubicBezTo>
                    <a:pt x="3142" y="3055"/>
                    <a:pt x="3215" y="2996"/>
                    <a:pt x="3274" y="2996"/>
                  </a:cubicBezTo>
                  <a:cubicBezTo>
                    <a:pt x="3696" y="3288"/>
                    <a:pt x="4061" y="3594"/>
                    <a:pt x="4425" y="3900"/>
                  </a:cubicBezTo>
                  <a:cubicBezTo>
                    <a:pt x="4510" y="3973"/>
                    <a:pt x="4603" y="4005"/>
                    <a:pt x="4692" y="4005"/>
                  </a:cubicBezTo>
                  <a:cubicBezTo>
                    <a:pt x="5049" y="4005"/>
                    <a:pt x="5360" y="3509"/>
                    <a:pt x="4964" y="3171"/>
                  </a:cubicBezTo>
                  <a:cubicBezTo>
                    <a:pt x="4235" y="2559"/>
                    <a:pt x="3507" y="1962"/>
                    <a:pt x="2778" y="1350"/>
                  </a:cubicBezTo>
                  <a:cubicBezTo>
                    <a:pt x="2122" y="810"/>
                    <a:pt x="1452" y="198"/>
                    <a:pt x="534" y="9"/>
                  </a:cubicBezTo>
                  <a:cubicBezTo>
                    <a:pt x="510" y="3"/>
                    <a:pt x="487" y="0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6"/>
            <p:cNvSpPr/>
            <p:nvPr/>
          </p:nvSpPr>
          <p:spPr>
            <a:xfrm>
              <a:off x="6024625" y="2095175"/>
              <a:ext cx="77625" cy="73000"/>
            </a:xfrm>
            <a:custGeom>
              <a:avLst/>
              <a:gdLst/>
              <a:ahLst/>
              <a:cxnLst/>
              <a:rect l="l" t="t" r="r" b="b"/>
              <a:pathLst>
                <a:path w="3105" h="2920" extrusionOk="0">
                  <a:moveTo>
                    <a:pt x="650" y="1"/>
                  </a:moveTo>
                  <a:cubicBezTo>
                    <a:pt x="569" y="1"/>
                    <a:pt x="489" y="20"/>
                    <a:pt x="423" y="61"/>
                  </a:cubicBezTo>
                  <a:cubicBezTo>
                    <a:pt x="248" y="250"/>
                    <a:pt x="190" y="556"/>
                    <a:pt x="306" y="731"/>
                  </a:cubicBezTo>
                  <a:cubicBezTo>
                    <a:pt x="554" y="979"/>
                    <a:pt x="729" y="1154"/>
                    <a:pt x="977" y="1402"/>
                  </a:cubicBezTo>
                  <a:cubicBezTo>
                    <a:pt x="729" y="1577"/>
                    <a:pt x="481" y="1766"/>
                    <a:pt x="306" y="1941"/>
                  </a:cubicBezTo>
                  <a:cubicBezTo>
                    <a:pt x="58" y="2072"/>
                    <a:pt x="0" y="2378"/>
                    <a:pt x="190" y="2553"/>
                  </a:cubicBezTo>
                  <a:cubicBezTo>
                    <a:pt x="259" y="2702"/>
                    <a:pt x="397" y="2782"/>
                    <a:pt x="534" y="2782"/>
                  </a:cubicBezTo>
                  <a:cubicBezTo>
                    <a:pt x="626" y="2782"/>
                    <a:pt x="717" y="2746"/>
                    <a:pt x="787" y="2670"/>
                  </a:cubicBezTo>
                  <a:cubicBezTo>
                    <a:pt x="1093" y="2495"/>
                    <a:pt x="1341" y="2305"/>
                    <a:pt x="1574" y="2072"/>
                  </a:cubicBezTo>
                  <a:cubicBezTo>
                    <a:pt x="1822" y="2305"/>
                    <a:pt x="2070" y="2611"/>
                    <a:pt x="2303" y="2859"/>
                  </a:cubicBezTo>
                  <a:cubicBezTo>
                    <a:pt x="2370" y="2901"/>
                    <a:pt x="2452" y="2920"/>
                    <a:pt x="2534" y="2920"/>
                  </a:cubicBezTo>
                  <a:cubicBezTo>
                    <a:pt x="2685" y="2920"/>
                    <a:pt x="2840" y="2856"/>
                    <a:pt x="2915" y="2743"/>
                  </a:cubicBezTo>
                  <a:cubicBezTo>
                    <a:pt x="3104" y="2553"/>
                    <a:pt x="3032" y="2305"/>
                    <a:pt x="2857" y="2131"/>
                  </a:cubicBezTo>
                  <a:cubicBezTo>
                    <a:pt x="2667" y="1941"/>
                    <a:pt x="2492" y="1708"/>
                    <a:pt x="2245" y="1518"/>
                  </a:cubicBezTo>
                  <a:cubicBezTo>
                    <a:pt x="2492" y="1344"/>
                    <a:pt x="2667" y="1212"/>
                    <a:pt x="2857" y="1037"/>
                  </a:cubicBezTo>
                  <a:cubicBezTo>
                    <a:pt x="3032" y="921"/>
                    <a:pt x="3104" y="615"/>
                    <a:pt x="2973" y="425"/>
                  </a:cubicBezTo>
                  <a:cubicBezTo>
                    <a:pt x="2859" y="311"/>
                    <a:pt x="2689" y="216"/>
                    <a:pt x="2532" y="216"/>
                  </a:cubicBezTo>
                  <a:cubicBezTo>
                    <a:pt x="2449" y="216"/>
                    <a:pt x="2369" y="243"/>
                    <a:pt x="2303" y="309"/>
                  </a:cubicBezTo>
                  <a:cubicBezTo>
                    <a:pt x="2128" y="484"/>
                    <a:pt x="1880" y="673"/>
                    <a:pt x="1647" y="848"/>
                  </a:cubicBezTo>
                  <a:cubicBezTo>
                    <a:pt x="1458" y="615"/>
                    <a:pt x="1283" y="425"/>
                    <a:pt x="1035" y="192"/>
                  </a:cubicBezTo>
                  <a:cubicBezTo>
                    <a:pt x="959" y="69"/>
                    <a:pt x="803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6"/>
            <p:cNvSpPr/>
            <p:nvPr/>
          </p:nvSpPr>
          <p:spPr>
            <a:xfrm>
              <a:off x="5660250" y="1888625"/>
              <a:ext cx="268925" cy="267475"/>
            </a:xfrm>
            <a:custGeom>
              <a:avLst/>
              <a:gdLst/>
              <a:ahLst/>
              <a:cxnLst/>
              <a:rect l="l" t="t" r="r" b="b"/>
              <a:pathLst>
                <a:path w="10757" h="10699" extrusionOk="0">
                  <a:moveTo>
                    <a:pt x="6982" y="1"/>
                  </a:moveTo>
                  <a:lnTo>
                    <a:pt x="3940" y="3831"/>
                  </a:lnTo>
                  <a:lnTo>
                    <a:pt x="3940" y="3831"/>
                  </a:lnTo>
                  <a:lnTo>
                    <a:pt x="0" y="2741"/>
                  </a:lnTo>
                  <a:lnTo>
                    <a:pt x="0" y="2741"/>
                  </a:lnTo>
                  <a:lnTo>
                    <a:pt x="2609" y="5539"/>
                  </a:lnTo>
                  <a:lnTo>
                    <a:pt x="481" y="8206"/>
                  </a:lnTo>
                  <a:lnTo>
                    <a:pt x="4621" y="7055"/>
                  </a:lnTo>
                  <a:lnTo>
                    <a:pt x="6078" y="10699"/>
                  </a:lnTo>
                  <a:lnTo>
                    <a:pt x="6384" y="6807"/>
                  </a:lnTo>
                  <a:lnTo>
                    <a:pt x="10757" y="6865"/>
                  </a:lnTo>
                  <a:lnTo>
                    <a:pt x="6559" y="4679"/>
                  </a:lnTo>
                  <a:lnTo>
                    <a:pt x="698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6"/>
            <p:cNvSpPr/>
            <p:nvPr/>
          </p:nvSpPr>
          <p:spPr>
            <a:xfrm>
              <a:off x="5866850" y="2678200"/>
              <a:ext cx="277675" cy="261275"/>
            </a:xfrm>
            <a:custGeom>
              <a:avLst/>
              <a:gdLst/>
              <a:ahLst/>
              <a:cxnLst/>
              <a:rect l="l" t="t" r="r" b="b"/>
              <a:pathLst>
                <a:path w="11107" h="10451" extrusionOk="0">
                  <a:moveTo>
                    <a:pt x="4067" y="1"/>
                  </a:moveTo>
                  <a:lnTo>
                    <a:pt x="3760" y="4927"/>
                  </a:lnTo>
                  <a:lnTo>
                    <a:pt x="0" y="6253"/>
                  </a:lnTo>
                  <a:lnTo>
                    <a:pt x="3702" y="7040"/>
                  </a:lnTo>
                  <a:lnTo>
                    <a:pt x="3513" y="10451"/>
                  </a:lnTo>
                  <a:lnTo>
                    <a:pt x="6194" y="7113"/>
                  </a:lnTo>
                  <a:lnTo>
                    <a:pt x="9474" y="9299"/>
                  </a:lnTo>
                  <a:lnTo>
                    <a:pt x="7521" y="5947"/>
                  </a:lnTo>
                  <a:lnTo>
                    <a:pt x="11106" y="3470"/>
                  </a:lnTo>
                  <a:lnTo>
                    <a:pt x="6369" y="406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6"/>
            <p:cNvSpPr/>
            <p:nvPr/>
          </p:nvSpPr>
          <p:spPr>
            <a:xfrm>
              <a:off x="5113700" y="2416950"/>
              <a:ext cx="259825" cy="266025"/>
            </a:xfrm>
            <a:custGeom>
              <a:avLst/>
              <a:gdLst/>
              <a:ahLst/>
              <a:cxnLst/>
              <a:rect l="l" t="t" r="r" b="b"/>
              <a:pathLst>
                <a:path w="10393" h="10641" extrusionOk="0">
                  <a:moveTo>
                    <a:pt x="7171" y="1"/>
                  </a:moveTo>
                  <a:lnTo>
                    <a:pt x="3834" y="3645"/>
                  </a:lnTo>
                  <a:lnTo>
                    <a:pt x="3834" y="3586"/>
                  </a:lnTo>
                  <a:lnTo>
                    <a:pt x="1" y="2260"/>
                  </a:lnTo>
                  <a:lnTo>
                    <a:pt x="2376" y="5175"/>
                  </a:lnTo>
                  <a:lnTo>
                    <a:pt x="117" y="7653"/>
                  </a:lnTo>
                  <a:lnTo>
                    <a:pt x="4315" y="6807"/>
                  </a:lnTo>
                  <a:lnTo>
                    <a:pt x="5466" y="10640"/>
                  </a:lnTo>
                  <a:lnTo>
                    <a:pt x="6020" y="6749"/>
                  </a:lnTo>
                  <a:lnTo>
                    <a:pt x="10392" y="7172"/>
                  </a:lnTo>
                  <a:lnTo>
                    <a:pt x="10392" y="7172"/>
                  </a:lnTo>
                  <a:lnTo>
                    <a:pt x="6384" y="4621"/>
                  </a:lnTo>
                  <a:lnTo>
                    <a:pt x="7171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6"/>
            <p:cNvSpPr/>
            <p:nvPr/>
          </p:nvSpPr>
          <p:spPr>
            <a:xfrm>
              <a:off x="5200425" y="2692050"/>
              <a:ext cx="608500" cy="330875"/>
            </a:xfrm>
            <a:custGeom>
              <a:avLst/>
              <a:gdLst/>
              <a:ahLst/>
              <a:cxnLst/>
              <a:rect l="l" t="t" r="r" b="b"/>
              <a:pathLst>
                <a:path w="24340" h="13235" extrusionOk="0">
                  <a:moveTo>
                    <a:pt x="729" y="1"/>
                  </a:moveTo>
                  <a:cubicBezTo>
                    <a:pt x="233" y="1"/>
                    <a:pt x="0" y="423"/>
                    <a:pt x="175" y="846"/>
                  </a:cubicBezTo>
                  <a:lnTo>
                    <a:pt x="2361" y="4431"/>
                  </a:lnTo>
                  <a:cubicBezTo>
                    <a:pt x="2420" y="4490"/>
                    <a:pt x="2478" y="4490"/>
                    <a:pt x="2478" y="4548"/>
                  </a:cubicBezTo>
                  <a:cubicBezTo>
                    <a:pt x="2667" y="4665"/>
                    <a:pt x="2973" y="4912"/>
                    <a:pt x="3454" y="5277"/>
                  </a:cubicBezTo>
                  <a:cubicBezTo>
                    <a:pt x="5276" y="6559"/>
                    <a:pt x="9037" y="9168"/>
                    <a:pt x="12986" y="10801"/>
                  </a:cubicBezTo>
                  <a:cubicBezTo>
                    <a:pt x="16397" y="12200"/>
                    <a:pt x="19545" y="12812"/>
                    <a:pt x="21556" y="13045"/>
                  </a:cubicBezTo>
                  <a:cubicBezTo>
                    <a:pt x="22227" y="13118"/>
                    <a:pt x="22708" y="13176"/>
                    <a:pt x="23072" y="13234"/>
                  </a:cubicBezTo>
                  <a:cubicBezTo>
                    <a:pt x="23320" y="13234"/>
                    <a:pt x="23553" y="13045"/>
                    <a:pt x="23611" y="12753"/>
                  </a:cubicBezTo>
                  <a:lnTo>
                    <a:pt x="24282" y="8556"/>
                  </a:lnTo>
                  <a:cubicBezTo>
                    <a:pt x="24340" y="8250"/>
                    <a:pt x="24107" y="8017"/>
                    <a:pt x="23801" y="7944"/>
                  </a:cubicBezTo>
                  <a:cubicBezTo>
                    <a:pt x="23436" y="7944"/>
                    <a:pt x="22824" y="7827"/>
                    <a:pt x="22095" y="7769"/>
                  </a:cubicBezTo>
                  <a:cubicBezTo>
                    <a:pt x="19967" y="7405"/>
                    <a:pt x="16630" y="6734"/>
                    <a:pt x="13292" y="5277"/>
                  </a:cubicBezTo>
                  <a:cubicBezTo>
                    <a:pt x="9955" y="3761"/>
                    <a:pt x="7521" y="2304"/>
                    <a:pt x="6194" y="1327"/>
                  </a:cubicBezTo>
                  <a:cubicBezTo>
                    <a:pt x="5582" y="904"/>
                    <a:pt x="5160" y="598"/>
                    <a:pt x="4970" y="482"/>
                  </a:cubicBezTo>
                  <a:cubicBezTo>
                    <a:pt x="4912" y="423"/>
                    <a:pt x="4795" y="365"/>
                    <a:pt x="4737" y="365"/>
                  </a:cubicBezTo>
                  <a:lnTo>
                    <a:pt x="7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6"/>
            <p:cNvSpPr/>
            <p:nvPr/>
          </p:nvSpPr>
          <p:spPr>
            <a:xfrm>
              <a:off x="5286775" y="2725225"/>
              <a:ext cx="466050" cy="292950"/>
            </a:xfrm>
            <a:custGeom>
              <a:avLst/>
              <a:gdLst/>
              <a:ahLst/>
              <a:cxnLst/>
              <a:rect l="l" t="t" r="r" b="b"/>
              <a:pathLst>
                <a:path w="18642" h="11718" extrusionOk="0">
                  <a:moveTo>
                    <a:pt x="2740" y="0"/>
                  </a:moveTo>
                  <a:cubicBezTo>
                    <a:pt x="1822" y="1341"/>
                    <a:pt x="977" y="2682"/>
                    <a:pt x="0" y="3950"/>
                  </a:cubicBezTo>
                  <a:cubicBezTo>
                    <a:pt x="481" y="4256"/>
                    <a:pt x="1035" y="4678"/>
                    <a:pt x="1647" y="5101"/>
                  </a:cubicBezTo>
                  <a:cubicBezTo>
                    <a:pt x="1822" y="5159"/>
                    <a:pt x="1939" y="5291"/>
                    <a:pt x="2128" y="5407"/>
                  </a:cubicBezTo>
                  <a:cubicBezTo>
                    <a:pt x="4067" y="6690"/>
                    <a:pt x="6807" y="8322"/>
                    <a:pt x="9532" y="9474"/>
                  </a:cubicBezTo>
                  <a:cubicBezTo>
                    <a:pt x="11602" y="10333"/>
                    <a:pt x="13599" y="10873"/>
                    <a:pt x="15304" y="11237"/>
                  </a:cubicBezTo>
                  <a:cubicBezTo>
                    <a:pt x="15668" y="11295"/>
                    <a:pt x="16033" y="11426"/>
                    <a:pt x="16339" y="11426"/>
                  </a:cubicBezTo>
                  <a:cubicBezTo>
                    <a:pt x="17009" y="11543"/>
                    <a:pt x="17548" y="11660"/>
                    <a:pt x="18102" y="11718"/>
                  </a:cubicBezTo>
                  <a:cubicBezTo>
                    <a:pt x="18044" y="9969"/>
                    <a:pt x="18277" y="8147"/>
                    <a:pt x="18641" y="6442"/>
                  </a:cubicBezTo>
                  <a:cubicBezTo>
                    <a:pt x="18219" y="6325"/>
                    <a:pt x="17679" y="6253"/>
                    <a:pt x="17067" y="6136"/>
                  </a:cubicBezTo>
                  <a:cubicBezTo>
                    <a:pt x="16820" y="6078"/>
                    <a:pt x="16586" y="6078"/>
                    <a:pt x="16397" y="6019"/>
                  </a:cubicBezTo>
                  <a:cubicBezTo>
                    <a:pt x="14458" y="5597"/>
                    <a:pt x="12141" y="4926"/>
                    <a:pt x="9838" y="3950"/>
                  </a:cubicBezTo>
                  <a:cubicBezTo>
                    <a:pt x="7842" y="3046"/>
                    <a:pt x="6195" y="2128"/>
                    <a:pt x="4927" y="1399"/>
                  </a:cubicBezTo>
                  <a:cubicBezTo>
                    <a:pt x="4737" y="1283"/>
                    <a:pt x="4621" y="1224"/>
                    <a:pt x="4431" y="1151"/>
                  </a:cubicBezTo>
                  <a:cubicBezTo>
                    <a:pt x="3761" y="729"/>
                    <a:pt x="3163" y="306"/>
                    <a:pt x="2740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6"/>
            <p:cNvSpPr/>
            <p:nvPr/>
          </p:nvSpPr>
          <p:spPr>
            <a:xfrm>
              <a:off x="5669350" y="2875700"/>
              <a:ext cx="44125" cy="135200"/>
            </a:xfrm>
            <a:custGeom>
              <a:avLst/>
              <a:gdLst/>
              <a:ahLst/>
              <a:cxnLst/>
              <a:rect l="l" t="t" r="r" b="b"/>
              <a:pathLst>
                <a:path w="1765" h="5408" extrusionOk="0">
                  <a:moveTo>
                    <a:pt x="1094" y="0"/>
                  </a:moveTo>
                  <a:cubicBezTo>
                    <a:pt x="671" y="1691"/>
                    <a:pt x="307" y="3455"/>
                    <a:pt x="1" y="5218"/>
                  </a:cubicBezTo>
                  <a:cubicBezTo>
                    <a:pt x="365" y="5276"/>
                    <a:pt x="730" y="5407"/>
                    <a:pt x="1036" y="5407"/>
                  </a:cubicBezTo>
                  <a:cubicBezTo>
                    <a:pt x="1152" y="3644"/>
                    <a:pt x="1342" y="1880"/>
                    <a:pt x="1764" y="117"/>
                  </a:cubicBezTo>
                  <a:cubicBezTo>
                    <a:pt x="1517" y="59"/>
                    <a:pt x="1283" y="59"/>
                    <a:pt x="109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6"/>
            <p:cNvSpPr/>
            <p:nvPr/>
          </p:nvSpPr>
          <p:spPr>
            <a:xfrm>
              <a:off x="5327950" y="2754000"/>
              <a:ext cx="82000" cy="106425"/>
            </a:xfrm>
            <a:custGeom>
              <a:avLst/>
              <a:gdLst/>
              <a:ahLst/>
              <a:cxnLst/>
              <a:rect l="l" t="t" r="r" b="b"/>
              <a:pathLst>
                <a:path w="3280" h="4257" extrusionOk="0">
                  <a:moveTo>
                    <a:pt x="2784" y="0"/>
                  </a:moveTo>
                  <a:cubicBezTo>
                    <a:pt x="1749" y="1225"/>
                    <a:pt x="846" y="2551"/>
                    <a:pt x="0" y="3950"/>
                  </a:cubicBezTo>
                  <a:cubicBezTo>
                    <a:pt x="175" y="4008"/>
                    <a:pt x="292" y="4140"/>
                    <a:pt x="481" y="4256"/>
                  </a:cubicBezTo>
                  <a:cubicBezTo>
                    <a:pt x="1268" y="2857"/>
                    <a:pt x="2187" y="1458"/>
                    <a:pt x="3280" y="248"/>
                  </a:cubicBezTo>
                  <a:cubicBezTo>
                    <a:pt x="3090" y="132"/>
                    <a:pt x="2974" y="73"/>
                    <a:pt x="278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6"/>
            <p:cNvSpPr/>
            <p:nvPr/>
          </p:nvSpPr>
          <p:spPr>
            <a:xfrm>
              <a:off x="5391700" y="2819300"/>
              <a:ext cx="241250" cy="128925"/>
            </a:xfrm>
            <a:custGeom>
              <a:avLst/>
              <a:gdLst/>
              <a:ahLst/>
              <a:cxnLst/>
              <a:rect l="l" t="t" r="r" b="b"/>
              <a:pathLst>
                <a:path w="9650" h="5157" extrusionOk="0">
                  <a:moveTo>
                    <a:pt x="1356" y="0"/>
                  </a:moveTo>
                  <a:cubicBezTo>
                    <a:pt x="1091" y="0"/>
                    <a:pt x="834" y="37"/>
                    <a:pt x="598" y="128"/>
                  </a:cubicBezTo>
                  <a:cubicBezTo>
                    <a:pt x="1" y="435"/>
                    <a:pt x="59" y="974"/>
                    <a:pt x="424" y="1469"/>
                  </a:cubicBezTo>
                  <a:cubicBezTo>
                    <a:pt x="1386" y="2679"/>
                    <a:pt x="3207" y="3524"/>
                    <a:pt x="4548" y="4078"/>
                  </a:cubicBezTo>
                  <a:cubicBezTo>
                    <a:pt x="5394" y="4501"/>
                    <a:pt x="6312" y="4749"/>
                    <a:pt x="7215" y="4982"/>
                  </a:cubicBezTo>
                  <a:cubicBezTo>
                    <a:pt x="7567" y="5091"/>
                    <a:pt x="7939" y="5156"/>
                    <a:pt x="8318" y="5156"/>
                  </a:cubicBezTo>
                  <a:cubicBezTo>
                    <a:pt x="8599" y="5156"/>
                    <a:pt x="8884" y="5121"/>
                    <a:pt x="9168" y="5040"/>
                  </a:cubicBezTo>
                  <a:cubicBezTo>
                    <a:pt x="9285" y="4982"/>
                    <a:pt x="9474" y="4865"/>
                    <a:pt x="9591" y="4676"/>
                  </a:cubicBezTo>
                  <a:cubicBezTo>
                    <a:pt x="9649" y="4559"/>
                    <a:pt x="9649" y="4311"/>
                    <a:pt x="9591" y="4136"/>
                  </a:cubicBezTo>
                  <a:cubicBezTo>
                    <a:pt x="9474" y="3714"/>
                    <a:pt x="9037" y="3408"/>
                    <a:pt x="8673" y="3160"/>
                  </a:cubicBezTo>
                  <a:cubicBezTo>
                    <a:pt x="6982" y="2009"/>
                    <a:pt x="5102" y="1105"/>
                    <a:pt x="3149" y="376"/>
                  </a:cubicBezTo>
                  <a:cubicBezTo>
                    <a:pt x="2638" y="203"/>
                    <a:pt x="1977" y="0"/>
                    <a:pt x="1356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6"/>
            <p:cNvSpPr/>
            <p:nvPr/>
          </p:nvSpPr>
          <p:spPr>
            <a:xfrm>
              <a:off x="5260900" y="2702625"/>
              <a:ext cx="65250" cy="104600"/>
            </a:xfrm>
            <a:custGeom>
              <a:avLst/>
              <a:gdLst/>
              <a:ahLst/>
              <a:cxnLst/>
              <a:rect l="l" t="t" r="r" b="b"/>
              <a:pathLst>
                <a:path w="2610" h="4184" extrusionOk="0">
                  <a:moveTo>
                    <a:pt x="2610" y="0"/>
                  </a:moveTo>
                  <a:cubicBezTo>
                    <a:pt x="2551" y="0"/>
                    <a:pt x="2551" y="0"/>
                    <a:pt x="2493" y="59"/>
                  </a:cubicBezTo>
                  <a:lnTo>
                    <a:pt x="1" y="4067"/>
                  </a:lnTo>
                  <a:cubicBezTo>
                    <a:pt x="1" y="4125"/>
                    <a:pt x="1" y="4183"/>
                    <a:pt x="59" y="4183"/>
                  </a:cubicBezTo>
                  <a:lnTo>
                    <a:pt x="132" y="4183"/>
                  </a:lnTo>
                  <a:lnTo>
                    <a:pt x="2610" y="11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6"/>
            <p:cNvSpPr/>
            <p:nvPr/>
          </p:nvSpPr>
          <p:spPr>
            <a:xfrm>
              <a:off x="5752800" y="2897200"/>
              <a:ext cx="56125" cy="124275"/>
            </a:xfrm>
            <a:custGeom>
              <a:avLst/>
              <a:gdLst/>
              <a:ahLst/>
              <a:cxnLst/>
              <a:rect l="l" t="t" r="r" b="b"/>
              <a:pathLst>
                <a:path w="2245" h="4971" extrusionOk="0">
                  <a:moveTo>
                    <a:pt x="2157" y="0"/>
                  </a:moveTo>
                  <a:cubicBezTo>
                    <a:pt x="2143" y="0"/>
                    <a:pt x="2128" y="15"/>
                    <a:pt x="2128" y="44"/>
                  </a:cubicBezTo>
                  <a:cubicBezTo>
                    <a:pt x="0" y="2288"/>
                    <a:pt x="1283" y="4912"/>
                    <a:pt x="1283" y="4970"/>
                  </a:cubicBezTo>
                  <a:lnTo>
                    <a:pt x="1400" y="4970"/>
                  </a:lnTo>
                  <a:lnTo>
                    <a:pt x="1400" y="4912"/>
                  </a:lnTo>
                  <a:cubicBezTo>
                    <a:pt x="1400" y="4839"/>
                    <a:pt x="132" y="2288"/>
                    <a:pt x="2187" y="102"/>
                  </a:cubicBezTo>
                  <a:cubicBezTo>
                    <a:pt x="2245" y="102"/>
                    <a:pt x="2245" y="44"/>
                    <a:pt x="2187" y="44"/>
                  </a:cubicBezTo>
                  <a:cubicBezTo>
                    <a:pt x="2187" y="15"/>
                    <a:pt x="2172" y="0"/>
                    <a:pt x="215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86"/>
          <p:cNvGrpSpPr/>
          <p:nvPr/>
        </p:nvGrpSpPr>
        <p:grpSpPr>
          <a:xfrm>
            <a:off x="6693363" y="1733375"/>
            <a:ext cx="1296450" cy="1275400"/>
            <a:chOff x="6732200" y="1840075"/>
            <a:chExt cx="1296450" cy="1275400"/>
          </a:xfrm>
        </p:grpSpPr>
        <p:sp>
          <p:nvSpPr>
            <p:cNvPr id="3380" name="Google Shape;3380;p86"/>
            <p:cNvSpPr/>
            <p:nvPr/>
          </p:nvSpPr>
          <p:spPr>
            <a:xfrm>
              <a:off x="6732200" y="1840075"/>
              <a:ext cx="1296450" cy="1275400"/>
            </a:xfrm>
            <a:custGeom>
              <a:avLst/>
              <a:gdLst/>
              <a:ahLst/>
              <a:cxnLst/>
              <a:rect l="l" t="t" r="r" b="b"/>
              <a:pathLst>
                <a:path w="51858" h="51016" extrusionOk="0">
                  <a:moveTo>
                    <a:pt x="26246" y="0"/>
                  </a:moveTo>
                  <a:cubicBezTo>
                    <a:pt x="24880" y="0"/>
                    <a:pt x="23516" y="106"/>
                    <a:pt x="22169" y="311"/>
                  </a:cubicBezTo>
                  <a:cubicBezTo>
                    <a:pt x="19852" y="675"/>
                    <a:pt x="16820" y="1345"/>
                    <a:pt x="14809" y="2613"/>
                  </a:cubicBezTo>
                  <a:cubicBezTo>
                    <a:pt x="14692" y="2672"/>
                    <a:pt x="14634" y="2744"/>
                    <a:pt x="14576" y="2803"/>
                  </a:cubicBezTo>
                  <a:cubicBezTo>
                    <a:pt x="14211" y="2978"/>
                    <a:pt x="13847" y="3225"/>
                    <a:pt x="13482" y="3400"/>
                  </a:cubicBezTo>
                  <a:cubicBezTo>
                    <a:pt x="13351" y="3473"/>
                    <a:pt x="13235" y="3531"/>
                    <a:pt x="13176" y="3590"/>
                  </a:cubicBezTo>
                  <a:cubicBezTo>
                    <a:pt x="12200" y="4202"/>
                    <a:pt x="11238" y="4799"/>
                    <a:pt x="10378" y="5528"/>
                  </a:cubicBezTo>
                  <a:lnTo>
                    <a:pt x="8323" y="6621"/>
                  </a:lnTo>
                  <a:cubicBezTo>
                    <a:pt x="7769" y="6927"/>
                    <a:pt x="7463" y="7481"/>
                    <a:pt x="7594" y="8079"/>
                  </a:cubicBezTo>
                  <a:cubicBezTo>
                    <a:pt x="6924" y="8807"/>
                    <a:pt x="6253" y="9536"/>
                    <a:pt x="5700" y="10323"/>
                  </a:cubicBezTo>
                  <a:cubicBezTo>
                    <a:pt x="5641" y="10396"/>
                    <a:pt x="5583" y="10454"/>
                    <a:pt x="5525" y="10571"/>
                  </a:cubicBezTo>
                  <a:cubicBezTo>
                    <a:pt x="1517" y="16036"/>
                    <a:pt x="1" y="23149"/>
                    <a:pt x="1094" y="29824"/>
                  </a:cubicBezTo>
                  <a:cubicBezTo>
                    <a:pt x="1764" y="34080"/>
                    <a:pt x="3397" y="37723"/>
                    <a:pt x="6006" y="41061"/>
                  </a:cubicBezTo>
                  <a:cubicBezTo>
                    <a:pt x="7157" y="42577"/>
                    <a:pt x="8498" y="43918"/>
                    <a:pt x="9955" y="45127"/>
                  </a:cubicBezTo>
                  <a:cubicBezTo>
                    <a:pt x="12812" y="47488"/>
                    <a:pt x="16266" y="49310"/>
                    <a:pt x="19910" y="50228"/>
                  </a:cubicBezTo>
                  <a:cubicBezTo>
                    <a:pt x="21921" y="50709"/>
                    <a:pt x="23918" y="50957"/>
                    <a:pt x="25988" y="51015"/>
                  </a:cubicBezTo>
                  <a:cubicBezTo>
                    <a:pt x="26658" y="51015"/>
                    <a:pt x="27387" y="50957"/>
                    <a:pt x="28057" y="50899"/>
                  </a:cubicBezTo>
                  <a:cubicBezTo>
                    <a:pt x="39163" y="50039"/>
                    <a:pt x="48768" y="41790"/>
                    <a:pt x="51129" y="30917"/>
                  </a:cubicBezTo>
                  <a:cubicBezTo>
                    <a:pt x="51741" y="28177"/>
                    <a:pt x="51857" y="25335"/>
                    <a:pt x="51493" y="22595"/>
                  </a:cubicBezTo>
                  <a:cubicBezTo>
                    <a:pt x="50152" y="11548"/>
                    <a:pt x="41655" y="2307"/>
                    <a:pt x="30608" y="369"/>
                  </a:cubicBezTo>
                  <a:cubicBezTo>
                    <a:pt x="29163" y="121"/>
                    <a:pt x="27703" y="0"/>
                    <a:pt x="26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6"/>
            <p:cNvSpPr/>
            <p:nvPr/>
          </p:nvSpPr>
          <p:spPr>
            <a:xfrm>
              <a:off x="6783575" y="1875875"/>
              <a:ext cx="1204275" cy="1203150"/>
            </a:xfrm>
            <a:custGeom>
              <a:avLst/>
              <a:gdLst/>
              <a:ahLst/>
              <a:cxnLst/>
              <a:rect l="l" t="t" r="r" b="b"/>
              <a:pathLst>
                <a:path w="48171" h="48126" extrusionOk="0">
                  <a:moveTo>
                    <a:pt x="24217" y="1"/>
                  </a:moveTo>
                  <a:cubicBezTo>
                    <a:pt x="23586" y="1"/>
                    <a:pt x="22963" y="30"/>
                    <a:pt x="22358" y="88"/>
                  </a:cubicBezTo>
                  <a:lnTo>
                    <a:pt x="22052" y="88"/>
                  </a:lnTo>
                  <a:cubicBezTo>
                    <a:pt x="20959" y="219"/>
                    <a:pt x="19866" y="394"/>
                    <a:pt x="18773" y="642"/>
                  </a:cubicBezTo>
                  <a:cubicBezTo>
                    <a:pt x="18584" y="642"/>
                    <a:pt x="18409" y="700"/>
                    <a:pt x="18219" y="759"/>
                  </a:cubicBezTo>
                  <a:lnTo>
                    <a:pt x="18161" y="759"/>
                  </a:lnTo>
                  <a:cubicBezTo>
                    <a:pt x="18103" y="759"/>
                    <a:pt x="18044" y="817"/>
                    <a:pt x="17986" y="817"/>
                  </a:cubicBezTo>
                  <a:lnTo>
                    <a:pt x="17855" y="817"/>
                  </a:lnTo>
                  <a:cubicBezTo>
                    <a:pt x="16470" y="1240"/>
                    <a:pt x="15071" y="1735"/>
                    <a:pt x="13730" y="2406"/>
                  </a:cubicBezTo>
                  <a:cubicBezTo>
                    <a:pt x="13730" y="2406"/>
                    <a:pt x="13672" y="2406"/>
                    <a:pt x="13614" y="2464"/>
                  </a:cubicBezTo>
                  <a:cubicBezTo>
                    <a:pt x="13555" y="2464"/>
                    <a:pt x="13483" y="2464"/>
                    <a:pt x="13483" y="2522"/>
                  </a:cubicBezTo>
                  <a:cubicBezTo>
                    <a:pt x="13002" y="2770"/>
                    <a:pt x="12579" y="3003"/>
                    <a:pt x="12098" y="3251"/>
                  </a:cubicBezTo>
                  <a:cubicBezTo>
                    <a:pt x="11967" y="3309"/>
                    <a:pt x="11908" y="3367"/>
                    <a:pt x="11792" y="3426"/>
                  </a:cubicBezTo>
                  <a:cubicBezTo>
                    <a:pt x="10815" y="3980"/>
                    <a:pt x="9970" y="4592"/>
                    <a:pt x="9052" y="5320"/>
                  </a:cubicBezTo>
                  <a:lnTo>
                    <a:pt x="8935" y="5437"/>
                  </a:lnTo>
                  <a:cubicBezTo>
                    <a:pt x="8877" y="5495"/>
                    <a:pt x="8819" y="5495"/>
                    <a:pt x="8746" y="5554"/>
                  </a:cubicBezTo>
                  <a:cubicBezTo>
                    <a:pt x="8454" y="5801"/>
                    <a:pt x="8148" y="6108"/>
                    <a:pt x="7842" y="6341"/>
                  </a:cubicBezTo>
                  <a:cubicBezTo>
                    <a:pt x="7784" y="6414"/>
                    <a:pt x="7653" y="6530"/>
                    <a:pt x="7594" y="6588"/>
                  </a:cubicBezTo>
                  <a:cubicBezTo>
                    <a:pt x="6560" y="7565"/>
                    <a:pt x="5656" y="8600"/>
                    <a:pt x="4811" y="9751"/>
                  </a:cubicBezTo>
                  <a:cubicBezTo>
                    <a:pt x="4738" y="9809"/>
                    <a:pt x="4679" y="9868"/>
                    <a:pt x="4621" y="9984"/>
                  </a:cubicBezTo>
                  <a:cubicBezTo>
                    <a:pt x="4315" y="10422"/>
                    <a:pt x="4009" y="10844"/>
                    <a:pt x="3776" y="11267"/>
                  </a:cubicBezTo>
                  <a:cubicBezTo>
                    <a:pt x="3718" y="11325"/>
                    <a:pt x="3645" y="11442"/>
                    <a:pt x="3586" y="11573"/>
                  </a:cubicBezTo>
                  <a:cubicBezTo>
                    <a:pt x="3470" y="11690"/>
                    <a:pt x="3411" y="11748"/>
                    <a:pt x="3353" y="11879"/>
                  </a:cubicBezTo>
                  <a:cubicBezTo>
                    <a:pt x="3105" y="12360"/>
                    <a:pt x="2858" y="12841"/>
                    <a:pt x="2624" y="13336"/>
                  </a:cubicBezTo>
                  <a:cubicBezTo>
                    <a:pt x="2552" y="13395"/>
                    <a:pt x="2493" y="13453"/>
                    <a:pt x="2493" y="13570"/>
                  </a:cubicBezTo>
                  <a:cubicBezTo>
                    <a:pt x="1954" y="14663"/>
                    <a:pt x="1458" y="15814"/>
                    <a:pt x="1094" y="17038"/>
                  </a:cubicBezTo>
                  <a:cubicBezTo>
                    <a:pt x="1094" y="17155"/>
                    <a:pt x="1036" y="17213"/>
                    <a:pt x="1036" y="17272"/>
                  </a:cubicBezTo>
                  <a:cubicBezTo>
                    <a:pt x="861" y="17825"/>
                    <a:pt x="730" y="18438"/>
                    <a:pt x="613" y="19035"/>
                  </a:cubicBezTo>
                  <a:cubicBezTo>
                    <a:pt x="438" y="19647"/>
                    <a:pt x="365" y="20318"/>
                    <a:pt x="249" y="20915"/>
                  </a:cubicBezTo>
                  <a:lnTo>
                    <a:pt x="249" y="21163"/>
                  </a:lnTo>
                  <a:cubicBezTo>
                    <a:pt x="74" y="22446"/>
                    <a:pt x="1" y="23655"/>
                    <a:pt x="74" y="24923"/>
                  </a:cubicBezTo>
                  <a:lnTo>
                    <a:pt x="74" y="25171"/>
                  </a:lnTo>
                  <a:cubicBezTo>
                    <a:pt x="132" y="25652"/>
                    <a:pt x="132" y="26148"/>
                    <a:pt x="190" y="26687"/>
                  </a:cubicBezTo>
                  <a:cubicBezTo>
                    <a:pt x="190" y="26818"/>
                    <a:pt x="249" y="26935"/>
                    <a:pt x="249" y="27051"/>
                  </a:cubicBezTo>
                  <a:cubicBezTo>
                    <a:pt x="249" y="27182"/>
                    <a:pt x="249" y="27299"/>
                    <a:pt x="307" y="27415"/>
                  </a:cubicBezTo>
                  <a:cubicBezTo>
                    <a:pt x="365" y="27969"/>
                    <a:pt x="438" y="28509"/>
                    <a:pt x="555" y="29062"/>
                  </a:cubicBezTo>
                  <a:cubicBezTo>
                    <a:pt x="613" y="29179"/>
                    <a:pt x="613" y="29237"/>
                    <a:pt x="613" y="29296"/>
                  </a:cubicBezTo>
                  <a:cubicBezTo>
                    <a:pt x="977" y="30695"/>
                    <a:pt x="1400" y="32094"/>
                    <a:pt x="1954" y="33376"/>
                  </a:cubicBezTo>
                  <a:cubicBezTo>
                    <a:pt x="1954" y="33493"/>
                    <a:pt x="2012" y="33610"/>
                    <a:pt x="2071" y="33668"/>
                  </a:cubicBezTo>
                  <a:cubicBezTo>
                    <a:pt x="2187" y="34032"/>
                    <a:pt x="2377" y="34338"/>
                    <a:pt x="2493" y="34644"/>
                  </a:cubicBezTo>
                  <a:cubicBezTo>
                    <a:pt x="2552" y="34703"/>
                    <a:pt x="2552" y="34761"/>
                    <a:pt x="2624" y="34834"/>
                  </a:cubicBezTo>
                  <a:cubicBezTo>
                    <a:pt x="2624" y="34892"/>
                    <a:pt x="2683" y="34951"/>
                    <a:pt x="2683" y="35009"/>
                  </a:cubicBezTo>
                  <a:cubicBezTo>
                    <a:pt x="3222" y="36044"/>
                    <a:pt x="3834" y="37078"/>
                    <a:pt x="4505" y="37982"/>
                  </a:cubicBezTo>
                  <a:cubicBezTo>
                    <a:pt x="4563" y="38113"/>
                    <a:pt x="4621" y="38172"/>
                    <a:pt x="4738" y="38288"/>
                  </a:cubicBezTo>
                  <a:cubicBezTo>
                    <a:pt x="4986" y="38652"/>
                    <a:pt x="5292" y="39017"/>
                    <a:pt x="5539" y="39381"/>
                  </a:cubicBezTo>
                  <a:cubicBezTo>
                    <a:pt x="5598" y="39381"/>
                    <a:pt x="5598" y="39440"/>
                    <a:pt x="5656" y="39498"/>
                  </a:cubicBezTo>
                  <a:cubicBezTo>
                    <a:pt x="5714" y="39498"/>
                    <a:pt x="5714" y="39571"/>
                    <a:pt x="5773" y="39629"/>
                  </a:cubicBezTo>
                  <a:cubicBezTo>
                    <a:pt x="6691" y="40722"/>
                    <a:pt x="7726" y="41757"/>
                    <a:pt x="8877" y="42719"/>
                  </a:cubicBezTo>
                  <a:cubicBezTo>
                    <a:pt x="8935" y="42719"/>
                    <a:pt x="8935" y="42719"/>
                    <a:pt x="8994" y="42777"/>
                  </a:cubicBezTo>
                  <a:cubicBezTo>
                    <a:pt x="9052" y="42777"/>
                    <a:pt x="9052" y="42850"/>
                    <a:pt x="9110" y="42850"/>
                  </a:cubicBezTo>
                  <a:cubicBezTo>
                    <a:pt x="9183" y="42967"/>
                    <a:pt x="9300" y="43025"/>
                    <a:pt x="9358" y="43083"/>
                  </a:cubicBezTo>
                  <a:cubicBezTo>
                    <a:pt x="9547" y="43214"/>
                    <a:pt x="9664" y="43331"/>
                    <a:pt x="9839" y="43448"/>
                  </a:cubicBezTo>
                  <a:cubicBezTo>
                    <a:pt x="10640" y="44060"/>
                    <a:pt x="11486" y="44599"/>
                    <a:pt x="12389" y="45094"/>
                  </a:cubicBezTo>
                  <a:cubicBezTo>
                    <a:pt x="12462" y="45094"/>
                    <a:pt x="12521" y="45153"/>
                    <a:pt x="12521" y="45153"/>
                  </a:cubicBezTo>
                  <a:cubicBezTo>
                    <a:pt x="12579" y="45153"/>
                    <a:pt x="12579" y="45211"/>
                    <a:pt x="12637" y="45211"/>
                  </a:cubicBezTo>
                  <a:cubicBezTo>
                    <a:pt x="13730" y="45823"/>
                    <a:pt x="14882" y="46304"/>
                    <a:pt x="16106" y="46727"/>
                  </a:cubicBezTo>
                  <a:cubicBezTo>
                    <a:pt x="16164" y="46785"/>
                    <a:pt x="16164" y="46785"/>
                    <a:pt x="16223" y="46785"/>
                  </a:cubicBezTo>
                  <a:cubicBezTo>
                    <a:pt x="16281" y="46785"/>
                    <a:pt x="16281" y="46785"/>
                    <a:pt x="16339" y="46858"/>
                  </a:cubicBezTo>
                  <a:cubicBezTo>
                    <a:pt x="17199" y="47149"/>
                    <a:pt x="18103" y="47397"/>
                    <a:pt x="19079" y="47587"/>
                  </a:cubicBezTo>
                  <a:cubicBezTo>
                    <a:pt x="19385" y="47645"/>
                    <a:pt x="19618" y="47703"/>
                    <a:pt x="19925" y="47762"/>
                  </a:cubicBezTo>
                  <a:lnTo>
                    <a:pt x="20041" y="47762"/>
                  </a:lnTo>
                  <a:cubicBezTo>
                    <a:pt x="20114" y="47762"/>
                    <a:pt x="20114" y="47762"/>
                    <a:pt x="20172" y="47820"/>
                  </a:cubicBezTo>
                  <a:cubicBezTo>
                    <a:pt x="21440" y="48009"/>
                    <a:pt x="22665" y="48126"/>
                    <a:pt x="23874" y="48126"/>
                  </a:cubicBezTo>
                  <a:lnTo>
                    <a:pt x="24122" y="48126"/>
                  </a:lnTo>
                  <a:cubicBezTo>
                    <a:pt x="25448" y="48126"/>
                    <a:pt x="26731" y="48009"/>
                    <a:pt x="27999" y="47820"/>
                  </a:cubicBezTo>
                  <a:cubicBezTo>
                    <a:pt x="28057" y="47820"/>
                    <a:pt x="28057" y="47820"/>
                    <a:pt x="28130" y="47762"/>
                  </a:cubicBezTo>
                  <a:lnTo>
                    <a:pt x="28247" y="47762"/>
                  </a:lnTo>
                  <a:cubicBezTo>
                    <a:pt x="28553" y="47703"/>
                    <a:pt x="28859" y="47645"/>
                    <a:pt x="29150" y="47587"/>
                  </a:cubicBezTo>
                  <a:cubicBezTo>
                    <a:pt x="29398" y="47514"/>
                    <a:pt x="29587" y="47514"/>
                    <a:pt x="29762" y="47456"/>
                  </a:cubicBezTo>
                  <a:cubicBezTo>
                    <a:pt x="30608" y="47222"/>
                    <a:pt x="31468" y="46975"/>
                    <a:pt x="32313" y="46668"/>
                  </a:cubicBezTo>
                  <a:lnTo>
                    <a:pt x="32430" y="46668"/>
                  </a:lnTo>
                  <a:cubicBezTo>
                    <a:pt x="32430" y="46610"/>
                    <a:pt x="32502" y="46610"/>
                    <a:pt x="32561" y="46610"/>
                  </a:cubicBezTo>
                  <a:cubicBezTo>
                    <a:pt x="33712" y="46129"/>
                    <a:pt x="34863" y="45634"/>
                    <a:pt x="35957" y="44963"/>
                  </a:cubicBezTo>
                  <a:cubicBezTo>
                    <a:pt x="36073" y="44905"/>
                    <a:pt x="36146" y="44847"/>
                    <a:pt x="36263" y="44788"/>
                  </a:cubicBezTo>
                  <a:cubicBezTo>
                    <a:pt x="36438" y="44730"/>
                    <a:pt x="36627" y="44599"/>
                    <a:pt x="36802" y="44482"/>
                  </a:cubicBezTo>
                  <a:cubicBezTo>
                    <a:pt x="36875" y="44482"/>
                    <a:pt x="36875" y="44424"/>
                    <a:pt x="36933" y="44424"/>
                  </a:cubicBezTo>
                  <a:cubicBezTo>
                    <a:pt x="36991" y="44366"/>
                    <a:pt x="37050" y="44366"/>
                    <a:pt x="37108" y="44307"/>
                  </a:cubicBezTo>
                  <a:cubicBezTo>
                    <a:pt x="38201" y="43579"/>
                    <a:pt x="39294" y="42777"/>
                    <a:pt x="40271" y="41873"/>
                  </a:cubicBezTo>
                  <a:cubicBezTo>
                    <a:pt x="40329" y="41815"/>
                    <a:pt x="40446" y="41757"/>
                    <a:pt x="40518" y="41684"/>
                  </a:cubicBezTo>
                  <a:cubicBezTo>
                    <a:pt x="40941" y="41261"/>
                    <a:pt x="41305" y="40897"/>
                    <a:pt x="41728" y="40474"/>
                  </a:cubicBezTo>
                  <a:cubicBezTo>
                    <a:pt x="41786" y="40416"/>
                    <a:pt x="41786" y="40358"/>
                    <a:pt x="41845" y="40299"/>
                  </a:cubicBezTo>
                  <a:cubicBezTo>
                    <a:pt x="41903" y="40227"/>
                    <a:pt x="41976" y="40168"/>
                    <a:pt x="42034" y="40110"/>
                  </a:cubicBezTo>
                  <a:cubicBezTo>
                    <a:pt x="42515" y="39571"/>
                    <a:pt x="42938" y="39075"/>
                    <a:pt x="43360" y="38478"/>
                  </a:cubicBezTo>
                  <a:cubicBezTo>
                    <a:pt x="43433" y="38405"/>
                    <a:pt x="43492" y="38346"/>
                    <a:pt x="43492" y="38288"/>
                  </a:cubicBezTo>
                  <a:cubicBezTo>
                    <a:pt x="44279" y="37253"/>
                    <a:pt x="44949" y="36102"/>
                    <a:pt x="45547" y="34951"/>
                  </a:cubicBezTo>
                  <a:cubicBezTo>
                    <a:pt x="45620" y="34834"/>
                    <a:pt x="45678" y="34761"/>
                    <a:pt x="45678" y="34703"/>
                  </a:cubicBezTo>
                  <a:cubicBezTo>
                    <a:pt x="46217" y="33610"/>
                    <a:pt x="46713" y="32400"/>
                    <a:pt x="47077" y="31190"/>
                  </a:cubicBezTo>
                  <a:cubicBezTo>
                    <a:pt x="47077" y="31117"/>
                    <a:pt x="47135" y="31059"/>
                    <a:pt x="47135" y="31001"/>
                  </a:cubicBezTo>
                  <a:cubicBezTo>
                    <a:pt x="47310" y="30389"/>
                    <a:pt x="47500" y="29733"/>
                    <a:pt x="47616" y="29121"/>
                  </a:cubicBezTo>
                  <a:cubicBezTo>
                    <a:pt x="47733" y="28509"/>
                    <a:pt x="47864" y="27969"/>
                    <a:pt x="47922" y="27357"/>
                  </a:cubicBezTo>
                  <a:cubicBezTo>
                    <a:pt x="47922" y="27299"/>
                    <a:pt x="47981" y="27182"/>
                    <a:pt x="47981" y="27109"/>
                  </a:cubicBezTo>
                  <a:cubicBezTo>
                    <a:pt x="48097" y="25841"/>
                    <a:pt x="48170" y="24559"/>
                    <a:pt x="48170" y="23349"/>
                  </a:cubicBezTo>
                  <a:lnTo>
                    <a:pt x="48170" y="23101"/>
                  </a:lnTo>
                  <a:cubicBezTo>
                    <a:pt x="48097" y="21775"/>
                    <a:pt x="47922" y="20493"/>
                    <a:pt x="47675" y="19225"/>
                  </a:cubicBezTo>
                  <a:cubicBezTo>
                    <a:pt x="47675" y="19093"/>
                    <a:pt x="47616" y="19035"/>
                    <a:pt x="47616" y="18977"/>
                  </a:cubicBezTo>
                  <a:cubicBezTo>
                    <a:pt x="47441" y="18248"/>
                    <a:pt x="47252" y="17519"/>
                    <a:pt x="47004" y="16791"/>
                  </a:cubicBezTo>
                  <a:cubicBezTo>
                    <a:pt x="47004" y="16732"/>
                    <a:pt x="47004" y="16674"/>
                    <a:pt x="46946" y="16543"/>
                  </a:cubicBezTo>
                  <a:cubicBezTo>
                    <a:pt x="46946" y="16485"/>
                    <a:pt x="46888" y="16426"/>
                    <a:pt x="46888" y="16368"/>
                  </a:cubicBezTo>
                  <a:cubicBezTo>
                    <a:pt x="46713" y="15887"/>
                    <a:pt x="46523" y="15333"/>
                    <a:pt x="46348" y="14911"/>
                  </a:cubicBezTo>
                  <a:cubicBezTo>
                    <a:pt x="46275" y="14794"/>
                    <a:pt x="46275" y="14721"/>
                    <a:pt x="46217" y="14604"/>
                  </a:cubicBezTo>
                  <a:cubicBezTo>
                    <a:pt x="45678" y="13336"/>
                    <a:pt x="45007" y="12112"/>
                    <a:pt x="44279" y="10961"/>
                  </a:cubicBezTo>
                  <a:cubicBezTo>
                    <a:pt x="44220" y="10903"/>
                    <a:pt x="44220" y="10844"/>
                    <a:pt x="44162" y="10786"/>
                  </a:cubicBezTo>
                  <a:cubicBezTo>
                    <a:pt x="44162" y="10786"/>
                    <a:pt x="44089" y="10713"/>
                    <a:pt x="44089" y="10655"/>
                  </a:cubicBezTo>
                  <a:cubicBezTo>
                    <a:pt x="43973" y="10538"/>
                    <a:pt x="43914" y="10422"/>
                    <a:pt x="43798" y="10290"/>
                  </a:cubicBezTo>
                  <a:cubicBezTo>
                    <a:pt x="43725" y="10174"/>
                    <a:pt x="43667" y="10116"/>
                    <a:pt x="43608" y="9984"/>
                  </a:cubicBezTo>
                  <a:cubicBezTo>
                    <a:pt x="42821" y="8964"/>
                    <a:pt x="41976" y="7929"/>
                    <a:pt x="41058" y="7011"/>
                  </a:cubicBezTo>
                  <a:cubicBezTo>
                    <a:pt x="40999" y="6953"/>
                    <a:pt x="40999" y="6953"/>
                    <a:pt x="40941" y="6895"/>
                  </a:cubicBezTo>
                  <a:lnTo>
                    <a:pt x="40883" y="6836"/>
                  </a:lnTo>
                  <a:cubicBezTo>
                    <a:pt x="40271" y="6224"/>
                    <a:pt x="39659" y="5743"/>
                    <a:pt x="39061" y="5248"/>
                  </a:cubicBezTo>
                  <a:cubicBezTo>
                    <a:pt x="38930" y="5131"/>
                    <a:pt x="38755" y="5014"/>
                    <a:pt x="38624" y="4883"/>
                  </a:cubicBezTo>
                  <a:cubicBezTo>
                    <a:pt x="38259" y="4650"/>
                    <a:pt x="37968" y="4402"/>
                    <a:pt x="37604" y="4155"/>
                  </a:cubicBezTo>
                  <a:lnTo>
                    <a:pt x="37531" y="4096"/>
                  </a:lnTo>
                  <a:cubicBezTo>
                    <a:pt x="37472" y="4096"/>
                    <a:pt x="37414" y="4038"/>
                    <a:pt x="37414" y="4038"/>
                  </a:cubicBezTo>
                  <a:cubicBezTo>
                    <a:pt x="36321" y="3309"/>
                    <a:pt x="35228" y="2697"/>
                    <a:pt x="34018" y="2158"/>
                  </a:cubicBezTo>
                  <a:cubicBezTo>
                    <a:pt x="33960" y="2158"/>
                    <a:pt x="33960" y="2099"/>
                    <a:pt x="33887" y="2099"/>
                  </a:cubicBezTo>
                  <a:cubicBezTo>
                    <a:pt x="33829" y="2099"/>
                    <a:pt x="33829" y="2099"/>
                    <a:pt x="33770" y="2041"/>
                  </a:cubicBezTo>
                  <a:cubicBezTo>
                    <a:pt x="32677" y="1546"/>
                    <a:pt x="31468" y="1123"/>
                    <a:pt x="30243" y="817"/>
                  </a:cubicBezTo>
                  <a:lnTo>
                    <a:pt x="30127" y="817"/>
                  </a:lnTo>
                  <a:cubicBezTo>
                    <a:pt x="30127" y="759"/>
                    <a:pt x="30068" y="759"/>
                    <a:pt x="30010" y="759"/>
                  </a:cubicBezTo>
                  <a:cubicBezTo>
                    <a:pt x="29762" y="700"/>
                    <a:pt x="29456" y="642"/>
                    <a:pt x="29150" y="584"/>
                  </a:cubicBezTo>
                  <a:cubicBezTo>
                    <a:pt x="28247" y="336"/>
                    <a:pt x="27270" y="219"/>
                    <a:pt x="26366" y="147"/>
                  </a:cubicBezTo>
                  <a:cubicBezTo>
                    <a:pt x="26308" y="147"/>
                    <a:pt x="26308" y="88"/>
                    <a:pt x="26235" y="88"/>
                  </a:cubicBezTo>
                  <a:lnTo>
                    <a:pt x="26119" y="88"/>
                  </a:lnTo>
                  <a:cubicBezTo>
                    <a:pt x="25485" y="30"/>
                    <a:pt x="24847" y="1"/>
                    <a:pt x="24217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86"/>
            <p:cNvSpPr/>
            <p:nvPr/>
          </p:nvSpPr>
          <p:spPr>
            <a:xfrm>
              <a:off x="7080625" y="2649900"/>
              <a:ext cx="668550" cy="163925"/>
            </a:xfrm>
            <a:custGeom>
              <a:avLst/>
              <a:gdLst/>
              <a:ahLst/>
              <a:cxnLst/>
              <a:rect l="l" t="t" r="r" b="b"/>
              <a:pathLst>
                <a:path w="26742" h="6557" extrusionOk="0">
                  <a:moveTo>
                    <a:pt x="5938" y="1205"/>
                  </a:moveTo>
                  <a:cubicBezTo>
                    <a:pt x="6176" y="1205"/>
                    <a:pt x="6412" y="1220"/>
                    <a:pt x="6643" y="1250"/>
                  </a:cubicBezTo>
                  <a:cubicBezTo>
                    <a:pt x="7503" y="1439"/>
                    <a:pt x="8407" y="1862"/>
                    <a:pt x="9019" y="2532"/>
                  </a:cubicBezTo>
                  <a:cubicBezTo>
                    <a:pt x="9325" y="2896"/>
                    <a:pt x="9558" y="3436"/>
                    <a:pt x="9325" y="3800"/>
                  </a:cubicBezTo>
                  <a:cubicBezTo>
                    <a:pt x="9077" y="4106"/>
                    <a:pt x="8596" y="4164"/>
                    <a:pt x="8232" y="4237"/>
                  </a:cubicBezTo>
                  <a:cubicBezTo>
                    <a:pt x="7620" y="4237"/>
                    <a:pt x="7008" y="4354"/>
                    <a:pt x="6410" y="4529"/>
                  </a:cubicBezTo>
                  <a:cubicBezTo>
                    <a:pt x="5856" y="4718"/>
                    <a:pt x="5317" y="4893"/>
                    <a:pt x="4705" y="5024"/>
                  </a:cubicBezTo>
                  <a:cubicBezTo>
                    <a:pt x="4494" y="5072"/>
                    <a:pt x="4266" y="5098"/>
                    <a:pt x="4033" y="5098"/>
                  </a:cubicBezTo>
                  <a:cubicBezTo>
                    <a:pt x="3126" y="5098"/>
                    <a:pt x="2162" y="4705"/>
                    <a:pt x="1965" y="3683"/>
                  </a:cubicBezTo>
                  <a:cubicBezTo>
                    <a:pt x="1732" y="2649"/>
                    <a:pt x="3058" y="1803"/>
                    <a:pt x="3918" y="1556"/>
                  </a:cubicBezTo>
                  <a:cubicBezTo>
                    <a:pt x="4547" y="1328"/>
                    <a:pt x="5248" y="1205"/>
                    <a:pt x="5938" y="1205"/>
                  </a:cubicBezTo>
                  <a:close/>
                  <a:moveTo>
                    <a:pt x="5713" y="0"/>
                  </a:moveTo>
                  <a:cubicBezTo>
                    <a:pt x="1771" y="0"/>
                    <a:pt x="1" y="4241"/>
                    <a:pt x="1061" y="5811"/>
                  </a:cubicBezTo>
                  <a:cubicBezTo>
                    <a:pt x="1402" y="6361"/>
                    <a:pt x="2042" y="6556"/>
                    <a:pt x="2797" y="6556"/>
                  </a:cubicBezTo>
                  <a:cubicBezTo>
                    <a:pt x="4467" y="6556"/>
                    <a:pt x="6700" y="5599"/>
                    <a:pt x="7503" y="5389"/>
                  </a:cubicBezTo>
                  <a:cubicBezTo>
                    <a:pt x="8713" y="5083"/>
                    <a:pt x="12779" y="4777"/>
                    <a:pt x="12779" y="4777"/>
                  </a:cubicBezTo>
                  <a:cubicBezTo>
                    <a:pt x="13450" y="6351"/>
                    <a:pt x="14907" y="6540"/>
                    <a:pt x="14907" y="6540"/>
                  </a:cubicBezTo>
                  <a:cubicBezTo>
                    <a:pt x="14907" y="6540"/>
                    <a:pt x="24497" y="3377"/>
                    <a:pt x="25649" y="2896"/>
                  </a:cubicBezTo>
                  <a:cubicBezTo>
                    <a:pt x="26742" y="2416"/>
                    <a:pt x="25955" y="1803"/>
                    <a:pt x="25955" y="1803"/>
                  </a:cubicBezTo>
                  <a:lnTo>
                    <a:pt x="25955" y="1803"/>
                  </a:lnTo>
                  <a:cubicBezTo>
                    <a:pt x="25954" y="1803"/>
                    <a:pt x="14907" y="2707"/>
                    <a:pt x="13931" y="2896"/>
                  </a:cubicBezTo>
                  <a:cubicBezTo>
                    <a:pt x="13780" y="2924"/>
                    <a:pt x="13626" y="2938"/>
                    <a:pt x="13467" y="2938"/>
                  </a:cubicBezTo>
                  <a:cubicBezTo>
                    <a:pt x="12607" y="2938"/>
                    <a:pt x="11579" y="2527"/>
                    <a:pt x="9981" y="1556"/>
                  </a:cubicBezTo>
                  <a:cubicBezTo>
                    <a:pt x="8043" y="346"/>
                    <a:pt x="6775" y="98"/>
                    <a:pt x="6775" y="98"/>
                  </a:cubicBezTo>
                  <a:cubicBezTo>
                    <a:pt x="6405" y="31"/>
                    <a:pt x="6051" y="0"/>
                    <a:pt x="5713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86"/>
            <p:cNvSpPr/>
            <p:nvPr/>
          </p:nvSpPr>
          <p:spPr>
            <a:xfrm>
              <a:off x="7189125" y="2583175"/>
              <a:ext cx="492825" cy="476225"/>
            </a:xfrm>
            <a:custGeom>
              <a:avLst/>
              <a:gdLst/>
              <a:ahLst/>
              <a:cxnLst/>
              <a:rect l="l" t="t" r="r" b="b"/>
              <a:pathLst>
                <a:path w="19713" h="19049" extrusionOk="0">
                  <a:moveTo>
                    <a:pt x="7463" y="12066"/>
                  </a:moveTo>
                  <a:cubicBezTo>
                    <a:pt x="7958" y="12124"/>
                    <a:pt x="8191" y="12663"/>
                    <a:pt x="8264" y="13159"/>
                  </a:cubicBezTo>
                  <a:cubicBezTo>
                    <a:pt x="8381" y="14062"/>
                    <a:pt x="8133" y="14981"/>
                    <a:pt x="7652" y="15768"/>
                  </a:cubicBezTo>
                  <a:cubicBezTo>
                    <a:pt x="7230" y="16555"/>
                    <a:pt x="6501" y="17167"/>
                    <a:pt x="5714" y="17648"/>
                  </a:cubicBezTo>
                  <a:cubicBezTo>
                    <a:pt x="5274" y="17938"/>
                    <a:pt x="4569" y="18233"/>
                    <a:pt x="3932" y="18233"/>
                  </a:cubicBezTo>
                  <a:cubicBezTo>
                    <a:pt x="3513" y="18233"/>
                    <a:pt x="3123" y="18106"/>
                    <a:pt x="2857" y="17764"/>
                  </a:cubicBezTo>
                  <a:cubicBezTo>
                    <a:pt x="2070" y="16802"/>
                    <a:pt x="2726" y="15462"/>
                    <a:pt x="3586" y="14791"/>
                  </a:cubicBezTo>
                  <a:cubicBezTo>
                    <a:pt x="4009" y="14427"/>
                    <a:pt x="4548" y="14194"/>
                    <a:pt x="5043" y="13829"/>
                  </a:cubicBezTo>
                  <a:cubicBezTo>
                    <a:pt x="5524" y="13465"/>
                    <a:pt x="6005" y="13100"/>
                    <a:pt x="6443" y="12663"/>
                  </a:cubicBezTo>
                  <a:cubicBezTo>
                    <a:pt x="6734" y="12372"/>
                    <a:pt x="7040" y="12066"/>
                    <a:pt x="7463" y="12066"/>
                  </a:cubicBezTo>
                  <a:close/>
                  <a:moveTo>
                    <a:pt x="19187" y="1"/>
                  </a:moveTo>
                  <a:cubicBezTo>
                    <a:pt x="19048" y="1"/>
                    <a:pt x="18870" y="46"/>
                    <a:pt x="18641" y="158"/>
                  </a:cubicBezTo>
                  <a:cubicBezTo>
                    <a:pt x="17548" y="712"/>
                    <a:pt x="8920" y="5624"/>
                    <a:pt x="8920" y="5624"/>
                  </a:cubicBezTo>
                  <a:cubicBezTo>
                    <a:pt x="8920" y="5624"/>
                    <a:pt x="8133" y="7271"/>
                    <a:pt x="8993" y="8786"/>
                  </a:cubicBezTo>
                  <a:cubicBezTo>
                    <a:pt x="8993" y="8786"/>
                    <a:pt x="6078" y="11701"/>
                    <a:pt x="5102" y="12430"/>
                  </a:cubicBezTo>
                  <a:cubicBezTo>
                    <a:pt x="4125" y="13159"/>
                    <a:pt x="1" y="15156"/>
                    <a:pt x="613" y="17108"/>
                  </a:cubicBezTo>
                  <a:cubicBezTo>
                    <a:pt x="930" y="18138"/>
                    <a:pt x="2519" y="19049"/>
                    <a:pt x="4295" y="19049"/>
                  </a:cubicBezTo>
                  <a:cubicBezTo>
                    <a:pt x="5861" y="19049"/>
                    <a:pt x="7574" y="18340"/>
                    <a:pt x="8687" y="16380"/>
                  </a:cubicBezTo>
                  <a:cubicBezTo>
                    <a:pt x="8687" y="16380"/>
                    <a:pt x="9285" y="15214"/>
                    <a:pt x="9591" y="13028"/>
                  </a:cubicBezTo>
                  <a:cubicBezTo>
                    <a:pt x="9897" y="10841"/>
                    <a:pt x="10378" y="9690"/>
                    <a:pt x="11106" y="9092"/>
                  </a:cubicBezTo>
                  <a:cubicBezTo>
                    <a:pt x="11908" y="8480"/>
                    <a:pt x="19676" y="639"/>
                    <a:pt x="19676" y="639"/>
                  </a:cubicBezTo>
                  <a:cubicBezTo>
                    <a:pt x="19676" y="639"/>
                    <a:pt x="19713" y="1"/>
                    <a:pt x="19187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6"/>
            <p:cNvSpPr/>
            <p:nvPr/>
          </p:nvSpPr>
          <p:spPr>
            <a:xfrm>
              <a:off x="7436525" y="2743775"/>
              <a:ext cx="33550" cy="29750"/>
            </a:xfrm>
            <a:custGeom>
              <a:avLst/>
              <a:gdLst/>
              <a:ahLst/>
              <a:cxnLst/>
              <a:rect l="l" t="t" r="r" b="b"/>
              <a:pathLst>
                <a:path w="1342" h="1190" extrusionOk="0">
                  <a:moveTo>
                    <a:pt x="665" y="1"/>
                  </a:moveTo>
                  <a:cubicBezTo>
                    <a:pt x="584" y="1"/>
                    <a:pt x="502" y="15"/>
                    <a:pt x="423" y="45"/>
                  </a:cubicBezTo>
                  <a:cubicBezTo>
                    <a:pt x="117" y="176"/>
                    <a:pt x="1" y="541"/>
                    <a:pt x="117" y="847"/>
                  </a:cubicBezTo>
                  <a:cubicBezTo>
                    <a:pt x="257" y="1061"/>
                    <a:pt x="460" y="1189"/>
                    <a:pt x="679" y="1189"/>
                  </a:cubicBezTo>
                  <a:cubicBezTo>
                    <a:pt x="758" y="1189"/>
                    <a:pt x="838" y="1173"/>
                    <a:pt x="919" y="1138"/>
                  </a:cubicBezTo>
                  <a:cubicBezTo>
                    <a:pt x="1210" y="1022"/>
                    <a:pt x="1342" y="657"/>
                    <a:pt x="1210" y="351"/>
                  </a:cubicBezTo>
                  <a:cubicBezTo>
                    <a:pt x="1124" y="123"/>
                    <a:pt x="900" y="1"/>
                    <a:pt x="665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6"/>
            <p:cNvSpPr/>
            <p:nvPr/>
          </p:nvSpPr>
          <p:spPr>
            <a:xfrm>
              <a:off x="6956650" y="1923625"/>
              <a:ext cx="640950" cy="742575"/>
            </a:xfrm>
            <a:custGeom>
              <a:avLst/>
              <a:gdLst/>
              <a:ahLst/>
              <a:cxnLst/>
              <a:rect l="l" t="t" r="r" b="b"/>
              <a:pathLst>
                <a:path w="25638" h="29703" extrusionOk="0">
                  <a:moveTo>
                    <a:pt x="21571" y="0"/>
                  </a:moveTo>
                  <a:lnTo>
                    <a:pt x="2129" y="3410"/>
                  </a:lnTo>
                  <a:lnTo>
                    <a:pt x="1823" y="3527"/>
                  </a:lnTo>
                  <a:lnTo>
                    <a:pt x="1" y="4562"/>
                  </a:lnTo>
                  <a:lnTo>
                    <a:pt x="3951" y="29455"/>
                  </a:lnTo>
                  <a:lnTo>
                    <a:pt x="6195" y="29703"/>
                  </a:lnTo>
                  <a:lnTo>
                    <a:pt x="25638" y="25753"/>
                  </a:lnTo>
                  <a:lnTo>
                    <a:pt x="25448" y="24544"/>
                  </a:lnTo>
                  <a:lnTo>
                    <a:pt x="21571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6"/>
            <p:cNvSpPr/>
            <p:nvPr/>
          </p:nvSpPr>
          <p:spPr>
            <a:xfrm>
              <a:off x="6956650" y="2011800"/>
              <a:ext cx="640950" cy="654400"/>
            </a:xfrm>
            <a:custGeom>
              <a:avLst/>
              <a:gdLst/>
              <a:ahLst/>
              <a:cxnLst/>
              <a:rect l="l" t="t" r="r" b="b"/>
              <a:pathLst>
                <a:path w="25638" h="26176" extrusionOk="0">
                  <a:moveTo>
                    <a:pt x="1823" y="0"/>
                  </a:moveTo>
                  <a:lnTo>
                    <a:pt x="1" y="1035"/>
                  </a:lnTo>
                  <a:lnTo>
                    <a:pt x="3951" y="25928"/>
                  </a:lnTo>
                  <a:lnTo>
                    <a:pt x="6195" y="26176"/>
                  </a:lnTo>
                  <a:lnTo>
                    <a:pt x="25638" y="22226"/>
                  </a:lnTo>
                  <a:lnTo>
                    <a:pt x="25448" y="21017"/>
                  </a:lnTo>
                  <a:lnTo>
                    <a:pt x="6137" y="25025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6"/>
            <p:cNvSpPr/>
            <p:nvPr/>
          </p:nvSpPr>
          <p:spPr>
            <a:xfrm>
              <a:off x="7322850" y="2338250"/>
              <a:ext cx="14950" cy="244525"/>
            </a:xfrm>
            <a:custGeom>
              <a:avLst/>
              <a:gdLst/>
              <a:ahLst/>
              <a:cxnLst/>
              <a:rect l="l" t="t" r="r" b="b"/>
              <a:pathLst>
                <a:path w="598" h="9781" extrusionOk="0">
                  <a:moveTo>
                    <a:pt x="59" y="1"/>
                  </a:moveTo>
                  <a:cubicBezTo>
                    <a:pt x="59" y="59"/>
                    <a:pt x="0" y="59"/>
                    <a:pt x="0" y="117"/>
                  </a:cubicBezTo>
                  <a:cubicBezTo>
                    <a:pt x="481" y="3280"/>
                    <a:pt x="481" y="6501"/>
                    <a:pt x="59" y="9708"/>
                  </a:cubicBezTo>
                  <a:lnTo>
                    <a:pt x="117" y="9780"/>
                  </a:lnTo>
                  <a:cubicBezTo>
                    <a:pt x="175" y="9780"/>
                    <a:pt x="175" y="9708"/>
                    <a:pt x="175" y="9708"/>
                  </a:cubicBezTo>
                  <a:cubicBezTo>
                    <a:pt x="598" y="6501"/>
                    <a:pt x="598" y="3280"/>
                    <a:pt x="117" y="59"/>
                  </a:cubicBezTo>
                  <a:cubicBezTo>
                    <a:pt x="117" y="59"/>
                    <a:pt x="117" y="1"/>
                    <a:pt x="5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6"/>
            <p:cNvSpPr/>
            <p:nvPr/>
          </p:nvSpPr>
          <p:spPr>
            <a:xfrm>
              <a:off x="7195325" y="2416250"/>
              <a:ext cx="131925" cy="152675"/>
            </a:xfrm>
            <a:custGeom>
              <a:avLst/>
              <a:gdLst/>
              <a:ahLst/>
              <a:cxnLst/>
              <a:rect l="l" t="t" r="r" b="b"/>
              <a:pathLst>
                <a:path w="5277" h="6107" extrusionOk="0">
                  <a:moveTo>
                    <a:pt x="1358" y="0"/>
                  </a:moveTo>
                  <a:cubicBezTo>
                    <a:pt x="1196" y="0"/>
                    <a:pt x="1042" y="31"/>
                    <a:pt x="904" y="102"/>
                  </a:cubicBezTo>
                  <a:cubicBezTo>
                    <a:pt x="481" y="335"/>
                    <a:pt x="234" y="758"/>
                    <a:pt x="175" y="1253"/>
                  </a:cubicBezTo>
                  <a:cubicBezTo>
                    <a:pt x="0" y="2040"/>
                    <a:pt x="365" y="2886"/>
                    <a:pt x="904" y="3498"/>
                  </a:cubicBezTo>
                  <a:cubicBezTo>
                    <a:pt x="1458" y="4168"/>
                    <a:pt x="2187" y="4591"/>
                    <a:pt x="2915" y="4955"/>
                  </a:cubicBezTo>
                  <a:cubicBezTo>
                    <a:pt x="3338" y="5130"/>
                    <a:pt x="3761" y="5378"/>
                    <a:pt x="4125" y="5567"/>
                  </a:cubicBezTo>
                  <a:cubicBezTo>
                    <a:pt x="4431" y="5684"/>
                    <a:pt x="5101" y="5932"/>
                    <a:pt x="5276" y="6107"/>
                  </a:cubicBezTo>
                  <a:cubicBezTo>
                    <a:pt x="5218" y="5494"/>
                    <a:pt x="5101" y="4897"/>
                    <a:pt x="4970" y="4401"/>
                  </a:cubicBezTo>
                  <a:cubicBezTo>
                    <a:pt x="4795" y="3804"/>
                    <a:pt x="4606" y="3250"/>
                    <a:pt x="4373" y="2711"/>
                  </a:cubicBezTo>
                  <a:cubicBezTo>
                    <a:pt x="3935" y="1792"/>
                    <a:pt x="3338" y="947"/>
                    <a:pt x="2551" y="393"/>
                  </a:cubicBezTo>
                  <a:cubicBezTo>
                    <a:pt x="2198" y="186"/>
                    <a:pt x="1756" y="0"/>
                    <a:pt x="135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6"/>
            <p:cNvSpPr/>
            <p:nvPr/>
          </p:nvSpPr>
          <p:spPr>
            <a:xfrm>
              <a:off x="7322850" y="2409575"/>
              <a:ext cx="145775" cy="155125"/>
            </a:xfrm>
            <a:custGeom>
              <a:avLst/>
              <a:gdLst/>
              <a:ahLst/>
              <a:cxnLst/>
              <a:rect l="l" t="t" r="r" b="b"/>
              <a:pathLst>
                <a:path w="5831" h="6205" extrusionOk="0">
                  <a:moveTo>
                    <a:pt x="4601" y="0"/>
                  </a:moveTo>
                  <a:cubicBezTo>
                    <a:pt x="4479" y="0"/>
                    <a:pt x="4357" y="21"/>
                    <a:pt x="4242" y="63"/>
                  </a:cubicBezTo>
                  <a:cubicBezTo>
                    <a:pt x="3877" y="121"/>
                    <a:pt x="3513" y="369"/>
                    <a:pt x="3207" y="660"/>
                  </a:cubicBezTo>
                  <a:cubicBezTo>
                    <a:pt x="2726" y="1098"/>
                    <a:pt x="2303" y="1695"/>
                    <a:pt x="1997" y="2307"/>
                  </a:cubicBezTo>
                  <a:cubicBezTo>
                    <a:pt x="1385" y="3342"/>
                    <a:pt x="962" y="4552"/>
                    <a:pt x="365" y="5645"/>
                  </a:cubicBezTo>
                  <a:cubicBezTo>
                    <a:pt x="234" y="5761"/>
                    <a:pt x="0" y="6067"/>
                    <a:pt x="234" y="6199"/>
                  </a:cubicBezTo>
                  <a:cubicBezTo>
                    <a:pt x="248" y="6203"/>
                    <a:pt x="264" y="6205"/>
                    <a:pt x="283" y="6205"/>
                  </a:cubicBezTo>
                  <a:cubicBezTo>
                    <a:pt x="519" y="6205"/>
                    <a:pt x="1106" y="5888"/>
                    <a:pt x="1268" y="5834"/>
                  </a:cubicBezTo>
                  <a:cubicBezTo>
                    <a:pt x="1881" y="5587"/>
                    <a:pt x="2551" y="5280"/>
                    <a:pt x="3149" y="4916"/>
                  </a:cubicBezTo>
                  <a:cubicBezTo>
                    <a:pt x="3877" y="4493"/>
                    <a:pt x="4548" y="4012"/>
                    <a:pt x="5102" y="3342"/>
                  </a:cubicBezTo>
                  <a:cubicBezTo>
                    <a:pt x="5583" y="2672"/>
                    <a:pt x="5830" y="1753"/>
                    <a:pt x="5641" y="966"/>
                  </a:cubicBezTo>
                  <a:cubicBezTo>
                    <a:pt x="5641" y="733"/>
                    <a:pt x="5524" y="485"/>
                    <a:pt x="5335" y="296"/>
                  </a:cubicBezTo>
                  <a:cubicBezTo>
                    <a:pt x="5126" y="97"/>
                    <a:pt x="4863" y="0"/>
                    <a:pt x="4601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6"/>
            <p:cNvSpPr/>
            <p:nvPr/>
          </p:nvSpPr>
          <p:spPr>
            <a:xfrm>
              <a:off x="7123900" y="2029500"/>
              <a:ext cx="394625" cy="404400"/>
            </a:xfrm>
            <a:custGeom>
              <a:avLst/>
              <a:gdLst/>
              <a:ahLst/>
              <a:cxnLst/>
              <a:rect l="l" t="t" r="r" b="b"/>
              <a:pathLst>
                <a:path w="15785" h="16176" extrusionOk="0">
                  <a:moveTo>
                    <a:pt x="9536" y="1"/>
                  </a:moveTo>
                  <a:cubicBezTo>
                    <a:pt x="8959" y="1"/>
                    <a:pt x="8394" y="328"/>
                    <a:pt x="8017" y="808"/>
                  </a:cubicBezTo>
                  <a:cubicBezTo>
                    <a:pt x="7099" y="1843"/>
                    <a:pt x="6865" y="3358"/>
                    <a:pt x="6982" y="4816"/>
                  </a:cubicBezTo>
                  <a:cubicBezTo>
                    <a:pt x="6676" y="3781"/>
                    <a:pt x="6195" y="2877"/>
                    <a:pt x="5583" y="2090"/>
                  </a:cubicBezTo>
                  <a:cubicBezTo>
                    <a:pt x="5160" y="1537"/>
                    <a:pt x="4606" y="997"/>
                    <a:pt x="3878" y="997"/>
                  </a:cubicBezTo>
                  <a:cubicBezTo>
                    <a:pt x="3811" y="986"/>
                    <a:pt x="3744" y="981"/>
                    <a:pt x="3677" y="981"/>
                  </a:cubicBezTo>
                  <a:cubicBezTo>
                    <a:pt x="2961" y="981"/>
                    <a:pt x="2289" y="1603"/>
                    <a:pt x="2129" y="2324"/>
                  </a:cubicBezTo>
                  <a:cubicBezTo>
                    <a:pt x="1881" y="3111"/>
                    <a:pt x="2129" y="3971"/>
                    <a:pt x="2610" y="4641"/>
                  </a:cubicBezTo>
                  <a:cubicBezTo>
                    <a:pt x="2813" y="4922"/>
                    <a:pt x="3043" y="5178"/>
                    <a:pt x="3315" y="5407"/>
                  </a:cubicBezTo>
                  <a:lnTo>
                    <a:pt x="3315" y="5407"/>
                  </a:lnTo>
                  <a:cubicBezTo>
                    <a:pt x="3064" y="5344"/>
                    <a:pt x="2743" y="5322"/>
                    <a:pt x="2452" y="5322"/>
                  </a:cubicBezTo>
                  <a:cubicBezTo>
                    <a:pt x="2154" y="5322"/>
                    <a:pt x="1889" y="5345"/>
                    <a:pt x="1764" y="5370"/>
                  </a:cubicBezTo>
                  <a:cubicBezTo>
                    <a:pt x="846" y="5603"/>
                    <a:pt x="1" y="6463"/>
                    <a:pt x="117" y="7425"/>
                  </a:cubicBezTo>
                  <a:cubicBezTo>
                    <a:pt x="234" y="7920"/>
                    <a:pt x="540" y="8343"/>
                    <a:pt x="904" y="8649"/>
                  </a:cubicBezTo>
                  <a:cubicBezTo>
                    <a:pt x="1581" y="9213"/>
                    <a:pt x="2485" y="9519"/>
                    <a:pt x="3346" y="9519"/>
                  </a:cubicBezTo>
                  <a:cubicBezTo>
                    <a:pt x="3433" y="9519"/>
                    <a:pt x="3519" y="9515"/>
                    <a:pt x="3604" y="9509"/>
                  </a:cubicBezTo>
                  <a:lnTo>
                    <a:pt x="3604" y="9509"/>
                  </a:lnTo>
                  <a:cubicBezTo>
                    <a:pt x="2819" y="9606"/>
                    <a:pt x="2094" y="10013"/>
                    <a:pt x="1575" y="10587"/>
                  </a:cubicBezTo>
                  <a:cubicBezTo>
                    <a:pt x="1152" y="11127"/>
                    <a:pt x="846" y="11928"/>
                    <a:pt x="1210" y="12467"/>
                  </a:cubicBezTo>
                  <a:cubicBezTo>
                    <a:pt x="1400" y="12715"/>
                    <a:pt x="1575" y="12890"/>
                    <a:pt x="1823" y="12948"/>
                  </a:cubicBezTo>
                  <a:cubicBezTo>
                    <a:pt x="2131" y="13081"/>
                    <a:pt x="2448" y="13139"/>
                    <a:pt x="2767" y="13139"/>
                  </a:cubicBezTo>
                  <a:cubicBezTo>
                    <a:pt x="3637" y="13139"/>
                    <a:pt x="4519" y="12710"/>
                    <a:pt x="5277" y="12220"/>
                  </a:cubicBezTo>
                  <a:lnTo>
                    <a:pt x="5277" y="12220"/>
                  </a:lnTo>
                  <a:cubicBezTo>
                    <a:pt x="4912" y="12657"/>
                    <a:pt x="4606" y="13138"/>
                    <a:pt x="4373" y="13677"/>
                  </a:cubicBezTo>
                  <a:cubicBezTo>
                    <a:pt x="4184" y="14173"/>
                    <a:pt x="4009" y="14712"/>
                    <a:pt x="4184" y="15207"/>
                  </a:cubicBezTo>
                  <a:cubicBezTo>
                    <a:pt x="4414" y="15818"/>
                    <a:pt x="5111" y="16175"/>
                    <a:pt x="5747" y="16175"/>
                  </a:cubicBezTo>
                  <a:cubicBezTo>
                    <a:pt x="5795" y="16175"/>
                    <a:pt x="5842" y="16173"/>
                    <a:pt x="5889" y="16169"/>
                  </a:cubicBezTo>
                  <a:cubicBezTo>
                    <a:pt x="6618" y="16053"/>
                    <a:pt x="7157" y="15572"/>
                    <a:pt x="7594" y="15018"/>
                  </a:cubicBezTo>
                  <a:cubicBezTo>
                    <a:pt x="7984" y="14522"/>
                    <a:pt x="8259" y="13834"/>
                    <a:pt x="8085" y="13265"/>
                  </a:cubicBezTo>
                  <a:lnTo>
                    <a:pt x="8085" y="13265"/>
                  </a:lnTo>
                  <a:cubicBezTo>
                    <a:pt x="8346" y="13728"/>
                    <a:pt x="8644" y="14157"/>
                    <a:pt x="8979" y="14595"/>
                  </a:cubicBezTo>
                  <a:cubicBezTo>
                    <a:pt x="9226" y="14843"/>
                    <a:pt x="9416" y="15076"/>
                    <a:pt x="9707" y="15266"/>
                  </a:cubicBezTo>
                  <a:cubicBezTo>
                    <a:pt x="9917" y="15354"/>
                    <a:pt x="10143" y="15392"/>
                    <a:pt x="10372" y="15392"/>
                  </a:cubicBezTo>
                  <a:cubicBezTo>
                    <a:pt x="10749" y="15392"/>
                    <a:pt x="11135" y="15289"/>
                    <a:pt x="11471" y="15135"/>
                  </a:cubicBezTo>
                  <a:cubicBezTo>
                    <a:pt x="11894" y="14960"/>
                    <a:pt x="12258" y="14654"/>
                    <a:pt x="12447" y="14231"/>
                  </a:cubicBezTo>
                  <a:cubicBezTo>
                    <a:pt x="12695" y="13750"/>
                    <a:pt x="12564" y="13138"/>
                    <a:pt x="12389" y="12657"/>
                  </a:cubicBezTo>
                  <a:cubicBezTo>
                    <a:pt x="12083" y="11855"/>
                    <a:pt x="11660" y="11127"/>
                    <a:pt x="11048" y="10587"/>
                  </a:cubicBezTo>
                  <a:lnTo>
                    <a:pt x="11048" y="10587"/>
                  </a:lnTo>
                  <a:cubicBezTo>
                    <a:pt x="11660" y="10835"/>
                    <a:pt x="12331" y="11068"/>
                    <a:pt x="12987" y="11127"/>
                  </a:cubicBezTo>
                  <a:cubicBezTo>
                    <a:pt x="13105" y="11139"/>
                    <a:pt x="13225" y="11146"/>
                    <a:pt x="13346" y="11146"/>
                  </a:cubicBezTo>
                  <a:cubicBezTo>
                    <a:pt x="13909" y="11146"/>
                    <a:pt x="14484" y="11004"/>
                    <a:pt x="14940" y="10704"/>
                  </a:cubicBezTo>
                  <a:cubicBezTo>
                    <a:pt x="15479" y="10281"/>
                    <a:pt x="15785" y="9553"/>
                    <a:pt x="15610" y="8882"/>
                  </a:cubicBezTo>
                  <a:cubicBezTo>
                    <a:pt x="15421" y="8285"/>
                    <a:pt x="14809" y="7789"/>
                    <a:pt x="14211" y="7672"/>
                  </a:cubicBezTo>
                  <a:cubicBezTo>
                    <a:pt x="13885" y="7580"/>
                    <a:pt x="13560" y="7550"/>
                    <a:pt x="13234" y="7550"/>
                  </a:cubicBezTo>
                  <a:cubicBezTo>
                    <a:pt x="12889" y="7550"/>
                    <a:pt x="12545" y="7584"/>
                    <a:pt x="12200" y="7614"/>
                  </a:cubicBezTo>
                  <a:cubicBezTo>
                    <a:pt x="13176" y="7308"/>
                    <a:pt x="14021" y="6638"/>
                    <a:pt x="14444" y="5734"/>
                  </a:cubicBezTo>
                  <a:cubicBezTo>
                    <a:pt x="14809" y="4816"/>
                    <a:pt x="14444" y="3548"/>
                    <a:pt x="13541" y="3183"/>
                  </a:cubicBezTo>
                  <a:cubicBezTo>
                    <a:pt x="13344" y="3104"/>
                    <a:pt x="13135" y="3068"/>
                    <a:pt x="12924" y="3068"/>
                  </a:cubicBezTo>
                  <a:cubicBezTo>
                    <a:pt x="12479" y="3068"/>
                    <a:pt x="12026" y="3228"/>
                    <a:pt x="11660" y="3475"/>
                  </a:cubicBezTo>
                  <a:cubicBezTo>
                    <a:pt x="11107" y="3839"/>
                    <a:pt x="10742" y="4335"/>
                    <a:pt x="10320" y="4874"/>
                  </a:cubicBezTo>
                  <a:cubicBezTo>
                    <a:pt x="10626" y="4204"/>
                    <a:pt x="10932" y="3606"/>
                    <a:pt x="11048" y="2877"/>
                  </a:cubicBezTo>
                  <a:cubicBezTo>
                    <a:pt x="11165" y="2149"/>
                    <a:pt x="11107" y="1420"/>
                    <a:pt x="10742" y="808"/>
                  </a:cubicBezTo>
                  <a:cubicBezTo>
                    <a:pt x="10567" y="502"/>
                    <a:pt x="10320" y="269"/>
                    <a:pt x="10013" y="79"/>
                  </a:cubicBezTo>
                  <a:cubicBezTo>
                    <a:pt x="9856" y="26"/>
                    <a:pt x="9695" y="1"/>
                    <a:pt x="9536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6"/>
            <p:cNvSpPr/>
            <p:nvPr/>
          </p:nvSpPr>
          <p:spPr>
            <a:xfrm>
              <a:off x="7192050" y="2107250"/>
              <a:ext cx="245950" cy="245975"/>
            </a:xfrm>
            <a:custGeom>
              <a:avLst/>
              <a:gdLst/>
              <a:ahLst/>
              <a:cxnLst/>
              <a:rect l="l" t="t" r="r" b="b"/>
              <a:pathLst>
                <a:path w="9838" h="9839" extrusionOk="0">
                  <a:moveTo>
                    <a:pt x="4926" y="1"/>
                  </a:moveTo>
                  <a:cubicBezTo>
                    <a:pt x="2186" y="1"/>
                    <a:pt x="0" y="2187"/>
                    <a:pt x="0" y="4927"/>
                  </a:cubicBezTo>
                  <a:cubicBezTo>
                    <a:pt x="0" y="7594"/>
                    <a:pt x="2186" y="9838"/>
                    <a:pt x="4926" y="9838"/>
                  </a:cubicBezTo>
                  <a:cubicBezTo>
                    <a:pt x="7594" y="9838"/>
                    <a:pt x="9838" y="7594"/>
                    <a:pt x="9838" y="4927"/>
                  </a:cubicBezTo>
                  <a:cubicBezTo>
                    <a:pt x="9838" y="2187"/>
                    <a:pt x="7594" y="1"/>
                    <a:pt x="4926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6"/>
            <p:cNvSpPr/>
            <p:nvPr/>
          </p:nvSpPr>
          <p:spPr>
            <a:xfrm>
              <a:off x="7053950" y="2635575"/>
              <a:ext cx="57600" cy="25900"/>
            </a:xfrm>
            <a:custGeom>
              <a:avLst/>
              <a:gdLst/>
              <a:ahLst/>
              <a:cxnLst/>
              <a:rect l="l" t="t" r="r" b="b"/>
              <a:pathLst>
                <a:path w="2304" h="1036" extrusionOk="0">
                  <a:moveTo>
                    <a:pt x="2245" y="1"/>
                  </a:moveTo>
                  <a:lnTo>
                    <a:pt x="59" y="919"/>
                  </a:lnTo>
                  <a:cubicBezTo>
                    <a:pt x="0" y="919"/>
                    <a:pt x="0" y="977"/>
                    <a:pt x="0" y="977"/>
                  </a:cubicBezTo>
                  <a:cubicBezTo>
                    <a:pt x="0" y="1035"/>
                    <a:pt x="59" y="1035"/>
                    <a:pt x="59" y="1035"/>
                  </a:cubicBezTo>
                  <a:lnTo>
                    <a:pt x="2245" y="132"/>
                  </a:lnTo>
                  <a:cubicBezTo>
                    <a:pt x="2303" y="132"/>
                    <a:pt x="2303" y="74"/>
                    <a:pt x="2303" y="74"/>
                  </a:cubicBezTo>
                  <a:cubicBezTo>
                    <a:pt x="2303" y="1"/>
                    <a:pt x="2245" y="1"/>
                    <a:pt x="2245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6"/>
            <p:cNvSpPr/>
            <p:nvPr/>
          </p:nvSpPr>
          <p:spPr>
            <a:xfrm>
              <a:off x="7603400" y="2075525"/>
              <a:ext cx="314475" cy="428350"/>
            </a:xfrm>
            <a:custGeom>
              <a:avLst/>
              <a:gdLst/>
              <a:ahLst/>
              <a:cxnLst/>
              <a:rect l="l" t="t" r="r" b="b"/>
              <a:pathLst>
                <a:path w="12579" h="17134" extrusionOk="0">
                  <a:moveTo>
                    <a:pt x="4352" y="0"/>
                  </a:moveTo>
                  <a:cubicBezTo>
                    <a:pt x="4321" y="0"/>
                    <a:pt x="4289" y="1"/>
                    <a:pt x="4257" y="2"/>
                  </a:cubicBezTo>
                  <a:cubicBezTo>
                    <a:pt x="2989" y="2"/>
                    <a:pt x="1764" y="789"/>
                    <a:pt x="977" y="1765"/>
                  </a:cubicBezTo>
                  <a:cubicBezTo>
                    <a:pt x="802" y="1998"/>
                    <a:pt x="613" y="2246"/>
                    <a:pt x="496" y="2494"/>
                  </a:cubicBezTo>
                  <a:cubicBezTo>
                    <a:pt x="132" y="3223"/>
                    <a:pt x="1" y="4068"/>
                    <a:pt x="74" y="4855"/>
                  </a:cubicBezTo>
                  <a:cubicBezTo>
                    <a:pt x="132" y="5715"/>
                    <a:pt x="613" y="6444"/>
                    <a:pt x="861" y="7231"/>
                  </a:cubicBezTo>
                  <a:cubicBezTo>
                    <a:pt x="1400" y="9286"/>
                    <a:pt x="730" y="11603"/>
                    <a:pt x="1400" y="13658"/>
                  </a:cubicBezTo>
                  <a:cubicBezTo>
                    <a:pt x="2102" y="15706"/>
                    <a:pt x="4275" y="17133"/>
                    <a:pt x="6438" y="17133"/>
                  </a:cubicBezTo>
                  <a:cubicBezTo>
                    <a:pt x="6522" y="17133"/>
                    <a:pt x="6607" y="17131"/>
                    <a:pt x="6691" y="17127"/>
                  </a:cubicBezTo>
                  <a:cubicBezTo>
                    <a:pt x="8993" y="17010"/>
                    <a:pt x="11063" y="15421"/>
                    <a:pt x="11967" y="13366"/>
                  </a:cubicBezTo>
                  <a:cubicBezTo>
                    <a:pt x="12389" y="12390"/>
                    <a:pt x="12579" y="11355"/>
                    <a:pt x="12579" y="10320"/>
                  </a:cubicBezTo>
                  <a:cubicBezTo>
                    <a:pt x="12579" y="7959"/>
                    <a:pt x="11661" y="5642"/>
                    <a:pt x="10203" y="3820"/>
                  </a:cubicBezTo>
                  <a:cubicBezTo>
                    <a:pt x="8895" y="2095"/>
                    <a:pt x="6693" y="0"/>
                    <a:pt x="4352" y="0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6"/>
            <p:cNvSpPr/>
            <p:nvPr/>
          </p:nvSpPr>
          <p:spPr>
            <a:xfrm>
              <a:off x="7639850" y="2114500"/>
              <a:ext cx="94400" cy="119375"/>
            </a:xfrm>
            <a:custGeom>
              <a:avLst/>
              <a:gdLst/>
              <a:ahLst/>
              <a:cxnLst/>
              <a:rect l="l" t="t" r="r" b="b"/>
              <a:pathLst>
                <a:path w="3776" h="4775" extrusionOk="0">
                  <a:moveTo>
                    <a:pt x="1405" y="1"/>
                  </a:moveTo>
                  <a:cubicBezTo>
                    <a:pt x="900" y="1"/>
                    <a:pt x="496" y="480"/>
                    <a:pt x="306" y="993"/>
                  </a:cubicBezTo>
                  <a:cubicBezTo>
                    <a:pt x="0" y="1838"/>
                    <a:pt x="0" y="2757"/>
                    <a:pt x="365" y="3544"/>
                  </a:cubicBezTo>
                  <a:cubicBezTo>
                    <a:pt x="554" y="3908"/>
                    <a:pt x="802" y="4272"/>
                    <a:pt x="1093" y="4520"/>
                  </a:cubicBezTo>
                  <a:cubicBezTo>
                    <a:pt x="1327" y="4698"/>
                    <a:pt x="1629" y="4774"/>
                    <a:pt x="1954" y="4774"/>
                  </a:cubicBezTo>
                  <a:cubicBezTo>
                    <a:pt x="2054" y="4774"/>
                    <a:pt x="2156" y="4767"/>
                    <a:pt x="2259" y="4753"/>
                  </a:cubicBezTo>
                  <a:cubicBezTo>
                    <a:pt x="2434" y="4695"/>
                    <a:pt x="2682" y="4579"/>
                    <a:pt x="2857" y="4447"/>
                  </a:cubicBezTo>
                  <a:cubicBezTo>
                    <a:pt x="3586" y="3850"/>
                    <a:pt x="3775" y="2757"/>
                    <a:pt x="3411" y="1838"/>
                  </a:cubicBezTo>
                  <a:cubicBezTo>
                    <a:pt x="3163" y="1110"/>
                    <a:pt x="2551" y="512"/>
                    <a:pt x="1895" y="148"/>
                  </a:cubicBezTo>
                  <a:cubicBezTo>
                    <a:pt x="1724" y="45"/>
                    <a:pt x="1560" y="1"/>
                    <a:pt x="140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6"/>
            <p:cNvSpPr/>
            <p:nvPr/>
          </p:nvSpPr>
          <p:spPr>
            <a:xfrm>
              <a:off x="7834625" y="2230100"/>
              <a:ext cx="63575" cy="91325"/>
            </a:xfrm>
            <a:custGeom>
              <a:avLst/>
              <a:gdLst/>
              <a:ahLst/>
              <a:cxnLst/>
              <a:rect l="l" t="t" r="r" b="b"/>
              <a:pathLst>
                <a:path w="2543" h="3653" extrusionOk="0">
                  <a:moveTo>
                    <a:pt x="955" y="0"/>
                  </a:moveTo>
                  <a:cubicBezTo>
                    <a:pt x="407" y="0"/>
                    <a:pt x="1" y="668"/>
                    <a:pt x="109" y="1222"/>
                  </a:cubicBezTo>
                  <a:cubicBezTo>
                    <a:pt x="167" y="1412"/>
                    <a:pt x="298" y="1529"/>
                    <a:pt x="357" y="1718"/>
                  </a:cubicBezTo>
                  <a:cubicBezTo>
                    <a:pt x="415" y="2010"/>
                    <a:pt x="415" y="2316"/>
                    <a:pt x="415" y="2622"/>
                  </a:cubicBezTo>
                  <a:cubicBezTo>
                    <a:pt x="415" y="2928"/>
                    <a:pt x="473" y="3234"/>
                    <a:pt x="721" y="3467"/>
                  </a:cubicBezTo>
                  <a:cubicBezTo>
                    <a:pt x="838" y="3591"/>
                    <a:pt x="1020" y="3653"/>
                    <a:pt x="1211" y="3653"/>
                  </a:cubicBezTo>
                  <a:cubicBezTo>
                    <a:pt x="1402" y="3653"/>
                    <a:pt x="1603" y="3591"/>
                    <a:pt x="1756" y="3467"/>
                  </a:cubicBezTo>
                  <a:cubicBezTo>
                    <a:pt x="2047" y="3292"/>
                    <a:pt x="2237" y="2986"/>
                    <a:pt x="2353" y="2622"/>
                  </a:cubicBezTo>
                  <a:cubicBezTo>
                    <a:pt x="2543" y="2199"/>
                    <a:pt x="2543" y="1718"/>
                    <a:pt x="2484" y="1281"/>
                  </a:cubicBezTo>
                  <a:cubicBezTo>
                    <a:pt x="2295" y="625"/>
                    <a:pt x="1756" y="71"/>
                    <a:pt x="1085" y="13"/>
                  </a:cubicBezTo>
                  <a:cubicBezTo>
                    <a:pt x="1041" y="4"/>
                    <a:pt x="998" y="0"/>
                    <a:pt x="955" y="0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6"/>
            <p:cNvSpPr/>
            <p:nvPr/>
          </p:nvSpPr>
          <p:spPr>
            <a:xfrm>
              <a:off x="7812925" y="2348700"/>
              <a:ext cx="91100" cy="102200"/>
            </a:xfrm>
            <a:custGeom>
              <a:avLst/>
              <a:gdLst/>
              <a:ahLst/>
              <a:cxnLst/>
              <a:rect l="l" t="t" r="r" b="b"/>
              <a:pathLst>
                <a:path w="3644" h="4088" extrusionOk="0">
                  <a:moveTo>
                    <a:pt x="1652" y="0"/>
                  </a:moveTo>
                  <a:cubicBezTo>
                    <a:pt x="859" y="0"/>
                    <a:pt x="643" y="1070"/>
                    <a:pt x="438" y="1711"/>
                  </a:cubicBezTo>
                  <a:cubicBezTo>
                    <a:pt x="306" y="2133"/>
                    <a:pt x="73" y="2498"/>
                    <a:pt x="73" y="2979"/>
                  </a:cubicBezTo>
                  <a:cubicBezTo>
                    <a:pt x="0" y="3401"/>
                    <a:pt x="190" y="3897"/>
                    <a:pt x="554" y="4072"/>
                  </a:cubicBezTo>
                  <a:cubicBezTo>
                    <a:pt x="610" y="4083"/>
                    <a:pt x="666" y="4087"/>
                    <a:pt x="723" y="4087"/>
                  </a:cubicBezTo>
                  <a:cubicBezTo>
                    <a:pt x="972" y="4087"/>
                    <a:pt x="1220" y="3992"/>
                    <a:pt x="1458" y="3897"/>
                  </a:cubicBezTo>
                  <a:cubicBezTo>
                    <a:pt x="1589" y="3824"/>
                    <a:pt x="1706" y="3766"/>
                    <a:pt x="1822" y="3649"/>
                  </a:cubicBezTo>
                  <a:cubicBezTo>
                    <a:pt x="1895" y="3533"/>
                    <a:pt x="1895" y="3343"/>
                    <a:pt x="2012" y="3168"/>
                  </a:cubicBezTo>
                  <a:cubicBezTo>
                    <a:pt x="2186" y="2673"/>
                    <a:pt x="2857" y="2556"/>
                    <a:pt x="3105" y="2075"/>
                  </a:cubicBezTo>
                  <a:cubicBezTo>
                    <a:pt x="3644" y="1215"/>
                    <a:pt x="2740" y="312"/>
                    <a:pt x="2012" y="64"/>
                  </a:cubicBezTo>
                  <a:cubicBezTo>
                    <a:pt x="1880" y="20"/>
                    <a:pt x="1761" y="0"/>
                    <a:pt x="1652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6"/>
            <p:cNvSpPr/>
            <p:nvPr/>
          </p:nvSpPr>
          <p:spPr>
            <a:xfrm>
              <a:off x="7667175" y="2392050"/>
              <a:ext cx="109325" cy="87775"/>
            </a:xfrm>
            <a:custGeom>
              <a:avLst/>
              <a:gdLst/>
              <a:ahLst/>
              <a:cxnLst/>
              <a:rect l="l" t="t" r="r" b="b"/>
              <a:pathLst>
                <a:path w="4373" h="3511" extrusionOk="0">
                  <a:moveTo>
                    <a:pt x="1431" y="0"/>
                  </a:moveTo>
                  <a:cubicBezTo>
                    <a:pt x="923" y="0"/>
                    <a:pt x="469" y="165"/>
                    <a:pt x="248" y="633"/>
                  </a:cubicBezTo>
                  <a:cubicBezTo>
                    <a:pt x="0" y="1128"/>
                    <a:pt x="132" y="1667"/>
                    <a:pt x="496" y="2032"/>
                  </a:cubicBezTo>
                  <a:cubicBezTo>
                    <a:pt x="671" y="2163"/>
                    <a:pt x="860" y="2280"/>
                    <a:pt x="1035" y="2396"/>
                  </a:cubicBezTo>
                  <a:cubicBezTo>
                    <a:pt x="1225" y="2527"/>
                    <a:pt x="1400" y="2760"/>
                    <a:pt x="1589" y="2950"/>
                  </a:cubicBezTo>
                  <a:cubicBezTo>
                    <a:pt x="1895" y="3183"/>
                    <a:pt x="2260" y="3431"/>
                    <a:pt x="2624" y="3489"/>
                  </a:cubicBezTo>
                  <a:cubicBezTo>
                    <a:pt x="2724" y="3503"/>
                    <a:pt x="2823" y="3510"/>
                    <a:pt x="2922" y="3510"/>
                  </a:cubicBezTo>
                  <a:cubicBezTo>
                    <a:pt x="3240" y="3510"/>
                    <a:pt x="3541" y="3434"/>
                    <a:pt x="3775" y="3256"/>
                  </a:cubicBezTo>
                  <a:cubicBezTo>
                    <a:pt x="4256" y="2892"/>
                    <a:pt x="4373" y="2221"/>
                    <a:pt x="4256" y="1667"/>
                  </a:cubicBezTo>
                  <a:cubicBezTo>
                    <a:pt x="4081" y="1128"/>
                    <a:pt x="3644" y="705"/>
                    <a:pt x="3163" y="458"/>
                  </a:cubicBezTo>
                  <a:cubicBezTo>
                    <a:pt x="2706" y="229"/>
                    <a:pt x="2030" y="0"/>
                    <a:pt x="1431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6"/>
            <p:cNvSpPr/>
            <p:nvPr/>
          </p:nvSpPr>
          <p:spPr>
            <a:xfrm>
              <a:off x="7760075" y="2549225"/>
              <a:ext cx="180400" cy="113700"/>
            </a:xfrm>
            <a:custGeom>
              <a:avLst/>
              <a:gdLst/>
              <a:ahLst/>
              <a:cxnLst/>
              <a:rect l="l" t="t" r="r" b="b"/>
              <a:pathLst>
                <a:path w="7216" h="4548" extrusionOk="0">
                  <a:moveTo>
                    <a:pt x="3572" y="540"/>
                  </a:moveTo>
                  <a:cubicBezTo>
                    <a:pt x="3820" y="540"/>
                    <a:pt x="4126" y="671"/>
                    <a:pt x="4300" y="904"/>
                  </a:cubicBezTo>
                  <a:cubicBezTo>
                    <a:pt x="4607" y="1269"/>
                    <a:pt x="4607" y="1764"/>
                    <a:pt x="4548" y="1997"/>
                  </a:cubicBezTo>
                  <a:cubicBezTo>
                    <a:pt x="4490" y="2609"/>
                    <a:pt x="4184" y="3163"/>
                    <a:pt x="3703" y="3528"/>
                  </a:cubicBezTo>
                  <a:cubicBezTo>
                    <a:pt x="3280" y="3090"/>
                    <a:pt x="2974" y="2551"/>
                    <a:pt x="2843" y="1997"/>
                  </a:cubicBezTo>
                  <a:cubicBezTo>
                    <a:pt x="2726" y="1458"/>
                    <a:pt x="2843" y="788"/>
                    <a:pt x="3280" y="613"/>
                  </a:cubicBezTo>
                  <a:cubicBezTo>
                    <a:pt x="3397" y="540"/>
                    <a:pt x="3455" y="540"/>
                    <a:pt x="3572" y="540"/>
                  </a:cubicBezTo>
                  <a:close/>
                  <a:moveTo>
                    <a:pt x="1211" y="1"/>
                  </a:moveTo>
                  <a:cubicBezTo>
                    <a:pt x="540" y="365"/>
                    <a:pt x="59" y="1152"/>
                    <a:pt x="59" y="2070"/>
                  </a:cubicBezTo>
                  <a:cubicBezTo>
                    <a:pt x="1" y="2434"/>
                    <a:pt x="59" y="2974"/>
                    <a:pt x="424" y="3455"/>
                  </a:cubicBezTo>
                  <a:cubicBezTo>
                    <a:pt x="657" y="3819"/>
                    <a:pt x="1152" y="4125"/>
                    <a:pt x="1633" y="4256"/>
                  </a:cubicBezTo>
                  <a:cubicBezTo>
                    <a:pt x="1800" y="4285"/>
                    <a:pt x="1973" y="4300"/>
                    <a:pt x="2149" y="4300"/>
                  </a:cubicBezTo>
                  <a:cubicBezTo>
                    <a:pt x="2683" y="4300"/>
                    <a:pt x="3243" y="4166"/>
                    <a:pt x="3703" y="3892"/>
                  </a:cubicBezTo>
                  <a:cubicBezTo>
                    <a:pt x="3878" y="4067"/>
                    <a:pt x="4126" y="4183"/>
                    <a:pt x="4432" y="4373"/>
                  </a:cubicBezTo>
                  <a:cubicBezTo>
                    <a:pt x="4738" y="4489"/>
                    <a:pt x="4971" y="4548"/>
                    <a:pt x="5219" y="4548"/>
                  </a:cubicBezTo>
                  <a:lnTo>
                    <a:pt x="5277" y="4548"/>
                  </a:lnTo>
                  <a:cubicBezTo>
                    <a:pt x="5641" y="4548"/>
                    <a:pt x="5947" y="4431"/>
                    <a:pt x="6122" y="4315"/>
                  </a:cubicBezTo>
                  <a:cubicBezTo>
                    <a:pt x="6487" y="4067"/>
                    <a:pt x="6851" y="3819"/>
                    <a:pt x="7157" y="3528"/>
                  </a:cubicBezTo>
                  <a:cubicBezTo>
                    <a:pt x="7215" y="3455"/>
                    <a:pt x="7215" y="3396"/>
                    <a:pt x="7157" y="3338"/>
                  </a:cubicBezTo>
                  <a:cubicBezTo>
                    <a:pt x="7128" y="3309"/>
                    <a:pt x="7099" y="3294"/>
                    <a:pt x="7070" y="3294"/>
                  </a:cubicBezTo>
                  <a:cubicBezTo>
                    <a:pt x="7041" y="3294"/>
                    <a:pt x="7011" y="3309"/>
                    <a:pt x="6982" y="3338"/>
                  </a:cubicBezTo>
                  <a:cubicBezTo>
                    <a:pt x="6676" y="3644"/>
                    <a:pt x="6370" y="3892"/>
                    <a:pt x="6006" y="4067"/>
                  </a:cubicBezTo>
                  <a:cubicBezTo>
                    <a:pt x="5700" y="4256"/>
                    <a:pt x="5525" y="4315"/>
                    <a:pt x="5277" y="4315"/>
                  </a:cubicBezTo>
                  <a:cubicBezTo>
                    <a:pt x="5029" y="4315"/>
                    <a:pt x="4796" y="4256"/>
                    <a:pt x="4490" y="4125"/>
                  </a:cubicBezTo>
                  <a:cubicBezTo>
                    <a:pt x="4300" y="4009"/>
                    <a:pt x="4067" y="3892"/>
                    <a:pt x="3878" y="3702"/>
                  </a:cubicBezTo>
                  <a:cubicBezTo>
                    <a:pt x="4373" y="3280"/>
                    <a:pt x="4738" y="2668"/>
                    <a:pt x="4796" y="2070"/>
                  </a:cubicBezTo>
                  <a:cubicBezTo>
                    <a:pt x="4854" y="1575"/>
                    <a:pt x="4738" y="1094"/>
                    <a:pt x="4490" y="729"/>
                  </a:cubicBezTo>
                  <a:cubicBezTo>
                    <a:pt x="4266" y="463"/>
                    <a:pt x="3918" y="290"/>
                    <a:pt x="3577" y="290"/>
                  </a:cubicBezTo>
                  <a:cubicBezTo>
                    <a:pt x="3451" y="290"/>
                    <a:pt x="3325" y="314"/>
                    <a:pt x="3207" y="365"/>
                  </a:cubicBezTo>
                  <a:cubicBezTo>
                    <a:pt x="2610" y="613"/>
                    <a:pt x="2479" y="1400"/>
                    <a:pt x="2610" y="2070"/>
                  </a:cubicBezTo>
                  <a:cubicBezTo>
                    <a:pt x="2726" y="2668"/>
                    <a:pt x="3032" y="3222"/>
                    <a:pt x="3513" y="3702"/>
                  </a:cubicBezTo>
                  <a:cubicBezTo>
                    <a:pt x="3112" y="3930"/>
                    <a:pt x="2639" y="4053"/>
                    <a:pt x="2170" y="4053"/>
                  </a:cubicBezTo>
                  <a:cubicBezTo>
                    <a:pt x="2009" y="4053"/>
                    <a:pt x="1848" y="4038"/>
                    <a:pt x="1692" y="4009"/>
                  </a:cubicBezTo>
                  <a:cubicBezTo>
                    <a:pt x="1211" y="3892"/>
                    <a:pt x="846" y="3644"/>
                    <a:pt x="599" y="3338"/>
                  </a:cubicBezTo>
                  <a:cubicBezTo>
                    <a:pt x="292" y="2915"/>
                    <a:pt x="234" y="2434"/>
                    <a:pt x="292" y="2070"/>
                  </a:cubicBezTo>
                  <a:cubicBezTo>
                    <a:pt x="292" y="1210"/>
                    <a:pt x="730" y="540"/>
                    <a:pt x="1327" y="248"/>
                  </a:cubicBezTo>
                  <a:cubicBezTo>
                    <a:pt x="1386" y="248"/>
                    <a:pt x="1458" y="117"/>
                    <a:pt x="1386" y="59"/>
                  </a:cubicBezTo>
                  <a:cubicBezTo>
                    <a:pt x="1386" y="1"/>
                    <a:pt x="1269" y="1"/>
                    <a:pt x="121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6"/>
            <p:cNvSpPr/>
            <p:nvPr/>
          </p:nvSpPr>
          <p:spPr>
            <a:xfrm>
              <a:off x="6821850" y="2305575"/>
              <a:ext cx="113700" cy="264800"/>
            </a:xfrm>
            <a:custGeom>
              <a:avLst/>
              <a:gdLst/>
              <a:ahLst/>
              <a:cxnLst/>
              <a:rect l="l" t="t" r="r" b="b"/>
              <a:pathLst>
                <a:path w="4548" h="10592" extrusionOk="0">
                  <a:moveTo>
                    <a:pt x="2114" y="2634"/>
                  </a:moveTo>
                  <a:cubicBezTo>
                    <a:pt x="2478" y="2707"/>
                    <a:pt x="2784" y="2824"/>
                    <a:pt x="3090" y="2999"/>
                  </a:cubicBezTo>
                  <a:cubicBezTo>
                    <a:pt x="3032" y="3130"/>
                    <a:pt x="3032" y="3188"/>
                    <a:pt x="3032" y="3246"/>
                  </a:cubicBezTo>
                  <a:cubicBezTo>
                    <a:pt x="2842" y="3975"/>
                    <a:pt x="2478" y="4529"/>
                    <a:pt x="2055" y="4762"/>
                  </a:cubicBezTo>
                  <a:cubicBezTo>
                    <a:pt x="1905" y="4884"/>
                    <a:pt x="1701" y="4927"/>
                    <a:pt x="1477" y="4927"/>
                  </a:cubicBezTo>
                  <a:cubicBezTo>
                    <a:pt x="1353" y="4927"/>
                    <a:pt x="1223" y="4914"/>
                    <a:pt x="1093" y="4893"/>
                  </a:cubicBezTo>
                  <a:cubicBezTo>
                    <a:pt x="846" y="4762"/>
                    <a:pt x="729" y="4645"/>
                    <a:pt x="598" y="4398"/>
                  </a:cubicBezTo>
                  <a:cubicBezTo>
                    <a:pt x="540" y="4223"/>
                    <a:pt x="540" y="3917"/>
                    <a:pt x="656" y="3611"/>
                  </a:cubicBezTo>
                  <a:cubicBezTo>
                    <a:pt x="904" y="3071"/>
                    <a:pt x="1516" y="2634"/>
                    <a:pt x="2114" y="2634"/>
                  </a:cubicBezTo>
                  <a:close/>
                  <a:moveTo>
                    <a:pt x="1570" y="1"/>
                  </a:moveTo>
                  <a:cubicBezTo>
                    <a:pt x="1364" y="1"/>
                    <a:pt x="1157" y="48"/>
                    <a:pt x="962" y="156"/>
                  </a:cubicBezTo>
                  <a:cubicBezTo>
                    <a:pt x="540" y="331"/>
                    <a:pt x="234" y="754"/>
                    <a:pt x="0" y="1366"/>
                  </a:cubicBezTo>
                  <a:cubicBezTo>
                    <a:pt x="0" y="1424"/>
                    <a:pt x="59" y="1541"/>
                    <a:pt x="117" y="1541"/>
                  </a:cubicBezTo>
                  <a:cubicBezTo>
                    <a:pt x="175" y="1541"/>
                    <a:pt x="234" y="1541"/>
                    <a:pt x="234" y="1483"/>
                  </a:cubicBezTo>
                  <a:cubicBezTo>
                    <a:pt x="423" y="885"/>
                    <a:pt x="729" y="521"/>
                    <a:pt x="1093" y="331"/>
                  </a:cubicBezTo>
                  <a:cubicBezTo>
                    <a:pt x="1244" y="261"/>
                    <a:pt x="1402" y="229"/>
                    <a:pt x="1561" y="229"/>
                  </a:cubicBezTo>
                  <a:cubicBezTo>
                    <a:pt x="2094" y="229"/>
                    <a:pt x="2634" y="588"/>
                    <a:pt x="2915" y="1060"/>
                  </a:cubicBezTo>
                  <a:cubicBezTo>
                    <a:pt x="3148" y="1614"/>
                    <a:pt x="3207" y="2211"/>
                    <a:pt x="3090" y="2765"/>
                  </a:cubicBezTo>
                  <a:cubicBezTo>
                    <a:pt x="2842" y="2576"/>
                    <a:pt x="2478" y="2459"/>
                    <a:pt x="2187" y="2401"/>
                  </a:cubicBezTo>
                  <a:cubicBezTo>
                    <a:pt x="1385" y="2401"/>
                    <a:pt x="729" y="2824"/>
                    <a:pt x="423" y="3494"/>
                  </a:cubicBezTo>
                  <a:cubicBezTo>
                    <a:pt x="292" y="3858"/>
                    <a:pt x="234" y="4223"/>
                    <a:pt x="365" y="4529"/>
                  </a:cubicBezTo>
                  <a:cubicBezTo>
                    <a:pt x="481" y="4762"/>
                    <a:pt x="729" y="5010"/>
                    <a:pt x="1021" y="5068"/>
                  </a:cubicBezTo>
                  <a:cubicBezTo>
                    <a:pt x="1171" y="5116"/>
                    <a:pt x="1345" y="5145"/>
                    <a:pt x="1518" y="5145"/>
                  </a:cubicBezTo>
                  <a:cubicBezTo>
                    <a:pt x="1763" y="5145"/>
                    <a:pt x="2007" y="5088"/>
                    <a:pt x="2187" y="4952"/>
                  </a:cubicBezTo>
                  <a:cubicBezTo>
                    <a:pt x="2667" y="4704"/>
                    <a:pt x="3032" y="4092"/>
                    <a:pt x="3280" y="3305"/>
                  </a:cubicBezTo>
                  <a:lnTo>
                    <a:pt x="3280" y="3246"/>
                  </a:lnTo>
                  <a:cubicBezTo>
                    <a:pt x="3396" y="3363"/>
                    <a:pt x="3513" y="3552"/>
                    <a:pt x="3571" y="3727"/>
                  </a:cubicBezTo>
                  <a:cubicBezTo>
                    <a:pt x="3819" y="4456"/>
                    <a:pt x="3455" y="5374"/>
                    <a:pt x="3148" y="6045"/>
                  </a:cubicBezTo>
                  <a:lnTo>
                    <a:pt x="3032" y="6219"/>
                  </a:lnTo>
                  <a:cubicBezTo>
                    <a:pt x="2609" y="6948"/>
                    <a:pt x="2245" y="7677"/>
                    <a:pt x="2303" y="8464"/>
                  </a:cubicBezTo>
                  <a:cubicBezTo>
                    <a:pt x="2303" y="9557"/>
                    <a:pt x="3280" y="10534"/>
                    <a:pt x="4431" y="10592"/>
                  </a:cubicBezTo>
                  <a:cubicBezTo>
                    <a:pt x="4489" y="10592"/>
                    <a:pt x="4548" y="10534"/>
                    <a:pt x="4548" y="10475"/>
                  </a:cubicBezTo>
                  <a:cubicBezTo>
                    <a:pt x="4548" y="10417"/>
                    <a:pt x="4489" y="10359"/>
                    <a:pt x="4431" y="10359"/>
                  </a:cubicBezTo>
                  <a:cubicBezTo>
                    <a:pt x="3455" y="10286"/>
                    <a:pt x="2551" y="9440"/>
                    <a:pt x="2551" y="8464"/>
                  </a:cubicBezTo>
                  <a:cubicBezTo>
                    <a:pt x="2478" y="7735"/>
                    <a:pt x="2842" y="7007"/>
                    <a:pt x="3207" y="6351"/>
                  </a:cubicBezTo>
                  <a:lnTo>
                    <a:pt x="3338" y="6161"/>
                  </a:lnTo>
                  <a:cubicBezTo>
                    <a:pt x="3702" y="5432"/>
                    <a:pt x="4125" y="4529"/>
                    <a:pt x="3819" y="3611"/>
                  </a:cubicBezTo>
                  <a:cubicBezTo>
                    <a:pt x="3702" y="3363"/>
                    <a:pt x="3513" y="3130"/>
                    <a:pt x="3338" y="2940"/>
                  </a:cubicBezTo>
                  <a:cubicBezTo>
                    <a:pt x="3455" y="2343"/>
                    <a:pt x="3455" y="1614"/>
                    <a:pt x="3090" y="944"/>
                  </a:cubicBezTo>
                  <a:cubicBezTo>
                    <a:pt x="2816" y="439"/>
                    <a:pt x="2195" y="1"/>
                    <a:pt x="1570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6"/>
            <p:cNvSpPr/>
            <p:nvPr/>
          </p:nvSpPr>
          <p:spPr>
            <a:xfrm>
              <a:off x="7527625" y="1953900"/>
              <a:ext cx="200425" cy="102000"/>
            </a:xfrm>
            <a:custGeom>
              <a:avLst/>
              <a:gdLst/>
              <a:ahLst/>
              <a:cxnLst/>
              <a:rect l="l" t="t" r="r" b="b"/>
              <a:pathLst>
                <a:path w="8017" h="4080" extrusionOk="0">
                  <a:moveTo>
                    <a:pt x="4314" y="1704"/>
                  </a:moveTo>
                  <a:cubicBezTo>
                    <a:pt x="4373" y="1835"/>
                    <a:pt x="4431" y="2010"/>
                    <a:pt x="4431" y="2199"/>
                  </a:cubicBezTo>
                  <a:cubicBezTo>
                    <a:pt x="4621" y="2739"/>
                    <a:pt x="4489" y="3293"/>
                    <a:pt x="4198" y="3584"/>
                  </a:cubicBezTo>
                  <a:cubicBezTo>
                    <a:pt x="4090" y="3740"/>
                    <a:pt x="3863" y="3847"/>
                    <a:pt x="3623" y="3847"/>
                  </a:cubicBezTo>
                  <a:cubicBezTo>
                    <a:pt x="3572" y="3847"/>
                    <a:pt x="3520" y="3842"/>
                    <a:pt x="3469" y="3832"/>
                  </a:cubicBezTo>
                  <a:cubicBezTo>
                    <a:pt x="3280" y="3832"/>
                    <a:pt x="3105" y="3715"/>
                    <a:pt x="3032" y="3584"/>
                  </a:cubicBezTo>
                  <a:cubicBezTo>
                    <a:pt x="2799" y="3161"/>
                    <a:pt x="3032" y="2739"/>
                    <a:pt x="3163" y="2622"/>
                  </a:cubicBezTo>
                  <a:cubicBezTo>
                    <a:pt x="3396" y="2199"/>
                    <a:pt x="3833" y="1893"/>
                    <a:pt x="4314" y="1704"/>
                  </a:cubicBezTo>
                  <a:close/>
                  <a:moveTo>
                    <a:pt x="2122" y="1"/>
                  </a:moveTo>
                  <a:cubicBezTo>
                    <a:pt x="1760" y="1"/>
                    <a:pt x="1402" y="79"/>
                    <a:pt x="1093" y="246"/>
                  </a:cubicBezTo>
                  <a:cubicBezTo>
                    <a:pt x="423" y="669"/>
                    <a:pt x="0" y="1471"/>
                    <a:pt x="59" y="2258"/>
                  </a:cubicBezTo>
                  <a:cubicBezTo>
                    <a:pt x="59" y="2316"/>
                    <a:pt x="117" y="2316"/>
                    <a:pt x="190" y="2316"/>
                  </a:cubicBezTo>
                  <a:cubicBezTo>
                    <a:pt x="248" y="2316"/>
                    <a:pt x="306" y="2258"/>
                    <a:pt x="306" y="2199"/>
                  </a:cubicBezTo>
                  <a:cubicBezTo>
                    <a:pt x="248" y="1529"/>
                    <a:pt x="613" y="800"/>
                    <a:pt x="1210" y="494"/>
                  </a:cubicBezTo>
                  <a:cubicBezTo>
                    <a:pt x="1516" y="341"/>
                    <a:pt x="1866" y="265"/>
                    <a:pt x="2216" y="265"/>
                  </a:cubicBezTo>
                  <a:cubicBezTo>
                    <a:pt x="2566" y="265"/>
                    <a:pt x="2915" y="341"/>
                    <a:pt x="3221" y="494"/>
                  </a:cubicBezTo>
                  <a:cubicBezTo>
                    <a:pt x="3644" y="742"/>
                    <a:pt x="3950" y="1106"/>
                    <a:pt x="4198" y="1471"/>
                  </a:cubicBezTo>
                  <a:cubicBezTo>
                    <a:pt x="3644" y="1646"/>
                    <a:pt x="3221" y="2010"/>
                    <a:pt x="2915" y="2491"/>
                  </a:cubicBezTo>
                  <a:cubicBezTo>
                    <a:pt x="2668" y="2928"/>
                    <a:pt x="2609" y="3351"/>
                    <a:pt x="2799" y="3715"/>
                  </a:cubicBezTo>
                  <a:cubicBezTo>
                    <a:pt x="2915" y="3890"/>
                    <a:pt x="3163" y="4080"/>
                    <a:pt x="3469" y="4080"/>
                  </a:cubicBezTo>
                  <a:lnTo>
                    <a:pt x="3586" y="4080"/>
                  </a:lnTo>
                  <a:cubicBezTo>
                    <a:pt x="3892" y="4080"/>
                    <a:pt x="4198" y="3948"/>
                    <a:pt x="4373" y="3774"/>
                  </a:cubicBezTo>
                  <a:cubicBezTo>
                    <a:pt x="4737" y="3351"/>
                    <a:pt x="4854" y="2739"/>
                    <a:pt x="4679" y="2127"/>
                  </a:cubicBezTo>
                  <a:cubicBezTo>
                    <a:pt x="4679" y="1952"/>
                    <a:pt x="4621" y="1762"/>
                    <a:pt x="4562" y="1646"/>
                  </a:cubicBezTo>
                  <a:cubicBezTo>
                    <a:pt x="4744" y="1587"/>
                    <a:pt x="4941" y="1558"/>
                    <a:pt x="5145" y="1558"/>
                  </a:cubicBezTo>
                  <a:cubicBezTo>
                    <a:pt x="5349" y="1558"/>
                    <a:pt x="5561" y="1587"/>
                    <a:pt x="5772" y="1646"/>
                  </a:cubicBezTo>
                  <a:cubicBezTo>
                    <a:pt x="6676" y="1893"/>
                    <a:pt x="7477" y="2680"/>
                    <a:pt x="7769" y="3657"/>
                  </a:cubicBezTo>
                  <a:cubicBezTo>
                    <a:pt x="7769" y="3715"/>
                    <a:pt x="7842" y="3774"/>
                    <a:pt x="7900" y="3774"/>
                  </a:cubicBezTo>
                  <a:cubicBezTo>
                    <a:pt x="7958" y="3715"/>
                    <a:pt x="8016" y="3657"/>
                    <a:pt x="8016" y="3584"/>
                  </a:cubicBezTo>
                  <a:cubicBezTo>
                    <a:pt x="7710" y="2491"/>
                    <a:pt x="6865" y="1646"/>
                    <a:pt x="5830" y="1398"/>
                  </a:cubicBezTo>
                  <a:cubicBezTo>
                    <a:pt x="5590" y="1340"/>
                    <a:pt x="5346" y="1310"/>
                    <a:pt x="5109" y="1310"/>
                  </a:cubicBezTo>
                  <a:cubicBezTo>
                    <a:pt x="4872" y="1310"/>
                    <a:pt x="4642" y="1340"/>
                    <a:pt x="4431" y="1398"/>
                  </a:cubicBezTo>
                  <a:cubicBezTo>
                    <a:pt x="4198" y="917"/>
                    <a:pt x="3761" y="553"/>
                    <a:pt x="3338" y="305"/>
                  </a:cubicBezTo>
                  <a:cubicBezTo>
                    <a:pt x="2976" y="108"/>
                    <a:pt x="2546" y="1"/>
                    <a:pt x="2122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6"/>
            <p:cNvSpPr/>
            <p:nvPr/>
          </p:nvSpPr>
          <p:spPr>
            <a:xfrm>
              <a:off x="6855000" y="2615900"/>
              <a:ext cx="233950" cy="220100"/>
            </a:xfrm>
            <a:custGeom>
              <a:avLst/>
              <a:gdLst/>
              <a:ahLst/>
              <a:cxnLst/>
              <a:rect l="l" t="t" r="r" b="b"/>
              <a:pathLst>
                <a:path w="9358" h="8804" extrusionOk="0">
                  <a:moveTo>
                    <a:pt x="3411" y="1"/>
                  </a:moveTo>
                  <a:lnTo>
                    <a:pt x="3163" y="4198"/>
                  </a:lnTo>
                  <a:lnTo>
                    <a:pt x="3163" y="4140"/>
                  </a:lnTo>
                  <a:lnTo>
                    <a:pt x="1" y="5291"/>
                  </a:lnTo>
                  <a:lnTo>
                    <a:pt x="3105" y="5962"/>
                  </a:lnTo>
                  <a:lnTo>
                    <a:pt x="2974" y="8804"/>
                  </a:lnTo>
                  <a:lnTo>
                    <a:pt x="5233" y="5962"/>
                  </a:lnTo>
                  <a:lnTo>
                    <a:pt x="8017" y="7842"/>
                  </a:lnTo>
                  <a:lnTo>
                    <a:pt x="6326" y="5043"/>
                  </a:lnTo>
                  <a:lnTo>
                    <a:pt x="9358" y="2916"/>
                  </a:lnTo>
                  <a:lnTo>
                    <a:pt x="9358" y="2916"/>
                  </a:lnTo>
                  <a:lnTo>
                    <a:pt x="5408" y="346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6"/>
            <p:cNvSpPr/>
            <p:nvPr/>
          </p:nvSpPr>
          <p:spPr>
            <a:xfrm>
              <a:off x="7566975" y="2783150"/>
              <a:ext cx="197500" cy="194225"/>
            </a:xfrm>
            <a:custGeom>
              <a:avLst/>
              <a:gdLst/>
              <a:ahLst/>
              <a:cxnLst/>
              <a:rect l="l" t="t" r="r" b="b"/>
              <a:pathLst>
                <a:path w="7900" h="7769" extrusionOk="0">
                  <a:moveTo>
                    <a:pt x="4868" y="0"/>
                  </a:moveTo>
                  <a:lnTo>
                    <a:pt x="2857" y="2974"/>
                  </a:lnTo>
                  <a:lnTo>
                    <a:pt x="0" y="2361"/>
                  </a:lnTo>
                  <a:lnTo>
                    <a:pt x="2012" y="4242"/>
                  </a:lnTo>
                  <a:lnTo>
                    <a:pt x="613" y="6253"/>
                  </a:lnTo>
                  <a:lnTo>
                    <a:pt x="613" y="6253"/>
                  </a:lnTo>
                  <a:lnTo>
                    <a:pt x="3527" y="5218"/>
                  </a:lnTo>
                  <a:lnTo>
                    <a:pt x="4737" y="7769"/>
                  </a:lnTo>
                  <a:lnTo>
                    <a:pt x="4810" y="4970"/>
                  </a:lnTo>
                  <a:lnTo>
                    <a:pt x="7900" y="4795"/>
                  </a:lnTo>
                  <a:lnTo>
                    <a:pt x="4810" y="3396"/>
                  </a:lnTo>
                  <a:lnTo>
                    <a:pt x="486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3" name="Google Shape;3403;p86"/>
          <p:cNvGrpSpPr/>
          <p:nvPr/>
        </p:nvGrpSpPr>
        <p:grpSpPr>
          <a:xfrm>
            <a:off x="4813275" y="3204765"/>
            <a:ext cx="1422500" cy="1305175"/>
            <a:chOff x="5013500" y="3246625"/>
            <a:chExt cx="1422500" cy="1305175"/>
          </a:xfrm>
        </p:grpSpPr>
        <p:sp>
          <p:nvSpPr>
            <p:cNvPr id="3404" name="Google Shape;3404;p86"/>
            <p:cNvSpPr/>
            <p:nvPr/>
          </p:nvSpPr>
          <p:spPr>
            <a:xfrm>
              <a:off x="5013500" y="3246625"/>
              <a:ext cx="1422500" cy="1305175"/>
            </a:xfrm>
            <a:custGeom>
              <a:avLst/>
              <a:gdLst/>
              <a:ahLst/>
              <a:cxnLst/>
              <a:rect l="l" t="t" r="r" b="b"/>
              <a:pathLst>
                <a:path w="56900" h="52207" extrusionOk="0">
                  <a:moveTo>
                    <a:pt x="28291" y="1"/>
                  </a:moveTo>
                  <a:cubicBezTo>
                    <a:pt x="18385" y="1"/>
                    <a:pt x="8658" y="5611"/>
                    <a:pt x="4256" y="14910"/>
                  </a:cubicBezTo>
                  <a:cubicBezTo>
                    <a:pt x="0" y="23961"/>
                    <a:pt x="1516" y="35504"/>
                    <a:pt x="8017" y="43155"/>
                  </a:cubicBezTo>
                  <a:cubicBezTo>
                    <a:pt x="13059" y="49044"/>
                    <a:pt x="20463" y="52148"/>
                    <a:pt x="27940" y="52206"/>
                  </a:cubicBezTo>
                  <a:cubicBezTo>
                    <a:pt x="28727" y="52206"/>
                    <a:pt x="29456" y="52148"/>
                    <a:pt x="30243" y="52075"/>
                  </a:cubicBezTo>
                  <a:cubicBezTo>
                    <a:pt x="45736" y="50865"/>
                    <a:pt x="56900" y="35620"/>
                    <a:pt x="53504" y="20448"/>
                  </a:cubicBezTo>
                  <a:cubicBezTo>
                    <a:pt x="51740" y="12549"/>
                    <a:pt x="46333" y="5990"/>
                    <a:pt x="39104" y="2463"/>
                  </a:cubicBezTo>
                  <a:cubicBezTo>
                    <a:pt x="38929" y="2347"/>
                    <a:pt x="38740" y="2288"/>
                    <a:pt x="38565" y="2157"/>
                  </a:cubicBezTo>
                  <a:cubicBezTo>
                    <a:pt x="35267" y="692"/>
                    <a:pt x="31768" y="1"/>
                    <a:pt x="28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6"/>
            <p:cNvSpPr/>
            <p:nvPr/>
          </p:nvSpPr>
          <p:spPr>
            <a:xfrm>
              <a:off x="5094025" y="3280875"/>
              <a:ext cx="1237400" cy="1237400"/>
            </a:xfrm>
            <a:custGeom>
              <a:avLst/>
              <a:gdLst/>
              <a:ahLst/>
              <a:cxnLst/>
              <a:rect l="l" t="t" r="r" b="b"/>
              <a:pathLst>
                <a:path w="49496" h="49496" extrusionOk="0">
                  <a:moveTo>
                    <a:pt x="24777" y="0"/>
                  </a:moveTo>
                  <a:cubicBezTo>
                    <a:pt x="21192" y="0"/>
                    <a:pt x="17796" y="787"/>
                    <a:pt x="14750" y="2128"/>
                  </a:cubicBezTo>
                  <a:cubicBezTo>
                    <a:pt x="14575" y="2186"/>
                    <a:pt x="14386" y="2318"/>
                    <a:pt x="14211" y="2376"/>
                  </a:cubicBezTo>
                  <a:cubicBezTo>
                    <a:pt x="12199" y="3338"/>
                    <a:pt x="10378" y="4562"/>
                    <a:pt x="8687" y="5961"/>
                  </a:cubicBezTo>
                  <a:cubicBezTo>
                    <a:pt x="8556" y="6078"/>
                    <a:pt x="8497" y="6136"/>
                    <a:pt x="8439" y="6194"/>
                  </a:cubicBezTo>
                  <a:cubicBezTo>
                    <a:pt x="8017" y="6559"/>
                    <a:pt x="7710" y="6865"/>
                    <a:pt x="7346" y="7229"/>
                  </a:cubicBezTo>
                  <a:cubicBezTo>
                    <a:pt x="7229" y="7288"/>
                    <a:pt x="7171" y="7346"/>
                    <a:pt x="7098" y="7477"/>
                  </a:cubicBezTo>
                  <a:cubicBezTo>
                    <a:pt x="6195" y="8381"/>
                    <a:pt x="5349" y="9357"/>
                    <a:pt x="4621" y="10392"/>
                  </a:cubicBezTo>
                  <a:cubicBezTo>
                    <a:pt x="4548" y="10450"/>
                    <a:pt x="4489" y="10567"/>
                    <a:pt x="4431" y="10625"/>
                  </a:cubicBezTo>
                  <a:cubicBezTo>
                    <a:pt x="3528" y="11966"/>
                    <a:pt x="2726" y="13365"/>
                    <a:pt x="2128" y="14823"/>
                  </a:cubicBezTo>
                  <a:cubicBezTo>
                    <a:pt x="2070" y="14881"/>
                    <a:pt x="2070" y="14997"/>
                    <a:pt x="1997" y="15070"/>
                  </a:cubicBezTo>
                  <a:cubicBezTo>
                    <a:pt x="1458" y="16397"/>
                    <a:pt x="977" y="17796"/>
                    <a:pt x="671" y="19253"/>
                  </a:cubicBezTo>
                  <a:cubicBezTo>
                    <a:pt x="613" y="19312"/>
                    <a:pt x="613" y="19443"/>
                    <a:pt x="613" y="19501"/>
                  </a:cubicBezTo>
                  <a:cubicBezTo>
                    <a:pt x="307" y="20827"/>
                    <a:pt x="117" y="22226"/>
                    <a:pt x="59" y="23684"/>
                  </a:cubicBezTo>
                  <a:lnTo>
                    <a:pt x="59" y="23932"/>
                  </a:lnTo>
                  <a:cubicBezTo>
                    <a:pt x="0" y="24179"/>
                    <a:pt x="0" y="24471"/>
                    <a:pt x="0" y="24777"/>
                  </a:cubicBezTo>
                  <a:cubicBezTo>
                    <a:pt x="0" y="25870"/>
                    <a:pt x="117" y="27021"/>
                    <a:pt x="248" y="28115"/>
                  </a:cubicBezTo>
                  <a:cubicBezTo>
                    <a:pt x="248" y="28187"/>
                    <a:pt x="248" y="28246"/>
                    <a:pt x="307" y="28362"/>
                  </a:cubicBezTo>
                  <a:cubicBezTo>
                    <a:pt x="481" y="29761"/>
                    <a:pt x="788" y="31161"/>
                    <a:pt x="1268" y="32560"/>
                  </a:cubicBezTo>
                  <a:cubicBezTo>
                    <a:pt x="1268" y="32618"/>
                    <a:pt x="1341" y="32676"/>
                    <a:pt x="1341" y="32793"/>
                  </a:cubicBezTo>
                  <a:cubicBezTo>
                    <a:pt x="1822" y="34250"/>
                    <a:pt x="2493" y="35650"/>
                    <a:pt x="3221" y="36932"/>
                  </a:cubicBezTo>
                  <a:cubicBezTo>
                    <a:pt x="3280" y="37049"/>
                    <a:pt x="3338" y="37107"/>
                    <a:pt x="3338" y="37165"/>
                  </a:cubicBezTo>
                  <a:cubicBezTo>
                    <a:pt x="4256" y="38681"/>
                    <a:pt x="5276" y="40080"/>
                    <a:pt x="6442" y="41363"/>
                  </a:cubicBezTo>
                  <a:cubicBezTo>
                    <a:pt x="6501" y="41479"/>
                    <a:pt x="6559" y="41538"/>
                    <a:pt x="6617" y="41596"/>
                  </a:cubicBezTo>
                  <a:cubicBezTo>
                    <a:pt x="6807" y="41785"/>
                    <a:pt x="6923" y="41960"/>
                    <a:pt x="7098" y="42092"/>
                  </a:cubicBezTo>
                  <a:cubicBezTo>
                    <a:pt x="7171" y="42150"/>
                    <a:pt x="7229" y="42266"/>
                    <a:pt x="7346" y="42325"/>
                  </a:cubicBezTo>
                  <a:cubicBezTo>
                    <a:pt x="8687" y="43666"/>
                    <a:pt x="10144" y="44817"/>
                    <a:pt x="11718" y="45793"/>
                  </a:cubicBezTo>
                  <a:cubicBezTo>
                    <a:pt x="11835" y="45910"/>
                    <a:pt x="11966" y="45968"/>
                    <a:pt x="12083" y="46041"/>
                  </a:cubicBezTo>
                  <a:cubicBezTo>
                    <a:pt x="15785" y="48286"/>
                    <a:pt x="20157" y="49495"/>
                    <a:pt x="24777" y="49495"/>
                  </a:cubicBezTo>
                  <a:cubicBezTo>
                    <a:pt x="29397" y="49495"/>
                    <a:pt x="33697" y="48286"/>
                    <a:pt x="37414" y="46041"/>
                  </a:cubicBezTo>
                  <a:cubicBezTo>
                    <a:pt x="37530" y="45968"/>
                    <a:pt x="37705" y="45910"/>
                    <a:pt x="37836" y="45793"/>
                  </a:cubicBezTo>
                  <a:cubicBezTo>
                    <a:pt x="39716" y="44642"/>
                    <a:pt x="41422" y="43243"/>
                    <a:pt x="42879" y="41596"/>
                  </a:cubicBezTo>
                  <a:cubicBezTo>
                    <a:pt x="42996" y="41538"/>
                    <a:pt x="43054" y="41479"/>
                    <a:pt x="43112" y="41363"/>
                  </a:cubicBezTo>
                  <a:cubicBezTo>
                    <a:pt x="44264" y="40080"/>
                    <a:pt x="45298" y="38681"/>
                    <a:pt x="46158" y="37165"/>
                  </a:cubicBezTo>
                  <a:cubicBezTo>
                    <a:pt x="46217" y="37107"/>
                    <a:pt x="46275" y="37049"/>
                    <a:pt x="46333" y="36932"/>
                  </a:cubicBezTo>
                  <a:cubicBezTo>
                    <a:pt x="47062" y="35650"/>
                    <a:pt x="47674" y="34250"/>
                    <a:pt x="48213" y="32793"/>
                  </a:cubicBezTo>
                  <a:cubicBezTo>
                    <a:pt x="48213" y="32676"/>
                    <a:pt x="48272" y="32618"/>
                    <a:pt x="48272" y="32560"/>
                  </a:cubicBezTo>
                  <a:cubicBezTo>
                    <a:pt x="48709" y="31161"/>
                    <a:pt x="49073" y="29761"/>
                    <a:pt x="49248" y="28362"/>
                  </a:cubicBezTo>
                  <a:cubicBezTo>
                    <a:pt x="49248" y="28246"/>
                    <a:pt x="49248" y="28187"/>
                    <a:pt x="49306" y="28115"/>
                  </a:cubicBezTo>
                  <a:cubicBezTo>
                    <a:pt x="49438" y="27021"/>
                    <a:pt x="49496" y="25870"/>
                    <a:pt x="49496" y="24777"/>
                  </a:cubicBezTo>
                  <a:lnTo>
                    <a:pt x="49496" y="23932"/>
                  </a:lnTo>
                  <a:lnTo>
                    <a:pt x="49496" y="23684"/>
                  </a:lnTo>
                  <a:cubicBezTo>
                    <a:pt x="49438" y="22226"/>
                    <a:pt x="49248" y="20827"/>
                    <a:pt x="48942" y="19501"/>
                  </a:cubicBezTo>
                  <a:cubicBezTo>
                    <a:pt x="48942" y="19443"/>
                    <a:pt x="48884" y="19312"/>
                    <a:pt x="48884" y="19253"/>
                  </a:cubicBezTo>
                  <a:cubicBezTo>
                    <a:pt x="48578" y="17796"/>
                    <a:pt x="48097" y="16397"/>
                    <a:pt x="47543" y="15070"/>
                  </a:cubicBezTo>
                  <a:cubicBezTo>
                    <a:pt x="47485" y="14997"/>
                    <a:pt x="47485" y="14881"/>
                    <a:pt x="47426" y="14823"/>
                  </a:cubicBezTo>
                  <a:cubicBezTo>
                    <a:pt x="46756" y="13365"/>
                    <a:pt x="45969" y="11966"/>
                    <a:pt x="45065" y="10625"/>
                  </a:cubicBezTo>
                  <a:cubicBezTo>
                    <a:pt x="44992" y="10567"/>
                    <a:pt x="44934" y="10450"/>
                    <a:pt x="44876" y="10392"/>
                  </a:cubicBezTo>
                  <a:cubicBezTo>
                    <a:pt x="43783" y="8876"/>
                    <a:pt x="42515" y="7477"/>
                    <a:pt x="41115" y="6194"/>
                  </a:cubicBezTo>
                  <a:cubicBezTo>
                    <a:pt x="41057" y="6136"/>
                    <a:pt x="40926" y="6078"/>
                    <a:pt x="40868" y="5961"/>
                  </a:cubicBezTo>
                  <a:cubicBezTo>
                    <a:pt x="39162" y="4562"/>
                    <a:pt x="37282" y="3338"/>
                    <a:pt x="35286" y="2376"/>
                  </a:cubicBezTo>
                  <a:cubicBezTo>
                    <a:pt x="35096" y="2318"/>
                    <a:pt x="34980" y="2186"/>
                    <a:pt x="34790" y="2128"/>
                  </a:cubicBezTo>
                  <a:cubicBezTo>
                    <a:pt x="31700" y="787"/>
                    <a:pt x="28363" y="0"/>
                    <a:pt x="24777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6"/>
            <p:cNvSpPr/>
            <p:nvPr/>
          </p:nvSpPr>
          <p:spPr>
            <a:xfrm>
              <a:off x="5183650" y="3757825"/>
              <a:ext cx="1108075" cy="393175"/>
            </a:xfrm>
            <a:custGeom>
              <a:avLst/>
              <a:gdLst/>
              <a:ahLst/>
              <a:cxnLst/>
              <a:rect l="l" t="t" r="r" b="b"/>
              <a:pathLst>
                <a:path w="44323" h="15727" extrusionOk="0">
                  <a:moveTo>
                    <a:pt x="16995" y="0"/>
                  </a:moveTo>
                  <a:lnTo>
                    <a:pt x="1" y="4664"/>
                  </a:lnTo>
                  <a:lnTo>
                    <a:pt x="1" y="8862"/>
                  </a:lnTo>
                  <a:lnTo>
                    <a:pt x="1881" y="9343"/>
                  </a:lnTo>
                  <a:lnTo>
                    <a:pt x="3222" y="9649"/>
                  </a:lnTo>
                  <a:lnTo>
                    <a:pt x="23014" y="14444"/>
                  </a:lnTo>
                  <a:lnTo>
                    <a:pt x="25375" y="14998"/>
                  </a:lnTo>
                  <a:lnTo>
                    <a:pt x="28421" y="15726"/>
                  </a:lnTo>
                  <a:lnTo>
                    <a:pt x="44322" y="12316"/>
                  </a:lnTo>
                  <a:lnTo>
                    <a:pt x="44322" y="7943"/>
                  </a:lnTo>
                  <a:lnTo>
                    <a:pt x="16995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6"/>
            <p:cNvSpPr/>
            <p:nvPr/>
          </p:nvSpPr>
          <p:spPr>
            <a:xfrm>
              <a:off x="5230650" y="3885350"/>
              <a:ext cx="33550" cy="113700"/>
            </a:xfrm>
            <a:custGeom>
              <a:avLst/>
              <a:gdLst/>
              <a:ahLst/>
              <a:cxnLst/>
              <a:rect l="l" t="t" r="r" b="b"/>
              <a:pathLst>
                <a:path w="1342" h="4548" extrusionOk="0">
                  <a:moveTo>
                    <a:pt x="1" y="0"/>
                  </a:moveTo>
                  <a:lnTo>
                    <a:pt x="1" y="4242"/>
                  </a:lnTo>
                  <a:lnTo>
                    <a:pt x="1342" y="4548"/>
                  </a:lnTo>
                  <a:lnTo>
                    <a:pt x="1342" y="3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6"/>
            <p:cNvSpPr/>
            <p:nvPr/>
          </p:nvSpPr>
          <p:spPr>
            <a:xfrm>
              <a:off x="5759000" y="4011050"/>
              <a:ext cx="59050" cy="121725"/>
            </a:xfrm>
            <a:custGeom>
              <a:avLst/>
              <a:gdLst/>
              <a:ahLst/>
              <a:cxnLst/>
              <a:rect l="l" t="t" r="r" b="b"/>
              <a:pathLst>
                <a:path w="2362" h="4869" extrusionOk="0">
                  <a:moveTo>
                    <a:pt x="0" y="1"/>
                  </a:moveTo>
                  <a:lnTo>
                    <a:pt x="0" y="4315"/>
                  </a:lnTo>
                  <a:lnTo>
                    <a:pt x="2361" y="4869"/>
                  </a:lnTo>
                  <a:lnTo>
                    <a:pt x="2361" y="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6"/>
            <p:cNvSpPr/>
            <p:nvPr/>
          </p:nvSpPr>
          <p:spPr>
            <a:xfrm>
              <a:off x="5892725" y="3954950"/>
              <a:ext cx="400825" cy="198950"/>
            </a:xfrm>
            <a:custGeom>
              <a:avLst/>
              <a:gdLst/>
              <a:ahLst/>
              <a:cxnLst/>
              <a:rect l="l" t="t" r="r" b="b"/>
              <a:pathLst>
                <a:path w="16033" h="7958" extrusionOk="0">
                  <a:moveTo>
                    <a:pt x="15901" y="0"/>
                  </a:moveTo>
                  <a:lnTo>
                    <a:pt x="58" y="3469"/>
                  </a:lnTo>
                  <a:cubicBezTo>
                    <a:pt x="58" y="3469"/>
                    <a:pt x="0" y="3469"/>
                    <a:pt x="0" y="3527"/>
                  </a:cubicBezTo>
                  <a:lnTo>
                    <a:pt x="0" y="7841"/>
                  </a:lnTo>
                  <a:cubicBezTo>
                    <a:pt x="0" y="7900"/>
                    <a:pt x="58" y="7958"/>
                    <a:pt x="58" y="7958"/>
                  </a:cubicBezTo>
                  <a:cubicBezTo>
                    <a:pt x="117" y="7958"/>
                    <a:pt x="175" y="7900"/>
                    <a:pt x="175" y="7841"/>
                  </a:cubicBezTo>
                  <a:lnTo>
                    <a:pt x="175" y="3585"/>
                  </a:lnTo>
                  <a:lnTo>
                    <a:pt x="15959" y="131"/>
                  </a:lnTo>
                  <a:lnTo>
                    <a:pt x="16032" y="58"/>
                  </a:lnTo>
                  <a:cubicBezTo>
                    <a:pt x="16032" y="0"/>
                    <a:pt x="15959" y="0"/>
                    <a:pt x="15901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6"/>
            <p:cNvSpPr/>
            <p:nvPr/>
          </p:nvSpPr>
          <p:spPr>
            <a:xfrm>
              <a:off x="5182200" y="3872950"/>
              <a:ext cx="714900" cy="171650"/>
            </a:xfrm>
            <a:custGeom>
              <a:avLst/>
              <a:gdLst/>
              <a:ahLst/>
              <a:cxnLst/>
              <a:rect l="l" t="t" r="r" b="b"/>
              <a:pathLst>
                <a:path w="28596" h="6866" extrusionOk="0">
                  <a:moveTo>
                    <a:pt x="59" y="1"/>
                  </a:moveTo>
                  <a:cubicBezTo>
                    <a:pt x="59" y="1"/>
                    <a:pt x="1" y="1"/>
                    <a:pt x="1" y="59"/>
                  </a:cubicBezTo>
                  <a:cubicBezTo>
                    <a:pt x="1" y="59"/>
                    <a:pt x="1" y="132"/>
                    <a:pt x="59" y="132"/>
                  </a:cubicBezTo>
                  <a:lnTo>
                    <a:pt x="28479" y="6865"/>
                  </a:lnTo>
                  <a:cubicBezTo>
                    <a:pt x="28538" y="6865"/>
                    <a:pt x="28538" y="6865"/>
                    <a:pt x="28538" y="6807"/>
                  </a:cubicBezTo>
                  <a:cubicBezTo>
                    <a:pt x="28596" y="6807"/>
                    <a:pt x="28538" y="6749"/>
                    <a:pt x="28538" y="6749"/>
                  </a:cubicBezTo>
                  <a:lnTo>
                    <a:pt x="3280" y="73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6"/>
            <p:cNvSpPr/>
            <p:nvPr/>
          </p:nvSpPr>
          <p:spPr>
            <a:xfrm>
              <a:off x="5909100" y="3971700"/>
              <a:ext cx="382625" cy="159175"/>
            </a:xfrm>
            <a:custGeom>
              <a:avLst/>
              <a:gdLst/>
              <a:ahLst/>
              <a:cxnLst/>
              <a:rect l="l" t="t" r="r" b="b"/>
              <a:pathLst>
                <a:path w="15305" h="6367" extrusionOk="0">
                  <a:moveTo>
                    <a:pt x="15304" y="1"/>
                  </a:moveTo>
                  <a:lnTo>
                    <a:pt x="1283" y="3032"/>
                  </a:lnTo>
                  <a:cubicBezTo>
                    <a:pt x="1167" y="3032"/>
                    <a:pt x="1094" y="3032"/>
                    <a:pt x="1036" y="3105"/>
                  </a:cubicBezTo>
                  <a:cubicBezTo>
                    <a:pt x="438" y="3280"/>
                    <a:pt x="1" y="3892"/>
                    <a:pt x="1" y="4562"/>
                  </a:cubicBezTo>
                  <a:lnTo>
                    <a:pt x="1" y="4796"/>
                  </a:lnTo>
                  <a:lnTo>
                    <a:pt x="1" y="4927"/>
                  </a:lnTo>
                  <a:lnTo>
                    <a:pt x="1" y="4985"/>
                  </a:lnTo>
                  <a:lnTo>
                    <a:pt x="1" y="5043"/>
                  </a:lnTo>
                  <a:lnTo>
                    <a:pt x="1" y="5102"/>
                  </a:lnTo>
                  <a:cubicBezTo>
                    <a:pt x="1" y="5160"/>
                    <a:pt x="74" y="5160"/>
                    <a:pt x="74" y="5218"/>
                  </a:cubicBezTo>
                  <a:lnTo>
                    <a:pt x="74" y="5349"/>
                  </a:lnTo>
                  <a:cubicBezTo>
                    <a:pt x="190" y="5656"/>
                    <a:pt x="365" y="5889"/>
                    <a:pt x="613" y="6078"/>
                  </a:cubicBezTo>
                  <a:lnTo>
                    <a:pt x="730" y="6078"/>
                  </a:lnTo>
                  <a:cubicBezTo>
                    <a:pt x="803" y="6136"/>
                    <a:pt x="861" y="6195"/>
                    <a:pt x="919" y="6195"/>
                  </a:cubicBezTo>
                  <a:cubicBezTo>
                    <a:pt x="919" y="6253"/>
                    <a:pt x="977" y="6253"/>
                    <a:pt x="1036" y="6253"/>
                  </a:cubicBezTo>
                  <a:cubicBezTo>
                    <a:pt x="1094" y="6311"/>
                    <a:pt x="1225" y="6311"/>
                    <a:pt x="1283" y="6311"/>
                  </a:cubicBezTo>
                  <a:cubicBezTo>
                    <a:pt x="1407" y="6348"/>
                    <a:pt x="1513" y="6366"/>
                    <a:pt x="1619" y="6366"/>
                  </a:cubicBezTo>
                  <a:cubicBezTo>
                    <a:pt x="1724" y="6366"/>
                    <a:pt x="1830" y="6348"/>
                    <a:pt x="1954" y="6311"/>
                  </a:cubicBezTo>
                  <a:lnTo>
                    <a:pt x="15304" y="3338"/>
                  </a:lnTo>
                  <a:lnTo>
                    <a:pt x="15304" y="1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6"/>
            <p:cNvSpPr/>
            <p:nvPr/>
          </p:nvSpPr>
          <p:spPr>
            <a:xfrm>
              <a:off x="5909100" y="4049300"/>
              <a:ext cx="32100" cy="80200"/>
            </a:xfrm>
            <a:custGeom>
              <a:avLst/>
              <a:gdLst/>
              <a:ahLst/>
              <a:cxnLst/>
              <a:rect l="l" t="t" r="r" b="b"/>
              <a:pathLst>
                <a:path w="1284" h="3208" extrusionOk="0">
                  <a:moveTo>
                    <a:pt x="1036" y="1"/>
                  </a:moveTo>
                  <a:cubicBezTo>
                    <a:pt x="438" y="176"/>
                    <a:pt x="1" y="788"/>
                    <a:pt x="1" y="1458"/>
                  </a:cubicBezTo>
                  <a:lnTo>
                    <a:pt x="1" y="1692"/>
                  </a:lnTo>
                  <a:lnTo>
                    <a:pt x="1" y="1823"/>
                  </a:lnTo>
                  <a:lnTo>
                    <a:pt x="1" y="1881"/>
                  </a:lnTo>
                  <a:lnTo>
                    <a:pt x="1" y="1939"/>
                  </a:lnTo>
                  <a:lnTo>
                    <a:pt x="1" y="1998"/>
                  </a:lnTo>
                  <a:cubicBezTo>
                    <a:pt x="1" y="2056"/>
                    <a:pt x="74" y="2056"/>
                    <a:pt x="74" y="2114"/>
                  </a:cubicBezTo>
                  <a:lnTo>
                    <a:pt x="74" y="2245"/>
                  </a:lnTo>
                  <a:cubicBezTo>
                    <a:pt x="190" y="2552"/>
                    <a:pt x="365" y="2785"/>
                    <a:pt x="613" y="2974"/>
                  </a:cubicBezTo>
                  <a:lnTo>
                    <a:pt x="730" y="2974"/>
                  </a:lnTo>
                  <a:cubicBezTo>
                    <a:pt x="803" y="3032"/>
                    <a:pt x="861" y="3091"/>
                    <a:pt x="919" y="3091"/>
                  </a:cubicBezTo>
                  <a:cubicBezTo>
                    <a:pt x="919" y="3149"/>
                    <a:pt x="977" y="3149"/>
                    <a:pt x="1036" y="3149"/>
                  </a:cubicBezTo>
                  <a:cubicBezTo>
                    <a:pt x="1094" y="3207"/>
                    <a:pt x="1225" y="3207"/>
                    <a:pt x="1283" y="3207"/>
                  </a:cubicBezTo>
                  <a:lnTo>
                    <a:pt x="1283" y="3091"/>
                  </a:lnTo>
                  <a:lnTo>
                    <a:pt x="1283" y="3032"/>
                  </a:lnTo>
                  <a:lnTo>
                    <a:pt x="1225" y="2610"/>
                  </a:lnTo>
                  <a:lnTo>
                    <a:pt x="1225" y="2479"/>
                  </a:lnTo>
                  <a:lnTo>
                    <a:pt x="1225" y="2056"/>
                  </a:lnTo>
                  <a:lnTo>
                    <a:pt x="1225" y="1998"/>
                  </a:lnTo>
                  <a:lnTo>
                    <a:pt x="1167" y="1575"/>
                  </a:lnTo>
                  <a:lnTo>
                    <a:pt x="1167" y="1458"/>
                  </a:lnTo>
                  <a:lnTo>
                    <a:pt x="1094" y="1021"/>
                  </a:lnTo>
                  <a:lnTo>
                    <a:pt x="1094" y="963"/>
                  </a:lnTo>
                  <a:lnTo>
                    <a:pt x="1094" y="540"/>
                  </a:lnTo>
                  <a:lnTo>
                    <a:pt x="1094" y="424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6"/>
            <p:cNvSpPr/>
            <p:nvPr/>
          </p:nvSpPr>
          <p:spPr>
            <a:xfrm>
              <a:off x="5927325" y="3983725"/>
              <a:ext cx="364400" cy="80550"/>
            </a:xfrm>
            <a:custGeom>
              <a:avLst/>
              <a:gdLst/>
              <a:ahLst/>
              <a:cxnLst/>
              <a:rect l="l" t="t" r="r" b="b"/>
              <a:pathLst>
                <a:path w="14576" h="3222" extrusionOk="0">
                  <a:moveTo>
                    <a:pt x="14575" y="1"/>
                  </a:moveTo>
                  <a:lnTo>
                    <a:pt x="365" y="3047"/>
                  </a:lnTo>
                  <a:lnTo>
                    <a:pt x="1" y="3163"/>
                  </a:lnTo>
                  <a:lnTo>
                    <a:pt x="1" y="3222"/>
                  </a:lnTo>
                  <a:lnTo>
                    <a:pt x="365" y="3163"/>
                  </a:lnTo>
                  <a:lnTo>
                    <a:pt x="14575" y="73"/>
                  </a:lnTo>
                  <a:lnTo>
                    <a:pt x="14575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6"/>
            <p:cNvSpPr/>
            <p:nvPr/>
          </p:nvSpPr>
          <p:spPr>
            <a:xfrm>
              <a:off x="5927325" y="3997575"/>
              <a:ext cx="364400" cy="79100"/>
            </a:xfrm>
            <a:custGeom>
              <a:avLst/>
              <a:gdLst/>
              <a:ahLst/>
              <a:cxnLst/>
              <a:rect l="l" t="t" r="r" b="b"/>
              <a:pathLst>
                <a:path w="14576" h="3164" extrusionOk="0">
                  <a:moveTo>
                    <a:pt x="14575" y="0"/>
                  </a:moveTo>
                  <a:lnTo>
                    <a:pt x="365" y="3032"/>
                  </a:lnTo>
                  <a:lnTo>
                    <a:pt x="1" y="3090"/>
                  </a:lnTo>
                  <a:lnTo>
                    <a:pt x="1" y="3163"/>
                  </a:lnTo>
                  <a:lnTo>
                    <a:pt x="365" y="3090"/>
                  </a:lnTo>
                  <a:lnTo>
                    <a:pt x="14575" y="59"/>
                  </a:lnTo>
                  <a:lnTo>
                    <a:pt x="14575" y="0"/>
                  </a:lnTo>
                  <a:close/>
                </a:path>
              </a:pathLst>
            </a:custGeom>
            <a:solidFill>
              <a:srgbClr val="FFD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6"/>
            <p:cNvSpPr/>
            <p:nvPr/>
          </p:nvSpPr>
          <p:spPr>
            <a:xfrm>
              <a:off x="5927325" y="3997575"/>
              <a:ext cx="364400" cy="79100"/>
            </a:xfrm>
            <a:custGeom>
              <a:avLst/>
              <a:gdLst/>
              <a:ahLst/>
              <a:cxnLst/>
              <a:rect l="l" t="t" r="r" b="b"/>
              <a:pathLst>
                <a:path w="14576" h="3164" extrusionOk="0">
                  <a:moveTo>
                    <a:pt x="14575" y="0"/>
                  </a:moveTo>
                  <a:lnTo>
                    <a:pt x="365" y="3032"/>
                  </a:lnTo>
                  <a:lnTo>
                    <a:pt x="1" y="3090"/>
                  </a:lnTo>
                  <a:lnTo>
                    <a:pt x="1" y="3163"/>
                  </a:lnTo>
                  <a:lnTo>
                    <a:pt x="365" y="3090"/>
                  </a:lnTo>
                  <a:lnTo>
                    <a:pt x="14575" y="59"/>
                  </a:lnTo>
                  <a:lnTo>
                    <a:pt x="1457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6"/>
            <p:cNvSpPr/>
            <p:nvPr/>
          </p:nvSpPr>
          <p:spPr>
            <a:xfrm>
              <a:off x="5927325" y="4009600"/>
              <a:ext cx="364400" cy="80550"/>
            </a:xfrm>
            <a:custGeom>
              <a:avLst/>
              <a:gdLst/>
              <a:ahLst/>
              <a:cxnLst/>
              <a:rect l="l" t="t" r="r" b="b"/>
              <a:pathLst>
                <a:path w="14576" h="3222" extrusionOk="0">
                  <a:moveTo>
                    <a:pt x="14575" y="0"/>
                  </a:moveTo>
                  <a:lnTo>
                    <a:pt x="438" y="3046"/>
                  </a:lnTo>
                  <a:lnTo>
                    <a:pt x="1" y="3163"/>
                  </a:lnTo>
                  <a:lnTo>
                    <a:pt x="1" y="3221"/>
                  </a:lnTo>
                  <a:lnTo>
                    <a:pt x="438" y="3163"/>
                  </a:lnTo>
                  <a:lnTo>
                    <a:pt x="14575" y="59"/>
                  </a:lnTo>
                  <a:lnTo>
                    <a:pt x="1457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6"/>
            <p:cNvSpPr/>
            <p:nvPr/>
          </p:nvSpPr>
          <p:spPr>
            <a:xfrm>
              <a:off x="5927325" y="4023450"/>
              <a:ext cx="364400" cy="80550"/>
            </a:xfrm>
            <a:custGeom>
              <a:avLst/>
              <a:gdLst/>
              <a:ahLst/>
              <a:cxnLst/>
              <a:rect l="l" t="t" r="r" b="b"/>
              <a:pathLst>
                <a:path w="14576" h="3222" extrusionOk="0">
                  <a:moveTo>
                    <a:pt x="14575" y="0"/>
                  </a:moveTo>
                  <a:lnTo>
                    <a:pt x="496" y="3032"/>
                  </a:lnTo>
                  <a:lnTo>
                    <a:pt x="1" y="3148"/>
                  </a:lnTo>
                  <a:lnTo>
                    <a:pt x="1" y="3221"/>
                  </a:lnTo>
                  <a:lnTo>
                    <a:pt x="496" y="3090"/>
                  </a:lnTo>
                  <a:lnTo>
                    <a:pt x="14575" y="58"/>
                  </a:lnTo>
                  <a:lnTo>
                    <a:pt x="1457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6"/>
            <p:cNvSpPr/>
            <p:nvPr/>
          </p:nvSpPr>
          <p:spPr>
            <a:xfrm>
              <a:off x="5927325" y="4036925"/>
              <a:ext cx="364400" cy="79100"/>
            </a:xfrm>
            <a:custGeom>
              <a:avLst/>
              <a:gdLst/>
              <a:ahLst/>
              <a:cxnLst/>
              <a:rect l="l" t="t" r="r" b="b"/>
              <a:pathLst>
                <a:path w="14576" h="3164" extrusionOk="0">
                  <a:moveTo>
                    <a:pt x="14575" y="0"/>
                  </a:moveTo>
                  <a:lnTo>
                    <a:pt x="496" y="2974"/>
                  </a:lnTo>
                  <a:lnTo>
                    <a:pt x="1" y="3105"/>
                  </a:lnTo>
                  <a:lnTo>
                    <a:pt x="1" y="3163"/>
                  </a:lnTo>
                  <a:lnTo>
                    <a:pt x="496" y="3105"/>
                  </a:lnTo>
                  <a:lnTo>
                    <a:pt x="14575" y="59"/>
                  </a:lnTo>
                  <a:lnTo>
                    <a:pt x="1457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6"/>
            <p:cNvSpPr/>
            <p:nvPr/>
          </p:nvSpPr>
          <p:spPr>
            <a:xfrm>
              <a:off x="5932075" y="4049300"/>
              <a:ext cx="359650" cy="78750"/>
            </a:xfrm>
            <a:custGeom>
              <a:avLst/>
              <a:gdLst/>
              <a:ahLst/>
              <a:cxnLst/>
              <a:rect l="l" t="t" r="r" b="b"/>
              <a:pathLst>
                <a:path w="14386" h="3150" extrusionOk="0">
                  <a:moveTo>
                    <a:pt x="14385" y="1"/>
                  </a:moveTo>
                  <a:lnTo>
                    <a:pt x="364" y="3032"/>
                  </a:lnTo>
                  <a:lnTo>
                    <a:pt x="0" y="3091"/>
                  </a:lnTo>
                  <a:cubicBezTo>
                    <a:pt x="0" y="3149"/>
                    <a:pt x="58" y="3149"/>
                    <a:pt x="117" y="3149"/>
                  </a:cubicBezTo>
                  <a:lnTo>
                    <a:pt x="364" y="3091"/>
                  </a:lnTo>
                  <a:lnTo>
                    <a:pt x="14385" y="59"/>
                  </a:lnTo>
                  <a:lnTo>
                    <a:pt x="14385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6"/>
            <p:cNvSpPr/>
            <p:nvPr/>
          </p:nvSpPr>
          <p:spPr>
            <a:xfrm>
              <a:off x="5356725" y="3954025"/>
              <a:ext cx="264200" cy="98675"/>
            </a:xfrm>
            <a:custGeom>
              <a:avLst/>
              <a:gdLst/>
              <a:ahLst/>
              <a:cxnLst/>
              <a:rect l="l" t="t" r="r" b="b"/>
              <a:pathLst>
                <a:path w="10568" h="3947" extrusionOk="0">
                  <a:moveTo>
                    <a:pt x="953" y="1"/>
                  </a:moveTo>
                  <a:cubicBezTo>
                    <a:pt x="441" y="1"/>
                    <a:pt x="1" y="430"/>
                    <a:pt x="1" y="955"/>
                  </a:cubicBezTo>
                  <a:cubicBezTo>
                    <a:pt x="1" y="1436"/>
                    <a:pt x="307" y="1801"/>
                    <a:pt x="788" y="1917"/>
                  </a:cubicBezTo>
                  <a:lnTo>
                    <a:pt x="9416" y="3929"/>
                  </a:lnTo>
                  <a:cubicBezTo>
                    <a:pt x="9477" y="3940"/>
                    <a:pt x="9537" y="3946"/>
                    <a:pt x="9596" y="3946"/>
                  </a:cubicBezTo>
                  <a:cubicBezTo>
                    <a:pt x="10120" y="3946"/>
                    <a:pt x="10567" y="3502"/>
                    <a:pt x="10567" y="2952"/>
                  </a:cubicBezTo>
                  <a:cubicBezTo>
                    <a:pt x="10567" y="2471"/>
                    <a:pt x="10261" y="2048"/>
                    <a:pt x="9780" y="1990"/>
                  </a:cubicBezTo>
                  <a:lnTo>
                    <a:pt x="1210" y="37"/>
                  </a:lnTo>
                  <a:cubicBezTo>
                    <a:pt x="1124" y="12"/>
                    <a:pt x="1038" y="1"/>
                    <a:pt x="95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6"/>
            <p:cNvSpPr/>
            <p:nvPr/>
          </p:nvSpPr>
          <p:spPr>
            <a:xfrm>
              <a:off x="5373500" y="3807750"/>
              <a:ext cx="335225" cy="103125"/>
            </a:xfrm>
            <a:custGeom>
              <a:avLst/>
              <a:gdLst/>
              <a:ahLst/>
              <a:cxnLst/>
              <a:rect l="l" t="t" r="r" b="b"/>
              <a:pathLst>
                <a:path w="13409" h="4125" extrusionOk="0">
                  <a:moveTo>
                    <a:pt x="9474" y="0"/>
                  </a:moveTo>
                  <a:lnTo>
                    <a:pt x="0" y="2973"/>
                  </a:lnTo>
                  <a:lnTo>
                    <a:pt x="5101" y="4125"/>
                  </a:lnTo>
                  <a:lnTo>
                    <a:pt x="13409" y="1151"/>
                  </a:lnTo>
                  <a:lnTo>
                    <a:pt x="9474" y="0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6"/>
            <p:cNvSpPr/>
            <p:nvPr/>
          </p:nvSpPr>
          <p:spPr>
            <a:xfrm>
              <a:off x="5192775" y="3634675"/>
              <a:ext cx="1106600" cy="393175"/>
            </a:xfrm>
            <a:custGeom>
              <a:avLst/>
              <a:gdLst/>
              <a:ahLst/>
              <a:cxnLst/>
              <a:rect l="l" t="t" r="r" b="b"/>
              <a:pathLst>
                <a:path w="44264" h="15727" extrusionOk="0">
                  <a:moveTo>
                    <a:pt x="16994" y="0"/>
                  </a:moveTo>
                  <a:lnTo>
                    <a:pt x="0" y="4679"/>
                  </a:lnTo>
                  <a:lnTo>
                    <a:pt x="0" y="8861"/>
                  </a:lnTo>
                  <a:lnTo>
                    <a:pt x="1880" y="9357"/>
                  </a:lnTo>
                  <a:lnTo>
                    <a:pt x="3221" y="9663"/>
                  </a:lnTo>
                  <a:lnTo>
                    <a:pt x="23014" y="14458"/>
                  </a:lnTo>
                  <a:lnTo>
                    <a:pt x="25375" y="14997"/>
                  </a:lnTo>
                  <a:lnTo>
                    <a:pt x="28421" y="15726"/>
                  </a:lnTo>
                  <a:lnTo>
                    <a:pt x="44263" y="12330"/>
                  </a:lnTo>
                  <a:lnTo>
                    <a:pt x="44263" y="7958"/>
                  </a:lnTo>
                  <a:lnTo>
                    <a:pt x="16994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6"/>
            <p:cNvSpPr/>
            <p:nvPr/>
          </p:nvSpPr>
          <p:spPr>
            <a:xfrm>
              <a:off x="5239775" y="3762200"/>
              <a:ext cx="33550" cy="114075"/>
            </a:xfrm>
            <a:custGeom>
              <a:avLst/>
              <a:gdLst/>
              <a:ahLst/>
              <a:cxnLst/>
              <a:rect l="l" t="t" r="r" b="b"/>
              <a:pathLst>
                <a:path w="1342" h="4563" extrusionOk="0">
                  <a:moveTo>
                    <a:pt x="0" y="0"/>
                  </a:moveTo>
                  <a:lnTo>
                    <a:pt x="0" y="4256"/>
                  </a:lnTo>
                  <a:lnTo>
                    <a:pt x="1341" y="4562"/>
                  </a:lnTo>
                  <a:lnTo>
                    <a:pt x="1341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6"/>
            <p:cNvSpPr/>
            <p:nvPr/>
          </p:nvSpPr>
          <p:spPr>
            <a:xfrm>
              <a:off x="5768100" y="3888275"/>
              <a:ext cx="59050" cy="121350"/>
            </a:xfrm>
            <a:custGeom>
              <a:avLst/>
              <a:gdLst/>
              <a:ahLst/>
              <a:cxnLst/>
              <a:rect l="l" t="t" r="r" b="b"/>
              <a:pathLst>
                <a:path w="2362" h="4854" extrusionOk="0">
                  <a:moveTo>
                    <a:pt x="1" y="0"/>
                  </a:moveTo>
                  <a:lnTo>
                    <a:pt x="1" y="4314"/>
                  </a:lnTo>
                  <a:lnTo>
                    <a:pt x="2362" y="4853"/>
                  </a:lnTo>
                  <a:lnTo>
                    <a:pt x="2362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6"/>
            <p:cNvSpPr/>
            <p:nvPr/>
          </p:nvSpPr>
          <p:spPr>
            <a:xfrm>
              <a:off x="5901825" y="3832150"/>
              <a:ext cx="400825" cy="197150"/>
            </a:xfrm>
            <a:custGeom>
              <a:avLst/>
              <a:gdLst/>
              <a:ahLst/>
              <a:cxnLst/>
              <a:rect l="l" t="t" r="r" b="b"/>
              <a:pathLst>
                <a:path w="16033" h="7886" extrusionOk="0">
                  <a:moveTo>
                    <a:pt x="15901" y="1"/>
                  </a:moveTo>
                  <a:lnTo>
                    <a:pt x="59" y="3455"/>
                  </a:lnTo>
                  <a:cubicBezTo>
                    <a:pt x="0" y="3455"/>
                    <a:pt x="0" y="3455"/>
                    <a:pt x="0" y="3513"/>
                  </a:cubicBezTo>
                  <a:lnTo>
                    <a:pt x="0" y="7827"/>
                  </a:lnTo>
                  <a:cubicBezTo>
                    <a:pt x="0" y="7885"/>
                    <a:pt x="59" y="7885"/>
                    <a:pt x="59" y="7885"/>
                  </a:cubicBezTo>
                  <a:cubicBezTo>
                    <a:pt x="117" y="7885"/>
                    <a:pt x="117" y="7885"/>
                    <a:pt x="117" y="7827"/>
                  </a:cubicBezTo>
                  <a:lnTo>
                    <a:pt x="117" y="3586"/>
                  </a:lnTo>
                  <a:lnTo>
                    <a:pt x="15960" y="117"/>
                  </a:lnTo>
                  <a:lnTo>
                    <a:pt x="16032" y="59"/>
                  </a:lnTo>
                  <a:cubicBezTo>
                    <a:pt x="15960" y="1"/>
                    <a:pt x="15960" y="1"/>
                    <a:pt x="1590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6"/>
            <p:cNvSpPr/>
            <p:nvPr/>
          </p:nvSpPr>
          <p:spPr>
            <a:xfrm>
              <a:off x="5191300" y="3750175"/>
              <a:ext cx="714925" cy="171625"/>
            </a:xfrm>
            <a:custGeom>
              <a:avLst/>
              <a:gdLst/>
              <a:ahLst/>
              <a:cxnLst/>
              <a:rect l="l" t="t" r="r" b="b"/>
              <a:pathLst>
                <a:path w="28597" h="6865" extrusionOk="0">
                  <a:moveTo>
                    <a:pt x="59" y="0"/>
                  </a:moveTo>
                  <a:cubicBezTo>
                    <a:pt x="59" y="0"/>
                    <a:pt x="1" y="0"/>
                    <a:pt x="1" y="59"/>
                  </a:cubicBezTo>
                  <a:cubicBezTo>
                    <a:pt x="1" y="59"/>
                    <a:pt x="1" y="117"/>
                    <a:pt x="59" y="117"/>
                  </a:cubicBezTo>
                  <a:lnTo>
                    <a:pt x="28480" y="6865"/>
                  </a:lnTo>
                  <a:cubicBezTo>
                    <a:pt x="28538" y="6865"/>
                    <a:pt x="28538" y="6865"/>
                    <a:pt x="28538" y="6792"/>
                  </a:cubicBezTo>
                  <a:cubicBezTo>
                    <a:pt x="28596" y="6734"/>
                    <a:pt x="28538" y="6734"/>
                    <a:pt x="28538" y="6734"/>
                  </a:cubicBezTo>
                  <a:lnTo>
                    <a:pt x="3280" y="7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6"/>
            <p:cNvSpPr/>
            <p:nvPr/>
          </p:nvSpPr>
          <p:spPr>
            <a:xfrm>
              <a:off x="5918225" y="3848900"/>
              <a:ext cx="381150" cy="158900"/>
            </a:xfrm>
            <a:custGeom>
              <a:avLst/>
              <a:gdLst/>
              <a:ahLst/>
              <a:cxnLst/>
              <a:rect l="l" t="t" r="r" b="b"/>
              <a:pathLst>
                <a:path w="15246" h="6356" extrusionOk="0">
                  <a:moveTo>
                    <a:pt x="15245" y="1"/>
                  </a:moveTo>
                  <a:lnTo>
                    <a:pt x="1225" y="2974"/>
                  </a:lnTo>
                  <a:cubicBezTo>
                    <a:pt x="1166" y="3032"/>
                    <a:pt x="1093" y="3032"/>
                    <a:pt x="1035" y="3032"/>
                  </a:cubicBezTo>
                  <a:cubicBezTo>
                    <a:pt x="438" y="3280"/>
                    <a:pt x="0" y="3878"/>
                    <a:pt x="0" y="4548"/>
                  </a:cubicBezTo>
                  <a:lnTo>
                    <a:pt x="0" y="4738"/>
                  </a:lnTo>
                  <a:lnTo>
                    <a:pt x="0" y="4854"/>
                  </a:lnTo>
                  <a:lnTo>
                    <a:pt x="0" y="4971"/>
                  </a:lnTo>
                  <a:lnTo>
                    <a:pt x="0" y="5029"/>
                  </a:lnTo>
                  <a:lnTo>
                    <a:pt x="0" y="5102"/>
                  </a:lnTo>
                  <a:cubicBezTo>
                    <a:pt x="0" y="5102"/>
                    <a:pt x="0" y="5160"/>
                    <a:pt x="73" y="5160"/>
                  </a:cubicBezTo>
                  <a:lnTo>
                    <a:pt x="73" y="5335"/>
                  </a:lnTo>
                  <a:cubicBezTo>
                    <a:pt x="190" y="5583"/>
                    <a:pt x="365" y="5831"/>
                    <a:pt x="612" y="6006"/>
                  </a:cubicBezTo>
                  <a:cubicBezTo>
                    <a:pt x="671" y="6064"/>
                    <a:pt x="671" y="6064"/>
                    <a:pt x="729" y="6064"/>
                  </a:cubicBezTo>
                  <a:cubicBezTo>
                    <a:pt x="802" y="6122"/>
                    <a:pt x="860" y="6195"/>
                    <a:pt x="918" y="6195"/>
                  </a:cubicBezTo>
                  <a:lnTo>
                    <a:pt x="977" y="6253"/>
                  </a:lnTo>
                  <a:cubicBezTo>
                    <a:pt x="1093" y="6253"/>
                    <a:pt x="1225" y="6312"/>
                    <a:pt x="1283" y="6312"/>
                  </a:cubicBezTo>
                  <a:cubicBezTo>
                    <a:pt x="1407" y="6341"/>
                    <a:pt x="1512" y="6355"/>
                    <a:pt x="1618" y="6355"/>
                  </a:cubicBezTo>
                  <a:cubicBezTo>
                    <a:pt x="1724" y="6355"/>
                    <a:pt x="1829" y="6341"/>
                    <a:pt x="1953" y="6312"/>
                  </a:cubicBezTo>
                  <a:lnTo>
                    <a:pt x="15245" y="3339"/>
                  </a:lnTo>
                  <a:lnTo>
                    <a:pt x="15245" y="1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6"/>
            <p:cNvSpPr/>
            <p:nvPr/>
          </p:nvSpPr>
          <p:spPr>
            <a:xfrm>
              <a:off x="5918225" y="3924700"/>
              <a:ext cx="32075" cy="82000"/>
            </a:xfrm>
            <a:custGeom>
              <a:avLst/>
              <a:gdLst/>
              <a:ahLst/>
              <a:cxnLst/>
              <a:rect l="l" t="t" r="r" b="b"/>
              <a:pathLst>
                <a:path w="1283" h="3280" extrusionOk="0">
                  <a:moveTo>
                    <a:pt x="1035" y="0"/>
                  </a:moveTo>
                  <a:cubicBezTo>
                    <a:pt x="438" y="248"/>
                    <a:pt x="0" y="846"/>
                    <a:pt x="0" y="1516"/>
                  </a:cubicBezTo>
                  <a:lnTo>
                    <a:pt x="0" y="1706"/>
                  </a:lnTo>
                  <a:lnTo>
                    <a:pt x="0" y="1822"/>
                  </a:lnTo>
                  <a:lnTo>
                    <a:pt x="0" y="1939"/>
                  </a:lnTo>
                  <a:lnTo>
                    <a:pt x="0" y="1997"/>
                  </a:lnTo>
                  <a:lnTo>
                    <a:pt x="0" y="2070"/>
                  </a:lnTo>
                  <a:cubicBezTo>
                    <a:pt x="0" y="2070"/>
                    <a:pt x="0" y="2128"/>
                    <a:pt x="73" y="2128"/>
                  </a:cubicBezTo>
                  <a:lnTo>
                    <a:pt x="73" y="2303"/>
                  </a:lnTo>
                  <a:cubicBezTo>
                    <a:pt x="190" y="2551"/>
                    <a:pt x="365" y="2799"/>
                    <a:pt x="612" y="2974"/>
                  </a:cubicBezTo>
                  <a:cubicBezTo>
                    <a:pt x="671" y="3032"/>
                    <a:pt x="671" y="3032"/>
                    <a:pt x="729" y="3032"/>
                  </a:cubicBezTo>
                  <a:cubicBezTo>
                    <a:pt x="802" y="3090"/>
                    <a:pt x="860" y="3163"/>
                    <a:pt x="918" y="3163"/>
                  </a:cubicBezTo>
                  <a:lnTo>
                    <a:pt x="977" y="3221"/>
                  </a:lnTo>
                  <a:cubicBezTo>
                    <a:pt x="1093" y="3221"/>
                    <a:pt x="1225" y="3280"/>
                    <a:pt x="1283" y="3280"/>
                  </a:cubicBezTo>
                  <a:lnTo>
                    <a:pt x="1283" y="3163"/>
                  </a:lnTo>
                  <a:lnTo>
                    <a:pt x="1283" y="3090"/>
                  </a:lnTo>
                  <a:lnTo>
                    <a:pt x="1225" y="2609"/>
                  </a:lnTo>
                  <a:lnTo>
                    <a:pt x="1225" y="2551"/>
                  </a:lnTo>
                  <a:lnTo>
                    <a:pt x="1225" y="2128"/>
                  </a:lnTo>
                  <a:lnTo>
                    <a:pt x="1225" y="2070"/>
                  </a:lnTo>
                  <a:lnTo>
                    <a:pt x="1166" y="1575"/>
                  </a:lnTo>
                  <a:lnTo>
                    <a:pt x="1166" y="1516"/>
                  </a:lnTo>
                  <a:lnTo>
                    <a:pt x="1093" y="1094"/>
                  </a:lnTo>
                  <a:lnTo>
                    <a:pt x="1093" y="1035"/>
                  </a:lnTo>
                  <a:lnTo>
                    <a:pt x="1093" y="540"/>
                  </a:lnTo>
                  <a:lnTo>
                    <a:pt x="1035" y="481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6"/>
            <p:cNvSpPr/>
            <p:nvPr/>
          </p:nvSpPr>
          <p:spPr>
            <a:xfrm>
              <a:off x="5936425" y="3860925"/>
              <a:ext cx="362950" cy="80550"/>
            </a:xfrm>
            <a:custGeom>
              <a:avLst/>
              <a:gdLst/>
              <a:ahLst/>
              <a:cxnLst/>
              <a:rect l="l" t="t" r="r" b="b"/>
              <a:pathLst>
                <a:path w="14518" h="3222" extrusionOk="0">
                  <a:moveTo>
                    <a:pt x="14517" y="1"/>
                  </a:moveTo>
                  <a:lnTo>
                    <a:pt x="307" y="3032"/>
                  </a:lnTo>
                  <a:lnTo>
                    <a:pt x="1" y="3164"/>
                  </a:lnTo>
                  <a:lnTo>
                    <a:pt x="1" y="3222"/>
                  </a:lnTo>
                  <a:lnTo>
                    <a:pt x="365" y="3091"/>
                  </a:lnTo>
                  <a:lnTo>
                    <a:pt x="14517" y="59"/>
                  </a:lnTo>
                  <a:lnTo>
                    <a:pt x="1451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6"/>
            <p:cNvSpPr/>
            <p:nvPr/>
          </p:nvSpPr>
          <p:spPr>
            <a:xfrm>
              <a:off x="5936425" y="3872950"/>
              <a:ext cx="362950" cy="80550"/>
            </a:xfrm>
            <a:custGeom>
              <a:avLst/>
              <a:gdLst/>
              <a:ahLst/>
              <a:cxnLst/>
              <a:rect l="l" t="t" r="r" b="b"/>
              <a:pathLst>
                <a:path w="14518" h="3222" extrusionOk="0">
                  <a:moveTo>
                    <a:pt x="14517" y="1"/>
                  </a:moveTo>
                  <a:lnTo>
                    <a:pt x="365" y="3105"/>
                  </a:lnTo>
                  <a:lnTo>
                    <a:pt x="1" y="3164"/>
                  </a:lnTo>
                  <a:lnTo>
                    <a:pt x="1" y="3222"/>
                  </a:lnTo>
                  <a:lnTo>
                    <a:pt x="365" y="3164"/>
                  </a:lnTo>
                  <a:lnTo>
                    <a:pt x="14517" y="132"/>
                  </a:lnTo>
                  <a:lnTo>
                    <a:pt x="14517" y="1"/>
                  </a:lnTo>
                  <a:close/>
                </a:path>
              </a:pathLst>
            </a:custGeom>
            <a:solidFill>
              <a:srgbClr val="FFD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6"/>
            <p:cNvSpPr/>
            <p:nvPr/>
          </p:nvSpPr>
          <p:spPr>
            <a:xfrm>
              <a:off x="5936425" y="3872950"/>
              <a:ext cx="362950" cy="80550"/>
            </a:xfrm>
            <a:custGeom>
              <a:avLst/>
              <a:gdLst/>
              <a:ahLst/>
              <a:cxnLst/>
              <a:rect l="l" t="t" r="r" b="b"/>
              <a:pathLst>
                <a:path w="14518" h="3222" extrusionOk="0">
                  <a:moveTo>
                    <a:pt x="14517" y="1"/>
                  </a:moveTo>
                  <a:lnTo>
                    <a:pt x="365" y="3105"/>
                  </a:lnTo>
                  <a:lnTo>
                    <a:pt x="1" y="3164"/>
                  </a:lnTo>
                  <a:lnTo>
                    <a:pt x="1" y="3222"/>
                  </a:lnTo>
                  <a:lnTo>
                    <a:pt x="365" y="3164"/>
                  </a:lnTo>
                  <a:lnTo>
                    <a:pt x="14517" y="132"/>
                  </a:lnTo>
                  <a:lnTo>
                    <a:pt x="1451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6"/>
            <p:cNvSpPr/>
            <p:nvPr/>
          </p:nvSpPr>
          <p:spPr>
            <a:xfrm>
              <a:off x="5936425" y="3886800"/>
              <a:ext cx="362950" cy="80550"/>
            </a:xfrm>
            <a:custGeom>
              <a:avLst/>
              <a:gdLst/>
              <a:ahLst/>
              <a:cxnLst/>
              <a:rect l="l" t="t" r="r" b="b"/>
              <a:pathLst>
                <a:path w="14518" h="3222" extrusionOk="0">
                  <a:moveTo>
                    <a:pt x="14517" y="1"/>
                  </a:moveTo>
                  <a:lnTo>
                    <a:pt x="438" y="3032"/>
                  </a:lnTo>
                  <a:lnTo>
                    <a:pt x="1" y="3149"/>
                  </a:lnTo>
                  <a:lnTo>
                    <a:pt x="1" y="3222"/>
                  </a:lnTo>
                  <a:lnTo>
                    <a:pt x="438" y="3091"/>
                  </a:lnTo>
                  <a:lnTo>
                    <a:pt x="14517" y="59"/>
                  </a:lnTo>
                  <a:lnTo>
                    <a:pt x="1451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6"/>
            <p:cNvSpPr/>
            <p:nvPr/>
          </p:nvSpPr>
          <p:spPr>
            <a:xfrm>
              <a:off x="5936425" y="3900275"/>
              <a:ext cx="362950" cy="80550"/>
            </a:xfrm>
            <a:custGeom>
              <a:avLst/>
              <a:gdLst/>
              <a:ahLst/>
              <a:cxnLst/>
              <a:rect l="l" t="t" r="r" b="b"/>
              <a:pathLst>
                <a:path w="14518" h="3222" extrusionOk="0">
                  <a:moveTo>
                    <a:pt x="14517" y="1"/>
                  </a:moveTo>
                  <a:lnTo>
                    <a:pt x="497" y="3047"/>
                  </a:lnTo>
                  <a:lnTo>
                    <a:pt x="1" y="3105"/>
                  </a:lnTo>
                  <a:lnTo>
                    <a:pt x="1" y="3222"/>
                  </a:lnTo>
                  <a:lnTo>
                    <a:pt x="497" y="3105"/>
                  </a:lnTo>
                  <a:lnTo>
                    <a:pt x="14517" y="59"/>
                  </a:lnTo>
                  <a:lnTo>
                    <a:pt x="1451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6"/>
            <p:cNvSpPr/>
            <p:nvPr/>
          </p:nvSpPr>
          <p:spPr>
            <a:xfrm>
              <a:off x="5936425" y="3912675"/>
              <a:ext cx="362950" cy="80175"/>
            </a:xfrm>
            <a:custGeom>
              <a:avLst/>
              <a:gdLst/>
              <a:ahLst/>
              <a:cxnLst/>
              <a:rect l="l" t="t" r="r" b="b"/>
              <a:pathLst>
                <a:path w="14518" h="3207" extrusionOk="0">
                  <a:moveTo>
                    <a:pt x="14517" y="1"/>
                  </a:moveTo>
                  <a:lnTo>
                    <a:pt x="497" y="3032"/>
                  </a:lnTo>
                  <a:lnTo>
                    <a:pt x="1" y="3149"/>
                  </a:lnTo>
                  <a:lnTo>
                    <a:pt x="1" y="3207"/>
                  </a:lnTo>
                  <a:lnTo>
                    <a:pt x="497" y="3090"/>
                  </a:lnTo>
                  <a:lnTo>
                    <a:pt x="14517" y="117"/>
                  </a:lnTo>
                  <a:lnTo>
                    <a:pt x="1451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6"/>
            <p:cNvSpPr/>
            <p:nvPr/>
          </p:nvSpPr>
          <p:spPr>
            <a:xfrm>
              <a:off x="5941175" y="3926150"/>
              <a:ext cx="358200" cy="79100"/>
            </a:xfrm>
            <a:custGeom>
              <a:avLst/>
              <a:gdLst/>
              <a:ahLst/>
              <a:cxnLst/>
              <a:rect l="l" t="t" r="r" b="b"/>
              <a:pathLst>
                <a:path w="14328" h="3164" extrusionOk="0">
                  <a:moveTo>
                    <a:pt x="14327" y="1"/>
                  </a:moveTo>
                  <a:lnTo>
                    <a:pt x="365" y="3032"/>
                  </a:lnTo>
                  <a:lnTo>
                    <a:pt x="0" y="3105"/>
                  </a:lnTo>
                  <a:lnTo>
                    <a:pt x="59" y="3163"/>
                  </a:lnTo>
                  <a:lnTo>
                    <a:pt x="365" y="3105"/>
                  </a:lnTo>
                  <a:lnTo>
                    <a:pt x="14327" y="59"/>
                  </a:lnTo>
                  <a:lnTo>
                    <a:pt x="1432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6"/>
            <p:cNvSpPr/>
            <p:nvPr/>
          </p:nvSpPr>
          <p:spPr>
            <a:xfrm>
              <a:off x="5365850" y="3830175"/>
              <a:ext cx="264175" cy="98500"/>
            </a:xfrm>
            <a:custGeom>
              <a:avLst/>
              <a:gdLst/>
              <a:ahLst/>
              <a:cxnLst/>
              <a:rect l="l" t="t" r="r" b="b"/>
              <a:pathLst>
                <a:path w="10567" h="3940" extrusionOk="0">
                  <a:moveTo>
                    <a:pt x="1010" y="0"/>
                  </a:moveTo>
                  <a:cubicBezTo>
                    <a:pt x="474" y="0"/>
                    <a:pt x="0" y="451"/>
                    <a:pt x="0" y="983"/>
                  </a:cubicBezTo>
                  <a:cubicBezTo>
                    <a:pt x="0" y="1479"/>
                    <a:pt x="306" y="1843"/>
                    <a:pt x="787" y="1960"/>
                  </a:cubicBezTo>
                  <a:lnTo>
                    <a:pt x="9415" y="3898"/>
                  </a:lnTo>
                  <a:cubicBezTo>
                    <a:pt x="9504" y="3926"/>
                    <a:pt x="9591" y="3939"/>
                    <a:pt x="9675" y="3939"/>
                  </a:cubicBezTo>
                  <a:cubicBezTo>
                    <a:pt x="10164" y="3939"/>
                    <a:pt x="10567" y="3504"/>
                    <a:pt x="10567" y="2994"/>
                  </a:cubicBezTo>
                  <a:cubicBezTo>
                    <a:pt x="10567" y="2499"/>
                    <a:pt x="10261" y="2076"/>
                    <a:pt x="9780" y="1960"/>
                  </a:cubicBezTo>
                  <a:lnTo>
                    <a:pt x="1210" y="21"/>
                  </a:lnTo>
                  <a:cubicBezTo>
                    <a:pt x="1143" y="7"/>
                    <a:pt x="1076" y="0"/>
                    <a:pt x="1010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6"/>
            <p:cNvSpPr/>
            <p:nvPr/>
          </p:nvSpPr>
          <p:spPr>
            <a:xfrm>
              <a:off x="5382600" y="3684950"/>
              <a:ext cx="335250" cy="103125"/>
            </a:xfrm>
            <a:custGeom>
              <a:avLst/>
              <a:gdLst/>
              <a:ahLst/>
              <a:cxnLst/>
              <a:rect l="l" t="t" r="r" b="b"/>
              <a:pathLst>
                <a:path w="13410" h="4125" extrusionOk="0">
                  <a:moveTo>
                    <a:pt x="9474" y="0"/>
                  </a:moveTo>
                  <a:lnTo>
                    <a:pt x="1" y="2974"/>
                  </a:lnTo>
                  <a:lnTo>
                    <a:pt x="5102" y="4125"/>
                  </a:lnTo>
                  <a:lnTo>
                    <a:pt x="13409" y="1094"/>
                  </a:lnTo>
                  <a:lnTo>
                    <a:pt x="9474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6"/>
            <p:cNvSpPr/>
            <p:nvPr/>
          </p:nvSpPr>
          <p:spPr>
            <a:xfrm>
              <a:off x="5742225" y="3417500"/>
              <a:ext cx="364400" cy="393175"/>
            </a:xfrm>
            <a:custGeom>
              <a:avLst/>
              <a:gdLst/>
              <a:ahLst/>
              <a:cxnLst/>
              <a:rect l="l" t="t" r="r" b="b"/>
              <a:pathLst>
                <a:path w="14576" h="15727" extrusionOk="0">
                  <a:moveTo>
                    <a:pt x="788" y="1"/>
                  </a:moveTo>
                  <a:lnTo>
                    <a:pt x="671" y="1881"/>
                  </a:lnTo>
                  <a:cubicBezTo>
                    <a:pt x="770" y="1857"/>
                    <a:pt x="867" y="1843"/>
                    <a:pt x="963" y="1843"/>
                  </a:cubicBezTo>
                  <a:cubicBezTo>
                    <a:pt x="1108" y="1843"/>
                    <a:pt x="1251" y="1875"/>
                    <a:pt x="1400" y="1954"/>
                  </a:cubicBezTo>
                  <a:cubicBezTo>
                    <a:pt x="1823" y="2187"/>
                    <a:pt x="2012" y="2741"/>
                    <a:pt x="1764" y="3222"/>
                  </a:cubicBezTo>
                  <a:cubicBezTo>
                    <a:pt x="1582" y="3533"/>
                    <a:pt x="1273" y="3718"/>
                    <a:pt x="954" y="3718"/>
                  </a:cubicBezTo>
                  <a:cubicBezTo>
                    <a:pt x="840" y="3718"/>
                    <a:pt x="724" y="3694"/>
                    <a:pt x="613" y="3644"/>
                  </a:cubicBezTo>
                  <a:lnTo>
                    <a:pt x="482" y="5043"/>
                  </a:lnTo>
                  <a:cubicBezTo>
                    <a:pt x="671" y="5043"/>
                    <a:pt x="846" y="5102"/>
                    <a:pt x="977" y="5160"/>
                  </a:cubicBezTo>
                  <a:cubicBezTo>
                    <a:pt x="1458" y="5408"/>
                    <a:pt x="1575" y="5962"/>
                    <a:pt x="1342" y="6443"/>
                  </a:cubicBezTo>
                  <a:cubicBezTo>
                    <a:pt x="1176" y="6761"/>
                    <a:pt x="877" y="6935"/>
                    <a:pt x="561" y="6935"/>
                  </a:cubicBezTo>
                  <a:cubicBezTo>
                    <a:pt x="516" y="6935"/>
                    <a:pt x="469" y="6931"/>
                    <a:pt x="423" y="6924"/>
                  </a:cubicBezTo>
                  <a:lnTo>
                    <a:pt x="307" y="8264"/>
                  </a:lnTo>
                  <a:cubicBezTo>
                    <a:pt x="482" y="8264"/>
                    <a:pt x="613" y="8323"/>
                    <a:pt x="729" y="8381"/>
                  </a:cubicBezTo>
                  <a:cubicBezTo>
                    <a:pt x="1210" y="8629"/>
                    <a:pt x="1400" y="9168"/>
                    <a:pt x="1152" y="9664"/>
                  </a:cubicBezTo>
                  <a:cubicBezTo>
                    <a:pt x="999" y="9982"/>
                    <a:pt x="702" y="10156"/>
                    <a:pt x="386" y="10156"/>
                  </a:cubicBezTo>
                  <a:cubicBezTo>
                    <a:pt x="341" y="10156"/>
                    <a:pt x="295" y="10152"/>
                    <a:pt x="248" y="10145"/>
                  </a:cubicBezTo>
                  <a:lnTo>
                    <a:pt x="190" y="11063"/>
                  </a:lnTo>
                  <a:cubicBezTo>
                    <a:pt x="248" y="11063"/>
                    <a:pt x="365" y="11121"/>
                    <a:pt x="423" y="11179"/>
                  </a:cubicBezTo>
                  <a:cubicBezTo>
                    <a:pt x="919" y="11427"/>
                    <a:pt x="1094" y="11966"/>
                    <a:pt x="846" y="12447"/>
                  </a:cubicBezTo>
                  <a:cubicBezTo>
                    <a:pt x="671" y="12753"/>
                    <a:pt x="365" y="12885"/>
                    <a:pt x="59" y="12943"/>
                  </a:cubicBezTo>
                  <a:lnTo>
                    <a:pt x="1" y="13847"/>
                  </a:lnTo>
                  <a:lnTo>
                    <a:pt x="14094" y="15727"/>
                  </a:lnTo>
                  <a:lnTo>
                    <a:pt x="14575" y="919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6"/>
            <p:cNvSpPr/>
            <p:nvPr/>
          </p:nvSpPr>
          <p:spPr>
            <a:xfrm>
              <a:off x="5810725" y="3469250"/>
              <a:ext cx="264200" cy="19700"/>
            </a:xfrm>
            <a:custGeom>
              <a:avLst/>
              <a:gdLst/>
              <a:ahLst/>
              <a:cxnLst/>
              <a:rect l="l" t="t" r="r" b="b"/>
              <a:pathLst>
                <a:path w="10568" h="788" extrusionOk="0">
                  <a:moveTo>
                    <a:pt x="1" y="0"/>
                  </a:moveTo>
                  <a:lnTo>
                    <a:pt x="1" y="59"/>
                  </a:lnTo>
                  <a:lnTo>
                    <a:pt x="10567" y="787"/>
                  </a:lnTo>
                  <a:lnTo>
                    <a:pt x="10567" y="7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6"/>
            <p:cNvSpPr/>
            <p:nvPr/>
          </p:nvSpPr>
          <p:spPr>
            <a:xfrm>
              <a:off x="5807450" y="3498025"/>
              <a:ext cx="265650" cy="21150"/>
            </a:xfrm>
            <a:custGeom>
              <a:avLst/>
              <a:gdLst/>
              <a:ahLst/>
              <a:cxnLst/>
              <a:rect l="l" t="t" r="r" b="b"/>
              <a:pathLst>
                <a:path w="10626" h="846" extrusionOk="0">
                  <a:moveTo>
                    <a:pt x="59" y="1"/>
                  </a:moveTo>
                  <a:lnTo>
                    <a:pt x="1" y="59"/>
                  </a:lnTo>
                  <a:cubicBezTo>
                    <a:pt x="1" y="59"/>
                    <a:pt x="1" y="117"/>
                    <a:pt x="59" y="117"/>
                  </a:cubicBezTo>
                  <a:lnTo>
                    <a:pt x="10567" y="846"/>
                  </a:lnTo>
                  <a:cubicBezTo>
                    <a:pt x="10567" y="846"/>
                    <a:pt x="10625" y="846"/>
                    <a:pt x="10625" y="788"/>
                  </a:cubicBezTo>
                  <a:lnTo>
                    <a:pt x="10567" y="78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6"/>
            <p:cNvSpPr/>
            <p:nvPr/>
          </p:nvSpPr>
          <p:spPr>
            <a:xfrm>
              <a:off x="5806000" y="3528275"/>
              <a:ext cx="264175" cy="21525"/>
            </a:xfrm>
            <a:custGeom>
              <a:avLst/>
              <a:gdLst/>
              <a:ahLst/>
              <a:cxnLst/>
              <a:rect l="l" t="t" r="r" b="b"/>
              <a:pathLst>
                <a:path w="10567" h="861" extrusionOk="0">
                  <a:moveTo>
                    <a:pt x="0" y="0"/>
                  </a:moveTo>
                  <a:lnTo>
                    <a:pt x="0" y="73"/>
                  </a:lnTo>
                  <a:lnTo>
                    <a:pt x="10509" y="860"/>
                  </a:lnTo>
                  <a:cubicBezTo>
                    <a:pt x="10567" y="860"/>
                    <a:pt x="10567" y="860"/>
                    <a:pt x="10567" y="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6"/>
            <p:cNvSpPr/>
            <p:nvPr/>
          </p:nvSpPr>
          <p:spPr>
            <a:xfrm>
              <a:off x="5803075" y="3557425"/>
              <a:ext cx="265650" cy="22600"/>
            </a:xfrm>
            <a:custGeom>
              <a:avLst/>
              <a:gdLst/>
              <a:ahLst/>
              <a:cxnLst/>
              <a:rect l="l" t="t" r="r" b="b"/>
              <a:pathLst>
                <a:path w="10626" h="904" extrusionOk="0">
                  <a:moveTo>
                    <a:pt x="59" y="0"/>
                  </a:moveTo>
                  <a:cubicBezTo>
                    <a:pt x="1" y="0"/>
                    <a:pt x="1" y="0"/>
                    <a:pt x="1" y="59"/>
                  </a:cubicBezTo>
                  <a:cubicBezTo>
                    <a:pt x="1" y="59"/>
                    <a:pt x="1" y="117"/>
                    <a:pt x="59" y="117"/>
                  </a:cubicBezTo>
                  <a:lnTo>
                    <a:pt x="10567" y="904"/>
                  </a:lnTo>
                  <a:cubicBezTo>
                    <a:pt x="10567" y="904"/>
                    <a:pt x="10626" y="904"/>
                    <a:pt x="10626" y="846"/>
                  </a:cubicBezTo>
                  <a:lnTo>
                    <a:pt x="10567" y="8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6"/>
            <p:cNvSpPr/>
            <p:nvPr/>
          </p:nvSpPr>
          <p:spPr>
            <a:xfrm>
              <a:off x="5799800" y="3586200"/>
              <a:ext cx="266000" cy="24075"/>
            </a:xfrm>
            <a:custGeom>
              <a:avLst/>
              <a:gdLst/>
              <a:ahLst/>
              <a:cxnLst/>
              <a:rect l="l" t="t" r="r" b="b"/>
              <a:pathLst>
                <a:path w="10640" h="963" extrusionOk="0">
                  <a:moveTo>
                    <a:pt x="73" y="1"/>
                  </a:moveTo>
                  <a:lnTo>
                    <a:pt x="73" y="59"/>
                  </a:lnTo>
                  <a:cubicBezTo>
                    <a:pt x="1" y="117"/>
                    <a:pt x="73" y="117"/>
                    <a:pt x="73" y="117"/>
                  </a:cubicBezTo>
                  <a:lnTo>
                    <a:pt x="10567" y="963"/>
                  </a:lnTo>
                  <a:cubicBezTo>
                    <a:pt x="10640" y="963"/>
                    <a:pt x="10640" y="963"/>
                    <a:pt x="10640" y="904"/>
                  </a:cubicBezTo>
                  <a:lnTo>
                    <a:pt x="10567" y="846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6"/>
            <p:cNvSpPr/>
            <p:nvPr/>
          </p:nvSpPr>
          <p:spPr>
            <a:xfrm>
              <a:off x="5798350" y="3616450"/>
              <a:ext cx="265650" cy="24425"/>
            </a:xfrm>
            <a:custGeom>
              <a:avLst/>
              <a:gdLst/>
              <a:ahLst/>
              <a:cxnLst/>
              <a:rect l="l" t="t" r="r" b="b"/>
              <a:pathLst>
                <a:path w="10626" h="977" extrusionOk="0">
                  <a:moveTo>
                    <a:pt x="59" y="0"/>
                  </a:moveTo>
                  <a:cubicBezTo>
                    <a:pt x="0" y="0"/>
                    <a:pt x="0" y="0"/>
                    <a:pt x="0" y="59"/>
                  </a:cubicBezTo>
                  <a:lnTo>
                    <a:pt x="59" y="59"/>
                  </a:lnTo>
                  <a:lnTo>
                    <a:pt x="10567" y="977"/>
                  </a:lnTo>
                  <a:cubicBezTo>
                    <a:pt x="10567" y="977"/>
                    <a:pt x="10625" y="977"/>
                    <a:pt x="10625" y="919"/>
                  </a:cubicBezTo>
                  <a:lnTo>
                    <a:pt x="10567" y="84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6"/>
            <p:cNvSpPr/>
            <p:nvPr/>
          </p:nvSpPr>
          <p:spPr>
            <a:xfrm>
              <a:off x="5795425" y="3645225"/>
              <a:ext cx="265650" cy="25900"/>
            </a:xfrm>
            <a:custGeom>
              <a:avLst/>
              <a:gdLst/>
              <a:ahLst/>
              <a:cxnLst/>
              <a:rect l="l" t="t" r="r" b="b"/>
              <a:pathLst>
                <a:path w="10626" h="1036" extrusionOk="0">
                  <a:moveTo>
                    <a:pt x="59" y="1"/>
                  </a:moveTo>
                  <a:lnTo>
                    <a:pt x="59" y="59"/>
                  </a:lnTo>
                  <a:cubicBezTo>
                    <a:pt x="1" y="59"/>
                    <a:pt x="59" y="132"/>
                    <a:pt x="59" y="132"/>
                  </a:cubicBezTo>
                  <a:lnTo>
                    <a:pt x="10567" y="1036"/>
                  </a:lnTo>
                  <a:cubicBezTo>
                    <a:pt x="10626" y="1036"/>
                    <a:pt x="10626" y="1036"/>
                    <a:pt x="10626" y="977"/>
                  </a:cubicBezTo>
                  <a:cubicBezTo>
                    <a:pt x="10626" y="977"/>
                    <a:pt x="10626" y="919"/>
                    <a:pt x="10567" y="91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6"/>
            <p:cNvSpPr/>
            <p:nvPr/>
          </p:nvSpPr>
          <p:spPr>
            <a:xfrm>
              <a:off x="5793975" y="3675850"/>
              <a:ext cx="265650" cy="25525"/>
            </a:xfrm>
            <a:custGeom>
              <a:avLst/>
              <a:gdLst/>
              <a:ahLst/>
              <a:cxnLst/>
              <a:rect l="l" t="t" r="r" b="b"/>
              <a:pathLst>
                <a:path w="10626" h="1021" extrusionOk="0">
                  <a:moveTo>
                    <a:pt x="0" y="0"/>
                  </a:moveTo>
                  <a:cubicBezTo>
                    <a:pt x="0" y="58"/>
                    <a:pt x="0" y="58"/>
                    <a:pt x="59" y="58"/>
                  </a:cubicBezTo>
                  <a:lnTo>
                    <a:pt x="10567" y="1020"/>
                  </a:lnTo>
                  <a:lnTo>
                    <a:pt x="10625" y="962"/>
                  </a:lnTo>
                  <a:lnTo>
                    <a:pt x="10567" y="90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6"/>
            <p:cNvSpPr/>
            <p:nvPr/>
          </p:nvSpPr>
          <p:spPr>
            <a:xfrm>
              <a:off x="5790700" y="3704625"/>
              <a:ext cx="266000" cy="27350"/>
            </a:xfrm>
            <a:custGeom>
              <a:avLst/>
              <a:gdLst/>
              <a:ahLst/>
              <a:cxnLst/>
              <a:rect l="l" t="t" r="r" b="b"/>
              <a:pathLst>
                <a:path w="10640" h="1094" extrusionOk="0">
                  <a:moveTo>
                    <a:pt x="73" y="0"/>
                  </a:moveTo>
                  <a:lnTo>
                    <a:pt x="73" y="59"/>
                  </a:lnTo>
                  <a:cubicBezTo>
                    <a:pt x="0" y="59"/>
                    <a:pt x="73" y="59"/>
                    <a:pt x="73" y="117"/>
                  </a:cubicBezTo>
                  <a:lnTo>
                    <a:pt x="10567" y="1094"/>
                  </a:lnTo>
                  <a:cubicBezTo>
                    <a:pt x="10640" y="1094"/>
                    <a:pt x="10640" y="1094"/>
                    <a:pt x="10640" y="1035"/>
                  </a:cubicBezTo>
                  <a:cubicBezTo>
                    <a:pt x="10640" y="1035"/>
                    <a:pt x="10640" y="962"/>
                    <a:pt x="10567" y="962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6"/>
            <p:cNvSpPr/>
            <p:nvPr/>
          </p:nvSpPr>
          <p:spPr>
            <a:xfrm>
              <a:off x="5789225" y="3733400"/>
              <a:ext cx="264200" cy="28825"/>
            </a:xfrm>
            <a:custGeom>
              <a:avLst/>
              <a:gdLst/>
              <a:ahLst/>
              <a:cxnLst/>
              <a:rect l="l" t="t" r="r" b="b"/>
              <a:pathLst>
                <a:path w="10568" h="1153" extrusionOk="0">
                  <a:moveTo>
                    <a:pt x="59" y="1"/>
                  </a:moveTo>
                  <a:cubicBezTo>
                    <a:pt x="1" y="1"/>
                    <a:pt x="1" y="59"/>
                    <a:pt x="1" y="59"/>
                  </a:cubicBezTo>
                  <a:cubicBezTo>
                    <a:pt x="1" y="59"/>
                    <a:pt x="1" y="117"/>
                    <a:pt x="59" y="117"/>
                  </a:cubicBezTo>
                  <a:lnTo>
                    <a:pt x="10567" y="1152"/>
                  </a:lnTo>
                  <a:lnTo>
                    <a:pt x="10567" y="1094"/>
                  </a:lnTo>
                  <a:lnTo>
                    <a:pt x="10567" y="10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6"/>
            <p:cNvSpPr/>
            <p:nvPr/>
          </p:nvSpPr>
          <p:spPr>
            <a:xfrm>
              <a:off x="5838050" y="3391625"/>
              <a:ext cx="189500" cy="70000"/>
            </a:xfrm>
            <a:custGeom>
              <a:avLst/>
              <a:gdLst/>
              <a:ahLst/>
              <a:cxnLst/>
              <a:rect l="l" t="t" r="r" b="b"/>
              <a:pathLst>
                <a:path w="7580" h="2800" extrusionOk="0">
                  <a:moveTo>
                    <a:pt x="59" y="1"/>
                  </a:moveTo>
                  <a:lnTo>
                    <a:pt x="1" y="2129"/>
                  </a:lnTo>
                  <a:lnTo>
                    <a:pt x="7580" y="2799"/>
                  </a:lnTo>
                  <a:lnTo>
                    <a:pt x="7521" y="61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6"/>
            <p:cNvSpPr/>
            <p:nvPr/>
          </p:nvSpPr>
          <p:spPr>
            <a:xfrm>
              <a:off x="5389900" y="3516250"/>
              <a:ext cx="63775" cy="83450"/>
            </a:xfrm>
            <a:custGeom>
              <a:avLst/>
              <a:gdLst/>
              <a:ahLst/>
              <a:cxnLst/>
              <a:rect l="l" t="t" r="r" b="b"/>
              <a:pathLst>
                <a:path w="2551" h="3338" extrusionOk="0">
                  <a:moveTo>
                    <a:pt x="729" y="0"/>
                  </a:moveTo>
                  <a:lnTo>
                    <a:pt x="0" y="729"/>
                  </a:lnTo>
                  <a:lnTo>
                    <a:pt x="2551" y="3338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6"/>
            <p:cNvSpPr/>
            <p:nvPr/>
          </p:nvSpPr>
          <p:spPr>
            <a:xfrm>
              <a:off x="5329400" y="3443375"/>
              <a:ext cx="145775" cy="127550"/>
            </a:xfrm>
            <a:custGeom>
              <a:avLst/>
              <a:gdLst/>
              <a:ahLst/>
              <a:cxnLst/>
              <a:rect l="l" t="t" r="r" b="b"/>
              <a:pathLst>
                <a:path w="5831" h="5102" extrusionOk="0">
                  <a:moveTo>
                    <a:pt x="2610" y="0"/>
                  </a:moveTo>
                  <a:lnTo>
                    <a:pt x="1" y="2187"/>
                  </a:lnTo>
                  <a:lnTo>
                    <a:pt x="1575" y="2740"/>
                  </a:lnTo>
                  <a:lnTo>
                    <a:pt x="423" y="5102"/>
                  </a:lnTo>
                  <a:lnTo>
                    <a:pt x="423" y="5102"/>
                  </a:lnTo>
                  <a:lnTo>
                    <a:pt x="5831" y="1764"/>
                  </a:lnTo>
                  <a:lnTo>
                    <a:pt x="3090" y="1822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6"/>
            <p:cNvSpPr/>
            <p:nvPr/>
          </p:nvSpPr>
          <p:spPr>
            <a:xfrm>
              <a:off x="5564775" y="3520975"/>
              <a:ext cx="24075" cy="92575"/>
            </a:xfrm>
            <a:custGeom>
              <a:avLst/>
              <a:gdLst/>
              <a:ahLst/>
              <a:cxnLst/>
              <a:rect l="l" t="t" r="r" b="b"/>
              <a:pathLst>
                <a:path w="963" h="3703" extrusionOk="0">
                  <a:moveTo>
                    <a:pt x="963" y="1"/>
                  </a:moveTo>
                  <a:lnTo>
                    <a:pt x="1" y="59"/>
                  </a:lnTo>
                  <a:lnTo>
                    <a:pt x="1" y="3703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6"/>
            <p:cNvSpPr/>
            <p:nvPr/>
          </p:nvSpPr>
          <p:spPr>
            <a:xfrm>
              <a:off x="5503925" y="3453950"/>
              <a:ext cx="154900" cy="92575"/>
            </a:xfrm>
            <a:custGeom>
              <a:avLst/>
              <a:gdLst/>
              <a:ahLst/>
              <a:cxnLst/>
              <a:rect l="l" t="t" r="r" b="b"/>
              <a:pathLst>
                <a:path w="6196" h="3703" extrusionOk="0">
                  <a:moveTo>
                    <a:pt x="1706" y="0"/>
                  </a:moveTo>
                  <a:lnTo>
                    <a:pt x="2435" y="1516"/>
                  </a:lnTo>
                  <a:lnTo>
                    <a:pt x="1" y="2434"/>
                  </a:lnTo>
                  <a:lnTo>
                    <a:pt x="6195" y="3702"/>
                  </a:lnTo>
                  <a:lnTo>
                    <a:pt x="6195" y="3702"/>
                  </a:lnTo>
                  <a:lnTo>
                    <a:pt x="4184" y="1880"/>
                  </a:lnTo>
                  <a:lnTo>
                    <a:pt x="5102" y="248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6"/>
            <p:cNvSpPr/>
            <p:nvPr/>
          </p:nvSpPr>
          <p:spPr>
            <a:xfrm>
              <a:off x="5614700" y="3371950"/>
              <a:ext cx="65250" cy="82025"/>
            </a:xfrm>
            <a:custGeom>
              <a:avLst/>
              <a:gdLst/>
              <a:ahLst/>
              <a:cxnLst/>
              <a:rect l="l" t="t" r="r" b="b"/>
              <a:pathLst>
                <a:path w="2610" h="3281" extrusionOk="0">
                  <a:moveTo>
                    <a:pt x="671" y="1"/>
                  </a:moveTo>
                  <a:lnTo>
                    <a:pt x="1" y="730"/>
                  </a:lnTo>
                  <a:lnTo>
                    <a:pt x="2609" y="3280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FF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6"/>
            <p:cNvSpPr/>
            <p:nvPr/>
          </p:nvSpPr>
          <p:spPr>
            <a:xfrm>
              <a:off x="5553850" y="3299075"/>
              <a:ext cx="144325" cy="129025"/>
            </a:xfrm>
            <a:custGeom>
              <a:avLst/>
              <a:gdLst/>
              <a:ahLst/>
              <a:cxnLst/>
              <a:rect l="l" t="t" r="r" b="b"/>
              <a:pathLst>
                <a:path w="5773" h="5161" extrusionOk="0">
                  <a:moveTo>
                    <a:pt x="2551" y="1"/>
                  </a:moveTo>
                  <a:lnTo>
                    <a:pt x="1" y="2245"/>
                  </a:lnTo>
                  <a:lnTo>
                    <a:pt x="1531" y="2799"/>
                  </a:lnTo>
                  <a:lnTo>
                    <a:pt x="496" y="5160"/>
                  </a:lnTo>
                  <a:lnTo>
                    <a:pt x="496" y="5160"/>
                  </a:lnTo>
                  <a:lnTo>
                    <a:pt x="5772" y="1706"/>
                  </a:lnTo>
                  <a:lnTo>
                    <a:pt x="3047" y="1823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6"/>
            <p:cNvSpPr/>
            <p:nvPr/>
          </p:nvSpPr>
          <p:spPr>
            <a:xfrm>
              <a:off x="5225925" y="4032550"/>
              <a:ext cx="716725" cy="271850"/>
            </a:xfrm>
            <a:custGeom>
              <a:avLst/>
              <a:gdLst/>
              <a:ahLst/>
              <a:cxnLst/>
              <a:rect l="l" t="t" r="r" b="b"/>
              <a:pathLst>
                <a:path w="28669" h="10874" extrusionOk="0">
                  <a:moveTo>
                    <a:pt x="977" y="1"/>
                  </a:moveTo>
                  <a:lnTo>
                    <a:pt x="0" y="3819"/>
                  </a:lnTo>
                  <a:lnTo>
                    <a:pt x="27692" y="10873"/>
                  </a:lnTo>
                  <a:lnTo>
                    <a:pt x="28669" y="698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6"/>
            <p:cNvSpPr/>
            <p:nvPr/>
          </p:nvSpPr>
          <p:spPr>
            <a:xfrm>
              <a:off x="5247425" y="4049300"/>
              <a:ext cx="696700" cy="177475"/>
            </a:xfrm>
            <a:custGeom>
              <a:avLst/>
              <a:gdLst/>
              <a:ahLst/>
              <a:cxnLst/>
              <a:rect l="l" t="t" r="r" b="b"/>
              <a:pathLst>
                <a:path w="27868" h="7099" extrusionOk="0">
                  <a:moveTo>
                    <a:pt x="0" y="1"/>
                  </a:moveTo>
                  <a:lnTo>
                    <a:pt x="27867" y="7099"/>
                  </a:lnTo>
                  <a:lnTo>
                    <a:pt x="27867" y="7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6"/>
            <p:cNvSpPr/>
            <p:nvPr/>
          </p:nvSpPr>
          <p:spPr>
            <a:xfrm>
              <a:off x="5239775" y="4076650"/>
              <a:ext cx="698500" cy="178925"/>
            </a:xfrm>
            <a:custGeom>
              <a:avLst/>
              <a:gdLst/>
              <a:ahLst/>
              <a:cxnLst/>
              <a:rect l="l" t="t" r="r" b="b"/>
              <a:pathLst>
                <a:path w="27940" h="7157" extrusionOk="0">
                  <a:moveTo>
                    <a:pt x="0" y="0"/>
                  </a:moveTo>
                  <a:lnTo>
                    <a:pt x="0" y="58"/>
                  </a:lnTo>
                  <a:lnTo>
                    <a:pt x="27867" y="7156"/>
                  </a:lnTo>
                  <a:lnTo>
                    <a:pt x="27940" y="70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6"/>
            <p:cNvSpPr/>
            <p:nvPr/>
          </p:nvSpPr>
          <p:spPr>
            <a:xfrm>
              <a:off x="5232125" y="4103975"/>
              <a:ext cx="698500" cy="178925"/>
            </a:xfrm>
            <a:custGeom>
              <a:avLst/>
              <a:gdLst/>
              <a:ahLst/>
              <a:cxnLst/>
              <a:rect l="l" t="t" r="r" b="b"/>
              <a:pathLst>
                <a:path w="27940" h="7157" extrusionOk="0">
                  <a:moveTo>
                    <a:pt x="59" y="0"/>
                  </a:moveTo>
                  <a:lnTo>
                    <a:pt x="0" y="58"/>
                  </a:lnTo>
                  <a:lnTo>
                    <a:pt x="27940" y="7156"/>
                  </a:lnTo>
                  <a:lnTo>
                    <a:pt x="27940" y="709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6"/>
            <p:cNvSpPr/>
            <p:nvPr/>
          </p:nvSpPr>
          <p:spPr>
            <a:xfrm>
              <a:off x="5874500" y="4207075"/>
              <a:ext cx="201875" cy="97325"/>
            </a:xfrm>
            <a:custGeom>
              <a:avLst/>
              <a:gdLst/>
              <a:ahLst/>
              <a:cxnLst/>
              <a:rect l="l" t="t" r="r" b="b"/>
              <a:pathLst>
                <a:path w="8075" h="3893" extrusionOk="0">
                  <a:moveTo>
                    <a:pt x="2726" y="1"/>
                  </a:moveTo>
                  <a:lnTo>
                    <a:pt x="175" y="671"/>
                  </a:lnTo>
                  <a:lnTo>
                    <a:pt x="1152" y="1517"/>
                  </a:lnTo>
                  <a:lnTo>
                    <a:pt x="0" y="2245"/>
                  </a:lnTo>
                  <a:lnTo>
                    <a:pt x="1749" y="3892"/>
                  </a:lnTo>
                  <a:lnTo>
                    <a:pt x="5160" y="3819"/>
                  </a:lnTo>
                  <a:lnTo>
                    <a:pt x="8075" y="3819"/>
                  </a:lnTo>
                  <a:lnTo>
                    <a:pt x="5699" y="2129"/>
                  </a:lnTo>
                  <a:lnTo>
                    <a:pt x="272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6"/>
            <p:cNvSpPr/>
            <p:nvPr/>
          </p:nvSpPr>
          <p:spPr>
            <a:xfrm>
              <a:off x="5225925" y="4032550"/>
              <a:ext cx="47400" cy="95500"/>
            </a:xfrm>
            <a:custGeom>
              <a:avLst/>
              <a:gdLst/>
              <a:ahLst/>
              <a:cxnLst/>
              <a:rect l="l" t="t" r="r" b="b"/>
              <a:pathLst>
                <a:path w="1896" h="3820" extrusionOk="0">
                  <a:moveTo>
                    <a:pt x="977" y="1"/>
                  </a:moveTo>
                  <a:lnTo>
                    <a:pt x="0" y="3819"/>
                  </a:lnTo>
                  <a:lnTo>
                    <a:pt x="0" y="3819"/>
                  </a:lnTo>
                  <a:lnTo>
                    <a:pt x="1895" y="2056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6"/>
            <p:cNvSpPr/>
            <p:nvPr/>
          </p:nvSpPr>
          <p:spPr>
            <a:xfrm>
              <a:off x="6002025" y="4260275"/>
              <a:ext cx="74350" cy="42300"/>
            </a:xfrm>
            <a:custGeom>
              <a:avLst/>
              <a:gdLst/>
              <a:ahLst/>
              <a:cxnLst/>
              <a:rect l="l" t="t" r="r" b="b"/>
              <a:pathLst>
                <a:path w="2974" h="1692" extrusionOk="0">
                  <a:moveTo>
                    <a:pt x="598" y="1"/>
                  </a:moveTo>
                  <a:cubicBezTo>
                    <a:pt x="292" y="307"/>
                    <a:pt x="59" y="788"/>
                    <a:pt x="59" y="1210"/>
                  </a:cubicBezTo>
                  <a:cubicBezTo>
                    <a:pt x="0" y="1400"/>
                    <a:pt x="59" y="1575"/>
                    <a:pt x="59" y="1691"/>
                  </a:cubicBezTo>
                  <a:lnTo>
                    <a:pt x="2974" y="1691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6"/>
            <p:cNvSpPr/>
            <p:nvPr/>
          </p:nvSpPr>
          <p:spPr>
            <a:xfrm>
              <a:off x="5198600" y="4138575"/>
              <a:ext cx="716725" cy="271850"/>
            </a:xfrm>
            <a:custGeom>
              <a:avLst/>
              <a:gdLst/>
              <a:ahLst/>
              <a:cxnLst/>
              <a:rect l="l" t="t" r="r" b="b"/>
              <a:pathLst>
                <a:path w="28669" h="10874" extrusionOk="0">
                  <a:moveTo>
                    <a:pt x="977" y="1"/>
                  </a:moveTo>
                  <a:lnTo>
                    <a:pt x="0" y="3834"/>
                  </a:lnTo>
                  <a:lnTo>
                    <a:pt x="27692" y="10873"/>
                  </a:lnTo>
                  <a:lnTo>
                    <a:pt x="28669" y="7055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6"/>
            <p:cNvSpPr/>
            <p:nvPr/>
          </p:nvSpPr>
          <p:spPr>
            <a:xfrm>
              <a:off x="5220100" y="4155350"/>
              <a:ext cx="696675" cy="179275"/>
            </a:xfrm>
            <a:custGeom>
              <a:avLst/>
              <a:gdLst/>
              <a:ahLst/>
              <a:cxnLst/>
              <a:rect l="l" t="t" r="r" b="b"/>
              <a:pathLst>
                <a:path w="27867" h="7171" extrusionOk="0">
                  <a:moveTo>
                    <a:pt x="0" y="0"/>
                  </a:moveTo>
                  <a:lnTo>
                    <a:pt x="0" y="58"/>
                  </a:lnTo>
                  <a:lnTo>
                    <a:pt x="27867" y="7171"/>
                  </a:lnTo>
                  <a:lnTo>
                    <a:pt x="27867" y="7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6"/>
            <p:cNvSpPr/>
            <p:nvPr/>
          </p:nvSpPr>
          <p:spPr>
            <a:xfrm>
              <a:off x="5212450" y="4182675"/>
              <a:ext cx="698500" cy="179275"/>
            </a:xfrm>
            <a:custGeom>
              <a:avLst/>
              <a:gdLst/>
              <a:ahLst/>
              <a:cxnLst/>
              <a:rect l="l" t="t" r="r" b="b"/>
              <a:pathLst>
                <a:path w="27940" h="7171" extrusionOk="0">
                  <a:moveTo>
                    <a:pt x="0" y="0"/>
                  </a:moveTo>
                  <a:lnTo>
                    <a:pt x="0" y="59"/>
                  </a:lnTo>
                  <a:lnTo>
                    <a:pt x="27867" y="7171"/>
                  </a:lnTo>
                  <a:lnTo>
                    <a:pt x="27940" y="7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6"/>
            <p:cNvSpPr/>
            <p:nvPr/>
          </p:nvSpPr>
          <p:spPr>
            <a:xfrm>
              <a:off x="5204800" y="4211450"/>
              <a:ext cx="698500" cy="179300"/>
            </a:xfrm>
            <a:custGeom>
              <a:avLst/>
              <a:gdLst/>
              <a:ahLst/>
              <a:cxnLst/>
              <a:rect l="l" t="t" r="r" b="b"/>
              <a:pathLst>
                <a:path w="27940" h="7172" extrusionOk="0">
                  <a:moveTo>
                    <a:pt x="58" y="1"/>
                  </a:moveTo>
                  <a:lnTo>
                    <a:pt x="0" y="74"/>
                  </a:lnTo>
                  <a:lnTo>
                    <a:pt x="27940" y="7171"/>
                  </a:lnTo>
                  <a:lnTo>
                    <a:pt x="27940" y="711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6"/>
            <p:cNvSpPr/>
            <p:nvPr/>
          </p:nvSpPr>
          <p:spPr>
            <a:xfrm>
              <a:off x="5847175" y="4314925"/>
              <a:ext cx="201875" cy="95500"/>
            </a:xfrm>
            <a:custGeom>
              <a:avLst/>
              <a:gdLst/>
              <a:ahLst/>
              <a:cxnLst/>
              <a:rect l="l" t="t" r="r" b="b"/>
              <a:pathLst>
                <a:path w="8075" h="3820" extrusionOk="0">
                  <a:moveTo>
                    <a:pt x="2726" y="1"/>
                  </a:moveTo>
                  <a:lnTo>
                    <a:pt x="175" y="598"/>
                  </a:lnTo>
                  <a:lnTo>
                    <a:pt x="1152" y="1458"/>
                  </a:lnTo>
                  <a:lnTo>
                    <a:pt x="0" y="2245"/>
                  </a:lnTo>
                  <a:lnTo>
                    <a:pt x="1749" y="3819"/>
                  </a:lnTo>
                  <a:lnTo>
                    <a:pt x="5218" y="3819"/>
                  </a:lnTo>
                  <a:lnTo>
                    <a:pt x="8075" y="3761"/>
                  </a:lnTo>
                  <a:lnTo>
                    <a:pt x="5699" y="2129"/>
                  </a:lnTo>
                  <a:lnTo>
                    <a:pt x="272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6"/>
            <p:cNvSpPr/>
            <p:nvPr/>
          </p:nvSpPr>
          <p:spPr>
            <a:xfrm>
              <a:off x="5198600" y="4138575"/>
              <a:ext cx="47400" cy="95850"/>
            </a:xfrm>
            <a:custGeom>
              <a:avLst/>
              <a:gdLst/>
              <a:ahLst/>
              <a:cxnLst/>
              <a:rect l="l" t="t" r="r" b="b"/>
              <a:pathLst>
                <a:path w="1896" h="3834" extrusionOk="0">
                  <a:moveTo>
                    <a:pt x="977" y="1"/>
                  </a:moveTo>
                  <a:lnTo>
                    <a:pt x="0" y="3834"/>
                  </a:lnTo>
                  <a:lnTo>
                    <a:pt x="0" y="3834"/>
                  </a:lnTo>
                  <a:lnTo>
                    <a:pt x="1895" y="2129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6"/>
            <p:cNvSpPr/>
            <p:nvPr/>
          </p:nvSpPr>
          <p:spPr>
            <a:xfrm>
              <a:off x="5974700" y="4368125"/>
              <a:ext cx="74350" cy="42300"/>
            </a:xfrm>
            <a:custGeom>
              <a:avLst/>
              <a:gdLst/>
              <a:ahLst/>
              <a:cxnLst/>
              <a:rect l="l" t="t" r="r" b="b"/>
              <a:pathLst>
                <a:path w="2974" h="1692" extrusionOk="0">
                  <a:moveTo>
                    <a:pt x="598" y="1"/>
                  </a:moveTo>
                  <a:cubicBezTo>
                    <a:pt x="292" y="292"/>
                    <a:pt x="59" y="729"/>
                    <a:pt x="59" y="1152"/>
                  </a:cubicBezTo>
                  <a:cubicBezTo>
                    <a:pt x="0" y="1327"/>
                    <a:pt x="59" y="1516"/>
                    <a:pt x="117" y="1691"/>
                  </a:cubicBezTo>
                  <a:lnTo>
                    <a:pt x="2974" y="1633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6"/>
            <p:cNvSpPr/>
            <p:nvPr/>
          </p:nvSpPr>
          <p:spPr>
            <a:xfrm>
              <a:off x="6045750" y="3554150"/>
              <a:ext cx="179300" cy="179275"/>
            </a:xfrm>
            <a:custGeom>
              <a:avLst/>
              <a:gdLst/>
              <a:ahLst/>
              <a:cxnLst/>
              <a:rect l="l" t="t" r="r" b="b"/>
              <a:pathLst>
                <a:path w="7172" h="7171" extrusionOk="0">
                  <a:moveTo>
                    <a:pt x="4737" y="0"/>
                  </a:moveTo>
                  <a:lnTo>
                    <a:pt x="2624" y="2551"/>
                  </a:lnTo>
                  <a:lnTo>
                    <a:pt x="0" y="1764"/>
                  </a:lnTo>
                  <a:lnTo>
                    <a:pt x="1706" y="3644"/>
                  </a:lnTo>
                  <a:lnTo>
                    <a:pt x="306" y="5407"/>
                  </a:lnTo>
                  <a:lnTo>
                    <a:pt x="306" y="5407"/>
                  </a:lnTo>
                  <a:lnTo>
                    <a:pt x="3105" y="4679"/>
                  </a:lnTo>
                  <a:lnTo>
                    <a:pt x="3950" y="7171"/>
                  </a:lnTo>
                  <a:lnTo>
                    <a:pt x="4256" y="4562"/>
                  </a:lnTo>
                  <a:lnTo>
                    <a:pt x="7171" y="4679"/>
                  </a:lnTo>
                  <a:lnTo>
                    <a:pt x="4373" y="3105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6"/>
            <p:cNvSpPr/>
            <p:nvPr/>
          </p:nvSpPr>
          <p:spPr>
            <a:xfrm>
              <a:off x="6042825" y="4047500"/>
              <a:ext cx="182225" cy="174900"/>
            </a:xfrm>
            <a:custGeom>
              <a:avLst/>
              <a:gdLst/>
              <a:ahLst/>
              <a:cxnLst/>
              <a:rect l="l" t="t" r="r" b="b"/>
              <a:pathLst>
                <a:path w="7289" h="6996" extrusionOk="0">
                  <a:moveTo>
                    <a:pt x="2376" y="0"/>
                  </a:moveTo>
                  <a:lnTo>
                    <a:pt x="2493" y="3279"/>
                  </a:lnTo>
                  <a:lnTo>
                    <a:pt x="1" y="4445"/>
                  </a:lnTo>
                  <a:lnTo>
                    <a:pt x="2551" y="4737"/>
                  </a:lnTo>
                  <a:lnTo>
                    <a:pt x="2610" y="6996"/>
                  </a:lnTo>
                  <a:lnTo>
                    <a:pt x="4198" y="4620"/>
                  </a:lnTo>
                  <a:lnTo>
                    <a:pt x="6559" y="5903"/>
                  </a:lnTo>
                  <a:lnTo>
                    <a:pt x="6559" y="5903"/>
                  </a:lnTo>
                  <a:lnTo>
                    <a:pt x="5044" y="3775"/>
                  </a:lnTo>
                  <a:lnTo>
                    <a:pt x="7288" y="1895"/>
                  </a:lnTo>
                  <a:lnTo>
                    <a:pt x="4198" y="2551"/>
                  </a:lnTo>
                  <a:lnTo>
                    <a:pt x="23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6"/>
            <p:cNvSpPr/>
            <p:nvPr/>
          </p:nvSpPr>
          <p:spPr>
            <a:xfrm>
              <a:off x="5182200" y="3580000"/>
              <a:ext cx="178925" cy="180750"/>
            </a:xfrm>
            <a:custGeom>
              <a:avLst/>
              <a:gdLst/>
              <a:ahLst/>
              <a:cxnLst/>
              <a:rect l="l" t="t" r="r" b="b"/>
              <a:pathLst>
                <a:path w="7157" h="7230" extrusionOk="0">
                  <a:moveTo>
                    <a:pt x="4737" y="1"/>
                  </a:moveTo>
                  <a:lnTo>
                    <a:pt x="2609" y="2610"/>
                  </a:lnTo>
                  <a:lnTo>
                    <a:pt x="2609" y="2551"/>
                  </a:lnTo>
                  <a:lnTo>
                    <a:pt x="1" y="1823"/>
                  </a:lnTo>
                  <a:lnTo>
                    <a:pt x="1691" y="3703"/>
                  </a:lnTo>
                  <a:lnTo>
                    <a:pt x="292" y="5466"/>
                  </a:lnTo>
                  <a:lnTo>
                    <a:pt x="3032" y="4738"/>
                  </a:lnTo>
                  <a:lnTo>
                    <a:pt x="3936" y="7230"/>
                  </a:lnTo>
                  <a:lnTo>
                    <a:pt x="4242" y="4621"/>
                  </a:lnTo>
                  <a:lnTo>
                    <a:pt x="7157" y="4679"/>
                  </a:lnTo>
                  <a:lnTo>
                    <a:pt x="7157" y="4679"/>
                  </a:lnTo>
                  <a:lnTo>
                    <a:pt x="4373" y="3164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3" name="Google Shape;3473;p86"/>
          <p:cNvGrpSpPr/>
          <p:nvPr/>
        </p:nvGrpSpPr>
        <p:grpSpPr>
          <a:xfrm>
            <a:off x="6639463" y="3202990"/>
            <a:ext cx="1404275" cy="1308725"/>
            <a:chOff x="6680475" y="3244525"/>
            <a:chExt cx="1404275" cy="1308725"/>
          </a:xfrm>
        </p:grpSpPr>
        <p:sp>
          <p:nvSpPr>
            <p:cNvPr id="3474" name="Google Shape;3474;p86"/>
            <p:cNvSpPr/>
            <p:nvPr/>
          </p:nvSpPr>
          <p:spPr>
            <a:xfrm>
              <a:off x="6680475" y="3244525"/>
              <a:ext cx="1404275" cy="1308725"/>
            </a:xfrm>
            <a:custGeom>
              <a:avLst/>
              <a:gdLst/>
              <a:ahLst/>
              <a:cxnLst/>
              <a:rect l="l" t="t" r="r" b="b"/>
              <a:pathLst>
                <a:path w="56171" h="52349" extrusionOk="0">
                  <a:moveTo>
                    <a:pt x="28577" y="1"/>
                  </a:moveTo>
                  <a:cubicBezTo>
                    <a:pt x="22730" y="1"/>
                    <a:pt x="16846" y="1894"/>
                    <a:pt x="12272" y="5404"/>
                  </a:cubicBezTo>
                  <a:cubicBezTo>
                    <a:pt x="3644" y="12079"/>
                    <a:pt x="0" y="24045"/>
                    <a:pt x="3396" y="34378"/>
                  </a:cubicBezTo>
                  <a:cubicBezTo>
                    <a:pt x="3396" y="34436"/>
                    <a:pt x="3396" y="34495"/>
                    <a:pt x="3469" y="34553"/>
                  </a:cubicBezTo>
                  <a:lnTo>
                    <a:pt x="3469" y="34611"/>
                  </a:lnTo>
                  <a:cubicBezTo>
                    <a:pt x="3527" y="34859"/>
                    <a:pt x="3644" y="35034"/>
                    <a:pt x="3702" y="35223"/>
                  </a:cubicBezTo>
                  <a:cubicBezTo>
                    <a:pt x="2915" y="35646"/>
                    <a:pt x="2493" y="36564"/>
                    <a:pt x="2740" y="37410"/>
                  </a:cubicBezTo>
                  <a:cubicBezTo>
                    <a:pt x="2915" y="38255"/>
                    <a:pt x="3702" y="38867"/>
                    <a:pt x="4621" y="38867"/>
                  </a:cubicBezTo>
                  <a:lnTo>
                    <a:pt x="5349" y="38867"/>
                  </a:lnTo>
                  <a:cubicBezTo>
                    <a:pt x="5408" y="38925"/>
                    <a:pt x="5408" y="38984"/>
                    <a:pt x="5466" y="39042"/>
                  </a:cubicBezTo>
                  <a:cubicBezTo>
                    <a:pt x="5524" y="39173"/>
                    <a:pt x="5582" y="39231"/>
                    <a:pt x="5582" y="39290"/>
                  </a:cubicBezTo>
                  <a:cubicBezTo>
                    <a:pt x="9897" y="46694"/>
                    <a:pt x="17971" y="51736"/>
                    <a:pt x="26541" y="52290"/>
                  </a:cubicBezTo>
                  <a:cubicBezTo>
                    <a:pt x="27153" y="52349"/>
                    <a:pt x="27692" y="52349"/>
                    <a:pt x="28304" y="52349"/>
                  </a:cubicBezTo>
                  <a:cubicBezTo>
                    <a:pt x="35956" y="52349"/>
                    <a:pt x="43608" y="48763"/>
                    <a:pt x="48519" y="42817"/>
                  </a:cubicBezTo>
                  <a:cubicBezTo>
                    <a:pt x="54655" y="35340"/>
                    <a:pt x="56171" y="24540"/>
                    <a:pt x="52294" y="15664"/>
                  </a:cubicBezTo>
                  <a:cubicBezTo>
                    <a:pt x="49802" y="9893"/>
                    <a:pt x="45123" y="5098"/>
                    <a:pt x="39468" y="2431"/>
                  </a:cubicBezTo>
                  <a:cubicBezTo>
                    <a:pt x="36094" y="786"/>
                    <a:pt x="32343" y="1"/>
                    <a:pt x="28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6"/>
            <p:cNvSpPr/>
            <p:nvPr/>
          </p:nvSpPr>
          <p:spPr>
            <a:xfrm>
              <a:off x="6765375" y="3279400"/>
              <a:ext cx="1235950" cy="1237425"/>
            </a:xfrm>
            <a:custGeom>
              <a:avLst/>
              <a:gdLst/>
              <a:ahLst/>
              <a:cxnLst/>
              <a:rect l="l" t="t" r="r" b="b"/>
              <a:pathLst>
                <a:path w="49438" h="49497" extrusionOk="0">
                  <a:moveTo>
                    <a:pt x="24719" y="1"/>
                  </a:moveTo>
                  <a:cubicBezTo>
                    <a:pt x="21133" y="1"/>
                    <a:pt x="17738" y="788"/>
                    <a:pt x="14706" y="2129"/>
                  </a:cubicBezTo>
                  <a:cubicBezTo>
                    <a:pt x="14517" y="2187"/>
                    <a:pt x="14342" y="2304"/>
                    <a:pt x="14211" y="2377"/>
                  </a:cubicBezTo>
                  <a:cubicBezTo>
                    <a:pt x="12155" y="3339"/>
                    <a:pt x="10334" y="4563"/>
                    <a:pt x="8628" y="5947"/>
                  </a:cubicBezTo>
                  <a:cubicBezTo>
                    <a:pt x="8570" y="6020"/>
                    <a:pt x="8454" y="6137"/>
                    <a:pt x="8381" y="6195"/>
                  </a:cubicBezTo>
                  <a:cubicBezTo>
                    <a:pt x="8016" y="6501"/>
                    <a:pt x="7652" y="6866"/>
                    <a:pt x="7288" y="7230"/>
                  </a:cubicBezTo>
                  <a:cubicBezTo>
                    <a:pt x="7229" y="7288"/>
                    <a:pt x="7113" y="7347"/>
                    <a:pt x="7054" y="7478"/>
                  </a:cubicBezTo>
                  <a:cubicBezTo>
                    <a:pt x="6136" y="8381"/>
                    <a:pt x="5349" y="9358"/>
                    <a:pt x="4562" y="10393"/>
                  </a:cubicBezTo>
                  <a:cubicBezTo>
                    <a:pt x="4504" y="10451"/>
                    <a:pt x="4446" y="10567"/>
                    <a:pt x="4446" y="10626"/>
                  </a:cubicBezTo>
                  <a:cubicBezTo>
                    <a:pt x="3527" y="11967"/>
                    <a:pt x="2740" y="13366"/>
                    <a:pt x="2070" y="14823"/>
                  </a:cubicBezTo>
                  <a:cubicBezTo>
                    <a:pt x="2012" y="14882"/>
                    <a:pt x="2012" y="14998"/>
                    <a:pt x="1953" y="15056"/>
                  </a:cubicBezTo>
                  <a:cubicBezTo>
                    <a:pt x="1399" y="16397"/>
                    <a:pt x="918" y="17796"/>
                    <a:pt x="612" y="19254"/>
                  </a:cubicBezTo>
                  <a:cubicBezTo>
                    <a:pt x="554" y="19312"/>
                    <a:pt x="554" y="19371"/>
                    <a:pt x="554" y="19502"/>
                  </a:cubicBezTo>
                  <a:cubicBezTo>
                    <a:pt x="248" y="20828"/>
                    <a:pt x="73" y="22227"/>
                    <a:pt x="0" y="23685"/>
                  </a:cubicBezTo>
                  <a:lnTo>
                    <a:pt x="0" y="23932"/>
                  </a:lnTo>
                  <a:lnTo>
                    <a:pt x="0" y="24778"/>
                  </a:lnTo>
                  <a:cubicBezTo>
                    <a:pt x="0" y="25871"/>
                    <a:pt x="73" y="27022"/>
                    <a:pt x="190" y="28115"/>
                  </a:cubicBezTo>
                  <a:cubicBezTo>
                    <a:pt x="190" y="28174"/>
                    <a:pt x="248" y="28246"/>
                    <a:pt x="248" y="28363"/>
                  </a:cubicBezTo>
                  <a:cubicBezTo>
                    <a:pt x="437" y="29762"/>
                    <a:pt x="802" y="31161"/>
                    <a:pt x="1225" y="32546"/>
                  </a:cubicBezTo>
                  <a:cubicBezTo>
                    <a:pt x="1225" y="32619"/>
                    <a:pt x="1283" y="32677"/>
                    <a:pt x="1283" y="32735"/>
                  </a:cubicBezTo>
                  <a:cubicBezTo>
                    <a:pt x="1764" y="34251"/>
                    <a:pt x="2434" y="35650"/>
                    <a:pt x="3163" y="36918"/>
                  </a:cubicBezTo>
                  <a:cubicBezTo>
                    <a:pt x="3221" y="37049"/>
                    <a:pt x="3280" y="37108"/>
                    <a:pt x="3280" y="37166"/>
                  </a:cubicBezTo>
                  <a:cubicBezTo>
                    <a:pt x="4198" y="38682"/>
                    <a:pt x="5233" y="40081"/>
                    <a:pt x="6384" y="41364"/>
                  </a:cubicBezTo>
                  <a:cubicBezTo>
                    <a:pt x="6442" y="41480"/>
                    <a:pt x="6501" y="41538"/>
                    <a:pt x="6632" y="41597"/>
                  </a:cubicBezTo>
                  <a:cubicBezTo>
                    <a:pt x="6748" y="41786"/>
                    <a:pt x="6865" y="41903"/>
                    <a:pt x="7054" y="42092"/>
                  </a:cubicBezTo>
                  <a:cubicBezTo>
                    <a:pt x="7113" y="42151"/>
                    <a:pt x="7229" y="42267"/>
                    <a:pt x="7288" y="42325"/>
                  </a:cubicBezTo>
                  <a:cubicBezTo>
                    <a:pt x="8628" y="43666"/>
                    <a:pt x="10086" y="44818"/>
                    <a:pt x="11660" y="45794"/>
                  </a:cubicBezTo>
                  <a:cubicBezTo>
                    <a:pt x="11791" y="45911"/>
                    <a:pt x="11908" y="45969"/>
                    <a:pt x="12097" y="46027"/>
                  </a:cubicBezTo>
                  <a:cubicBezTo>
                    <a:pt x="15799" y="48286"/>
                    <a:pt x="20113" y="49496"/>
                    <a:pt x="24719" y="49496"/>
                  </a:cubicBezTo>
                  <a:cubicBezTo>
                    <a:pt x="29339" y="49496"/>
                    <a:pt x="33653" y="48286"/>
                    <a:pt x="37355" y="46027"/>
                  </a:cubicBezTo>
                  <a:cubicBezTo>
                    <a:pt x="37530" y="45969"/>
                    <a:pt x="37661" y="45911"/>
                    <a:pt x="37778" y="45794"/>
                  </a:cubicBezTo>
                  <a:cubicBezTo>
                    <a:pt x="39658" y="44643"/>
                    <a:pt x="41363" y="43244"/>
                    <a:pt x="42820" y="41597"/>
                  </a:cubicBezTo>
                  <a:cubicBezTo>
                    <a:pt x="42937" y="41538"/>
                    <a:pt x="42995" y="41480"/>
                    <a:pt x="43068" y="41364"/>
                  </a:cubicBezTo>
                  <a:cubicBezTo>
                    <a:pt x="44220" y="40081"/>
                    <a:pt x="45254" y="38682"/>
                    <a:pt x="46158" y="37166"/>
                  </a:cubicBezTo>
                  <a:cubicBezTo>
                    <a:pt x="46158" y="37108"/>
                    <a:pt x="46216" y="37049"/>
                    <a:pt x="46275" y="36918"/>
                  </a:cubicBezTo>
                  <a:cubicBezTo>
                    <a:pt x="47003" y="35650"/>
                    <a:pt x="47674" y="34251"/>
                    <a:pt x="48169" y="32735"/>
                  </a:cubicBezTo>
                  <a:cubicBezTo>
                    <a:pt x="48169" y="32677"/>
                    <a:pt x="48228" y="32619"/>
                    <a:pt x="48228" y="32546"/>
                  </a:cubicBezTo>
                  <a:cubicBezTo>
                    <a:pt x="48650" y="31161"/>
                    <a:pt x="49015" y="29762"/>
                    <a:pt x="49190" y="28363"/>
                  </a:cubicBezTo>
                  <a:cubicBezTo>
                    <a:pt x="49190" y="28246"/>
                    <a:pt x="49262" y="28174"/>
                    <a:pt x="49262" y="28115"/>
                  </a:cubicBezTo>
                  <a:cubicBezTo>
                    <a:pt x="49379" y="27022"/>
                    <a:pt x="49437" y="25871"/>
                    <a:pt x="49437" y="24778"/>
                  </a:cubicBezTo>
                  <a:lnTo>
                    <a:pt x="49437" y="23932"/>
                  </a:lnTo>
                  <a:lnTo>
                    <a:pt x="49437" y="23685"/>
                  </a:lnTo>
                  <a:cubicBezTo>
                    <a:pt x="49379" y="22227"/>
                    <a:pt x="49190" y="20828"/>
                    <a:pt x="48898" y="19502"/>
                  </a:cubicBezTo>
                  <a:cubicBezTo>
                    <a:pt x="48898" y="19371"/>
                    <a:pt x="48898" y="19312"/>
                    <a:pt x="48825" y="19254"/>
                  </a:cubicBezTo>
                  <a:cubicBezTo>
                    <a:pt x="48534" y="17796"/>
                    <a:pt x="48038" y="16397"/>
                    <a:pt x="47499" y="15056"/>
                  </a:cubicBezTo>
                  <a:cubicBezTo>
                    <a:pt x="47441" y="14998"/>
                    <a:pt x="47441" y="14882"/>
                    <a:pt x="47368" y="14823"/>
                  </a:cubicBezTo>
                  <a:cubicBezTo>
                    <a:pt x="46712" y="13366"/>
                    <a:pt x="45910" y="11967"/>
                    <a:pt x="45007" y="10626"/>
                  </a:cubicBezTo>
                  <a:cubicBezTo>
                    <a:pt x="45007" y="10567"/>
                    <a:pt x="44948" y="10451"/>
                    <a:pt x="44890" y="10393"/>
                  </a:cubicBezTo>
                  <a:cubicBezTo>
                    <a:pt x="43797" y="8862"/>
                    <a:pt x="42514" y="7478"/>
                    <a:pt x="41057" y="6195"/>
                  </a:cubicBezTo>
                  <a:cubicBezTo>
                    <a:pt x="40999" y="6137"/>
                    <a:pt x="40882" y="6020"/>
                    <a:pt x="40809" y="5947"/>
                  </a:cubicBezTo>
                  <a:cubicBezTo>
                    <a:pt x="39119" y="4563"/>
                    <a:pt x="37297" y="3339"/>
                    <a:pt x="35227" y="2377"/>
                  </a:cubicBezTo>
                  <a:cubicBezTo>
                    <a:pt x="35111" y="2304"/>
                    <a:pt x="34921" y="2187"/>
                    <a:pt x="34746" y="2129"/>
                  </a:cubicBezTo>
                  <a:cubicBezTo>
                    <a:pt x="31700" y="788"/>
                    <a:pt x="28304" y="1"/>
                    <a:pt x="24719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6"/>
            <p:cNvSpPr/>
            <p:nvPr/>
          </p:nvSpPr>
          <p:spPr>
            <a:xfrm>
              <a:off x="6774475" y="3535925"/>
              <a:ext cx="1108425" cy="643850"/>
            </a:xfrm>
            <a:custGeom>
              <a:avLst/>
              <a:gdLst/>
              <a:ahLst/>
              <a:cxnLst/>
              <a:rect l="l" t="t" r="r" b="b"/>
              <a:pathLst>
                <a:path w="44337" h="25754" extrusionOk="0">
                  <a:moveTo>
                    <a:pt x="44337" y="0"/>
                  </a:moveTo>
                  <a:lnTo>
                    <a:pt x="10203" y="59"/>
                  </a:lnTo>
                  <a:lnTo>
                    <a:pt x="8818" y="20653"/>
                  </a:lnTo>
                  <a:lnTo>
                    <a:pt x="496" y="24835"/>
                  </a:lnTo>
                  <a:cubicBezTo>
                    <a:pt x="1" y="25083"/>
                    <a:pt x="190" y="25754"/>
                    <a:pt x="671" y="25754"/>
                  </a:cubicBezTo>
                  <a:lnTo>
                    <a:pt x="36204" y="25754"/>
                  </a:lnTo>
                  <a:lnTo>
                    <a:pt x="43550" y="20900"/>
                  </a:lnTo>
                  <a:lnTo>
                    <a:pt x="44337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6"/>
            <p:cNvSpPr/>
            <p:nvPr/>
          </p:nvSpPr>
          <p:spPr>
            <a:xfrm>
              <a:off x="6993100" y="4050775"/>
              <a:ext cx="871575" cy="9125"/>
            </a:xfrm>
            <a:custGeom>
              <a:avLst/>
              <a:gdLst/>
              <a:ahLst/>
              <a:cxnLst/>
              <a:rect l="l" t="t" r="r" b="b"/>
              <a:pathLst>
                <a:path w="34863" h="365" extrusionOk="0">
                  <a:moveTo>
                    <a:pt x="73" y="0"/>
                  </a:moveTo>
                  <a:cubicBezTo>
                    <a:pt x="73" y="0"/>
                    <a:pt x="0" y="0"/>
                    <a:pt x="0" y="59"/>
                  </a:cubicBezTo>
                  <a:cubicBezTo>
                    <a:pt x="0" y="117"/>
                    <a:pt x="73" y="117"/>
                    <a:pt x="73" y="117"/>
                  </a:cubicBezTo>
                  <a:lnTo>
                    <a:pt x="34805" y="365"/>
                  </a:lnTo>
                  <a:cubicBezTo>
                    <a:pt x="34863" y="365"/>
                    <a:pt x="34863" y="365"/>
                    <a:pt x="34863" y="306"/>
                  </a:cubicBezTo>
                  <a:cubicBezTo>
                    <a:pt x="34863" y="306"/>
                    <a:pt x="34863" y="233"/>
                    <a:pt x="34805" y="233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6"/>
            <p:cNvSpPr/>
            <p:nvPr/>
          </p:nvSpPr>
          <p:spPr>
            <a:xfrm>
              <a:off x="6820025" y="4068975"/>
              <a:ext cx="974700" cy="91125"/>
            </a:xfrm>
            <a:custGeom>
              <a:avLst/>
              <a:gdLst/>
              <a:ahLst/>
              <a:cxnLst/>
              <a:rect l="l" t="t" r="r" b="b"/>
              <a:pathLst>
                <a:path w="38988" h="3645" extrusionOk="0">
                  <a:moveTo>
                    <a:pt x="38696" y="118"/>
                  </a:moveTo>
                  <a:lnTo>
                    <a:pt x="33653" y="3513"/>
                  </a:lnTo>
                  <a:cubicBezTo>
                    <a:pt x="32735" y="3513"/>
                    <a:pt x="3280" y="3513"/>
                    <a:pt x="307" y="3455"/>
                  </a:cubicBezTo>
                  <a:lnTo>
                    <a:pt x="7288" y="118"/>
                  </a:lnTo>
                  <a:close/>
                  <a:moveTo>
                    <a:pt x="7229" y="1"/>
                  </a:moveTo>
                  <a:lnTo>
                    <a:pt x="73" y="3455"/>
                  </a:lnTo>
                  <a:lnTo>
                    <a:pt x="0" y="3455"/>
                  </a:lnTo>
                  <a:cubicBezTo>
                    <a:pt x="0" y="3586"/>
                    <a:pt x="0" y="3586"/>
                    <a:pt x="1531" y="3586"/>
                  </a:cubicBezTo>
                  <a:lnTo>
                    <a:pt x="5349" y="3586"/>
                  </a:lnTo>
                  <a:cubicBezTo>
                    <a:pt x="8089" y="3586"/>
                    <a:pt x="11966" y="3645"/>
                    <a:pt x="16892" y="3645"/>
                  </a:cubicBezTo>
                  <a:lnTo>
                    <a:pt x="33653" y="3645"/>
                  </a:lnTo>
                  <a:lnTo>
                    <a:pt x="38929" y="118"/>
                  </a:lnTo>
                  <a:cubicBezTo>
                    <a:pt x="38988" y="118"/>
                    <a:pt x="38988" y="59"/>
                    <a:pt x="38988" y="59"/>
                  </a:cubicBezTo>
                  <a:cubicBezTo>
                    <a:pt x="38929" y="59"/>
                    <a:pt x="38929" y="1"/>
                    <a:pt x="3892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6"/>
            <p:cNvSpPr/>
            <p:nvPr/>
          </p:nvSpPr>
          <p:spPr>
            <a:xfrm>
              <a:off x="7026625" y="3564700"/>
              <a:ext cx="819850" cy="460225"/>
            </a:xfrm>
            <a:custGeom>
              <a:avLst/>
              <a:gdLst/>
              <a:ahLst/>
              <a:cxnLst/>
              <a:rect l="l" t="t" r="r" b="b"/>
              <a:pathLst>
                <a:path w="32794" h="18409" extrusionOk="0">
                  <a:moveTo>
                    <a:pt x="1152" y="1"/>
                  </a:moveTo>
                  <a:lnTo>
                    <a:pt x="0" y="18292"/>
                  </a:lnTo>
                  <a:lnTo>
                    <a:pt x="32064" y="18408"/>
                  </a:lnTo>
                  <a:lnTo>
                    <a:pt x="32793" y="74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6"/>
            <p:cNvSpPr/>
            <p:nvPr/>
          </p:nvSpPr>
          <p:spPr>
            <a:xfrm>
              <a:off x="7242325" y="3699875"/>
              <a:ext cx="116975" cy="174575"/>
            </a:xfrm>
            <a:custGeom>
              <a:avLst/>
              <a:gdLst/>
              <a:ahLst/>
              <a:cxnLst/>
              <a:rect l="l" t="t" r="r" b="b"/>
              <a:pathLst>
                <a:path w="4679" h="6983" extrusionOk="0">
                  <a:moveTo>
                    <a:pt x="2420" y="1706"/>
                  </a:moveTo>
                  <a:cubicBezTo>
                    <a:pt x="2551" y="1706"/>
                    <a:pt x="2609" y="1764"/>
                    <a:pt x="2668" y="1954"/>
                  </a:cubicBezTo>
                  <a:cubicBezTo>
                    <a:pt x="2726" y="2071"/>
                    <a:pt x="2784" y="2187"/>
                    <a:pt x="2857" y="2377"/>
                  </a:cubicBezTo>
                  <a:cubicBezTo>
                    <a:pt x="2857" y="2552"/>
                    <a:pt x="2915" y="2741"/>
                    <a:pt x="2915" y="2858"/>
                  </a:cubicBezTo>
                  <a:lnTo>
                    <a:pt x="2915" y="3222"/>
                  </a:lnTo>
                  <a:lnTo>
                    <a:pt x="2915" y="3528"/>
                  </a:lnTo>
                  <a:cubicBezTo>
                    <a:pt x="2551" y="3586"/>
                    <a:pt x="2187" y="3586"/>
                    <a:pt x="1822" y="3645"/>
                  </a:cubicBezTo>
                  <a:lnTo>
                    <a:pt x="1822" y="3411"/>
                  </a:lnTo>
                  <a:cubicBezTo>
                    <a:pt x="1881" y="3280"/>
                    <a:pt x="1881" y="3164"/>
                    <a:pt x="1881" y="3047"/>
                  </a:cubicBezTo>
                  <a:cubicBezTo>
                    <a:pt x="1939" y="2858"/>
                    <a:pt x="1939" y="2741"/>
                    <a:pt x="1997" y="2552"/>
                  </a:cubicBezTo>
                  <a:cubicBezTo>
                    <a:pt x="1997" y="2435"/>
                    <a:pt x="2055" y="2318"/>
                    <a:pt x="2128" y="2129"/>
                  </a:cubicBezTo>
                  <a:cubicBezTo>
                    <a:pt x="2128" y="2012"/>
                    <a:pt x="2187" y="1954"/>
                    <a:pt x="2245" y="1823"/>
                  </a:cubicBezTo>
                  <a:cubicBezTo>
                    <a:pt x="2303" y="1764"/>
                    <a:pt x="2362" y="1706"/>
                    <a:pt x="2420" y="1706"/>
                  </a:cubicBezTo>
                  <a:close/>
                  <a:moveTo>
                    <a:pt x="2551" y="1"/>
                  </a:moveTo>
                  <a:cubicBezTo>
                    <a:pt x="2303" y="1"/>
                    <a:pt x="2055" y="59"/>
                    <a:pt x="1881" y="190"/>
                  </a:cubicBezTo>
                  <a:cubicBezTo>
                    <a:pt x="1691" y="307"/>
                    <a:pt x="1516" y="424"/>
                    <a:pt x="1400" y="671"/>
                  </a:cubicBezTo>
                  <a:cubicBezTo>
                    <a:pt x="1210" y="861"/>
                    <a:pt x="1094" y="1094"/>
                    <a:pt x="962" y="1342"/>
                  </a:cubicBezTo>
                  <a:cubicBezTo>
                    <a:pt x="846" y="1590"/>
                    <a:pt x="729" y="1823"/>
                    <a:pt x="671" y="2071"/>
                  </a:cubicBezTo>
                  <a:cubicBezTo>
                    <a:pt x="540" y="2318"/>
                    <a:pt x="481" y="2552"/>
                    <a:pt x="423" y="2799"/>
                  </a:cubicBezTo>
                  <a:cubicBezTo>
                    <a:pt x="365" y="3047"/>
                    <a:pt x="307" y="3280"/>
                    <a:pt x="307" y="3470"/>
                  </a:cubicBezTo>
                  <a:cubicBezTo>
                    <a:pt x="175" y="3776"/>
                    <a:pt x="117" y="4140"/>
                    <a:pt x="59" y="4432"/>
                  </a:cubicBezTo>
                  <a:cubicBezTo>
                    <a:pt x="0" y="4796"/>
                    <a:pt x="0" y="5160"/>
                    <a:pt x="0" y="5466"/>
                  </a:cubicBezTo>
                  <a:lnTo>
                    <a:pt x="0" y="5889"/>
                  </a:lnTo>
                  <a:cubicBezTo>
                    <a:pt x="0" y="6020"/>
                    <a:pt x="59" y="6195"/>
                    <a:pt x="59" y="6326"/>
                  </a:cubicBezTo>
                  <a:cubicBezTo>
                    <a:pt x="117" y="6501"/>
                    <a:pt x="175" y="6618"/>
                    <a:pt x="307" y="6749"/>
                  </a:cubicBezTo>
                  <a:cubicBezTo>
                    <a:pt x="365" y="6807"/>
                    <a:pt x="481" y="6866"/>
                    <a:pt x="598" y="6866"/>
                  </a:cubicBezTo>
                  <a:cubicBezTo>
                    <a:pt x="787" y="6866"/>
                    <a:pt x="962" y="6807"/>
                    <a:pt x="1094" y="6691"/>
                  </a:cubicBezTo>
                  <a:cubicBezTo>
                    <a:pt x="1210" y="6560"/>
                    <a:pt x="1327" y="6385"/>
                    <a:pt x="1458" y="6195"/>
                  </a:cubicBezTo>
                  <a:cubicBezTo>
                    <a:pt x="1516" y="5962"/>
                    <a:pt x="1575" y="5772"/>
                    <a:pt x="1633" y="5598"/>
                  </a:cubicBezTo>
                  <a:cubicBezTo>
                    <a:pt x="1633" y="5350"/>
                    <a:pt x="1691" y="5160"/>
                    <a:pt x="1691" y="5044"/>
                  </a:cubicBezTo>
                  <a:cubicBezTo>
                    <a:pt x="2128" y="4985"/>
                    <a:pt x="2551" y="4927"/>
                    <a:pt x="2974" y="4869"/>
                  </a:cubicBezTo>
                  <a:cubicBezTo>
                    <a:pt x="3032" y="4985"/>
                    <a:pt x="3032" y="5160"/>
                    <a:pt x="3032" y="5408"/>
                  </a:cubicBezTo>
                  <a:cubicBezTo>
                    <a:pt x="3032" y="5656"/>
                    <a:pt x="3032" y="5889"/>
                    <a:pt x="3090" y="6137"/>
                  </a:cubicBezTo>
                  <a:cubicBezTo>
                    <a:pt x="3149" y="6385"/>
                    <a:pt x="3221" y="6560"/>
                    <a:pt x="3338" y="6749"/>
                  </a:cubicBezTo>
                  <a:cubicBezTo>
                    <a:pt x="3455" y="6866"/>
                    <a:pt x="3644" y="6982"/>
                    <a:pt x="3877" y="6982"/>
                  </a:cubicBezTo>
                  <a:cubicBezTo>
                    <a:pt x="4067" y="6982"/>
                    <a:pt x="4183" y="6924"/>
                    <a:pt x="4315" y="6807"/>
                  </a:cubicBezTo>
                  <a:cubicBezTo>
                    <a:pt x="4373" y="6691"/>
                    <a:pt x="4489" y="6560"/>
                    <a:pt x="4548" y="6443"/>
                  </a:cubicBezTo>
                  <a:cubicBezTo>
                    <a:pt x="4606" y="6253"/>
                    <a:pt x="4606" y="6079"/>
                    <a:pt x="4679" y="5889"/>
                  </a:cubicBezTo>
                  <a:lnTo>
                    <a:pt x="4679" y="5466"/>
                  </a:lnTo>
                  <a:cubicBezTo>
                    <a:pt x="4679" y="5044"/>
                    <a:pt x="4679" y="4679"/>
                    <a:pt x="4606" y="4257"/>
                  </a:cubicBezTo>
                  <a:cubicBezTo>
                    <a:pt x="4548" y="3834"/>
                    <a:pt x="4489" y="3470"/>
                    <a:pt x="4373" y="3047"/>
                  </a:cubicBezTo>
                  <a:cubicBezTo>
                    <a:pt x="4373" y="2858"/>
                    <a:pt x="4315" y="2683"/>
                    <a:pt x="4315" y="2493"/>
                  </a:cubicBezTo>
                  <a:cubicBezTo>
                    <a:pt x="4242" y="2245"/>
                    <a:pt x="4183" y="2012"/>
                    <a:pt x="4125" y="1823"/>
                  </a:cubicBezTo>
                  <a:cubicBezTo>
                    <a:pt x="4067" y="1590"/>
                    <a:pt x="4008" y="1342"/>
                    <a:pt x="3950" y="1152"/>
                  </a:cubicBezTo>
                  <a:cubicBezTo>
                    <a:pt x="3819" y="919"/>
                    <a:pt x="3761" y="730"/>
                    <a:pt x="3586" y="555"/>
                  </a:cubicBezTo>
                  <a:cubicBezTo>
                    <a:pt x="3455" y="365"/>
                    <a:pt x="3338" y="249"/>
                    <a:pt x="3149" y="132"/>
                  </a:cubicBezTo>
                  <a:cubicBezTo>
                    <a:pt x="2974" y="59"/>
                    <a:pt x="2784" y="1"/>
                    <a:pt x="2551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6"/>
            <p:cNvSpPr/>
            <p:nvPr/>
          </p:nvSpPr>
          <p:spPr>
            <a:xfrm>
              <a:off x="7374225" y="3696975"/>
              <a:ext cx="101675" cy="176000"/>
            </a:xfrm>
            <a:custGeom>
              <a:avLst/>
              <a:gdLst/>
              <a:ahLst/>
              <a:cxnLst/>
              <a:rect l="l" t="t" r="r" b="b"/>
              <a:pathLst>
                <a:path w="4067" h="7040" extrusionOk="0">
                  <a:moveTo>
                    <a:pt x="2187" y="1706"/>
                  </a:moveTo>
                  <a:cubicBezTo>
                    <a:pt x="2318" y="1706"/>
                    <a:pt x="2376" y="1706"/>
                    <a:pt x="2434" y="1764"/>
                  </a:cubicBezTo>
                  <a:cubicBezTo>
                    <a:pt x="2493" y="1822"/>
                    <a:pt x="2551" y="1880"/>
                    <a:pt x="2551" y="1997"/>
                  </a:cubicBezTo>
                  <a:cubicBezTo>
                    <a:pt x="2551" y="2128"/>
                    <a:pt x="2493" y="2187"/>
                    <a:pt x="2434" y="2361"/>
                  </a:cubicBezTo>
                  <a:cubicBezTo>
                    <a:pt x="2376" y="2493"/>
                    <a:pt x="2318" y="2609"/>
                    <a:pt x="2245" y="2726"/>
                  </a:cubicBezTo>
                  <a:cubicBezTo>
                    <a:pt x="2128" y="2799"/>
                    <a:pt x="2070" y="2915"/>
                    <a:pt x="1953" y="2974"/>
                  </a:cubicBezTo>
                  <a:cubicBezTo>
                    <a:pt x="1822" y="3090"/>
                    <a:pt x="1706" y="3090"/>
                    <a:pt x="1647" y="3090"/>
                  </a:cubicBezTo>
                  <a:lnTo>
                    <a:pt x="1589" y="3090"/>
                  </a:lnTo>
                  <a:lnTo>
                    <a:pt x="1589" y="2974"/>
                  </a:lnTo>
                  <a:lnTo>
                    <a:pt x="1589" y="2915"/>
                  </a:lnTo>
                  <a:lnTo>
                    <a:pt x="1589" y="2857"/>
                  </a:lnTo>
                  <a:lnTo>
                    <a:pt x="1589" y="2668"/>
                  </a:lnTo>
                  <a:lnTo>
                    <a:pt x="1589" y="2361"/>
                  </a:lnTo>
                  <a:cubicBezTo>
                    <a:pt x="1589" y="2245"/>
                    <a:pt x="1647" y="2128"/>
                    <a:pt x="1647" y="2070"/>
                  </a:cubicBezTo>
                  <a:cubicBezTo>
                    <a:pt x="1647" y="1939"/>
                    <a:pt x="1647" y="1939"/>
                    <a:pt x="1706" y="1880"/>
                  </a:cubicBezTo>
                  <a:cubicBezTo>
                    <a:pt x="1764" y="1822"/>
                    <a:pt x="1822" y="1764"/>
                    <a:pt x="1953" y="1764"/>
                  </a:cubicBezTo>
                  <a:cubicBezTo>
                    <a:pt x="2012" y="1706"/>
                    <a:pt x="2128" y="1706"/>
                    <a:pt x="2187" y="1706"/>
                  </a:cubicBezTo>
                  <a:close/>
                  <a:moveTo>
                    <a:pt x="2128" y="4373"/>
                  </a:moveTo>
                  <a:cubicBezTo>
                    <a:pt x="2245" y="4373"/>
                    <a:pt x="2318" y="4373"/>
                    <a:pt x="2376" y="4431"/>
                  </a:cubicBezTo>
                  <a:cubicBezTo>
                    <a:pt x="2493" y="4489"/>
                    <a:pt x="2493" y="4548"/>
                    <a:pt x="2493" y="4679"/>
                  </a:cubicBezTo>
                  <a:cubicBezTo>
                    <a:pt x="2493" y="4737"/>
                    <a:pt x="2493" y="4854"/>
                    <a:pt x="2434" y="4912"/>
                  </a:cubicBezTo>
                  <a:cubicBezTo>
                    <a:pt x="2376" y="5043"/>
                    <a:pt x="2318" y="5101"/>
                    <a:pt x="2187" y="5218"/>
                  </a:cubicBezTo>
                  <a:cubicBezTo>
                    <a:pt x="2128" y="5276"/>
                    <a:pt x="2012" y="5349"/>
                    <a:pt x="1881" y="5408"/>
                  </a:cubicBezTo>
                  <a:cubicBezTo>
                    <a:pt x="1822" y="5408"/>
                    <a:pt x="1706" y="5466"/>
                    <a:pt x="1647" y="5466"/>
                  </a:cubicBezTo>
                  <a:cubicBezTo>
                    <a:pt x="1647" y="5466"/>
                    <a:pt x="1589" y="5466"/>
                    <a:pt x="1589" y="5408"/>
                  </a:cubicBezTo>
                  <a:lnTo>
                    <a:pt x="1589" y="5276"/>
                  </a:lnTo>
                  <a:lnTo>
                    <a:pt x="1589" y="5160"/>
                  </a:lnTo>
                  <a:lnTo>
                    <a:pt x="1589" y="5101"/>
                  </a:lnTo>
                  <a:lnTo>
                    <a:pt x="1589" y="4985"/>
                  </a:lnTo>
                  <a:lnTo>
                    <a:pt x="1589" y="4854"/>
                  </a:lnTo>
                  <a:lnTo>
                    <a:pt x="1589" y="4679"/>
                  </a:lnTo>
                  <a:cubicBezTo>
                    <a:pt x="1589" y="4621"/>
                    <a:pt x="1647" y="4621"/>
                    <a:pt x="1647" y="4548"/>
                  </a:cubicBezTo>
                  <a:cubicBezTo>
                    <a:pt x="1706" y="4548"/>
                    <a:pt x="1764" y="4489"/>
                    <a:pt x="1881" y="4431"/>
                  </a:cubicBezTo>
                  <a:cubicBezTo>
                    <a:pt x="1953" y="4373"/>
                    <a:pt x="2070" y="4373"/>
                    <a:pt x="2128" y="4373"/>
                  </a:cubicBezTo>
                  <a:close/>
                  <a:moveTo>
                    <a:pt x="2376" y="0"/>
                  </a:moveTo>
                  <a:cubicBezTo>
                    <a:pt x="2187" y="0"/>
                    <a:pt x="2012" y="59"/>
                    <a:pt x="1822" y="59"/>
                  </a:cubicBezTo>
                  <a:cubicBezTo>
                    <a:pt x="1647" y="117"/>
                    <a:pt x="1458" y="175"/>
                    <a:pt x="1283" y="248"/>
                  </a:cubicBezTo>
                  <a:cubicBezTo>
                    <a:pt x="1094" y="306"/>
                    <a:pt x="919" y="365"/>
                    <a:pt x="729" y="423"/>
                  </a:cubicBezTo>
                  <a:cubicBezTo>
                    <a:pt x="554" y="481"/>
                    <a:pt x="423" y="613"/>
                    <a:pt x="248" y="671"/>
                  </a:cubicBezTo>
                  <a:cubicBezTo>
                    <a:pt x="248" y="729"/>
                    <a:pt x="190" y="787"/>
                    <a:pt x="190" y="846"/>
                  </a:cubicBezTo>
                  <a:cubicBezTo>
                    <a:pt x="132" y="977"/>
                    <a:pt x="132" y="1093"/>
                    <a:pt x="132" y="1210"/>
                  </a:cubicBezTo>
                  <a:cubicBezTo>
                    <a:pt x="59" y="1400"/>
                    <a:pt x="59" y="1516"/>
                    <a:pt x="59" y="1706"/>
                  </a:cubicBezTo>
                  <a:lnTo>
                    <a:pt x="59" y="2128"/>
                  </a:lnTo>
                  <a:lnTo>
                    <a:pt x="59" y="2551"/>
                  </a:lnTo>
                  <a:cubicBezTo>
                    <a:pt x="59" y="2668"/>
                    <a:pt x="0" y="2726"/>
                    <a:pt x="0" y="2799"/>
                  </a:cubicBezTo>
                  <a:lnTo>
                    <a:pt x="0" y="3455"/>
                  </a:lnTo>
                  <a:lnTo>
                    <a:pt x="0" y="4067"/>
                  </a:lnTo>
                  <a:lnTo>
                    <a:pt x="0" y="4431"/>
                  </a:lnTo>
                  <a:lnTo>
                    <a:pt x="0" y="4912"/>
                  </a:lnTo>
                  <a:cubicBezTo>
                    <a:pt x="0" y="5160"/>
                    <a:pt x="59" y="5349"/>
                    <a:pt x="59" y="5582"/>
                  </a:cubicBezTo>
                  <a:cubicBezTo>
                    <a:pt x="59" y="5772"/>
                    <a:pt x="59" y="6005"/>
                    <a:pt x="132" y="6195"/>
                  </a:cubicBezTo>
                  <a:cubicBezTo>
                    <a:pt x="132" y="6369"/>
                    <a:pt x="132" y="6559"/>
                    <a:pt x="190" y="6676"/>
                  </a:cubicBezTo>
                  <a:cubicBezTo>
                    <a:pt x="248" y="6807"/>
                    <a:pt x="248" y="6865"/>
                    <a:pt x="307" y="6923"/>
                  </a:cubicBezTo>
                  <a:cubicBezTo>
                    <a:pt x="496" y="6982"/>
                    <a:pt x="671" y="6982"/>
                    <a:pt x="787" y="7040"/>
                  </a:cubicBezTo>
                  <a:lnTo>
                    <a:pt x="1341" y="7040"/>
                  </a:lnTo>
                  <a:cubicBezTo>
                    <a:pt x="1647" y="7040"/>
                    <a:pt x="1953" y="7040"/>
                    <a:pt x="2245" y="6923"/>
                  </a:cubicBezTo>
                  <a:cubicBezTo>
                    <a:pt x="2609" y="6865"/>
                    <a:pt x="2857" y="6734"/>
                    <a:pt x="3163" y="6559"/>
                  </a:cubicBezTo>
                  <a:cubicBezTo>
                    <a:pt x="3411" y="6369"/>
                    <a:pt x="3586" y="6195"/>
                    <a:pt x="3775" y="5947"/>
                  </a:cubicBezTo>
                  <a:cubicBezTo>
                    <a:pt x="3950" y="5641"/>
                    <a:pt x="4008" y="5349"/>
                    <a:pt x="4008" y="4985"/>
                  </a:cubicBezTo>
                  <a:cubicBezTo>
                    <a:pt x="4008" y="4795"/>
                    <a:pt x="4008" y="4679"/>
                    <a:pt x="3950" y="4489"/>
                  </a:cubicBezTo>
                  <a:cubicBezTo>
                    <a:pt x="3892" y="4314"/>
                    <a:pt x="3834" y="4183"/>
                    <a:pt x="3775" y="4067"/>
                  </a:cubicBezTo>
                  <a:cubicBezTo>
                    <a:pt x="3644" y="3950"/>
                    <a:pt x="3528" y="3819"/>
                    <a:pt x="3411" y="3702"/>
                  </a:cubicBezTo>
                  <a:cubicBezTo>
                    <a:pt x="3280" y="3644"/>
                    <a:pt x="3105" y="3586"/>
                    <a:pt x="2915" y="3527"/>
                  </a:cubicBezTo>
                  <a:cubicBezTo>
                    <a:pt x="3280" y="3280"/>
                    <a:pt x="3528" y="3032"/>
                    <a:pt x="3775" y="2668"/>
                  </a:cubicBezTo>
                  <a:cubicBezTo>
                    <a:pt x="3950" y="2303"/>
                    <a:pt x="4067" y="1939"/>
                    <a:pt x="4067" y="1516"/>
                  </a:cubicBezTo>
                  <a:cubicBezTo>
                    <a:pt x="4067" y="1268"/>
                    <a:pt x="4008" y="1035"/>
                    <a:pt x="3950" y="846"/>
                  </a:cubicBezTo>
                  <a:cubicBezTo>
                    <a:pt x="3834" y="671"/>
                    <a:pt x="3702" y="540"/>
                    <a:pt x="3586" y="423"/>
                  </a:cubicBezTo>
                  <a:cubicBezTo>
                    <a:pt x="3411" y="248"/>
                    <a:pt x="3221" y="175"/>
                    <a:pt x="2974" y="117"/>
                  </a:cubicBezTo>
                  <a:cubicBezTo>
                    <a:pt x="2799" y="59"/>
                    <a:pt x="2551" y="0"/>
                    <a:pt x="2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6"/>
            <p:cNvSpPr/>
            <p:nvPr/>
          </p:nvSpPr>
          <p:spPr>
            <a:xfrm>
              <a:off x="7480625" y="3695525"/>
              <a:ext cx="107875" cy="186575"/>
            </a:xfrm>
            <a:custGeom>
              <a:avLst/>
              <a:gdLst/>
              <a:ahLst/>
              <a:cxnLst/>
              <a:rect l="l" t="t" r="r" b="b"/>
              <a:pathLst>
                <a:path w="4315" h="7463" extrusionOk="0">
                  <a:moveTo>
                    <a:pt x="2726" y="0"/>
                  </a:moveTo>
                  <a:cubicBezTo>
                    <a:pt x="2434" y="0"/>
                    <a:pt x="2128" y="58"/>
                    <a:pt x="1880" y="175"/>
                  </a:cubicBezTo>
                  <a:cubicBezTo>
                    <a:pt x="1633" y="364"/>
                    <a:pt x="1399" y="481"/>
                    <a:pt x="1210" y="729"/>
                  </a:cubicBezTo>
                  <a:cubicBezTo>
                    <a:pt x="977" y="962"/>
                    <a:pt x="846" y="1210"/>
                    <a:pt x="671" y="1516"/>
                  </a:cubicBezTo>
                  <a:cubicBezTo>
                    <a:pt x="540" y="1764"/>
                    <a:pt x="423" y="2055"/>
                    <a:pt x="306" y="2419"/>
                  </a:cubicBezTo>
                  <a:cubicBezTo>
                    <a:pt x="175" y="2726"/>
                    <a:pt x="117" y="3032"/>
                    <a:pt x="59" y="3338"/>
                  </a:cubicBezTo>
                  <a:cubicBezTo>
                    <a:pt x="59" y="3644"/>
                    <a:pt x="0" y="3877"/>
                    <a:pt x="0" y="4183"/>
                  </a:cubicBezTo>
                  <a:cubicBezTo>
                    <a:pt x="0" y="4547"/>
                    <a:pt x="59" y="4912"/>
                    <a:pt x="117" y="5334"/>
                  </a:cubicBezTo>
                  <a:cubicBezTo>
                    <a:pt x="248" y="5699"/>
                    <a:pt x="365" y="6063"/>
                    <a:pt x="540" y="6369"/>
                  </a:cubicBezTo>
                  <a:cubicBezTo>
                    <a:pt x="729" y="6734"/>
                    <a:pt x="977" y="6981"/>
                    <a:pt x="1268" y="7156"/>
                  </a:cubicBezTo>
                  <a:cubicBezTo>
                    <a:pt x="1574" y="7346"/>
                    <a:pt x="1939" y="7462"/>
                    <a:pt x="2434" y="7462"/>
                  </a:cubicBezTo>
                  <a:cubicBezTo>
                    <a:pt x="2609" y="7462"/>
                    <a:pt x="2799" y="7404"/>
                    <a:pt x="2973" y="7346"/>
                  </a:cubicBezTo>
                  <a:cubicBezTo>
                    <a:pt x="3221" y="7287"/>
                    <a:pt x="3396" y="7156"/>
                    <a:pt x="3586" y="7040"/>
                  </a:cubicBezTo>
                  <a:cubicBezTo>
                    <a:pt x="3760" y="6923"/>
                    <a:pt x="3892" y="6792"/>
                    <a:pt x="4008" y="6617"/>
                  </a:cubicBezTo>
                  <a:cubicBezTo>
                    <a:pt x="4125" y="6427"/>
                    <a:pt x="4183" y="6253"/>
                    <a:pt x="4183" y="6063"/>
                  </a:cubicBezTo>
                  <a:cubicBezTo>
                    <a:pt x="4183" y="5888"/>
                    <a:pt x="4183" y="5772"/>
                    <a:pt x="4067" y="5699"/>
                  </a:cubicBezTo>
                  <a:cubicBezTo>
                    <a:pt x="4008" y="5582"/>
                    <a:pt x="3892" y="5524"/>
                    <a:pt x="3702" y="5524"/>
                  </a:cubicBezTo>
                  <a:lnTo>
                    <a:pt x="3338" y="5524"/>
                  </a:lnTo>
                  <a:cubicBezTo>
                    <a:pt x="3221" y="5582"/>
                    <a:pt x="3090" y="5640"/>
                    <a:pt x="3032" y="5640"/>
                  </a:cubicBezTo>
                  <a:cubicBezTo>
                    <a:pt x="2915" y="5699"/>
                    <a:pt x="2799" y="5699"/>
                    <a:pt x="2667" y="5772"/>
                  </a:cubicBezTo>
                  <a:cubicBezTo>
                    <a:pt x="2551" y="5772"/>
                    <a:pt x="2434" y="5830"/>
                    <a:pt x="2303" y="5830"/>
                  </a:cubicBezTo>
                  <a:cubicBezTo>
                    <a:pt x="2128" y="5830"/>
                    <a:pt x="1997" y="5772"/>
                    <a:pt x="1880" y="5640"/>
                  </a:cubicBezTo>
                  <a:cubicBezTo>
                    <a:pt x="1764" y="5524"/>
                    <a:pt x="1705" y="5407"/>
                    <a:pt x="1633" y="5218"/>
                  </a:cubicBezTo>
                  <a:cubicBezTo>
                    <a:pt x="1574" y="5043"/>
                    <a:pt x="1574" y="4912"/>
                    <a:pt x="1574" y="4737"/>
                  </a:cubicBezTo>
                  <a:lnTo>
                    <a:pt x="1574" y="4241"/>
                  </a:lnTo>
                  <a:lnTo>
                    <a:pt x="1574" y="3877"/>
                  </a:lnTo>
                  <a:cubicBezTo>
                    <a:pt x="1574" y="3702"/>
                    <a:pt x="1574" y="3513"/>
                    <a:pt x="1633" y="3396"/>
                  </a:cubicBezTo>
                  <a:cubicBezTo>
                    <a:pt x="1633" y="3221"/>
                    <a:pt x="1705" y="3032"/>
                    <a:pt x="1764" y="2857"/>
                  </a:cubicBezTo>
                  <a:cubicBezTo>
                    <a:pt x="1764" y="2667"/>
                    <a:pt x="1822" y="2492"/>
                    <a:pt x="1939" y="2361"/>
                  </a:cubicBezTo>
                  <a:cubicBezTo>
                    <a:pt x="1997" y="2245"/>
                    <a:pt x="2070" y="2128"/>
                    <a:pt x="2128" y="1997"/>
                  </a:cubicBezTo>
                  <a:cubicBezTo>
                    <a:pt x="2245" y="1938"/>
                    <a:pt x="2361" y="1880"/>
                    <a:pt x="2493" y="1880"/>
                  </a:cubicBezTo>
                  <a:cubicBezTo>
                    <a:pt x="2609" y="1880"/>
                    <a:pt x="2667" y="1938"/>
                    <a:pt x="2667" y="1997"/>
                  </a:cubicBezTo>
                  <a:cubicBezTo>
                    <a:pt x="2726" y="2055"/>
                    <a:pt x="2726" y="2186"/>
                    <a:pt x="2726" y="2303"/>
                  </a:cubicBezTo>
                  <a:cubicBezTo>
                    <a:pt x="2726" y="2419"/>
                    <a:pt x="2726" y="2551"/>
                    <a:pt x="2799" y="2667"/>
                  </a:cubicBezTo>
                  <a:cubicBezTo>
                    <a:pt x="2799" y="2784"/>
                    <a:pt x="2799" y="2915"/>
                    <a:pt x="2857" y="3032"/>
                  </a:cubicBezTo>
                  <a:cubicBezTo>
                    <a:pt x="2857" y="3148"/>
                    <a:pt x="2973" y="3279"/>
                    <a:pt x="3032" y="3338"/>
                  </a:cubicBezTo>
                  <a:cubicBezTo>
                    <a:pt x="3163" y="3396"/>
                    <a:pt x="3338" y="3454"/>
                    <a:pt x="3527" y="3454"/>
                  </a:cubicBezTo>
                  <a:cubicBezTo>
                    <a:pt x="3702" y="3454"/>
                    <a:pt x="3760" y="3396"/>
                    <a:pt x="3892" y="3338"/>
                  </a:cubicBezTo>
                  <a:cubicBezTo>
                    <a:pt x="4008" y="3279"/>
                    <a:pt x="4067" y="3148"/>
                    <a:pt x="4125" y="3032"/>
                  </a:cubicBezTo>
                  <a:cubicBezTo>
                    <a:pt x="4183" y="2973"/>
                    <a:pt x="4256" y="2857"/>
                    <a:pt x="4256" y="2667"/>
                  </a:cubicBezTo>
                  <a:cubicBezTo>
                    <a:pt x="4314" y="2551"/>
                    <a:pt x="4314" y="2419"/>
                    <a:pt x="4314" y="2303"/>
                  </a:cubicBezTo>
                  <a:cubicBezTo>
                    <a:pt x="4314" y="2055"/>
                    <a:pt x="4314" y="1822"/>
                    <a:pt x="4256" y="1574"/>
                  </a:cubicBezTo>
                  <a:cubicBezTo>
                    <a:pt x="4183" y="1268"/>
                    <a:pt x="4067" y="1035"/>
                    <a:pt x="3950" y="787"/>
                  </a:cubicBezTo>
                  <a:cubicBezTo>
                    <a:pt x="3819" y="539"/>
                    <a:pt x="3702" y="364"/>
                    <a:pt x="3454" y="233"/>
                  </a:cubicBezTo>
                  <a:cubicBezTo>
                    <a:pt x="3280" y="58"/>
                    <a:pt x="3032" y="0"/>
                    <a:pt x="272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6"/>
            <p:cNvSpPr/>
            <p:nvPr/>
          </p:nvSpPr>
          <p:spPr>
            <a:xfrm>
              <a:off x="7038650" y="4225300"/>
              <a:ext cx="768475" cy="173100"/>
            </a:xfrm>
            <a:custGeom>
              <a:avLst/>
              <a:gdLst/>
              <a:ahLst/>
              <a:cxnLst/>
              <a:rect l="l" t="t" r="r" b="b"/>
              <a:pathLst>
                <a:path w="30739" h="6924" extrusionOk="0">
                  <a:moveTo>
                    <a:pt x="30243" y="0"/>
                  </a:moveTo>
                  <a:lnTo>
                    <a:pt x="28129" y="117"/>
                  </a:lnTo>
                  <a:lnTo>
                    <a:pt x="28056" y="175"/>
                  </a:lnTo>
                  <a:lnTo>
                    <a:pt x="26730" y="248"/>
                  </a:lnTo>
                  <a:lnTo>
                    <a:pt x="26599" y="248"/>
                  </a:lnTo>
                  <a:lnTo>
                    <a:pt x="25389" y="307"/>
                  </a:lnTo>
                  <a:lnTo>
                    <a:pt x="25273" y="307"/>
                  </a:lnTo>
                  <a:lnTo>
                    <a:pt x="23873" y="423"/>
                  </a:lnTo>
                  <a:lnTo>
                    <a:pt x="23757" y="423"/>
                  </a:lnTo>
                  <a:lnTo>
                    <a:pt x="22664" y="481"/>
                  </a:lnTo>
                  <a:lnTo>
                    <a:pt x="22591" y="481"/>
                  </a:lnTo>
                  <a:lnTo>
                    <a:pt x="21265" y="613"/>
                  </a:lnTo>
                  <a:lnTo>
                    <a:pt x="21133" y="613"/>
                  </a:lnTo>
                  <a:lnTo>
                    <a:pt x="19924" y="671"/>
                  </a:lnTo>
                  <a:lnTo>
                    <a:pt x="19807" y="671"/>
                  </a:lnTo>
                  <a:lnTo>
                    <a:pt x="18408" y="729"/>
                  </a:lnTo>
                  <a:lnTo>
                    <a:pt x="18291" y="788"/>
                  </a:lnTo>
                  <a:lnTo>
                    <a:pt x="17198" y="846"/>
                  </a:lnTo>
                  <a:lnTo>
                    <a:pt x="17067" y="846"/>
                  </a:lnTo>
                  <a:lnTo>
                    <a:pt x="15741" y="904"/>
                  </a:lnTo>
                  <a:lnTo>
                    <a:pt x="15668" y="904"/>
                  </a:lnTo>
                  <a:lnTo>
                    <a:pt x="14458" y="1035"/>
                  </a:lnTo>
                  <a:lnTo>
                    <a:pt x="14342" y="1035"/>
                  </a:lnTo>
                  <a:lnTo>
                    <a:pt x="12942" y="1094"/>
                  </a:lnTo>
                  <a:lnTo>
                    <a:pt x="12826" y="1094"/>
                  </a:lnTo>
                  <a:lnTo>
                    <a:pt x="11485" y="1210"/>
                  </a:lnTo>
                  <a:lnTo>
                    <a:pt x="11368" y="1210"/>
                  </a:lnTo>
                  <a:lnTo>
                    <a:pt x="10028" y="1268"/>
                  </a:lnTo>
                  <a:lnTo>
                    <a:pt x="9969" y="1268"/>
                  </a:lnTo>
                  <a:lnTo>
                    <a:pt x="8745" y="1400"/>
                  </a:lnTo>
                  <a:lnTo>
                    <a:pt x="8628" y="1400"/>
                  </a:lnTo>
                  <a:lnTo>
                    <a:pt x="7229" y="1458"/>
                  </a:lnTo>
                  <a:lnTo>
                    <a:pt x="7113" y="1458"/>
                  </a:lnTo>
                  <a:lnTo>
                    <a:pt x="6020" y="1516"/>
                  </a:lnTo>
                  <a:lnTo>
                    <a:pt x="5903" y="1516"/>
                  </a:lnTo>
                  <a:lnTo>
                    <a:pt x="4562" y="1633"/>
                  </a:lnTo>
                  <a:lnTo>
                    <a:pt x="4445" y="1633"/>
                  </a:lnTo>
                  <a:lnTo>
                    <a:pt x="3221" y="1706"/>
                  </a:lnTo>
                  <a:lnTo>
                    <a:pt x="3163" y="1706"/>
                  </a:lnTo>
                  <a:lnTo>
                    <a:pt x="1705" y="1822"/>
                  </a:lnTo>
                  <a:lnTo>
                    <a:pt x="1647" y="1822"/>
                  </a:lnTo>
                  <a:lnTo>
                    <a:pt x="0" y="1939"/>
                  </a:lnTo>
                  <a:lnTo>
                    <a:pt x="365" y="6311"/>
                  </a:lnTo>
                  <a:lnTo>
                    <a:pt x="365" y="6370"/>
                  </a:lnTo>
                  <a:lnTo>
                    <a:pt x="365" y="6923"/>
                  </a:lnTo>
                  <a:lnTo>
                    <a:pt x="30738" y="4737"/>
                  </a:lnTo>
                  <a:lnTo>
                    <a:pt x="30680" y="4256"/>
                  </a:lnTo>
                  <a:lnTo>
                    <a:pt x="30680" y="4125"/>
                  </a:lnTo>
                  <a:lnTo>
                    <a:pt x="30243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6"/>
            <p:cNvSpPr/>
            <p:nvPr/>
          </p:nvSpPr>
          <p:spPr>
            <a:xfrm>
              <a:off x="7044825" y="4328425"/>
              <a:ext cx="760825" cy="56125"/>
            </a:xfrm>
            <a:custGeom>
              <a:avLst/>
              <a:gdLst/>
              <a:ahLst/>
              <a:cxnLst/>
              <a:rect l="l" t="t" r="r" b="b"/>
              <a:pathLst>
                <a:path w="30433" h="2245" extrusionOk="0">
                  <a:moveTo>
                    <a:pt x="30433" y="0"/>
                  </a:moveTo>
                  <a:lnTo>
                    <a:pt x="59" y="2186"/>
                  </a:lnTo>
                  <a:cubicBezTo>
                    <a:pt x="59" y="2186"/>
                    <a:pt x="1" y="2186"/>
                    <a:pt x="1" y="2245"/>
                  </a:cubicBezTo>
                  <a:lnTo>
                    <a:pt x="59" y="2245"/>
                  </a:lnTo>
                  <a:lnTo>
                    <a:pt x="30433" y="131"/>
                  </a:lnTo>
                  <a:lnTo>
                    <a:pt x="30433" y="58"/>
                  </a:lnTo>
                  <a:lnTo>
                    <a:pt x="304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6"/>
            <p:cNvSpPr/>
            <p:nvPr/>
          </p:nvSpPr>
          <p:spPr>
            <a:xfrm>
              <a:off x="7079825" y="4270850"/>
              <a:ext cx="4400" cy="35000"/>
            </a:xfrm>
            <a:custGeom>
              <a:avLst/>
              <a:gdLst/>
              <a:ahLst/>
              <a:cxnLst/>
              <a:rect l="l" t="t" r="r" b="b"/>
              <a:pathLst>
                <a:path w="176" h="1400" extrusionOk="0">
                  <a:moveTo>
                    <a:pt x="0" y="0"/>
                  </a:moveTo>
                  <a:lnTo>
                    <a:pt x="58" y="1341"/>
                  </a:lnTo>
                  <a:cubicBezTo>
                    <a:pt x="58" y="1399"/>
                    <a:pt x="117" y="1399"/>
                    <a:pt x="117" y="1399"/>
                  </a:cubicBezTo>
                  <a:cubicBezTo>
                    <a:pt x="175" y="1399"/>
                    <a:pt x="175" y="1399"/>
                    <a:pt x="175" y="134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6"/>
            <p:cNvSpPr/>
            <p:nvPr/>
          </p:nvSpPr>
          <p:spPr>
            <a:xfrm>
              <a:off x="7117700" y="4267925"/>
              <a:ext cx="6225" cy="60525"/>
            </a:xfrm>
            <a:custGeom>
              <a:avLst/>
              <a:gdLst/>
              <a:ahLst/>
              <a:cxnLst/>
              <a:rect l="l" t="t" r="r" b="b"/>
              <a:pathLst>
                <a:path w="249" h="2421" extrusionOk="0">
                  <a:moveTo>
                    <a:pt x="1" y="1"/>
                  </a:moveTo>
                  <a:lnTo>
                    <a:pt x="118" y="2420"/>
                  </a:lnTo>
                  <a:lnTo>
                    <a:pt x="249" y="242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6"/>
            <p:cNvSpPr/>
            <p:nvPr/>
          </p:nvSpPr>
          <p:spPr>
            <a:xfrm>
              <a:off x="7149775" y="4266100"/>
              <a:ext cx="4400" cy="32100"/>
            </a:xfrm>
            <a:custGeom>
              <a:avLst/>
              <a:gdLst/>
              <a:ahLst/>
              <a:cxnLst/>
              <a:rect l="l" t="t" r="r" b="b"/>
              <a:pathLst>
                <a:path w="176" h="1284" extrusionOk="0">
                  <a:moveTo>
                    <a:pt x="0" y="1"/>
                  </a:moveTo>
                  <a:lnTo>
                    <a:pt x="59" y="1225"/>
                  </a:lnTo>
                  <a:cubicBezTo>
                    <a:pt x="59" y="1283"/>
                    <a:pt x="59" y="1283"/>
                    <a:pt x="117" y="1283"/>
                  </a:cubicBezTo>
                  <a:cubicBezTo>
                    <a:pt x="117" y="1283"/>
                    <a:pt x="175" y="1283"/>
                    <a:pt x="175" y="1225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6"/>
            <p:cNvSpPr/>
            <p:nvPr/>
          </p:nvSpPr>
          <p:spPr>
            <a:xfrm>
              <a:off x="7186200" y="4263200"/>
              <a:ext cx="7325" cy="66700"/>
            </a:xfrm>
            <a:custGeom>
              <a:avLst/>
              <a:gdLst/>
              <a:ahLst/>
              <a:cxnLst/>
              <a:rect l="l" t="t" r="r" b="b"/>
              <a:pathLst>
                <a:path w="293" h="2668" extrusionOk="0">
                  <a:moveTo>
                    <a:pt x="1" y="0"/>
                  </a:moveTo>
                  <a:lnTo>
                    <a:pt x="176" y="2609"/>
                  </a:lnTo>
                  <a:cubicBezTo>
                    <a:pt x="176" y="2667"/>
                    <a:pt x="234" y="2667"/>
                    <a:pt x="234" y="2667"/>
                  </a:cubicBezTo>
                  <a:cubicBezTo>
                    <a:pt x="292" y="2667"/>
                    <a:pt x="292" y="2667"/>
                    <a:pt x="292" y="2609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6"/>
            <p:cNvSpPr/>
            <p:nvPr/>
          </p:nvSpPr>
          <p:spPr>
            <a:xfrm>
              <a:off x="7216450" y="4261725"/>
              <a:ext cx="4400" cy="36475"/>
            </a:xfrm>
            <a:custGeom>
              <a:avLst/>
              <a:gdLst/>
              <a:ahLst/>
              <a:cxnLst/>
              <a:rect l="l" t="t" r="r" b="b"/>
              <a:pathLst>
                <a:path w="176" h="1459" extrusionOk="0">
                  <a:moveTo>
                    <a:pt x="1" y="1"/>
                  </a:moveTo>
                  <a:lnTo>
                    <a:pt x="117" y="1400"/>
                  </a:lnTo>
                  <a:lnTo>
                    <a:pt x="117" y="1458"/>
                  </a:lnTo>
                  <a:lnTo>
                    <a:pt x="176" y="1458"/>
                  </a:lnTo>
                  <a:lnTo>
                    <a:pt x="176" y="140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6"/>
            <p:cNvSpPr/>
            <p:nvPr/>
          </p:nvSpPr>
          <p:spPr>
            <a:xfrm>
              <a:off x="7254350" y="4260275"/>
              <a:ext cx="6225" cy="60500"/>
            </a:xfrm>
            <a:custGeom>
              <a:avLst/>
              <a:gdLst/>
              <a:ahLst/>
              <a:cxnLst/>
              <a:rect l="l" t="t" r="r" b="b"/>
              <a:pathLst>
                <a:path w="249" h="2420" extrusionOk="0">
                  <a:moveTo>
                    <a:pt x="0" y="1"/>
                  </a:moveTo>
                  <a:lnTo>
                    <a:pt x="117" y="2362"/>
                  </a:lnTo>
                  <a:cubicBezTo>
                    <a:pt x="190" y="2362"/>
                    <a:pt x="190" y="2420"/>
                    <a:pt x="190" y="2420"/>
                  </a:cubicBezTo>
                  <a:cubicBezTo>
                    <a:pt x="248" y="2420"/>
                    <a:pt x="248" y="2362"/>
                    <a:pt x="248" y="2362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6"/>
            <p:cNvSpPr/>
            <p:nvPr/>
          </p:nvSpPr>
          <p:spPr>
            <a:xfrm>
              <a:off x="7287875" y="4257000"/>
              <a:ext cx="2925" cy="32100"/>
            </a:xfrm>
            <a:custGeom>
              <a:avLst/>
              <a:gdLst/>
              <a:ahLst/>
              <a:cxnLst/>
              <a:rect l="l" t="t" r="r" b="b"/>
              <a:pathLst>
                <a:path w="117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17" y="128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6"/>
            <p:cNvSpPr/>
            <p:nvPr/>
          </p:nvSpPr>
          <p:spPr>
            <a:xfrm>
              <a:off x="7322850" y="4255550"/>
              <a:ext cx="7300" cy="67050"/>
            </a:xfrm>
            <a:custGeom>
              <a:avLst/>
              <a:gdLst/>
              <a:ahLst/>
              <a:cxnLst/>
              <a:rect l="l" t="t" r="r" b="b"/>
              <a:pathLst>
                <a:path w="292" h="2682" extrusionOk="0">
                  <a:moveTo>
                    <a:pt x="0" y="0"/>
                  </a:moveTo>
                  <a:lnTo>
                    <a:pt x="234" y="2609"/>
                  </a:lnTo>
                  <a:lnTo>
                    <a:pt x="292" y="2682"/>
                  </a:lnTo>
                  <a:lnTo>
                    <a:pt x="292" y="260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6"/>
            <p:cNvSpPr/>
            <p:nvPr/>
          </p:nvSpPr>
          <p:spPr>
            <a:xfrm>
              <a:off x="7359275" y="4252625"/>
              <a:ext cx="4400" cy="33550"/>
            </a:xfrm>
            <a:custGeom>
              <a:avLst/>
              <a:gdLst/>
              <a:ahLst/>
              <a:cxnLst/>
              <a:rect l="l" t="t" r="r" b="b"/>
              <a:pathLst>
                <a:path w="176" h="1342" extrusionOk="0">
                  <a:moveTo>
                    <a:pt x="1" y="1"/>
                  </a:moveTo>
                  <a:lnTo>
                    <a:pt x="117" y="1269"/>
                  </a:lnTo>
                  <a:lnTo>
                    <a:pt x="117" y="1341"/>
                  </a:lnTo>
                  <a:lnTo>
                    <a:pt x="176" y="1341"/>
                  </a:lnTo>
                  <a:lnTo>
                    <a:pt x="176" y="12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6"/>
            <p:cNvSpPr/>
            <p:nvPr/>
          </p:nvSpPr>
          <p:spPr>
            <a:xfrm>
              <a:off x="7397175" y="4251175"/>
              <a:ext cx="5850" cy="57600"/>
            </a:xfrm>
            <a:custGeom>
              <a:avLst/>
              <a:gdLst/>
              <a:ahLst/>
              <a:cxnLst/>
              <a:rect l="l" t="t" r="r" b="b"/>
              <a:pathLst>
                <a:path w="234" h="2304" extrusionOk="0">
                  <a:moveTo>
                    <a:pt x="1" y="0"/>
                  </a:moveTo>
                  <a:lnTo>
                    <a:pt x="117" y="2245"/>
                  </a:lnTo>
                  <a:cubicBezTo>
                    <a:pt x="117" y="2303"/>
                    <a:pt x="176" y="2303"/>
                    <a:pt x="176" y="2303"/>
                  </a:cubicBezTo>
                  <a:cubicBezTo>
                    <a:pt x="234" y="2303"/>
                    <a:pt x="234" y="2303"/>
                    <a:pt x="234" y="2245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6"/>
            <p:cNvSpPr/>
            <p:nvPr/>
          </p:nvSpPr>
          <p:spPr>
            <a:xfrm>
              <a:off x="7430325" y="4247900"/>
              <a:ext cx="3325" cy="30625"/>
            </a:xfrm>
            <a:custGeom>
              <a:avLst/>
              <a:gdLst/>
              <a:ahLst/>
              <a:cxnLst/>
              <a:rect l="l" t="t" r="r" b="b"/>
              <a:pathLst>
                <a:path w="133" h="1225" extrusionOk="0">
                  <a:moveTo>
                    <a:pt x="1" y="0"/>
                  </a:moveTo>
                  <a:lnTo>
                    <a:pt x="1" y="1166"/>
                  </a:lnTo>
                  <a:lnTo>
                    <a:pt x="74" y="1224"/>
                  </a:lnTo>
                  <a:cubicBezTo>
                    <a:pt x="132" y="1224"/>
                    <a:pt x="132" y="1166"/>
                    <a:pt x="132" y="1166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6"/>
            <p:cNvSpPr/>
            <p:nvPr/>
          </p:nvSpPr>
          <p:spPr>
            <a:xfrm>
              <a:off x="7465325" y="4246425"/>
              <a:ext cx="7675" cy="63800"/>
            </a:xfrm>
            <a:custGeom>
              <a:avLst/>
              <a:gdLst/>
              <a:ahLst/>
              <a:cxnLst/>
              <a:rect l="l" t="t" r="r" b="b"/>
              <a:pathLst>
                <a:path w="307" h="2552" extrusionOk="0">
                  <a:moveTo>
                    <a:pt x="0" y="1"/>
                  </a:moveTo>
                  <a:lnTo>
                    <a:pt x="248" y="2493"/>
                  </a:lnTo>
                  <a:lnTo>
                    <a:pt x="248" y="2551"/>
                  </a:lnTo>
                  <a:lnTo>
                    <a:pt x="306" y="2551"/>
                  </a:lnTo>
                  <a:lnTo>
                    <a:pt x="306" y="2493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6"/>
            <p:cNvSpPr/>
            <p:nvPr/>
          </p:nvSpPr>
          <p:spPr>
            <a:xfrm>
              <a:off x="7495925" y="4243525"/>
              <a:ext cx="5850" cy="33550"/>
            </a:xfrm>
            <a:custGeom>
              <a:avLst/>
              <a:gdLst/>
              <a:ahLst/>
              <a:cxnLst/>
              <a:rect l="l" t="t" r="r" b="b"/>
              <a:pathLst>
                <a:path w="234" h="1342" extrusionOk="0">
                  <a:moveTo>
                    <a:pt x="117" y="0"/>
                  </a:moveTo>
                  <a:lnTo>
                    <a:pt x="0" y="59"/>
                  </a:lnTo>
                  <a:lnTo>
                    <a:pt x="117" y="1341"/>
                  </a:lnTo>
                  <a:lnTo>
                    <a:pt x="175" y="1341"/>
                  </a:lnTo>
                  <a:cubicBezTo>
                    <a:pt x="175" y="1341"/>
                    <a:pt x="234" y="1341"/>
                    <a:pt x="234" y="1268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6"/>
            <p:cNvSpPr/>
            <p:nvPr/>
          </p:nvSpPr>
          <p:spPr>
            <a:xfrm>
              <a:off x="7533825" y="4242050"/>
              <a:ext cx="5850" cy="57600"/>
            </a:xfrm>
            <a:custGeom>
              <a:avLst/>
              <a:gdLst/>
              <a:ahLst/>
              <a:cxnLst/>
              <a:rect l="l" t="t" r="r" b="b"/>
              <a:pathLst>
                <a:path w="234" h="2304" extrusionOk="0">
                  <a:moveTo>
                    <a:pt x="0" y="1"/>
                  </a:moveTo>
                  <a:lnTo>
                    <a:pt x="175" y="2304"/>
                  </a:lnTo>
                  <a:lnTo>
                    <a:pt x="233" y="2304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6"/>
            <p:cNvSpPr/>
            <p:nvPr/>
          </p:nvSpPr>
          <p:spPr>
            <a:xfrm>
              <a:off x="7566975" y="4240600"/>
              <a:ext cx="3300" cy="28800"/>
            </a:xfrm>
            <a:custGeom>
              <a:avLst/>
              <a:gdLst/>
              <a:ahLst/>
              <a:cxnLst/>
              <a:rect l="l" t="t" r="r" b="b"/>
              <a:pathLst>
                <a:path w="132" h="1152" extrusionOk="0">
                  <a:moveTo>
                    <a:pt x="0" y="1"/>
                  </a:moveTo>
                  <a:lnTo>
                    <a:pt x="73" y="1094"/>
                  </a:lnTo>
                  <a:lnTo>
                    <a:pt x="73" y="1152"/>
                  </a:lnTo>
                  <a:lnTo>
                    <a:pt x="132" y="1152"/>
                  </a:lnTo>
                  <a:lnTo>
                    <a:pt x="132" y="1094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6"/>
            <p:cNvSpPr/>
            <p:nvPr/>
          </p:nvSpPr>
          <p:spPr>
            <a:xfrm>
              <a:off x="7603400" y="4237325"/>
              <a:ext cx="7675" cy="63775"/>
            </a:xfrm>
            <a:custGeom>
              <a:avLst/>
              <a:gdLst/>
              <a:ahLst/>
              <a:cxnLst/>
              <a:rect l="l" t="t" r="r" b="b"/>
              <a:pathLst>
                <a:path w="307" h="2551" extrusionOk="0">
                  <a:moveTo>
                    <a:pt x="1" y="0"/>
                  </a:moveTo>
                  <a:lnTo>
                    <a:pt x="190" y="2493"/>
                  </a:lnTo>
                  <a:cubicBezTo>
                    <a:pt x="190" y="2551"/>
                    <a:pt x="190" y="2551"/>
                    <a:pt x="249" y="2551"/>
                  </a:cubicBezTo>
                  <a:cubicBezTo>
                    <a:pt x="249" y="2551"/>
                    <a:pt x="307" y="2551"/>
                    <a:pt x="307" y="2493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6"/>
            <p:cNvSpPr/>
            <p:nvPr/>
          </p:nvSpPr>
          <p:spPr>
            <a:xfrm>
              <a:off x="7632550" y="4235875"/>
              <a:ext cx="5875" cy="32075"/>
            </a:xfrm>
            <a:custGeom>
              <a:avLst/>
              <a:gdLst/>
              <a:ahLst/>
              <a:cxnLst/>
              <a:rect l="l" t="t" r="r" b="b"/>
              <a:pathLst>
                <a:path w="235" h="1283" extrusionOk="0">
                  <a:moveTo>
                    <a:pt x="1" y="0"/>
                  </a:moveTo>
                  <a:lnTo>
                    <a:pt x="117" y="1210"/>
                  </a:lnTo>
                  <a:cubicBezTo>
                    <a:pt x="117" y="1210"/>
                    <a:pt x="117" y="1283"/>
                    <a:pt x="176" y="1283"/>
                  </a:cubicBezTo>
                  <a:lnTo>
                    <a:pt x="234" y="121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6"/>
            <p:cNvSpPr/>
            <p:nvPr/>
          </p:nvSpPr>
          <p:spPr>
            <a:xfrm>
              <a:off x="7670450" y="4232950"/>
              <a:ext cx="5850" cy="57600"/>
            </a:xfrm>
            <a:custGeom>
              <a:avLst/>
              <a:gdLst/>
              <a:ahLst/>
              <a:cxnLst/>
              <a:rect l="l" t="t" r="r" b="b"/>
              <a:pathLst>
                <a:path w="234" h="2304" extrusionOk="0">
                  <a:moveTo>
                    <a:pt x="1" y="1"/>
                  </a:moveTo>
                  <a:lnTo>
                    <a:pt x="176" y="2245"/>
                  </a:lnTo>
                  <a:cubicBezTo>
                    <a:pt x="176" y="2303"/>
                    <a:pt x="176" y="2303"/>
                    <a:pt x="234" y="2303"/>
                  </a:cubicBezTo>
                  <a:lnTo>
                    <a:pt x="234" y="224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6"/>
            <p:cNvSpPr/>
            <p:nvPr/>
          </p:nvSpPr>
          <p:spPr>
            <a:xfrm>
              <a:off x="7703600" y="4231500"/>
              <a:ext cx="3325" cy="28800"/>
            </a:xfrm>
            <a:custGeom>
              <a:avLst/>
              <a:gdLst/>
              <a:ahLst/>
              <a:cxnLst/>
              <a:rect l="l" t="t" r="r" b="b"/>
              <a:pathLst>
                <a:path w="133" h="1152" extrusionOk="0">
                  <a:moveTo>
                    <a:pt x="1" y="0"/>
                  </a:moveTo>
                  <a:lnTo>
                    <a:pt x="74" y="1093"/>
                  </a:lnTo>
                  <a:lnTo>
                    <a:pt x="74" y="1152"/>
                  </a:lnTo>
                  <a:lnTo>
                    <a:pt x="132" y="1152"/>
                  </a:lnTo>
                  <a:lnTo>
                    <a:pt x="132" y="109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6"/>
            <p:cNvSpPr/>
            <p:nvPr/>
          </p:nvSpPr>
          <p:spPr>
            <a:xfrm>
              <a:off x="7740050" y="4228225"/>
              <a:ext cx="7675" cy="63775"/>
            </a:xfrm>
            <a:custGeom>
              <a:avLst/>
              <a:gdLst/>
              <a:ahLst/>
              <a:cxnLst/>
              <a:rect l="l" t="t" r="r" b="b"/>
              <a:pathLst>
                <a:path w="307" h="2551" extrusionOk="0">
                  <a:moveTo>
                    <a:pt x="73" y="0"/>
                  </a:moveTo>
                  <a:lnTo>
                    <a:pt x="0" y="58"/>
                  </a:lnTo>
                  <a:lnTo>
                    <a:pt x="190" y="2492"/>
                  </a:lnTo>
                  <a:cubicBezTo>
                    <a:pt x="190" y="2492"/>
                    <a:pt x="190" y="2551"/>
                    <a:pt x="248" y="2551"/>
                  </a:cubicBezTo>
                  <a:lnTo>
                    <a:pt x="306" y="249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6"/>
            <p:cNvSpPr/>
            <p:nvPr/>
          </p:nvSpPr>
          <p:spPr>
            <a:xfrm>
              <a:off x="7158875" y="3315650"/>
              <a:ext cx="180400" cy="200625"/>
            </a:xfrm>
            <a:custGeom>
              <a:avLst/>
              <a:gdLst/>
              <a:ahLst/>
              <a:cxnLst/>
              <a:rect l="l" t="t" r="r" b="b"/>
              <a:pathLst>
                <a:path w="7216" h="8025" extrusionOk="0">
                  <a:moveTo>
                    <a:pt x="4076" y="1"/>
                  </a:moveTo>
                  <a:cubicBezTo>
                    <a:pt x="3678" y="1"/>
                    <a:pt x="3319" y="192"/>
                    <a:pt x="3091" y="562"/>
                  </a:cubicBezTo>
                  <a:lnTo>
                    <a:pt x="176" y="5663"/>
                  </a:lnTo>
                  <a:cubicBezTo>
                    <a:pt x="1" y="5897"/>
                    <a:pt x="1" y="6261"/>
                    <a:pt x="59" y="6567"/>
                  </a:cubicBezTo>
                  <a:cubicBezTo>
                    <a:pt x="176" y="6873"/>
                    <a:pt x="424" y="7121"/>
                    <a:pt x="730" y="7237"/>
                  </a:cubicBezTo>
                  <a:lnTo>
                    <a:pt x="2420" y="7966"/>
                  </a:lnTo>
                  <a:cubicBezTo>
                    <a:pt x="2610" y="8024"/>
                    <a:pt x="2726" y="8024"/>
                    <a:pt x="2843" y="8024"/>
                  </a:cubicBezTo>
                  <a:cubicBezTo>
                    <a:pt x="3207" y="8024"/>
                    <a:pt x="3572" y="7849"/>
                    <a:pt x="3761" y="7543"/>
                  </a:cubicBezTo>
                  <a:lnTo>
                    <a:pt x="7157" y="2676"/>
                  </a:lnTo>
                  <a:cubicBezTo>
                    <a:pt x="7215" y="2617"/>
                    <a:pt x="7215" y="2559"/>
                    <a:pt x="7157" y="2501"/>
                  </a:cubicBezTo>
                  <a:cubicBezTo>
                    <a:pt x="7099" y="2501"/>
                    <a:pt x="7040" y="2501"/>
                    <a:pt x="6982" y="2559"/>
                  </a:cubicBezTo>
                  <a:lnTo>
                    <a:pt x="3572" y="7412"/>
                  </a:lnTo>
                  <a:cubicBezTo>
                    <a:pt x="3410" y="7664"/>
                    <a:pt x="3158" y="7805"/>
                    <a:pt x="2898" y="7805"/>
                  </a:cubicBezTo>
                  <a:cubicBezTo>
                    <a:pt x="2782" y="7805"/>
                    <a:pt x="2664" y="7777"/>
                    <a:pt x="2551" y="7718"/>
                  </a:cubicBezTo>
                  <a:lnTo>
                    <a:pt x="788" y="6990"/>
                  </a:lnTo>
                  <a:cubicBezTo>
                    <a:pt x="540" y="6931"/>
                    <a:pt x="365" y="6684"/>
                    <a:pt x="292" y="6450"/>
                  </a:cubicBezTo>
                  <a:cubicBezTo>
                    <a:pt x="176" y="6203"/>
                    <a:pt x="234" y="5955"/>
                    <a:pt x="365" y="5722"/>
                  </a:cubicBezTo>
                  <a:lnTo>
                    <a:pt x="3338" y="679"/>
                  </a:lnTo>
                  <a:cubicBezTo>
                    <a:pt x="3466" y="413"/>
                    <a:pt x="3765" y="240"/>
                    <a:pt x="4082" y="240"/>
                  </a:cubicBezTo>
                  <a:cubicBezTo>
                    <a:pt x="4198" y="240"/>
                    <a:pt x="4318" y="263"/>
                    <a:pt x="4432" y="314"/>
                  </a:cubicBezTo>
                  <a:lnTo>
                    <a:pt x="5160" y="562"/>
                  </a:lnTo>
                  <a:cubicBezTo>
                    <a:pt x="5393" y="679"/>
                    <a:pt x="5583" y="854"/>
                    <a:pt x="5641" y="1101"/>
                  </a:cubicBezTo>
                  <a:cubicBezTo>
                    <a:pt x="5758" y="1291"/>
                    <a:pt x="5758" y="1582"/>
                    <a:pt x="5641" y="1772"/>
                  </a:cubicBezTo>
                  <a:lnTo>
                    <a:pt x="3572" y="5897"/>
                  </a:lnTo>
                  <a:cubicBezTo>
                    <a:pt x="3455" y="6144"/>
                    <a:pt x="3280" y="6319"/>
                    <a:pt x="3091" y="6392"/>
                  </a:cubicBezTo>
                  <a:cubicBezTo>
                    <a:pt x="2992" y="6415"/>
                    <a:pt x="2895" y="6429"/>
                    <a:pt x="2798" y="6429"/>
                  </a:cubicBezTo>
                  <a:cubicBezTo>
                    <a:pt x="2654" y="6429"/>
                    <a:pt x="2511" y="6398"/>
                    <a:pt x="2362" y="6319"/>
                  </a:cubicBezTo>
                  <a:cubicBezTo>
                    <a:pt x="1939" y="6086"/>
                    <a:pt x="1750" y="5590"/>
                    <a:pt x="1998" y="5109"/>
                  </a:cubicBezTo>
                  <a:lnTo>
                    <a:pt x="3819" y="1466"/>
                  </a:lnTo>
                  <a:cubicBezTo>
                    <a:pt x="3819" y="1408"/>
                    <a:pt x="3819" y="1349"/>
                    <a:pt x="3761" y="1349"/>
                  </a:cubicBezTo>
                  <a:cubicBezTo>
                    <a:pt x="3744" y="1332"/>
                    <a:pt x="3727" y="1325"/>
                    <a:pt x="3711" y="1325"/>
                  </a:cubicBezTo>
                  <a:cubicBezTo>
                    <a:pt x="3674" y="1325"/>
                    <a:pt x="3645" y="1366"/>
                    <a:pt x="3645" y="1408"/>
                  </a:cubicBezTo>
                  <a:lnTo>
                    <a:pt x="1823" y="5051"/>
                  </a:lnTo>
                  <a:cubicBezTo>
                    <a:pt x="1517" y="5590"/>
                    <a:pt x="1750" y="6203"/>
                    <a:pt x="2245" y="6509"/>
                  </a:cubicBezTo>
                  <a:cubicBezTo>
                    <a:pt x="2434" y="6581"/>
                    <a:pt x="2618" y="6630"/>
                    <a:pt x="2803" y="6630"/>
                  </a:cubicBezTo>
                  <a:cubicBezTo>
                    <a:pt x="2917" y="6630"/>
                    <a:pt x="3032" y="6611"/>
                    <a:pt x="3149" y="6567"/>
                  </a:cubicBezTo>
                  <a:cubicBezTo>
                    <a:pt x="3397" y="6509"/>
                    <a:pt x="3645" y="6319"/>
                    <a:pt x="3761" y="6028"/>
                  </a:cubicBezTo>
                  <a:lnTo>
                    <a:pt x="5831" y="1889"/>
                  </a:lnTo>
                  <a:cubicBezTo>
                    <a:pt x="5947" y="1582"/>
                    <a:pt x="6006" y="1291"/>
                    <a:pt x="5889" y="985"/>
                  </a:cubicBezTo>
                  <a:cubicBezTo>
                    <a:pt x="5758" y="679"/>
                    <a:pt x="5525" y="489"/>
                    <a:pt x="5219" y="373"/>
                  </a:cubicBezTo>
                  <a:lnTo>
                    <a:pt x="4490" y="67"/>
                  </a:lnTo>
                  <a:cubicBezTo>
                    <a:pt x="4350" y="23"/>
                    <a:pt x="4211" y="1"/>
                    <a:pt x="4076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6"/>
            <p:cNvSpPr/>
            <p:nvPr/>
          </p:nvSpPr>
          <p:spPr>
            <a:xfrm>
              <a:off x="7384800" y="3308200"/>
              <a:ext cx="186925" cy="185475"/>
            </a:xfrm>
            <a:custGeom>
              <a:avLst/>
              <a:gdLst/>
              <a:ahLst/>
              <a:cxnLst/>
              <a:rect l="l" t="t" r="r" b="b"/>
              <a:pathLst>
                <a:path w="7477" h="7419" extrusionOk="0">
                  <a:moveTo>
                    <a:pt x="729" y="0"/>
                  </a:moveTo>
                  <a:lnTo>
                    <a:pt x="437" y="2740"/>
                  </a:lnTo>
                  <a:lnTo>
                    <a:pt x="131" y="6136"/>
                  </a:lnTo>
                  <a:lnTo>
                    <a:pt x="0" y="7419"/>
                  </a:lnTo>
                  <a:cubicBezTo>
                    <a:pt x="73" y="7054"/>
                    <a:pt x="496" y="6807"/>
                    <a:pt x="802" y="6690"/>
                  </a:cubicBezTo>
                  <a:cubicBezTo>
                    <a:pt x="892" y="6672"/>
                    <a:pt x="985" y="6663"/>
                    <a:pt x="1079" y="6663"/>
                  </a:cubicBezTo>
                  <a:cubicBezTo>
                    <a:pt x="1363" y="6663"/>
                    <a:pt x="1646" y="6748"/>
                    <a:pt x="1822" y="6923"/>
                  </a:cubicBezTo>
                  <a:cubicBezTo>
                    <a:pt x="1822" y="6384"/>
                    <a:pt x="2259" y="5888"/>
                    <a:pt x="2740" y="5772"/>
                  </a:cubicBezTo>
                  <a:cubicBezTo>
                    <a:pt x="2866" y="5731"/>
                    <a:pt x="2992" y="5713"/>
                    <a:pt x="3117" y="5713"/>
                  </a:cubicBezTo>
                  <a:cubicBezTo>
                    <a:pt x="3530" y="5713"/>
                    <a:pt x="3932" y="5915"/>
                    <a:pt x="4256" y="6195"/>
                  </a:cubicBezTo>
                  <a:cubicBezTo>
                    <a:pt x="4256" y="5714"/>
                    <a:pt x="4562" y="5291"/>
                    <a:pt x="5043" y="5101"/>
                  </a:cubicBezTo>
                  <a:cubicBezTo>
                    <a:pt x="5151" y="5072"/>
                    <a:pt x="5264" y="5057"/>
                    <a:pt x="5379" y="5057"/>
                  </a:cubicBezTo>
                  <a:cubicBezTo>
                    <a:pt x="5711" y="5057"/>
                    <a:pt x="6054" y="5180"/>
                    <a:pt x="6326" y="5407"/>
                  </a:cubicBezTo>
                  <a:cubicBezTo>
                    <a:pt x="6267" y="5101"/>
                    <a:pt x="6442" y="4795"/>
                    <a:pt x="6748" y="4679"/>
                  </a:cubicBezTo>
                  <a:cubicBezTo>
                    <a:pt x="6815" y="4634"/>
                    <a:pt x="6901" y="4615"/>
                    <a:pt x="6995" y="4615"/>
                  </a:cubicBezTo>
                  <a:cubicBezTo>
                    <a:pt x="7148" y="4615"/>
                    <a:pt x="7324" y="4665"/>
                    <a:pt x="7477" y="4737"/>
                  </a:cubicBezTo>
                  <a:lnTo>
                    <a:pt x="6019" y="3775"/>
                  </a:lnTo>
                  <a:lnTo>
                    <a:pt x="3046" y="1589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6"/>
            <p:cNvSpPr/>
            <p:nvPr/>
          </p:nvSpPr>
          <p:spPr>
            <a:xfrm>
              <a:off x="7395725" y="3308200"/>
              <a:ext cx="65250" cy="69275"/>
            </a:xfrm>
            <a:custGeom>
              <a:avLst/>
              <a:gdLst/>
              <a:ahLst/>
              <a:cxnLst/>
              <a:rect l="l" t="t" r="r" b="b"/>
              <a:pathLst>
                <a:path w="2610" h="2771" extrusionOk="0">
                  <a:moveTo>
                    <a:pt x="292" y="0"/>
                  </a:moveTo>
                  <a:lnTo>
                    <a:pt x="0" y="2740"/>
                  </a:lnTo>
                  <a:cubicBezTo>
                    <a:pt x="116" y="2761"/>
                    <a:pt x="238" y="2770"/>
                    <a:pt x="362" y="2770"/>
                  </a:cubicBezTo>
                  <a:cubicBezTo>
                    <a:pt x="946" y="2770"/>
                    <a:pt x="1591" y="2568"/>
                    <a:pt x="1939" y="2376"/>
                  </a:cubicBezTo>
                  <a:cubicBezTo>
                    <a:pt x="2245" y="2187"/>
                    <a:pt x="2420" y="1953"/>
                    <a:pt x="2609" y="1589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6"/>
            <p:cNvSpPr/>
            <p:nvPr/>
          </p:nvSpPr>
          <p:spPr>
            <a:xfrm>
              <a:off x="7384800" y="3402575"/>
              <a:ext cx="186925" cy="91100"/>
            </a:xfrm>
            <a:custGeom>
              <a:avLst/>
              <a:gdLst/>
              <a:ahLst/>
              <a:cxnLst/>
              <a:rect l="l" t="t" r="r" b="b"/>
              <a:pathLst>
                <a:path w="7477" h="3644" extrusionOk="0">
                  <a:moveTo>
                    <a:pt x="6019" y="0"/>
                  </a:moveTo>
                  <a:cubicBezTo>
                    <a:pt x="4868" y="962"/>
                    <a:pt x="3411" y="1632"/>
                    <a:pt x="1953" y="2055"/>
                  </a:cubicBezTo>
                  <a:cubicBezTo>
                    <a:pt x="1530" y="2186"/>
                    <a:pt x="671" y="2186"/>
                    <a:pt x="131" y="2361"/>
                  </a:cubicBezTo>
                  <a:lnTo>
                    <a:pt x="0" y="3644"/>
                  </a:lnTo>
                  <a:cubicBezTo>
                    <a:pt x="73" y="3279"/>
                    <a:pt x="496" y="3032"/>
                    <a:pt x="802" y="2915"/>
                  </a:cubicBezTo>
                  <a:cubicBezTo>
                    <a:pt x="892" y="2897"/>
                    <a:pt x="985" y="2888"/>
                    <a:pt x="1079" y="2888"/>
                  </a:cubicBezTo>
                  <a:cubicBezTo>
                    <a:pt x="1363" y="2888"/>
                    <a:pt x="1646" y="2973"/>
                    <a:pt x="1822" y="3148"/>
                  </a:cubicBezTo>
                  <a:cubicBezTo>
                    <a:pt x="1822" y="2609"/>
                    <a:pt x="2259" y="2113"/>
                    <a:pt x="2740" y="1997"/>
                  </a:cubicBezTo>
                  <a:cubicBezTo>
                    <a:pt x="2866" y="1956"/>
                    <a:pt x="2992" y="1938"/>
                    <a:pt x="3117" y="1938"/>
                  </a:cubicBezTo>
                  <a:cubicBezTo>
                    <a:pt x="3530" y="1938"/>
                    <a:pt x="3932" y="2140"/>
                    <a:pt x="4256" y="2420"/>
                  </a:cubicBezTo>
                  <a:cubicBezTo>
                    <a:pt x="4256" y="1939"/>
                    <a:pt x="4562" y="1516"/>
                    <a:pt x="5043" y="1326"/>
                  </a:cubicBezTo>
                  <a:cubicBezTo>
                    <a:pt x="5151" y="1297"/>
                    <a:pt x="5264" y="1282"/>
                    <a:pt x="5379" y="1282"/>
                  </a:cubicBezTo>
                  <a:cubicBezTo>
                    <a:pt x="5711" y="1282"/>
                    <a:pt x="6054" y="1405"/>
                    <a:pt x="6326" y="1632"/>
                  </a:cubicBezTo>
                  <a:cubicBezTo>
                    <a:pt x="6267" y="1326"/>
                    <a:pt x="6442" y="1020"/>
                    <a:pt x="6748" y="904"/>
                  </a:cubicBezTo>
                  <a:cubicBezTo>
                    <a:pt x="6815" y="859"/>
                    <a:pt x="6901" y="840"/>
                    <a:pt x="6995" y="840"/>
                  </a:cubicBezTo>
                  <a:cubicBezTo>
                    <a:pt x="7148" y="840"/>
                    <a:pt x="7324" y="890"/>
                    <a:pt x="7477" y="962"/>
                  </a:cubicBezTo>
                  <a:lnTo>
                    <a:pt x="6019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6"/>
            <p:cNvSpPr/>
            <p:nvPr/>
          </p:nvSpPr>
          <p:spPr>
            <a:xfrm>
              <a:off x="7570250" y="3393450"/>
              <a:ext cx="183675" cy="200425"/>
            </a:xfrm>
            <a:custGeom>
              <a:avLst/>
              <a:gdLst/>
              <a:ahLst/>
              <a:cxnLst/>
              <a:rect l="l" t="t" r="r" b="b"/>
              <a:pathLst>
                <a:path w="7347" h="8017" extrusionOk="0">
                  <a:moveTo>
                    <a:pt x="35" y="5069"/>
                  </a:moveTo>
                  <a:cubicBezTo>
                    <a:pt x="23" y="5079"/>
                    <a:pt x="12" y="5090"/>
                    <a:pt x="1" y="5102"/>
                  </a:cubicBezTo>
                  <a:lnTo>
                    <a:pt x="35" y="5069"/>
                  </a:lnTo>
                  <a:close/>
                  <a:moveTo>
                    <a:pt x="5466" y="1"/>
                  </a:moveTo>
                  <a:lnTo>
                    <a:pt x="3455" y="1881"/>
                  </a:lnTo>
                  <a:lnTo>
                    <a:pt x="904" y="4242"/>
                  </a:lnTo>
                  <a:lnTo>
                    <a:pt x="35" y="5069"/>
                  </a:lnTo>
                  <a:lnTo>
                    <a:pt x="35" y="5069"/>
                  </a:lnTo>
                  <a:cubicBezTo>
                    <a:pt x="143" y="4977"/>
                    <a:pt x="294" y="4937"/>
                    <a:pt x="459" y="4937"/>
                  </a:cubicBezTo>
                  <a:cubicBezTo>
                    <a:pt x="668" y="4937"/>
                    <a:pt x="900" y="5001"/>
                    <a:pt x="1094" y="5102"/>
                  </a:cubicBezTo>
                  <a:cubicBezTo>
                    <a:pt x="1400" y="5218"/>
                    <a:pt x="1633" y="5583"/>
                    <a:pt x="1691" y="5947"/>
                  </a:cubicBezTo>
                  <a:cubicBezTo>
                    <a:pt x="1932" y="5668"/>
                    <a:pt x="2280" y="5516"/>
                    <a:pt x="2627" y="5516"/>
                  </a:cubicBezTo>
                  <a:cubicBezTo>
                    <a:pt x="2806" y="5516"/>
                    <a:pt x="2985" y="5557"/>
                    <a:pt x="3149" y="5641"/>
                  </a:cubicBezTo>
                  <a:cubicBezTo>
                    <a:pt x="3644" y="5889"/>
                    <a:pt x="3950" y="6428"/>
                    <a:pt x="4009" y="6982"/>
                  </a:cubicBezTo>
                  <a:cubicBezTo>
                    <a:pt x="4223" y="6727"/>
                    <a:pt x="4552" y="6622"/>
                    <a:pt x="4875" y="6622"/>
                  </a:cubicBezTo>
                  <a:cubicBezTo>
                    <a:pt x="5013" y="6622"/>
                    <a:pt x="5150" y="6641"/>
                    <a:pt x="5277" y="6676"/>
                  </a:cubicBezTo>
                  <a:cubicBezTo>
                    <a:pt x="5699" y="6851"/>
                    <a:pt x="6005" y="7288"/>
                    <a:pt x="6005" y="7769"/>
                  </a:cubicBezTo>
                  <a:cubicBezTo>
                    <a:pt x="6163" y="7563"/>
                    <a:pt x="6440" y="7448"/>
                    <a:pt x="6705" y="7448"/>
                  </a:cubicBezTo>
                  <a:cubicBezTo>
                    <a:pt x="6759" y="7448"/>
                    <a:pt x="6813" y="7453"/>
                    <a:pt x="6865" y="7463"/>
                  </a:cubicBezTo>
                  <a:cubicBezTo>
                    <a:pt x="7098" y="7521"/>
                    <a:pt x="7230" y="7769"/>
                    <a:pt x="7346" y="8017"/>
                  </a:cubicBezTo>
                  <a:lnTo>
                    <a:pt x="6924" y="6312"/>
                  </a:lnTo>
                  <a:lnTo>
                    <a:pt x="6064" y="2726"/>
                  </a:lnTo>
                  <a:lnTo>
                    <a:pt x="546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6"/>
            <p:cNvSpPr/>
            <p:nvPr/>
          </p:nvSpPr>
          <p:spPr>
            <a:xfrm>
              <a:off x="7656600" y="3393450"/>
              <a:ext cx="65250" cy="71800"/>
            </a:xfrm>
            <a:custGeom>
              <a:avLst/>
              <a:gdLst/>
              <a:ahLst/>
              <a:cxnLst/>
              <a:rect l="l" t="t" r="r" b="b"/>
              <a:pathLst>
                <a:path w="2610" h="2872" extrusionOk="0">
                  <a:moveTo>
                    <a:pt x="2012" y="1"/>
                  </a:moveTo>
                  <a:lnTo>
                    <a:pt x="1" y="1881"/>
                  </a:lnTo>
                  <a:cubicBezTo>
                    <a:pt x="365" y="2362"/>
                    <a:pt x="1152" y="2785"/>
                    <a:pt x="1648" y="2843"/>
                  </a:cubicBezTo>
                  <a:cubicBezTo>
                    <a:pt x="1749" y="2863"/>
                    <a:pt x="1845" y="2872"/>
                    <a:pt x="1938" y="2872"/>
                  </a:cubicBezTo>
                  <a:cubicBezTo>
                    <a:pt x="2180" y="2872"/>
                    <a:pt x="2399" y="2811"/>
                    <a:pt x="2610" y="2726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6"/>
            <p:cNvSpPr/>
            <p:nvPr/>
          </p:nvSpPr>
          <p:spPr>
            <a:xfrm>
              <a:off x="7570250" y="3499475"/>
              <a:ext cx="183675" cy="94400"/>
            </a:xfrm>
            <a:custGeom>
              <a:avLst/>
              <a:gdLst/>
              <a:ahLst/>
              <a:cxnLst/>
              <a:rect l="l" t="t" r="r" b="b"/>
              <a:pathLst>
                <a:path w="7347" h="3776" extrusionOk="0">
                  <a:moveTo>
                    <a:pt x="35" y="828"/>
                  </a:moveTo>
                  <a:cubicBezTo>
                    <a:pt x="23" y="838"/>
                    <a:pt x="12" y="849"/>
                    <a:pt x="1" y="861"/>
                  </a:cubicBezTo>
                  <a:lnTo>
                    <a:pt x="35" y="828"/>
                  </a:lnTo>
                  <a:close/>
                  <a:moveTo>
                    <a:pt x="904" y="1"/>
                  </a:moveTo>
                  <a:lnTo>
                    <a:pt x="35" y="828"/>
                  </a:lnTo>
                  <a:lnTo>
                    <a:pt x="35" y="828"/>
                  </a:lnTo>
                  <a:cubicBezTo>
                    <a:pt x="143" y="736"/>
                    <a:pt x="294" y="696"/>
                    <a:pt x="459" y="696"/>
                  </a:cubicBezTo>
                  <a:cubicBezTo>
                    <a:pt x="668" y="696"/>
                    <a:pt x="900" y="760"/>
                    <a:pt x="1094" y="861"/>
                  </a:cubicBezTo>
                  <a:cubicBezTo>
                    <a:pt x="1400" y="977"/>
                    <a:pt x="1633" y="1342"/>
                    <a:pt x="1691" y="1706"/>
                  </a:cubicBezTo>
                  <a:cubicBezTo>
                    <a:pt x="1932" y="1427"/>
                    <a:pt x="2280" y="1275"/>
                    <a:pt x="2627" y="1275"/>
                  </a:cubicBezTo>
                  <a:cubicBezTo>
                    <a:pt x="2806" y="1275"/>
                    <a:pt x="2985" y="1316"/>
                    <a:pt x="3149" y="1400"/>
                  </a:cubicBezTo>
                  <a:cubicBezTo>
                    <a:pt x="3644" y="1648"/>
                    <a:pt x="3950" y="2187"/>
                    <a:pt x="4009" y="2741"/>
                  </a:cubicBezTo>
                  <a:cubicBezTo>
                    <a:pt x="4223" y="2486"/>
                    <a:pt x="4552" y="2381"/>
                    <a:pt x="4875" y="2381"/>
                  </a:cubicBezTo>
                  <a:cubicBezTo>
                    <a:pt x="5013" y="2381"/>
                    <a:pt x="5150" y="2400"/>
                    <a:pt x="5277" y="2435"/>
                  </a:cubicBezTo>
                  <a:cubicBezTo>
                    <a:pt x="5699" y="2610"/>
                    <a:pt x="6005" y="3047"/>
                    <a:pt x="6005" y="3528"/>
                  </a:cubicBezTo>
                  <a:cubicBezTo>
                    <a:pt x="6163" y="3322"/>
                    <a:pt x="6440" y="3207"/>
                    <a:pt x="6705" y="3207"/>
                  </a:cubicBezTo>
                  <a:cubicBezTo>
                    <a:pt x="6759" y="3207"/>
                    <a:pt x="6813" y="3212"/>
                    <a:pt x="6865" y="3222"/>
                  </a:cubicBezTo>
                  <a:cubicBezTo>
                    <a:pt x="7098" y="3280"/>
                    <a:pt x="7230" y="3528"/>
                    <a:pt x="7346" y="3776"/>
                  </a:cubicBezTo>
                  <a:lnTo>
                    <a:pt x="6924" y="2071"/>
                  </a:lnTo>
                  <a:cubicBezTo>
                    <a:pt x="5408" y="2071"/>
                    <a:pt x="3877" y="1590"/>
                    <a:pt x="2551" y="919"/>
                  </a:cubicBezTo>
                  <a:cubicBezTo>
                    <a:pt x="2128" y="730"/>
                    <a:pt x="1458" y="249"/>
                    <a:pt x="904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6"/>
            <p:cNvSpPr/>
            <p:nvPr/>
          </p:nvSpPr>
          <p:spPr>
            <a:xfrm>
              <a:off x="6810925" y="3692225"/>
              <a:ext cx="177825" cy="174925"/>
            </a:xfrm>
            <a:custGeom>
              <a:avLst/>
              <a:gdLst/>
              <a:ahLst/>
              <a:cxnLst/>
              <a:rect l="l" t="t" r="r" b="b"/>
              <a:pathLst>
                <a:path w="7113" h="6997" extrusionOk="0">
                  <a:moveTo>
                    <a:pt x="2070" y="1"/>
                  </a:moveTo>
                  <a:lnTo>
                    <a:pt x="2376" y="3353"/>
                  </a:lnTo>
                  <a:lnTo>
                    <a:pt x="0" y="4621"/>
                  </a:lnTo>
                  <a:lnTo>
                    <a:pt x="2492" y="4738"/>
                  </a:lnTo>
                  <a:lnTo>
                    <a:pt x="2740" y="6997"/>
                  </a:lnTo>
                  <a:lnTo>
                    <a:pt x="4198" y="4563"/>
                  </a:lnTo>
                  <a:lnTo>
                    <a:pt x="6632" y="5714"/>
                  </a:lnTo>
                  <a:lnTo>
                    <a:pt x="4985" y="3645"/>
                  </a:lnTo>
                  <a:lnTo>
                    <a:pt x="7112" y="1648"/>
                  </a:lnTo>
                  <a:lnTo>
                    <a:pt x="4081" y="2493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6"/>
            <p:cNvSpPr/>
            <p:nvPr/>
          </p:nvSpPr>
          <p:spPr>
            <a:xfrm>
              <a:off x="7322850" y="4278500"/>
              <a:ext cx="192775" cy="173100"/>
            </a:xfrm>
            <a:custGeom>
              <a:avLst/>
              <a:gdLst/>
              <a:ahLst/>
              <a:cxnLst/>
              <a:rect l="l" t="t" r="r" b="b"/>
              <a:pathLst>
                <a:path w="7711" h="6924" extrusionOk="0">
                  <a:moveTo>
                    <a:pt x="3644" y="0"/>
                  </a:moveTo>
                  <a:lnTo>
                    <a:pt x="2668" y="3221"/>
                  </a:lnTo>
                  <a:lnTo>
                    <a:pt x="2726" y="3221"/>
                  </a:lnTo>
                  <a:lnTo>
                    <a:pt x="0" y="3513"/>
                  </a:lnTo>
                  <a:lnTo>
                    <a:pt x="2303" y="4548"/>
                  </a:lnTo>
                  <a:lnTo>
                    <a:pt x="1691" y="6734"/>
                  </a:lnTo>
                  <a:lnTo>
                    <a:pt x="1691" y="6734"/>
                  </a:lnTo>
                  <a:lnTo>
                    <a:pt x="3936" y="4970"/>
                  </a:lnTo>
                  <a:lnTo>
                    <a:pt x="5757" y="6923"/>
                  </a:lnTo>
                  <a:lnTo>
                    <a:pt x="5757" y="6923"/>
                  </a:lnTo>
                  <a:lnTo>
                    <a:pt x="4970" y="4431"/>
                  </a:lnTo>
                  <a:lnTo>
                    <a:pt x="7710" y="3338"/>
                  </a:lnTo>
                  <a:lnTo>
                    <a:pt x="4548" y="3032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6"/>
            <p:cNvSpPr/>
            <p:nvPr/>
          </p:nvSpPr>
          <p:spPr>
            <a:xfrm>
              <a:off x="7773575" y="3781875"/>
              <a:ext cx="192775" cy="173100"/>
            </a:xfrm>
            <a:custGeom>
              <a:avLst/>
              <a:gdLst/>
              <a:ahLst/>
              <a:cxnLst/>
              <a:rect l="l" t="t" r="r" b="b"/>
              <a:pathLst>
                <a:path w="7711" h="6924" extrusionOk="0">
                  <a:moveTo>
                    <a:pt x="3644" y="0"/>
                  </a:moveTo>
                  <a:lnTo>
                    <a:pt x="2667" y="3163"/>
                  </a:lnTo>
                  <a:lnTo>
                    <a:pt x="2740" y="3163"/>
                  </a:lnTo>
                  <a:lnTo>
                    <a:pt x="0" y="3469"/>
                  </a:lnTo>
                  <a:lnTo>
                    <a:pt x="2303" y="4562"/>
                  </a:lnTo>
                  <a:lnTo>
                    <a:pt x="1705" y="6748"/>
                  </a:lnTo>
                  <a:lnTo>
                    <a:pt x="3950" y="4985"/>
                  </a:lnTo>
                  <a:lnTo>
                    <a:pt x="5772" y="6923"/>
                  </a:lnTo>
                  <a:lnTo>
                    <a:pt x="4985" y="4373"/>
                  </a:lnTo>
                  <a:lnTo>
                    <a:pt x="7710" y="3338"/>
                  </a:lnTo>
                  <a:lnTo>
                    <a:pt x="4562" y="3046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179FBC74-CB98-576F-F136-3CE7B1C9B11F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D4C8C688-B5A7-6376-3CDD-FB309F94A5FC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C04B66DB-00BF-1D99-1BA3-98E0F048564A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52C85F7D-A18F-3975-C948-1FDE3A6BF63D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6F716A11-DB14-18A9-712C-CEE2568742A6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C1C5358F-D982-FFAF-D772-2D90F359848D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7FE3D00E-08F5-3BC3-62CE-A1495E1358D8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8FBDB3A3-BA5F-68D6-CF5B-58D3BAFD6237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64743D9-80A3-0D23-4ECB-D706577214F9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F7300A96-5190-0AAE-86DE-0CF234E02EE8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70504E7B-22FD-167A-55DD-1B97BC74F87C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99F2200B-D606-3320-3ACA-3AC281DEF364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CE6400D8-CFA6-996E-B47B-FB94051FC514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88C2C202-9EFB-B91E-B37A-4443905525FA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25F60E97-C874-7050-444D-BE24D0076432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0C1A3891-E78A-2A26-4B46-E33A9F20ECA3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0"/>
          <p:cNvSpPr txBox="1">
            <a:spLocks noGrp="1"/>
          </p:cNvSpPr>
          <p:nvPr>
            <p:ph type="title" idx="4294967295"/>
          </p:nvPr>
        </p:nvSpPr>
        <p:spPr>
          <a:xfrm>
            <a:off x="1008349" y="2462392"/>
            <a:ext cx="7704137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dirty="0"/>
              <a:t>www.plantillaspower-point.com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1"/>
          <p:cNvSpPr txBox="1">
            <a:spLocks noGrp="1"/>
          </p:cNvSpPr>
          <p:nvPr>
            <p:ph type="title" idx="4294967295"/>
          </p:nvPr>
        </p:nvSpPr>
        <p:spPr>
          <a:xfrm>
            <a:off x="730860" y="0"/>
            <a:ext cx="7704138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65000"/>
                  </a:schemeClr>
                </a:solidFill>
              </a:rPr>
              <a:t>RESOURCES</a:t>
            </a:r>
            <a:endParaRPr b="1" dirty="0">
              <a:solidFill>
                <a:schemeClr val="accent5">
                  <a:lumMod val="6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78058" y="4598043"/>
            <a:ext cx="9321975" cy="5950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47" y="573088"/>
            <a:ext cx="3740240" cy="39238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035" y="735771"/>
            <a:ext cx="2004363" cy="18966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172" y="2963176"/>
            <a:ext cx="2393065" cy="14664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465" y="2565903"/>
            <a:ext cx="2100649" cy="20986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2646" y="317718"/>
            <a:ext cx="1822027" cy="216710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1"/>
          <p:cNvSpPr txBox="1">
            <a:spLocks noGrp="1"/>
          </p:cNvSpPr>
          <p:nvPr>
            <p:ph type="title" idx="4294967295"/>
          </p:nvPr>
        </p:nvSpPr>
        <p:spPr>
          <a:xfrm>
            <a:off x="730860" y="0"/>
            <a:ext cx="7704138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E0EF"/>
                </a:solidFill>
              </a:rPr>
              <a:t>RESOURCES</a:t>
            </a:r>
            <a:endParaRPr b="1" dirty="0">
              <a:solidFill>
                <a:srgbClr val="FFE0E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78058" y="4598043"/>
            <a:ext cx="9321975" cy="5950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04" y="154996"/>
            <a:ext cx="2733285" cy="27843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04" y="3094314"/>
            <a:ext cx="2744767" cy="16208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593" y="675564"/>
            <a:ext cx="2351250" cy="241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633" y="3346253"/>
            <a:ext cx="2334692" cy="15493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028" y="286544"/>
            <a:ext cx="2418750" cy="2677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835" y="3024587"/>
            <a:ext cx="1596203" cy="19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5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1"/>
          <p:cNvSpPr txBox="1">
            <a:spLocks noGrp="1"/>
          </p:cNvSpPr>
          <p:nvPr>
            <p:ph type="title" idx="4294967295"/>
          </p:nvPr>
        </p:nvSpPr>
        <p:spPr>
          <a:xfrm>
            <a:off x="730860" y="0"/>
            <a:ext cx="7704138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182FF"/>
                </a:solidFill>
              </a:rPr>
              <a:t>RESOURCES</a:t>
            </a:r>
            <a:endParaRPr b="1" dirty="0">
              <a:solidFill>
                <a:srgbClr val="7182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-78058" y="4598043"/>
            <a:ext cx="9321975" cy="5950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45" y="773589"/>
            <a:ext cx="3253552" cy="21236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035" y="495759"/>
            <a:ext cx="3272420" cy="24014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68" y="3010010"/>
            <a:ext cx="1639353" cy="15755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4897" y="1374987"/>
            <a:ext cx="1580846" cy="15347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127" y="2897225"/>
            <a:ext cx="1744743" cy="20789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5320" y="3063472"/>
            <a:ext cx="3079292" cy="19126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5927" y="2985125"/>
            <a:ext cx="1646674" cy="16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0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Google Shape;9223;p72"/>
          <p:cNvSpPr txBox="1">
            <a:spLocks noGrp="1"/>
          </p:cNvSpPr>
          <p:nvPr>
            <p:ph type="title" idx="4294967295"/>
          </p:nvPr>
        </p:nvSpPr>
        <p:spPr>
          <a:xfrm>
            <a:off x="1158692" y="903346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7182FF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dirty="0">
              <a:solidFill>
                <a:srgbClr val="718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5" name="Google Shape;9225;p72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FC000"/>
          </a:solidFill>
        </p:grpSpPr>
        <p:sp>
          <p:nvSpPr>
            <p:cNvPr id="9226" name="Google Shape;9226;p72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7" name="Google Shape;9227;p72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8" name="Google Shape;9228;p72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9" name="Google Shape;9229;p72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0" name="Google Shape;9230;p72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1" name="Google Shape;9231;p72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2" name="Google Shape;9232;p72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FC000"/>
          </a:solidFill>
        </p:grpSpPr>
        <p:sp>
          <p:nvSpPr>
            <p:cNvPr id="9233" name="Google Shape;9233;p72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4" name="Google Shape;9234;p72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5" name="Google Shape;9235;p72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FFC000"/>
          </a:solidFill>
        </p:grpSpPr>
        <p:sp>
          <p:nvSpPr>
            <p:cNvPr id="9236" name="Google Shape;9236;p72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7" name="Google Shape;9237;p72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38" name="Google Shape;9238;p72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FC000"/>
          </a:solidFill>
        </p:grpSpPr>
        <p:sp>
          <p:nvSpPr>
            <p:cNvPr id="9239" name="Google Shape;9239;p72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0" name="Google Shape;9240;p72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41" name="Google Shape;9241;p72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FC000"/>
          </a:solidFill>
        </p:grpSpPr>
        <p:sp>
          <p:nvSpPr>
            <p:cNvPr id="9242" name="Google Shape;9242;p72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3" name="Google Shape;9243;p72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4" name="Google Shape;9244;p72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5" name="Google Shape;9245;p72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6" name="Google Shape;9246;p72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7" name="Google Shape;9247;p72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48" name="Google Shape;9248;p72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FC000"/>
          </a:solidFill>
        </p:grpSpPr>
        <p:sp>
          <p:nvSpPr>
            <p:cNvPr id="9249" name="Google Shape;9249;p72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0" name="Google Shape;9250;p72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1" name="Google Shape;9251;p72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2" name="Google Shape;9252;p72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3" name="Google Shape;9253;p72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4" name="Google Shape;9254;p72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5" name="Google Shape;9255;p72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6" name="Google Shape;9256;p72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57" name="Google Shape;9257;p72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FC000"/>
          </a:solidFill>
        </p:grpSpPr>
        <p:sp>
          <p:nvSpPr>
            <p:cNvPr id="9258" name="Google Shape;9258;p72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9" name="Google Shape;9259;p72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0" name="Google Shape;9260;p72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9261" name="Google Shape;9261;p72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2" name="Google Shape;9262;p72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3" name="Google Shape;9263;p72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9264" name="Google Shape;9264;p7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5" name="Google Shape;9265;p7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66" name="Google Shape;9266;p72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FC000"/>
          </a:solidFill>
        </p:grpSpPr>
        <p:sp>
          <p:nvSpPr>
            <p:cNvPr id="9267" name="Google Shape;9267;p72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8" name="Google Shape;9268;p72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69" name="Google Shape;9269;p72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0" name="Google Shape;9270;p72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1" name="Google Shape;9271;p72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72" name="Google Shape;9272;p72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FC000"/>
          </a:solidFill>
        </p:grpSpPr>
        <p:sp>
          <p:nvSpPr>
            <p:cNvPr id="9273" name="Google Shape;9273;p72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4" name="Google Shape;9274;p72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5" name="Google Shape;9275;p72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76" name="Google Shape;9276;p72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277" name="Google Shape;9277;p72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278" name="Google Shape;9278;p72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FC000"/>
          </a:solidFill>
        </p:grpSpPr>
        <p:sp>
          <p:nvSpPr>
            <p:cNvPr id="9279" name="Google Shape;9279;p72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0" name="Google Shape;9280;p72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1" name="Google Shape;9281;p72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82" name="Google Shape;9282;p72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FC000"/>
          </a:solidFill>
        </p:grpSpPr>
        <p:sp>
          <p:nvSpPr>
            <p:cNvPr id="9283" name="Google Shape;9283;p72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4" name="Google Shape;9284;p72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85" name="Google Shape;9285;p72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FC000"/>
          </a:solidFill>
        </p:grpSpPr>
        <p:sp>
          <p:nvSpPr>
            <p:cNvPr id="9286" name="Google Shape;9286;p72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7" name="Google Shape;9287;p72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88" name="Google Shape;9288;p72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289" name="Google Shape;9289;p72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290" name="Google Shape;9290;p72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FC000"/>
          </a:solidFill>
        </p:grpSpPr>
        <p:sp>
          <p:nvSpPr>
            <p:cNvPr id="9291" name="Google Shape;9291;p72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2" name="Google Shape;9292;p72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3" name="Google Shape;9293;p72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4" name="Google Shape;9294;p72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95" name="Google Shape;9295;p72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FC000"/>
          </a:solidFill>
        </p:grpSpPr>
        <p:sp>
          <p:nvSpPr>
            <p:cNvPr id="9296" name="Google Shape;9296;p72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97" name="Google Shape;9297;p72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298" name="Google Shape;9298;p72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FC000"/>
          </a:solidFill>
        </p:grpSpPr>
        <p:sp>
          <p:nvSpPr>
            <p:cNvPr id="9299" name="Google Shape;9299;p72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0" name="Google Shape;9300;p72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1" name="Google Shape;9301;p72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2" name="Google Shape;9302;p72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3" name="Google Shape;9303;p72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4" name="Google Shape;9304;p72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05" name="Google Shape;9305;p72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FC000"/>
          </a:solidFill>
        </p:grpSpPr>
        <p:sp>
          <p:nvSpPr>
            <p:cNvPr id="9306" name="Google Shape;9306;p72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7" name="Google Shape;9307;p72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8" name="Google Shape;9308;p72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09" name="Google Shape;9309;p72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0" name="Google Shape;9310;p72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1" name="Google Shape;9311;p72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2" name="Google Shape;9312;p72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3" name="Google Shape;9313;p72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FC000"/>
          </a:solidFill>
        </p:grpSpPr>
        <p:sp>
          <p:nvSpPr>
            <p:cNvPr id="9314" name="Google Shape;9314;p72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5" name="Google Shape;9315;p72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6" name="Google Shape;9316;p72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17" name="Google Shape;9317;p72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18" name="Google Shape;9318;p72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9319" name="Google Shape;9319;p72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0" name="Google Shape;9320;p72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1" name="Google Shape;9321;p72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FC000"/>
          </a:solidFill>
        </p:grpSpPr>
        <p:sp>
          <p:nvSpPr>
            <p:cNvPr id="9322" name="Google Shape;9322;p72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3" name="Google Shape;9323;p72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4" name="Google Shape;9324;p72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5" name="Google Shape;9325;p72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FC000"/>
          </a:solidFill>
        </p:grpSpPr>
        <p:sp>
          <p:nvSpPr>
            <p:cNvPr id="9326" name="Google Shape;9326;p72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7" name="Google Shape;9327;p72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28" name="Google Shape;9328;p72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9" name="Google Shape;9329;p72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FC000"/>
          </a:solidFill>
        </p:grpSpPr>
        <p:sp>
          <p:nvSpPr>
            <p:cNvPr id="9330" name="Google Shape;9330;p72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1" name="Google Shape;9331;p72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32" name="Google Shape;9332;p72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FC000"/>
          </a:solidFill>
        </p:grpSpPr>
        <p:sp>
          <p:nvSpPr>
            <p:cNvPr id="9333" name="Google Shape;9333;p72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4" name="Google Shape;9334;p72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5" name="Google Shape;9335;p72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6" name="Google Shape;9336;p72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37" name="Google Shape;9337;p72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38" name="Google Shape;9338;p72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FC000"/>
          </a:solidFill>
        </p:grpSpPr>
        <p:sp>
          <p:nvSpPr>
            <p:cNvPr id="9339" name="Google Shape;9339;p72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0" name="Google Shape;9340;p72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1" name="Google Shape;9341;p72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2" name="Google Shape;9342;p72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3" name="Google Shape;9343;p72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4" name="Google Shape;9344;p72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5" name="Google Shape;9345;p72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6" name="Google Shape;9346;p72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7" name="Google Shape;9347;p72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8" name="Google Shape;9348;p72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49" name="Google Shape;9349;p72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0" name="Google Shape;9350;p72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1" name="Google Shape;9351;p72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2" name="Google Shape;9352;p72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3" name="Google Shape;9353;p72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4" name="Google Shape;9354;p72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5" name="Google Shape;9355;p72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6" name="Google Shape;9356;p72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57" name="Google Shape;9357;p72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58" name="Google Shape;9358;p72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FC000"/>
          </a:solidFill>
        </p:grpSpPr>
        <p:sp>
          <p:nvSpPr>
            <p:cNvPr id="9359" name="Google Shape;9359;p72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0" name="Google Shape;9360;p72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1" name="Google Shape;9361;p72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2" name="Google Shape;9362;p72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63" name="Google Shape;9363;p72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FC000"/>
          </a:solidFill>
        </p:grpSpPr>
        <p:sp>
          <p:nvSpPr>
            <p:cNvPr id="9364" name="Google Shape;9364;p72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5" name="Google Shape;9365;p72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6" name="Google Shape;9366;p72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67" name="Google Shape;9367;p72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FC000"/>
          </a:solidFill>
        </p:grpSpPr>
        <p:sp>
          <p:nvSpPr>
            <p:cNvPr id="9368" name="Google Shape;9368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69" name="Google Shape;9369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0" name="Google Shape;9370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1" name="Google Shape;9371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2" name="Google Shape;9372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3" name="Google Shape;9373;p72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FC000"/>
          </a:solidFill>
        </p:grpSpPr>
        <p:sp>
          <p:nvSpPr>
            <p:cNvPr id="9374" name="Google Shape;9374;p72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5" name="Google Shape;9375;p72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6" name="Google Shape;9376;p72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77" name="Google Shape;9377;p72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FC000"/>
          </a:solidFill>
        </p:grpSpPr>
        <p:sp>
          <p:nvSpPr>
            <p:cNvPr id="9378" name="Google Shape;9378;p72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79" name="Google Shape;9379;p72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0" name="Google Shape;9380;p72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81" name="Google Shape;9381;p72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FC000"/>
          </a:solidFill>
        </p:grpSpPr>
        <p:sp>
          <p:nvSpPr>
            <p:cNvPr id="9382" name="Google Shape;9382;p72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3" name="Google Shape;9383;p72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4" name="Google Shape;9384;p72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5" name="Google Shape;9385;p72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6" name="Google Shape;9386;p72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87" name="Google Shape;9387;p72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FC000"/>
          </a:solidFill>
        </p:grpSpPr>
        <p:sp>
          <p:nvSpPr>
            <p:cNvPr id="9388" name="Google Shape;9388;p72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89" name="Google Shape;9389;p72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0" name="Google Shape;9390;p72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391" name="Google Shape;9391;p72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392" name="Google Shape;9392;p72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FC000"/>
          </a:solidFill>
        </p:grpSpPr>
        <p:sp>
          <p:nvSpPr>
            <p:cNvPr id="9393" name="Google Shape;9393;p72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4" name="Google Shape;9394;p72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95" name="Google Shape;9395;p72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FC000"/>
          </a:solidFill>
        </p:grpSpPr>
        <p:sp>
          <p:nvSpPr>
            <p:cNvPr id="9396" name="Google Shape;9396;p7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7" name="Google Shape;9397;p72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8" name="Google Shape;9398;p7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399" name="Google Shape;9399;p7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0" name="Google Shape;9400;p7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1" name="Google Shape;9401;p7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2" name="Google Shape;9402;p7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3" name="Google Shape;9403;p7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04" name="Google Shape;9404;p72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FC000"/>
          </a:solidFill>
        </p:grpSpPr>
        <p:sp>
          <p:nvSpPr>
            <p:cNvPr id="9405" name="Google Shape;9405;p72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6" name="Google Shape;9406;p72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07" name="Google Shape;9407;p72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08" name="Google Shape;9408;p72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FC000"/>
          </a:solidFill>
        </p:grpSpPr>
        <p:sp>
          <p:nvSpPr>
            <p:cNvPr id="9409" name="Google Shape;9409;p72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0" name="Google Shape;9410;p72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11" name="Google Shape;9411;p72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FFC000"/>
          </a:solidFill>
        </p:grpSpPr>
        <p:sp>
          <p:nvSpPr>
            <p:cNvPr id="9412" name="Google Shape;9412;p72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3" name="Google Shape;9413;p72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4" name="Google Shape;9414;p72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15" name="Google Shape;9415;p72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FC000"/>
          </a:solidFill>
        </p:grpSpPr>
        <p:sp>
          <p:nvSpPr>
            <p:cNvPr id="9416" name="Google Shape;9416;p72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7" name="Google Shape;9417;p72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8" name="Google Shape;9418;p72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19" name="Google Shape;9419;p72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0" name="Google Shape;9420;p72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21" name="Google Shape;9421;p72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FC000"/>
          </a:solidFill>
        </p:grpSpPr>
        <p:sp>
          <p:nvSpPr>
            <p:cNvPr id="9422" name="Google Shape;9422;p72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3" name="Google Shape;9423;p72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24" name="Google Shape;9424;p72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25" name="Google Shape;9425;p72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FC000"/>
          </a:solidFill>
        </p:grpSpPr>
        <p:sp>
          <p:nvSpPr>
            <p:cNvPr id="9426" name="Google Shape;9426;p72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7" name="Google Shape;9427;p72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8" name="Google Shape;9428;p72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29" name="Google Shape;9429;p72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0" name="Google Shape;9430;p72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1" name="Google Shape;9431;p72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2" name="Google Shape;9432;p72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3" name="Google Shape;9433;p72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FC000"/>
          </a:solidFill>
        </p:grpSpPr>
        <p:sp>
          <p:nvSpPr>
            <p:cNvPr id="9434" name="Google Shape;9434;p72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5" name="Google Shape;9435;p72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6" name="Google Shape;9436;p72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37" name="Google Shape;9437;p72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FC000"/>
          </a:solidFill>
        </p:grpSpPr>
        <p:sp>
          <p:nvSpPr>
            <p:cNvPr id="9438" name="Google Shape;9438;p72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39" name="Google Shape;9439;p72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0" name="Google Shape;9440;p72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1" name="Google Shape;9441;p72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42" name="Google Shape;9442;p72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9443" name="Google Shape;9443;p72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4" name="Google Shape;9444;p72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5" name="Google Shape;9445;p72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6" name="Google Shape;9446;p72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7" name="Google Shape;9447;p72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48" name="Google Shape;9448;p72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49" name="Google Shape;9449;p72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FC000"/>
          </a:solidFill>
        </p:grpSpPr>
        <p:sp>
          <p:nvSpPr>
            <p:cNvPr id="9450" name="Google Shape;9450;p72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1" name="Google Shape;9451;p72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2" name="Google Shape;9452;p72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53" name="Google Shape;9453;p72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FC000"/>
          </a:solidFill>
        </p:grpSpPr>
        <p:sp>
          <p:nvSpPr>
            <p:cNvPr id="9454" name="Google Shape;9454;p72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5" name="Google Shape;9455;p72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6" name="Google Shape;9456;p72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7" name="Google Shape;9457;p72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8" name="Google Shape;9458;p72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59" name="Google Shape;9459;p72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0" name="Google Shape;9460;p72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61" name="Google Shape;9461;p72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FC000"/>
          </a:solidFill>
        </p:grpSpPr>
        <p:sp>
          <p:nvSpPr>
            <p:cNvPr id="9462" name="Google Shape;9462;p72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3" name="Google Shape;9463;p72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4" name="Google Shape;9464;p72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5" name="Google Shape;9465;p72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66" name="Google Shape;9466;p72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67" name="Google Shape;9467;p72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68" name="Google Shape;9468;p72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FC000"/>
          </a:solidFill>
        </p:grpSpPr>
        <p:sp>
          <p:nvSpPr>
            <p:cNvPr id="9469" name="Google Shape;9469;p72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0" name="Google Shape;9470;p72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1" name="Google Shape;9471;p72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2" name="Google Shape;9472;p72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FC000"/>
          </a:solidFill>
        </p:grpSpPr>
        <p:sp>
          <p:nvSpPr>
            <p:cNvPr id="9473" name="Google Shape;9473;p72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4" name="Google Shape;9474;p72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75" name="Google Shape;9475;p72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76" name="Google Shape;9476;p72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FC000"/>
          </a:solidFill>
        </p:grpSpPr>
        <p:sp>
          <p:nvSpPr>
            <p:cNvPr id="9477" name="Google Shape;9477;p72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78" name="Google Shape;9478;p72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79" name="Google Shape;9479;p72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FC000"/>
          </a:solidFill>
        </p:grpSpPr>
        <p:sp>
          <p:nvSpPr>
            <p:cNvPr id="9480" name="Google Shape;9480;p72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1" name="Google Shape;9481;p72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482" name="Google Shape;9482;p72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483" name="Google Shape;9483;p72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484" name="Google Shape;9484;p72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9485" name="Google Shape;9485;p72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6" name="Google Shape;9486;p72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7" name="Google Shape;9487;p72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8" name="Google Shape;9488;p72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9" name="Google Shape;9489;p72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0" name="Google Shape;9490;p72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9491" name="Google Shape;9491;p72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2" name="Google Shape;9492;p72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3" name="Google Shape;9493;p72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4" name="Google Shape;9494;p72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5" name="Google Shape;9495;p72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6" name="Google Shape;9496;p72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7" name="Google Shape;9497;p72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FC000"/>
          </a:solidFill>
        </p:grpSpPr>
        <p:sp>
          <p:nvSpPr>
            <p:cNvPr id="9498" name="Google Shape;9498;p72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99" name="Google Shape;9499;p72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0" name="Google Shape;9500;p72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1" name="Google Shape;9501;p72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2" name="Google Shape;9502;p72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3" name="Google Shape;9503;p72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FC000"/>
          </a:solidFill>
        </p:grpSpPr>
        <p:sp>
          <p:nvSpPr>
            <p:cNvPr id="9504" name="Google Shape;9504;p72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5" name="Google Shape;9505;p72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6" name="Google Shape;9506;p72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07" name="Google Shape;9507;p72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08" name="Google Shape;9508;p72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FC000"/>
          </a:solidFill>
        </p:grpSpPr>
        <p:sp>
          <p:nvSpPr>
            <p:cNvPr id="9509" name="Google Shape;9509;p72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0" name="Google Shape;9510;p72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1" name="Google Shape;9511;p72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FC000"/>
          </a:solidFill>
        </p:grpSpPr>
        <p:sp>
          <p:nvSpPr>
            <p:cNvPr id="9512" name="Google Shape;9512;p72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3" name="Google Shape;9513;p72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4" name="Google Shape;9514;p72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FC000"/>
          </a:solidFill>
        </p:grpSpPr>
        <p:sp>
          <p:nvSpPr>
            <p:cNvPr id="9515" name="Google Shape;9515;p72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6" name="Google Shape;9516;p72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17" name="Google Shape;9517;p72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FC000"/>
          </a:solidFill>
        </p:grpSpPr>
        <p:sp>
          <p:nvSpPr>
            <p:cNvPr id="9518" name="Google Shape;9518;p72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9" name="Google Shape;9519;p72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0" name="Google Shape;9520;p72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FC000"/>
          </a:solidFill>
        </p:grpSpPr>
        <p:sp>
          <p:nvSpPr>
            <p:cNvPr id="9521" name="Google Shape;9521;p72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2" name="Google Shape;9522;p72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3" name="Google Shape;9523;p72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4" name="Google Shape;9524;p72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5" name="Google Shape;9525;p72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6" name="Google Shape;9526;p72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7" name="Google Shape;9527;p72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FC000"/>
          </a:solidFill>
        </p:grpSpPr>
        <p:sp>
          <p:nvSpPr>
            <p:cNvPr id="9528" name="Google Shape;9528;p72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29" name="Google Shape;9529;p72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0" name="Google Shape;9530;p72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1" name="Google Shape;9531;p72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FC000"/>
          </a:solidFill>
        </p:grpSpPr>
        <p:sp>
          <p:nvSpPr>
            <p:cNvPr id="9532" name="Google Shape;9532;p72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3" name="Google Shape;9533;p72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4" name="Google Shape;9534;p72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5" name="Google Shape;9535;p72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36" name="Google Shape;9536;p72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FC000"/>
          </a:solidFill>
        </p:grpSpPr>
        <p:sp>
          <p:nvSpPr>
            <p:cNvPr id="9537" name="Google Shape;9537;p72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8" name="Google Shape;9538;p72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39" name="Google Shape;9539;p72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0" name="Google Shape;9540;p72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FC000"/>
          </a:solidFill>
        </p:grpSpPr>
        <p:sp>
          <p:nvSpPr>
            <p:cNvPr id="9541" name="Google Shape;9541;p72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2" name="Google Shape;9542;p72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3" name="Google Shape;9543;p72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4" name="Google Shape;9544;p72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5" name="Google Shape;9545;p72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6" name="Google Shape;9546;p72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7" name="Google Shape;9547;p72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8" name="Google Shape;9548;p72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49" name="Google Shape;9549;p72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FC000"/>
          </a:solidFill>
        </p:grpSpPr>
        <p:sp>
          <p:nvSpPr>
            <p:cNvPr id="9550" name="Google Shape;9550;p72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1" name="Google Shape;9551;p72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2" name="Google Shape;9552;p72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3" name="Google Shape;9553;p72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4" name="Google Shape;9554;p72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55" name="Google Shape;9555;p72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FC000"/>
          </a:solidFill>
        </p:grpSpPr>
        <p:sp>
          <p:nvSpPr>
            <p:cNvPr id="9556" name="Google Shape;9556;p72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7" name="Google Shape;9557;p72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8" name="Google Shape;9558;p72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59" name="Google Shape;9559;p72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0" name="Google Shape;9560;p72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1" name="Google Shape;9561;p72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62" name="Google Shape;9562;p72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FC000"/>
          </a:solidFill>
        </p:grpSpPr>
        <p:sp>
          <p:nvSpPr>
            <p:cNvPr id="9563" name="Google Shape;9563;p72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4" name="Google Shape;9564;p72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5" name="Google Shape;9565;p72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6" name="Google Shape;9566;p72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7" name="Google Shape;9567;p72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8" name="Google Shape;9568;p72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69" name="Google Shape;9569;p72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0" name="Google Shape;9570;p72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1" name="Google Shape;9571;p72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2" name="Google Shape;9572;p72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3" name="Google Shape;9573;p72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4" name="Google Shape;9574;p72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75" name="Google Shape;9575;p72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FC000"/>
          </a:solidFill>
        </p:grpSpPr>
        <p:sp>
          <p:nvSpPr>
            <p:cNvPr id="9576" name="Google Shape;9576;p72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7" name="Google Shape;9577;p72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8" name="Google Shape;9578;p72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9" name="Google Shape;9579;p72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0" name="Google Shape;9580;p72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1" name="Google Shape;9581;p72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2" name="Google Shape;9582;p72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3" name="Google Shape;9583;p72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FC000"/>
          </a:solidFill>
        </p:grpSpPr>
        <p:sp>
          <p:nvSpPr>
            <p:cNvPr id="9584" name="Google Shape;9584;p72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5" name="Google Shape;9585;p72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6" name="Google Shape;9586;p72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7" name="Google Shape;9587;p72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88" name="Google Shape;9588;p72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89" name="Google Shape;9589;p72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FC000"/>
          </a:solidFill>
        </p:grpSpPr>
        <p:sp>
          <p:nvSpPr>
            <p:cNvPr id="9590" name="Google Shape;9590;p72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1" name="Google Shape;9591;p72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592" name="Google Shape;9592;p72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593" name="Google Shape;9593;p72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FC000"/>
          </a:solidFill>
        </p:grpSpPr>
        <p:sp>
          <p:nvSpPr>
            <p:cNvPr id="9594" name="Google Shape;9594;p72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5" name="Google Shape;9595;p72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96" name="Google Shape;9596;p72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FC000"/>
          </a:solidFill>
        </p:grpSpPr>
        <p:sp>
          <p:nvSpPr>
            <p:cNvPr id="9597" name="Google Shape;9597;p72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8" name="Google Shape;9598;p72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99" name="Google Shape;9599;p72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0" name="Google Shape;9600;p72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FC000"/>
          </a:solidFill>
        </p:grpSpPr>
        <p:sp>
          <p:nvSpPr>
            <p:cNvPr id="9601" name="Google Shape;9601;p72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2" name="Google Shape;9602;p72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3" name="Google Shape;9603;p72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4" name="Google Shape;9604;p72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FC000"/>
          </a:solidFill>
        </p:grpSpPr>
        <p:sp>
          <p:nvSpPr>
            <p:cNvPr id="9605" name="Google Shape;9605;p72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6" name="Google Shape;9606;p72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07" name="Google Shape;9607;p72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FC000"/>
          </a:solidFill>
        </p:grpSpPr>
        <p:sp>
          <p:nvSpPr>
            <p:cNvPr id="9608" name="Google Shape;9608;p72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09" name="Google Shape;9609;p72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0" name="Google Shape;9610;p72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FC000"/>
          </a:solidFill>
        </p:grpSpPr>
        <p:sp>
          <p:nvSpPr>
            <p:cNvPr id="9611" name="Google Shape;9611;p72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2" name="Google Shape;9612;p72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3" name="Google Shape;9613;p72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4" name="Google Shape;9614;p72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FC000"/>
          </a:solidFill>
        </p:grpSpPr>
        <p:sp>
          <p:nvSpPr>
            <p:cNvPr id="9615" name="Google Shape;9615;p72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6" name="Google Shape;9616;p72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17" name="Google Shape;9617;p72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18" name="Google Shape;9618;p72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FC000"/>
          </a:solidFill>
        </p:grpSpPr>
        <p:sp>
          <p:nvSpPr>
            <p:cNvPr id="9619" name="Google Shape;9619;p72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0" name="Google Shape;9620;p72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1" name="Google Shape;9621;p72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2" name="Google Shape;9622;p72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3" name="Google Shape;9623;p72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FC000"/>
          </a:solidFill>
        </p:grpSpPr>
        <p:sp>
          <p:nvSpPr>
            <p:cNvPr id="9624" name="Google Shape;9624;p72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5" name="Google Shape;9625;p72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6" name="Google Shape;9626;p72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27" name="Google Shape;9627;p72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28" name="Google Shape;9628;p72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FC000"/>
          </a:solidFill>
        </p:grpSpPr>
        <p:sp>
          <p:nvSpPr>
            <p:cNvPr id="9629" name="Google Shape;9629;p72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0" name="Google Shape;9630;p72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1" name="Google Shape;9631;p72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32" name="Google Shape;9632;p72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7" name="Google Shape;9637;p73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7182FF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b="1" dirty="0">
              <a:solidFill>
                <a:srgbClr val="718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8" name="Google Shape;9638;p73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7182FF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 b="1" dirty="0">
              <a:solidFill>
                <a:srgbClr val="718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39" name="Google Shape;9639;p73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FC000"/>
          </a:solidFill>
        </p:grpSpPr>
        <p:sp>
          <p:nvSpPr>
            <p:cNvPr id="9640" name="Google Shape;9640;p73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73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73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3" name="Google Shape;9643;p73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FC000"/>
          </a:solidFill>
        </p:grpSpPr>
        <p:sp>
          <p:nvSpPr>
            <p:cNvPr id="9644" name="Google Shape;9644;p73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73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73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7" name="Google Shape;9647;p73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FC000"/>
          </a:solidFill>
        </p:grpSpPr>
        <p:sp>
          <p:nvSpPr>
            <p:cNvPr id="9648" name="Google Shape;9648;p73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73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73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1" name="Google Shape;9651;p73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FC000"/>
          </a:solidFill>
        </p:grpSpPr>
        <p:sp>
          <p:nvSpPr>
            <p:cNvPr id="9652" name="Google Shape;9652;p73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73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73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73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6" name="Google Shape;9656;p73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FC000"/>
          </a:solidFill>
        </p:grpSpPr>
        <p:sp>
          <p:nvSpPr>
            <p:cNvPr id="9657" name="Google Shape;9657;p73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73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73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0" name="Google Shape;9660;p73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1" name="Google Shape;9661;p73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FC000"/>
          </a:solidFill>
        </p:grpSpPr>
        <p:sp>
          <p:nvSpPr>
            <p:cNvPr id="9662" name="Google Shape;9662;p73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73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4" name="Google Shape;9664;p73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FC000"/>
          </a:solidFill>
        </p:grpSpPr>
        <p:sp>
          <p:nvSpPr>
            <p:cNvPr id="9665" name="Google Shape;9665;p73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73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7" name="Google Shape;9667;p73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8" name="Google Shape;9668;p73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9" name="Google Shape;9669;p73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9670" name="Google Shape;9670;p73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73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73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73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4" name="Google Shape;9674;p73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FC000"/>
          </a:solidFill>
        </p:grpSpPr>
        <p:sp>
          <p:nvSpPr>
            <p:cNvPr id="9675" name="Google Shape;9675;p73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73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7" name="Google Shape;9677;p73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78" name="Google Shape;9678;p73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FC000"/>
          </a:solidFill>
        </p:grpSpPr>
        <p:sp>
          <p:nvSpPr>
            <p:cNvPr id="9679" name="Google Shape;9679;p73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73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73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73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73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73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5" name="Google Shape;9685;p73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9686" name="Google Shape;9686;p73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73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73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73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73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73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73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3" name="Google Shape;9693;p73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FC000"/>
          </a:solidFill>
        </p:grpSpPr>
        <p:sp>
          <p:nvSpPr>
            <p:cNvPr id="9694" name="Google Shape;9694;p73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73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6" name="Google Shape;9696;p73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FC000"/>
          </a:solidFill>
        </p:grpSpPr>
        <p:sp>
          <p:nvSpPr>
            <p:cNvPr id="9697" name="Google Shape;9697;p73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73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73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73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1" name="Google Shape;9701;p73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FC000"/>
          </a:solidFill>
        </p:grpSpPr>
        <p:sp>
          <p:nvSpPr>
            <p:cNvPr id="9702" name="Google Shape;9702;p73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73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73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5" name="Google Shape;9705;p73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06" name="Google Shape;9706;p73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FC000"/>
          </a:solidFill>
        </p:grpSpPr>
        <p:sp>
          <p:nvSpPr>
            <p:cNvPr id="9707" name="Google Shape;9707;p73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73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9" name="Google Shape;9709;p73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0" name="Google Shape;9710;p73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1" name="Google Shape;9711;p73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FC000"/>
          </a:solidFill>
        </p:grpSpPr>
        <p:sp>
          <p:nvSpPr>
            <p:cNvPr id="9712" name="Google Shape;9712;p73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73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4" name="Google Shape;9714;p73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9715" name="Google Shape;9715;p73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73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73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73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9" name="Google Shape;9719;p73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FC000"/>
          </a:solidFill>
        </p:grpSpPr>
        <p:sp>
          <p:nvSpPr>
            <p:cNvPr id="9720" name="Google Shape;9720;p73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73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3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3" name="Google Shape;9723;p73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4" name="Google Shape;9724;p73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FC000"/>
          </a:solidFill>
        </p:grpSpPr>
        <p:sp>
          <p:nvSpPr>
            <p:cNvPr id="9725" name="Google Shape;9725;p73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73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73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8" name="Google Shape;9728;p73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FC000"/>
          </a:solidFill>
        </p:grpSpPr>
        <p:sp>
          <p:nvSpPr>
            <p:cNvPr id="9729" name="Google Shape;9729;p73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3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3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73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3" name="Google Shape;9733;p73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9734" name="Google Shape;9734;p73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73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6" name="Google Shape;9736;p73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FC000"/>
          </a:solidFill>
        </p:grpSpPr>
        <p:sp>
          <p:nvSpPr>
            <p:cNvPr id="9737" name="Google Shape;9737;p73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73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9" name="Google Shape;9739;p73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FC000"/>
          </a:solidFill>
        </p:grpSpPr>
        <p:sp>
          <p:nvSpPr>
            <p:cNvPr id="9740" name="Google Shape;9740;p73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73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73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3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3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5" name="Google Shape;9745;p73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FC000"/>
          </a:solidFill>
        </p:grpSpPr>
        <p:sp>
          <p:nvSpPr>
            <p:cNvPr id="9746" name="Google Shape;9746;p73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3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3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73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0" name="Google Shape;9750;p73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1" name="Google Shape;9751;p73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2" name="Google Shape;9752;p73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FC000"/>
          </a:solidFill>
        </p:grpSpPr>
        <p:sp>
          <p:nvSpPr>
            <p:cNvPr id="9753" name="Google Shape;9753;p73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73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5" name="Google Shape;9755;p73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FC000"/>
          </a:solidFill>
        </p:grpSpPr>
        <p:sp>
          <p:nvSpPr>
            <p:cNvPr id="9756" name="Google Shape;9756;p73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73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8" name="Google Shape;9758;p73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FC000"/>
          </a:solidFill>
        </p:grpSpPr>
        <p:sp>
          <p:nvSpPr>
            <p:cNvPr id="9759" name="Google Shape;9759;p73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73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1" name="Google Shape;9761;p73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FC000"/>
          </a:solidFill>
        </p:grpSpPr>
        <p:sp>
          <p:nvSpPr>
            <p:cNvPr id="9762" name="Google Shape;9762;p73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73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73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73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73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73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73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73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0" name="Google Shape;9770;p73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FC000"/>
          </a:solidFill>
        </p:grpSpPr>
        <p:sp>
          <p:nvSpPr>
            <p:cNvPr id="9771" name="Google Shape;9771;p73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73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3" name="Google Shape;9773;p73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4" name="Google Shape;9774;p73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FC000"/>
          </a:solidFill>
        </p:grpSpPr>
        <p:sp>
          <p:nvSpPr>
            <p:cNvPr id="9775" name="Google Shape;9775;p73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73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7" name="Google Shape;9777;p73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FC000"/>
          </a:solidFill>
        </p:grpSpPr>
        <p:sp>
          <p:nvSpPr>
            <p:cNvPr id="9778" name="Google Shape;9778;p73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73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0" name="Google Shape;9780;p73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FC000"/>
          </a:solidFill>
        </p:grpSpPr>
        <p:sp>
          <p:nvSpPr>
            <p:cNvPr id="9781" name="Google Shape;9781;p73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73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73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4" name="Google Shape;9784;p73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FC000"/>
          </a:solidFill>
        </p:grpSpPr>
        <p:sp>
          <p:nvSpPr>
            <p:cNvPr id="9785" name="Google Shape;9785;p73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73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7" name="Google Shape;9787;p73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88" name="Google Shape;9788;p73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FC000"/>
          </a:solidFill>
        </p:grpSpPr>
        <p:sp>
          <p:nvSpPr>
            <p:cNvPr id="9789" name="Google Shape;9789;p73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73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73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2" name="Google Shape;9792;p73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FC000"/>
          </a:solidFill>
        </p:grpSpPr>
        <p:sp>
          <p:nvSpPr>
            <p:cNvPr id="9793" name="Google Shape;9793;p73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73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5" name="Google Shape;9795;p73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FC000"/>
          </a:solidFill>
        </p:grpSpPr>
        <p:sp>
          <p:nvSpPr>
            <p:cNvPr id="9796" name="Google Shape;9796;p73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73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8" name="Google Shape;9798;p73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FC000"/>
          </a:solidFill>
        </p:grpSpPr>
        <p:sp>
          <p:nvSpPr>
            <p:cNvPr id="9799" name="Google Shape;9799;p73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73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73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2" name="Google Shape;9802;p73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3" name="Google Shape;9803;p73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FC000"/>
          </a:solidFill>
        </p:grpSpPr>
        <p:sp>
          <p:nvSpPr>
            <p:cNvPr id="9804" name="Google Shape;9804;p73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73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73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7" name="Google Shape;9807;p73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FC000"/>
          </a:solidFill>
        </p:grpSpPr>
        <p:sp>
          <p:nvSpPr>
            <p:cNvPr id="9808" name="Google Shape;9808;p73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73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73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73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73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73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4" name="Google Shape;9814;p73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FC000"/>
          </a:solidFill>
        </p:grpSpPr>
        <p:sp>
          <p:nvSpPr>
            <p:cNvPr id="9815" name="Google Shape;9815;p7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7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7" name="Google Shape;9817;p73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FC000"/>
          </a:solidFill>
        </p:grpSpPr>
        <p:sp>
          <p:nvSpPr>
            <p:cNvPr id="9818" name="Google Shape;9818;p73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73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0" name="Google Shape;9820;p73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FC000"/>
          </a:solidFill>
        </p:grpSpPr>
        <p:sp>
          <p:nvSpPr>
            <p:cNvPr id="9821" name="Google Shape;9821;p73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73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73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73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73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6" name="Google Shape;9826;p73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FC000"/>
          </a:solidFill>
        </p:grpSpPr>
        <p:sp>
          <p:nvSpPr>
            <p:cNvPr id="9827" name="Google Shape;9827;p73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73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73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73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31" name="Google Shape;9831;p73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32" name="Google Shape;9832;p73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FC000"/>
          </a:solidFill>
        </p:grpSpPr>
        <p:sp>
          <p:nvSpPr>
            <p:cNvPr id="9833" name="Google Shape;9833;p73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73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3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3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7" name="Google Shape;9837;p73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FC000"/>
          </a:solidFill>
        </p:grpSpPr>
        <p:sp>
          <p:nvSpPr>
            <p:cNvPr id="9838" name="Google Shape;9838;p73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3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3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1" name="Google Shape;9841;p73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FC000"/>
          </a:solidFill>
        </p:grpSpPr>
        <p:sp>
          <p:nvSpPr>
            <p:cNvPr id="9842" name="Google Shape;9842;p73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73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73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5" name="Google Shape;9845;p73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FC000"/>
          </a:solidFill>
        </p:grpSpPr>
        <p:sp>
          <p:nvSpPr>
            <p:cNvPr id="9846" name="Google Shape;9846;p73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73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73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73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73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73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73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73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73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5" name="Google Shape;9855;p73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56" name="Google Shape;9856;p73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FC000"/>
          </a:solidFill>
        </p:grpSpPr>
        <p:sp>
          <p:nvSpPr>
            <p:cNvPr id="9857" name="Google Shape;9857;p73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3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73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0" name="Google Shape;9860;p73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FC000"/>
          </a:solidFill>
        </p:grpSpPr>
        <p:sp>
          <p:nvSpPr>
            <p:cNvPr id="9861" name="Google Shape;9861;p73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3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3" name="Google Shape;9863;p73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FC000"/>
          </a:solidFill>
        </p:grpSpPr>
        <p:sp>
          <p:nvSpPr>
            <p:cNvPr id="9864" name="Google Shape;9864;p73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3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6" name="Google Shape;9866;p73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7" name="Google Shape;9867;p73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FC000"/>
          </a:solidFill>
        </p:grpSpPr>
        <p:sp>
          <p:nvSpPr>
            <p:cNvPr id="9868" name="Google Shape;9868;p73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73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0" name="Google Shape;9870;p73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FC000"/>
          </a:solidFill>
        </p:grpSpPr>
        <p:sp>
          <p:nvSpPr>
            <p:cNvPr id="9871" name="Google Shape;9871;p73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3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3" name="Google Shape;9873;p73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FC000"/>
          </a:solidFill>
        </p:grpSpPr>
        <p:sp>
          <p:nvSpPr>
            <p:cNvPr id="9874" name="Google Shape;9874;p73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73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6" name="Google Shape;9876;p73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FC000"/>
          </a:solidFill>
        </p:grpSpPr>
        <p:sp>
          <p:nvSpPr>
            <p:cNvPr id="9877" name="Google Shape;9877;p73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3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9" name="Google Shape;9879;p73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FC000"/>
          </a:solidFill>
        </p:grpSpPr>
        <p:sp>
          <p:nvSpPr>
            <p:cNvPr id="9880" name="Google Shape;9880;p73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3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73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73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4" name="Google Shape;9884;p73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FC000"/>
          </a:solidFill>
        </p:grpSpPr>
        <p:sp>
          <p:nvSpPr>
            <p:cNvPr id="9885" name="Google Shape;9885;p73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3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7" name="Google Shape;9887;p73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FC000"/>
          </a:solidFill>
        </p:grpSpPr>
        <p:sp>
          <p:nvSpPr>
            <p:cNvPr id="9888" name="Google Shape;9888;p73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73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0" name="Google Shape;9890;p73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FC000"/>
          </a:solidFill>
        </p:grpSpPr>
        <p:sp>
          <p:nvSpPr>
            <p:cNvPr id="9891" name="Google Shape;9891;p73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3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73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73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73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6" name="Google Shape;9896;p73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FC000"/>
          </a:solidFill>
        </p:grpSpPr>
        <p:sp>
          <p:nvSpPr>
            <p:cNvPr id="9897" name="Google Shape;9897;p73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73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73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3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3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73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73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73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5" name="Google Shape;9905;p73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FC000"/>
          </a:solidFill>
        </p:grpSpPr>
        <p:sp>
          <p:nvSpPr>
            <p:cNvPr id="9906" name="Google Shape;9906;p73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3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73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9" name="Google Shape;9909;p73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FC000"/>
          </a:solidFill>
        </p:grpSpPr>
        <p:sp>
          <p:nvSpPr>
            <p:cNvPr id="9910" name="Google Shape;9910;p73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3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3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3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4" name="Google Shape;9914;p73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FC000"/>
          </a:solidFill>
        </p:grpSpPr>
        <p:sp>
          <p:nvSpPr>
            <p:cNvPr id="9915" name="Google Shape;9915;p73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73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7" name="Google Shape;9917;p73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18" name="Google Shape;9918;p73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FC000"/>
          </a:solidFill>
        </p:grpSpPr>
        <p:sp>
          <p:nvSpPr>
            <p:cNvPr id="9919" name="Google Shape;9919;p73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3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3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73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3" name="Google Shape;9923;p73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FC000"/>
          </a:solidFill>
        </p:grpSpPr>
        <p:sp>
          <p:nvSpPr>
            <p:cNvPr id="9924" name="Google Shape;9924;p73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3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3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3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8" name="Google Shape;9928;p73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FC000"/>
          </a:solidFill>
        </p:grpSpPr>
        <p:sp>
          <p:nvSpPr>
            <p:cNvPr id="9929" name="Google Shape;9929;p73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73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73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2" name="Google Shape;9932;p73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FC000"/>
          </a:solidFill>
        </p:grpSpPr>
        <p:sp>
          <p:nvSpPr>
            <p:cNvPr id="9933" name="Google Shape;9933;p73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3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5" name="Google Shape;9935;p73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FC000"/>
          </a:solidFill>
        </p:grpSpPr>
        <p:sp>
          <p:nvSpPr>
            <p:cNvPr id="9936" name="Google Shape;9936;p73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73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73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9" name="Google Shape;9939;p73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FC000"/>
          </a:solidFill>
        </p:grpSpPr>
        <p:sp>
          <p:nvSpPr>
            <p:cNvPr id="9940" name="Google Shape;9940;p73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73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2" name="Google Shape;9942;p73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FC000"/>
          </a:solidFill>
        </p:grpSpPr>
        <p:sp>
          <p:nvSpPr>
            <p:cNvPr id="9943" name="Google Shape;9943;p73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3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5" name="Google Shape;9945;p73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FC000"/>
          </a:solidFill>
        </p:grpSpPr>
        <p:sp>
          <p:nvSpPr>
            <p:cNvPr id="9946" name="Google Shape;9946;p73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73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73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73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0" name="Google Shape;9950;p73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1" name="Google Shape;9951;p73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FC000"/>
          </a:solidFill>
        </p:grpSpPr>
        <p:sp>
          <p:nvSpPr>
            <p:cNvPr id="9952" name="Google Shape;9952;p73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73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73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5" name="Google Shape;9955;p73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6" name="Google Shape;9956;p73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FC000"/>
          </a:solidFill>
        </p:grpSpPr>
        <p:sp>
          <p:nvSpPr>
            <p:cNvPr id="9957" name="Google Shape;9957;p73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3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3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0" name="Google Shape;9960;p73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1" name="Google Shape;9961;p73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FC000"/>
          </a:solidFill>
        </p:grpSpPr>
        <p:sp>
          <p:nvSpPr>
            <p:cNvPr id="9962" name="Google Shape;9962;p73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73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73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5" name="Google Shape;9965;p73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FC000"/>
          </a:solidFill>
        </p:grpSpPr>
        <p:sp>
          <p:nvSpPr>
            <p:cNvPr id="9966" name="Google Shape;9966;p73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73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73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9" name="Google Shape;9969;p73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FC000"/>
          </a:solidFill>
        </p:grpSpPr>
        <p:sp>
          <p:nvSpPr>
            <p:cNvPr id="9970" name="Google Shape;9970;p73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73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73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73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73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5" name="Google Shape;9975;p73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6" name="Google Shape;9976;p73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FC000"/>
          </a:solidFill>
        </p:grpSpPr>
        <p:sp>
          <p:nvSpPr>
            <p:cNvPr id="9977" name="Google Shape;9977;p73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73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73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0" name="Google Shape;9980;p73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1" name="Google Shape;9981;p73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FC000"/>
          </a:solidFill>
        </p:grpSpPr>
        <p:sp>
          <p:nvSpPr>
            <p:cNvPr id="9982" name="Google Shape;9982;p73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73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73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73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73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73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73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73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73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73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73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3" name="Google Shape;9993;p73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4000">
                <a:srgbClr val="FFFFFF"/>
              </a:gs>
              <a:gs pos="88000">
                <a:srgbClr val="FFFFFF"/>
              </a:gs>
              <a:gs pos="95000">
                <a:srgbClr val="E2D5F5"/>
              </a:gs>
              <a:gs pos="0">
                <a:srgbClr val="F6DEC3"/>
              </a:gs>
              <a:gs pos="12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Elipse 12"/>
          <p:cNvSpPr/>
          <p:nvPr/>
        </p:nvSpPr>
        <p:spPr>
          <a:xfrm>
            <a:off x="406400" y="4356000"/>
            <a:ext cx="8407400" cy="571600"/>
          </a:xfrm>
          <a:prstGeom prst="ellipse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767503" y="4214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PROBLEM</a:t>
            </a:r>
            <a:endParaRPr dirty="0"/>
          </a:p>
        </p:txBody>
      </p:sp>
      <p:sp>
        <p:nvSpPr>
          <p:cNvPr id="235" name="Google Shape;235;p3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the smallest one in the Solar System. It’s only a bit larger than the Moon.</a:t>
            </a:r>
            <a:endParaRPr dirty="0"/>
          </a:p>
        </p:txBody>
      </p:sp>
      <p:sp>
        <p:nvSpPr>
          <p:cNvPr id="6" name="Google Shape;235;p35"/>
          <p:cNvSpPr txBox="1">
            <a:spLocks/>
          </p:cNvSpPr>
          <p:nvPr/>
        </p:nvSpPr>
        <p:spPr>
          <a:xfrm>
            <a:off x="722225" y="3138600"/>
            <a:ext cx="42045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/>
              <a:t>Mercury is the closest planet to the Sun and the smallest one in the Solar System. It’s only a bit larger than the Moon.</a:t>
            </a:r>
          </a:p>
        </p:txBody>
      </p:sp>
      <p:sp>
        <p:nvSpPr>
          <p:cNvPr id="7" name="Google Shape;235;p35"/>
          <p:cNvSpPr txBox="1">
            <a:spLocks/>
          </p:cNvSpPr>
          <p:nvPr/>
        </p:nvSpPr>
        <p:spPr>
          <a:xfrm>
            <a:off x="722225" y="2239950"/>
            <a:ext cx="42045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/>
              <a:t>Mercury is the closest planet to the Sun and the smallest one in the Solar System. It’s only a bit larger than the Moon.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769101" y="1598613"/>
            <a:ext cx="2089150" cy="1452562"/>
          </a:xfrm>
          <a:custGeom>
            <a:avLst/>
            <a:gdLst>
              <a:gd name="T0" fmla="*/ 1987 w 1991"/>
              <a:gd name="T1" fmla="*/ 1355 h 1384"/>
              <a:gd name="T2" fmla="*/ 1945 w 1991"/>
              <a:gd name="T3" fmla="*/ 1384 h 1384"/>
              <a:gd name="T4" fmla="*/ 1808 w 1991"/>
              <a:gd name="T5" fmla="*/ 1384 h 1384"/>
              <a:gd name="T6" fmla="*/ 509 w 1991"/>
              <a:gd name="T7" fmla="*/ 1384 h 1384"/>
              <a:gd name="T8" fmla="*/ 490 w 1991"/>
              <a:gd name="T9" fmla="*/ 1384 h 1384"/>
              <a:gd name="T10" fmla="*/ 599 w 1991"/>
              <a:gd name="T11" fmla="*/ 1235 h 1384"/>
              <a:gd name="T12" fmla="*/ 572 w 1991"/>
              <a:gd name="T13" fmla="*/ 1095 h 1384"/>
              <a:gd name="T14" fmla="*/ 576 w 1991"/>
              <a:gd name="T15" fmla="*/ 1052 h 1384"/>
              <a:gd name="T16" fmla="*/ 771 w 1991"/>
              <a:gd name="T17" fmla="*/ 812 h 1384"/>
              <a:gd name="T18" fmla="*/ 904 w 1991"/>
              <a:gd name="T19" fmla="*/ 651 h 1384"/>
              <a:gd name="T20" fmla="*/ 924 w 1991"/>
              <a:gd name="T21" fmla="*/ 623 h 1384"/>
              <a:gd name="T22" fmla="*/ 911 w 1991"/>
              <a:gd name="T23" fmla="*/ 544 h 1384"/>
              <a:gd name="T24" fmla="*/ 834 w 1991"/>
              <a:gd name="T25" fmla="*/ 549 h 1384"/>
              <a:gd name="T26" fmla="*/ 763 w 1991"/>
              <a:gd name="T27" fmla="*/ 633 h 1384"/>
              <a:gd name="T28" fmla="*/ 751 w 1991"/>
              <a:gd name="T29" fmla="*/ 648 h 1384"/>
              <a:gd name="T30" fmla="*/ 629 w 1991"/>
              <a:gd name="T31" fmla="*/ 797 h 1384"/>
              <a:gd name="T32" fmla="*/ 470 w 1991"/>
              <a:gd name="T33" fmla="*/ 992 h 1384"/>
              <a:gd name="T34" fmla="*/ 443 w 1991"/>
              <a:gd name="T35" fmla="*/ 1000 h 1384"/>
              <a:gd name="T36" fmla="*/ 393 w 1991"/>
              <a:gd name="T37" fmla="*/ 996 h 1384"/>
              <a:gd name="T38" fmla="*/ 120 w 1991"/>
              <a:gd name="T39" fmla="*/ 996 h 1384"/>
              <a:gd name="T40" fmla="*/ 71 w 1991"/>
              <a:gd name="T41" fmla="*/ 973 h 1384"/>
              <a:gd name="T42" fmla="*/ 7 w 1991"/>
              <a:gd name="T43" fmla="*/ 893 h 1384"/>
              <a:gd name="T44" fmla="*/ 2 w 1991"/>
              <a:gd name="T45" fmla="*/ 879 h 1384"/>
              <a:gd name="T46" fmla="*/ 1 w 1991"/>
              <a:gd name="T47" fmla="*/ 556 h 1384"/>
              <a:gd name="T48" fmla="*/ 0 w 1991"/>
              <a:gd name="T49" fmla="*/ 74 h 1384"/>
              <a:gd name="T50" fmla="*/ 1 w 1991"/>
              <a:gd name="T51" fmla="*/ 50 h 1384"/>
              <a:gd name="T52" fmla="*/ 51 w 1991"/>
              <a:gd name="T53" fmla="*/ 0 h 1384"/>
              <a:gd name="T54" fmla="*/ 228 w 1991"/>
              <a:gd name="T55" fmla="*/ 0 h 1384"/>
              <a:gd name="T56" fmla="*/ 476 w 1991"/>
              <a:gd name="T57" fmla="*/ 0 h 1384"/>
              <a:gd name="T58" fmla="*/ 708 w 1991"/>
              <a:gd name="T59" fmla="*/ 0 h 1384"/>
              <a:gd name="T60" fmla="*/ 954 w 1991"/>
              <a:gd name="T61" fmla="*/ 0 h 1384"/>
              <a:gd name="T62" fmla="*/ 1189 w 1991"/>
              <a:gd name="T63" fmla="*/ 0 h 1384"/>
              <a:gd name="T64" fmla="*/ 1437 w 1991"/>
              <a:gd name="T65" fmla="*/ 0 h 1384"/>
              <a:gd name="T66" fmla="*/ 1669 w 1991"/>
              <a:gd name="T67" fmla="*/ 0 h 1384"/>
              <a:gd name="T68" fmla="*/ 1917 w 1991"/>
              <a:gd name="T69" fmla="*/ 0 h 1384"/>
              <a:gd name="T70" fmla="*/ 1953 w 1991"/>
              <a:gd name="T71" fmla="*/ 0 h 1384"/>
              <a:gd name="T72" fmla="*/ 1991 w 1991"/>
              <a:gd name="T73" fmla="*/ 22 h 1384"/>
              <a:gd name="T74" fmla="*/ 1991 w 1991"/>
              <a:gd name="T75" fmla="*/ 30 h 1384"/>
              <a:gd name="T76" fmla="*/ 1989 w 1991"/>
              <a:gd name="T77" fmla="*/ 54 h 1384"/>
              <a:gd name="T78" fmla="*/ 1988 w 1991"/>
              <a:gd name="T79" fmla="*/ 1332 h 1384"/>
              <a:gd name="T80" fmla="*/ 1987 w 1991"/>
              <a:gd name="T81" fmla="*/ 1355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91" h="1384">
                <a:moveTo>
                  <a:pt x="1987" y="1355"/>
                </a:moveTo>
                <a:cubicBezTo>
                  <a:pt x="1982" y="1378"/>
                  <a:pt x="1966" y="1384"/>
                  <a:pt x="1945" y="1384"/>
                </a:cubicBezTo>
                <a:cubicBezTo>
                  <a:pt x="1899" y="1384"/>
                  <a:pt x="1854" y="1384"/>
                  <a:pt x="1808" y="1384"/>
                </a:cubicBezTo>
                <a:cubicBezTo>
                  <a:pt x="1375" y="1384"/>
                  <a:pt x="942" y="1384"/>
                  <a:pt x="509" y="1384"/>
                </a:cubicBezTo>
                <a:cubicBezTo>
                  <a:pt x="503" y="1384"/>
                  <a:pt x="496" y="1384"/>
                  <a:pt x="490" y="1384"/>
                </a:cubicBezTo>
                <a:cubicBezTo>
                  <a:pt x="546" y="1348"/>
                  <a:pt x="587" y="1302"/>
                  <a:pt x="599" y="1235"/>
                </a:cubicBezTo>
                <a:cubicBezTo>
                  <a:pt x="600" y="1186"/>
                  <a:pt x="599" y="1138"/>
                  <a:pt x="572" y="1095"/>
                </a:cubicBezTo>
                <a:cubicBezTo>
                  <a:pt x="562" y="1078"/>
                  <a:pt x="564" y="1066"/>
                  <a:pt x="576" y="1052"/>
                </a:cubicBezTo>
                <a:cubicBezTo>
                  <a:pt x="641" y="972"/>
                  <a:pt x="706" y="892"/>
                  <a:pt x="771" y="812"/>
                </a:cubicBezTo>
                <a:cubicBezTo>
                  <a:pt x="816" y="758"/>
                  <a:pt x="859" y="704"/>
                  <a:pt x="904" y="651"/>
                </a:cubicBezTo>
                <a:cubicBezTo>
                  <a:pt x="911" y="642"/>
                  <a:pt x="918" y="633"/>
                  <a:pt x="924" y="623"/>
                </a:cubicBezTo>
                <a:cubicBezTo>
                  <a:pt x="941" y="596"/>
                  <a:pt x="936" y="564"/>
                  <a:pt x="911" y="544"/>
                </a:cubicBezTo>
                <a:cubicBezTo>
                  <a:pt x="888" y="525"/>
                  <a:pt x="856" y="527"/>
                  <a:pt x="834" y="549"/>
                </a:cubicBezTo>
                <a:cubicBezTo>
                  <a:pt x="808" y="575"/>
                  <a:pt x="787" y="605"/>
                  <a:pt x="763" y="633"/>
                </a:cubicBezTo>
                <a:cubicBezTo>
                  <a:pt x="759" y="638"/>
                  <a:pt x="755" y="643"/>
                  <a:pt x="751" y="648"/>
                </a:cubicBezTo>
                <a:cubicBezTo>
                  <a:pt x="710" y="698"/>
                  <a:pt x="670" y="747"/>
                  <a:pt x="629" y="797"/>
                </a:cubicBezTo>
                <a:cubicBezTo>
                  <a:pt x="577" y="862"/>
                  <a:pt x="523" y="927"/>
                  <a:pt x="470" y="992"/>
                </a:cubicBezTo>
                <a:cubicBezTo>
                  <a:pt x="462" y="1000"/>
                  <a:pt x="453" y="1003"/>
                  <a:pt x="443" y="1000"/>
                </a:cubicBezTo>
                <a:cubicBezTo>
                  <a:pt x="426" y="996"/>
                  <a:pt x="410" y="996"/>
                  <a:pt x="393" y="996"/>
                </a:cubicBezTo>
                <a:cubicBezTo>
                  <a:pt x="302" y="996"/>
                  <a:pt x="211" y="995"/>
                  <a:pt x="120" y="996"/>
                </a:cubicBezTo>
                <a:cubicBezTo>
                  <a:pt x="99" y="997"/>
                  <a:pt x="83" y="990"/>
                  <a:pt x="71" y="973"/>
                </a:cubicBezTo>
                <a:cubicBezTo>
                  <a:pt x="51" y="945"/>
                  <a:pt x="30" y="918"/>
                  <a:pt x="7" y="893"/>
                </a:cubicBezTo>
                <a:cubicBezTo>
                  <a:pt x="4" y="889"/>
                  <a:pt x="2" y="884"/>
                  <a:pt x="2" y="879"/>
                </a:cubicBezTo>
                <a:cubicBezTo>
                  <a:pt x="0" y="771"/>
                  <a:pt x="1" y="663"/>
                  <a:pt x="1" y="556"/>
                </a:cubicBezTo>
                <a:cubicBezTo>
                  <a:pt x="1" y="395"/>
                  <a:pt x="0" y="234"/>
                  <a:pt x="0" y="74"/>
                </a:cubicBezTo>
                <a:cubicBezTo>
                  <a:pt x="0" y="66"/>
                  <a:pt x="0" y="58"/>
                  <a:pt x="1" y="50"/>
                </a:cubicBezTo>
                <a:cubicBezTo>
                  <a:pt x="2" y="17"/>
                  <a:pt x="18" y="1"/>
                  <a:pt x="51" y="0"/>
                </a:cubicBezTo>
                <a:cubicBezTo>
                  <a:pt x="110" y="0"/>
                  <a:pt x="169" y="0"/>
                  <a:pt x="228" y="0"/>
                </a:cubicBezTo>
                <a:cubicBezTo>
                  <a:pt x="311" y="1"/>
                  <a:pt x="394" y="0"/>
                  <a:pt x="476" y="0"/>
                </a:cubicBezTo>
                <a:cubicBezTo>
                  <a:pt x="553" y="0"/>
                  <a:pt x="631" y="0"/>
                  <a:pt x="708" y="0"/>
                </a:cubicBezTo>
                <a:cubicBezTo>
                  <a:pt x="790" y="0"/>
                  <a:pt x="872" y="0"/>
                  <a:pt x="954" y="0"/>
                </a:cubicBezTo>
                <a:cubicBezTo>
                  <a:pt x="1032" y="0"/>
                  <a:pt x="1111" y="0"/>
                  <a:pt x="1189" y="0"/>
                </a:cubicBezTo>
                <a:cubicBezTo>
                  <a:pt x="1272" y="0"/>
                  <a:pt x="1355" y="0"/>
                  <a:pt x="1437" y="0"/>
                </a:cubicBezTo>
                <a:cubicBezTo>
                  <a:pt x="1514" y="0"/>
                  <a:pt x="1592" y="0"/>
                  <a:pt x="1669" y="0"/>
                </a:cubicBezTo>
                <a:cubicBezTo>
                  <a:pt x="1752" y="0"/>
                  <a:pt x="1834" y="1"/>
                  <a:pt x="1917" y="0"/>
                </a:cubicBezTo>
                <a:cubicBezTo>
                  <a:pt x="1929" y="0"/>
                  <a:pt x="1941" y="0"/>
                  <a:pt x="1953" y="0"/>
                </a:cubicBezTo>
                <a:cubicBezTo>
                  <a:pt x="1969" y="1"/>
                  <a:pt x="1982" y="7"/>
                  <a:pt x="1991" y="22"/>
                </a:cubicBezTo>
                <a:cubicBezTo>
                  <a:pt x="1991" y="25"/>
                  <a:pt x="1991" y="28"/>
                  <a:pt x="1991" y="30"/>
                </a:cubicBezTo>
                <a:cubicBezTo>
                  <a:pt x="1987" y="38"/>
                  <a:pt x="1989" y="46"/>
                  <a:pt x="1989" y="54"/>
                </a:cubicBezTo>
                <a:cubicBezTo>
                  <a:pt x="1989" y="480"/>
                  <a:pt x="1989" y="906"/>
                  <a:pt x="1988" y="1332"/>
                </a:cubicBezTo>
                <a:cubicBezTo>
                  <a:pt x="1988" y="1339"/>
                  <a:pt x="1990" y="1348"/>
                  <a:pt x="1987" y="135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7182F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5057776" y="2011363"/>
            <a:ext cx="2276475" cy="2782887"/>
          </a:xfrm>
          <a:custGeom>
            <a:avLst/>
            <a:gdLst>
              <a:gd name="T0" fmla="*/ 58 w 2169"/>
              <a:gd name="T1" fmla="*/ 626 h 2651"/>
              <a:gd name="T2" fmla="*/ 106 w 2169"/>
              <a:gd name="T3" fmla="*/ 413 h 2651"/>
              <a:gd name="T4" fmla="*/ 499 w 2169"/>
              <a:gd name="T5" fmla="*/ 201 h 2651"/>
              <a:gd name="T6" fmla="*/ 579 w 2169"/>
              <a:gd name="T7" fmla="*/ 160 h 2651"/>
              <a:gd name="T8" fmla="*/ 685 w 2169"/>
              <a:gd name="T9" fmla="*/ 99 h 2651"/>
              <a:gd name="T10" fmla="*/ 900 w 2169"/>
              <a:gd name="T11" fmla="*/ 11 h 2651"/>
              <a:gd name="T12" fmla="*/ 1035 w 2169"/>
              <a:gd name="T13" fmla="*/ 8 h 2651"/>
              <a:gd name="T14" fmla="*/ 1304 w 2169"/>
              <a:gd name="T15" fmla="*/ 178 h 2651"/>
              <a:gd name="T16" fmla="*/ 1623 w 2169"/>
              <a:gd name="T17" fmla="*/ 582 h 2651"/>
              <a:gd name="T18" fmla="*/ 1714 w 2169"/>
              <a:gd name="T19" fmla="*/ 663 h 2651"/>
              <a:gd name="T20" fmla="*/ 2158 w 2169"/>
              <a:gd name="T21" fmla="*/ 761 h 2651"/>
              <a:gd name="T22" fmla="*/ 2116 w 2169"/>
              <a:gd name="T23" fmla="*/ 900 h 2651"/>
              <a:gd name="T24" fmla="*/ 1619 w 2169"/>
              <a:gd name="T25" fmla="*/ 932 h 2651"/>
              <a:gd name="T26" fmla="*/ 1389 w 2169"/>
              <a:gd name="T27" fmla="*/ 721 h 2651"/>
              <a:gd name="T28" fmla="*/ 1389 w 2169"/>
              <a:gd name="T29" fmla="*/ 910 h 2651"/>
              <a:gd name="T30" fmla="*/ 1621 w 2169"/>
              <a:gd name="T31" fmla="*/ 1817 h 2651"/>
              <a:gd name="T32" fmla="*/ 1372 w 2169"/>
              <a:gd name="T33" fmla="*/ 1838 h 2651"/>
              <a:gd name="T34" fmla="*/ 1195 w 2169"/>
              <a:gd name="T35" fmla="*/ 2636 h 2651"/>
              <a:gd name="T36" fmla="*/ 1017 w 2169"/>
              <a:gd name="T37" fmla="*/ 1884 h 2651"/>
              <a:gd name="T38" fmla="*/ 1003 w 2169"/>
              <a:gd name="T39" fmla="*/ 1817 h 2651"/>
              <a:gd name="T40" fmla="*/ 934 w 2169"/>
              <a:gd name="T41" fmla="*/ 1833 h 2651"/>
              <a:gd name="T42" fmla="*/ 933 w 2169"/>
              <a:gd name="T43" fmla="*/ 2462 h 2651"/>
              <a:gd name="T44" fmla="*/ 633 w 2169"/>
              <a:gd name="T45" fmla="*/ 2586 h 2651"/>
              <a:gd name="T46" fmla="*/ 592 w 2169"/>
              <a:gd name="T47" fmla="*/ 2539 h 2651"/>
              <a:gd name="T48" fmla="*/ 575 w 2169"/>
              <a:gd name="T49" fmla="*/ 2092 h 2651"/>
              <a:gd name="T50" fmla="*/ 550 w 2169"/>
              <a:gd name="T51" fmla="*/ 1822 h 2651"/>
              <a:gd name="T52" fmla="*/ 266 w 2169"/>
              <a:gd name="T53" fmla="*/ 1736 h 2651"/>
              <a:gd name="T54" fmla="*/ 338 w 2169"/>
              <a:gd name="T55" fmla="*/ 1532 h 2651"/>
              <a:gd name="T56" fmla="*/ 449 w 2169"/>
              <a:gd name="T57" fmla="*/ 1216 h 2651"/>
              <a:gd name="T58" fmla="*/ 473 w 2169"/>
              <a:gd name="T59" fmla="*/ 1108 h 2651"/>
              <a:gd name="T60" fmla="*/ 332 w 2169"/>
              <a:gd name="T61" fmla="*/ 984 h 2651"/>
              <a:gd name="T62" fmla="*/ 186 w 2169"/>
              <a:gd name="T63" fmla="*/ 800 h 2651"/>
              <a:gd name="T64" fmla="*/ 110 w 2169"/>
              <a:gd name="T65" fmla="*/ 696 h 2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69" h="2651">
                <a:moveTo>
                  <a:pt x="110" y="696"/>
                </a:moveTo>
                <a:cubicBezTo>
                  <a:pt x="93" y="672"/>
                  <a:pt x="76" y="649"/>
                  <a:pt x="58" y="626"/>
                </a:cubicBezTo>
                <a:cubicBezTo>
                  <a:pt x="0" y="549"/>
                  <a:pt x="18" y="463"/>
                  <a:pt x="101" y="416"/>
                </a:cubicBezTo>
                <a:cubicBezTo>
                  <a:pt x="103" y="415"/>
                  <a:pt x="104" y="414"/>
                  <a:pt x="106" y="413"/>
                </a:cubicBezTo>
                <a:cubicBezTo>
                  <a:pt x="124" y="395"/>
                  <a:pt x="148" y="387"/>
                  <a:pt x="169" y="375"/>
                </a:cubicBezTo>
                <a:cubicBezTo>
                  <a:pt x="278" y="316"/>
                  <a:pt x="390" y="261"/>
                  <a:pt x="499" y="201"/>
                </a:cubicBezTo>
                <a:cubicBezTo>
                  <a:pt x="515" y="195"/>
                  <a:pt x="530" y="187"/>
                  <a:pt x="544" y="178"/>
                </a:cubicBezTo>
                <a:cubicBezTo>
                  <a:pt x="556" y="172"/>
                  <a:pt x="567" y="166"/>
                  <a:pt x="579" y="160"/>
                </a:cubicBezTo>
                <a:cubicBezTo>
                  <a:pt x="608" y="143"/>
                  <a:pt x="639" y="127"/>
                  <a:pt x="668" y="110"/>
                </a:cubicBezTo>
                <a:cubicBezTo>
                  <a:pt x="673" y="106"/>
                  <a:pt x="679" y="103"/>
                  <a:pt x="685" y="99"/>
                </a:cubicBezTo>
                <a:cubicBezTo>
                  <a:pt x="747" y="67"/>
                  <a:pt x="809" y="34"/>
                  <a:pt x="878" y="17"/>
                </a:cubicBezTo>
                <a:cubicBezTo>
                  <a:pt x="885" y="15"/>
                  <a:pt x="892" y="13"/>
                  <a:pt x="900" y="11"/>
                </a:cubicBezTo>
                <a:cubicBezTo>
                  <a:pt x="935" y="4"/>
                  <a:pt x="970" y="0"/>
                  <a:pt x="1006" y="4"/>
                </a:cubicBezTo>
                <a:cubicBezTo>
                  <a:pt x="1016" y="6"/>
                  <a:pt x="1026" y="7"/>
                  <a:pt x="1035" y="8"/>
                </a:cubicBezTo>
                <a:cubicBezTo>
                  <a:pt x="1105" y="20"/>
                  <a:pt x="1167" y="48"/>
                  <a:pt x="1222" y="92"/>
                </a:cubicBezTo>
                <a:cubicBezTo>
                  <a:pt x="1253" y="118"/>
                  <a:pt x="1281" y="146"/>
                  <a:pt x="1304" y="178"/>
                </a:cubicBezTo>
                <a:cubicBezTo>
                  <a:pt x="1383" y="290"/>
                  <a:pt x="1471" y="395"/>
                  <a:pt x="1556" y="502"/>
                </a:cubicBezTo>
                <a:cubicBezTo>
                  <a:pt x="1579" y="528"/>
                  <a:pt x="1599" y="556"/>
                  <a:pt x="1623" y="582"/>
                </a:cubicBezTo>
                <a:cubicBezTo>
                  <a:pt x="1639" y="602"/>
                  <a:pt x="1656" y="622"/>
                  <a:pt x="1671" y="642"/>
                </a:cubicBezTo>
                <a:cubicBezTo>
                  <a:pt x="1682" y="657"/>
                  <a:pt x="1696" y="663"/>
                  <a:pt x="1714" y="663"/>
                </a:cubicBezTo>
                <a:cubicBezTo>
                  <a:pt x="1818" y="662"/>
                  <a:pt x="1922" y="662"/>
                  <a:pt x="2025" y="663"/>
                </a:cubicBezTo>
                <a:cubicBezTo>
                  <a:pt x="2088" y="663"/>
                  <a:pt x="2142" y="702"/>
                  <a:pt x="2158" y="761"/>
                </a:cubicBezTo>
                <a:cubicBezTo>
                  <a:pt x="2169" y="802"/>
                  <a:pt x="2166" y="842"/>
                  <a:pt x="2141" y="878"/>
                </a:cubicBezTo>
                <a:cubicBezTo>
                  <a:pt x="2135" y="887"/>
                  <a:pt x="2127" y="896"/>
                  <a:pt x="2116" y="900"/>
                </a:cubicBezTo>
                <a:cubicBezTo>
                  <a:pt x="2084" y="926"/>
                  <a:pt x="2046" y="933"/>
                  <a:pt x="2004" y="933"/>
                </a:cubicBezTo>
                <a:cubicBezTo>
                  <a:pt x="1876" y="931"/>
                  <a:pt x="1747" y="932"/>
                  <a:pt x="1619" y="932"/>
                </a:cubicBezTo>
                <a:cubicBezTo>
                  <a:pt x="1576" y="932"/>
                  <a:pt x="1542" y="913"/>
                  <a:pt x="1516" y="880"/>
                </a:cubicBezTo>
                <a:cubicBezTo>
                  <a:pt x="1473" y="827"/>
                  <a:pt x="1431" y="774"/>
                  <a:pt x="1389" y="721"/>
                </a:cubicBezTo>
                <a:cubicBezTo>
                  <a:pt x="1385" y="715"/>
                  <a:pt x="1380" y="710"/>
                  <a:pt x="1374" y="705"/>
                </a:cubicBezTo>
                <a:cubicBezTo>
                  <a:pt x="1377" y="774"/>
                  <a:pt x="1364" y="841"/>
                  <a:pt x="1389" y="910"/>
                </a:cubicBezTo>
                <a:cubicBezTo>
                  <a:pt x="1488" y="1183"/>
                  <a:pt x="1583" y="1459"/>
                  <a:pt x="1680" y="1733"/>
                </a:cubicBezTo>
                <a:cubicBezTo>
                  <a:pt x="1697" y="1782"/>
                  <a:pt x="1672" y="1817"/>
                  <a:pt x="1621" y="1817"/>
                </a:cubicBezTo>
                <a:cubicBezTo>
                  <a:pt x="1545" y="1817"/>
                  <a:pt x="1469" y="1818"/>
                  <a:pt x="1393" y="1817"/>
                </a:cubicBezTo>
                <a:cubicBezTo>
                  <a:pt x="1376" y="1816"/>
                  <a:pt x="1372" y="1821"/>
                  <a:pt x="1372" y="1838"/>
                </a:cubicBezTo>
                <a:cubicBezTo>
                  <a:pt x="1372" y="2042"/>
                  <a:pt x="1372" y="2247"/>
                  <a:pt x="1372" y="2451"/>
                </a:cubicBezTo>
                <a:cubicBezTo>
                  <a:pt x="1372" y="2556"/>
                  <a:pt x="1296" y="2636"/>
                  <a:pt x="1195" y="2636"/>
                </a:cubicBezTo>
                <a:cubicBezTo>
                  <a:pt x="1095" y="2636"/>
                  <a:pt x="1017" y="2557"/>
                  <a:pt x="1017" y="2452"/>
                </a:cubicBezTo>
                <a:cubicBezTo>
                  <a:pt x="1017" y="2263"/>
                  <a:pt x="1017" y="2073"/>
                  <a:pt x="1017" y="1884"/>
                </a:cubicBezTo>
                <a:cubicBezTo>
                  <a:pt x="1017" y="1867"/>
                  <a:pt x="1017" y="1849"/>
                  <a:pt x="1017" y="1832"/>
                </a:cubicBezTo>
                <a:cubicBezTo>
                  <a:pt x="1018" y="1821"/>
                  <a:pt x="1015" y="1816"/>
                  <a:pt x="1003" y="1817"/>
                </a:cubicBezTo>
                <a:cubicBezTo>
                  <a:pt x="985" y="1818"/>
                  <a:pt x="967" y="1818"/>
                  <a:pt x="949" y="1817"/>
                </a:cubicBezTo>
                <a:cubicBezTo>
                  <a:pt x="936" y="1816"/>
                  <a:pt x="934" y="1821"/>
                  <a:pt x="934" y="1833"/>
                </a:cubicBezTo>
                <a:cubicBezTo>
                  <a:pt x="934" y="1949"/>
                  <a:pt x="934" y="2065"/>
                  <a:pt x="934" y="2181"/>
                </a:cubicBezTo>
                <a:cubicBezTo>
                  <a:pt x="934" y="2275"/>
                  <a:pt x="935" y="2368"/>
                  <a:pt x="933" y="2462"/>
                </a:cubicBezTo>
                <a:cubicBezTo>
                  <a:pt x="932" y="2538"/>
                  <a:pt x="895" y="2592"/>
                  <a:pt x="826" y="2621"/>
                </a:cubicBezTo>
                <a:cubicBezTo>
                  <a:pt x="755" y="2651"/>
                  <a:pt x="690" y="2637"/>
                  <a:pt x="633" y="2586"/>
                </a:cubicBezTo>
                <a:cubicBezTo>
                  <a:pt x="631" y="2584"/>
                  <a:pt x="628" y="2582"/>
                  <a:pt x="626" y="2579"/>
                </a:cubicBezTo>
                <a:cubicBezTo>
                  <a:pt x="608" y="2572"/>
                  <a:pt x="600" y="2555"/>
                  <a:pt x="592" y="2539"/>
                </a:cubicBezTo>
                <a:cubicBezTo>
                  <a:pt x="582" y="2514"/>
                  <a:pt x="574" y="2489"/>
                  <a:pt x="575" y="2462"/>
                </a:cubicBezTo>
                <a:cubicBezTo>
                  <a:pt x="576" y="2338"/>
                  <a:pt x="575" y="2215"/>
                  <a:pt x="575" y="2092"/>
                </a:cubicBezTo>
                <a:cubicBezTo>
                  <a:pt x="575" y="2010"/>
                  <a:pt x="576" y="1928"/>
                  <a:pt x="575" y="1846"/>
                </a:cubicBezTo>
                <a:cubicBezTo>
                  <a:pt x="574" y="1824"/>
                  <a:pt x="572" y="1823"/>
                  <a:pt x="550" y="1822"/>
                </a:cubicBezTo>
                <a:cubicBezTo>
                  <a:pt x="470" y="1821"/>
                  <a:pt x="390" y="1824"/>
                  <a:pt x="311" y="1821"/>
                </a:cubicBezTo>
                <a:cubicBezTo>
                  <a:pt x="270" y="1808"/>
                  <a:pt x="252" y="1776"/>
                  <a:pt x="266" y="1736"/>
                </a:cubicBezTo>
                <a:cubicBezTo>
                  <a:pt x="278" y="1699"/>
                  <a:pt x="291" y="1661"/>
                  <a:pt x="305" y="1624"/>
                </a:cubicBezTo>
                <a:cubicBezTo>
                  <a:pt x="316" y="1593"/>
                  <a:pt x="328" y="1563"/>
                  <a:pt x="338" y="1532"/>
                </a:cubicBezTo>
                <a:cubicBezTo>
                  <a:pt x="355" y="1482"/>
                  <a:pt x="372" y="1433"/>
                  <a:pt x="389" y="1384"/>
                </a:cubicBezTo>
                <a:cubicBezTo>
                  <a:pt x="411" y="1329"/>
                  <a:pt x="427" y="1271"/>
                  <a:pt x="449" y="1216"/>
                </a:cubicBezTo>
                <a:cubicBezTo>
                  <a:pt x="461" y="1186"/>
                  <a:pt x="470" y="1154"/>
                  <a:pt x="481" y="1124"/>
                </a:cubicBezTo>
                <a:cubicBezTo>
                  <a:pt x="484" y="1115"/>
                  <a:pt x="483" y="1110"/>
                  <a:pt x="473" y="1108"/>
                </a:cubicBezTo>
                <a:cubicBezTo>
                  <a:pt x="425" y="1100"/>
                  <a:pt x="390" y="1074"/>
                  <a:pt x="365" y="1033"/>
                </a:cubicBezTo>
                <a:cubicBezTo>
                  <a:pt x="354" y="1017"/>
                  <a:pt x="337" y="1005"/>
                  <a:pt x="332" y="984"/>
                </a:cubicBezTo>
                <a:cubicBezTo>
                  <a:pt x="289" y="928"/>
                  <a:pt x="245" y="871"/>
                  <a:pt x="202" y="815"/>
                </a:cubicBezTo>
                <a:cubicBezTo>
                  <a:pt x="195" y="812"/>
                  <a:pt x="191" y="806"/>
                  <a:pt x="186" y="800"/>
                </a:cubicBezTo>
                <a:cubicBezTo>
                  <a:pt x="170" y="780"/>
                  <a:pt x="155" y="759"/>
                  <a:pt x="139" y="739"/>
                </a:cubicBezTo>
                <a:cubicBezTo>
                  <a:pt x="129" y="724"/>
                  <a:pt x="115" y="713"/>
                  <a:pt x="110" y="6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7182F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575301" y="1112838"/>
            <a:ext cx="1019175" cy="892175"/>
          </a:xfrm>
          <a:custGeom>
            <a:avLst/>
            <a:gdLst>
              <a:gd name="T0" fmla="*/ 456 w 970"/>
              <a:gd name="T1" fmla="*/ 0 h 850"/>
              <a:gd name="T2" fmla="*/ 512 w 970"/>
              <a:gd name="T3" fmla="*/ 0 h 850"/>
              <a:gd name="T4" fmla="*/ 740 w 970"/>
              <a:gd name="T5" fmla="*/ 96 h 850"/>
              <a:gd name="T6" fmla="*/ 767 w 970"/>
              <a:gd name="T7" fmla="*/ 121 h 850"/>
              <a:gd name="T8" fmla="*/ 822 w 970"/>
              <a:gd name="T9" fmla="*/ 239 h 850"/>
              <a:gd name="T10" fmla="*/ 846 w 970"/>
              <a:gd name="T11" fmla="*/ 376 h 850"/>
              <a:gd name="T12" fmla="*/ 849 w 970"/>
              <a:gd name="T13" fmla="*/ 550 h 850"/>
              <a:gd name="T14" fmla="*/ 869 w 970"/>
              <a:gd name="T15" fmla="*/ 630 h 850"/>
              <a:gd name="T16" fmla="*/ 886 w 970"/>
              <a:gd name="T17" fmla="*/ 659 h 850"/>
              <a:gd name="T18" fmla="*/ 942 w 970"/>
              <a:gd name="T19" fmla="*/ 708 h 850"/>
              <a:gd name="T20" fmla="*/ 959 w 970"/>
              <a:gd name="T21" fmla="*/ 721 h 850"/>
              <a:gd name="T22" fmla="*/ 951 w 970"/>
              <a:gd name="T23" fmla="*/ 772 h 850"/>
              <a:gd name="T24" fmla="*/ 939 w 970"/>
              <a:gd name="T25" fmla="*/ 790 h 850"/>
              <a:gd name="T26" fmla="*/ 877 w 970"/>
              <a:gd name="T27" fmla="*/ 833 h 850"/>
              <a:gd name="T28" fmla="*/ 709 w 970"/>
              <a:gd name="T29" fmla="*/ 822 h 850"/>
              <a:gd name="T30" fmla="*/ 653 w 970"/>
              <a:gd name="T31" fmla="*/ 801 h 850"/>
              <a:gd name="T32" fmla="*/ 641 w 970"/>
              <a:gd name="T33" fmla="*/ 794 h 850"/>
              <a:gd name="T34" fmla="*/ 639 w 970"/>
              <a:gd name="T35" fmla="*/ 772 h 850"/>
              <a:gd name="T36" fmla="*/ 698 w 970"/>
              <a:gd name="T37" fmla="*/ 684 h 850"/>
              <a:gd name="T38" fmla="*/ 705 w 970"/>
              <a:gd name="T39" fmla="*/ 670 h 850"/>
              <a:gd name="T40" fmla="*/ 488 w 970"/>
              <a:gd name="T41" fmla="*/ 788 h 850"/>
              <a:gd name="T42" fmla="*/ 263 w 970"/>
              <a:gd name="T43" fmla="*/ 672 h 850"/>
              <a:gd name="T44" fmla="*/ 275 w 970"/>
              <a:gd name="T45" fmla="*/ 700 h 850"/>
              <a:gd name="T46" fmla="*/ 323 w 970"/>
              <a:gd name="T47" fmla="*/ 768 h 850"/>
              <a:gd name="T48" fmla="*/ 320 w 970"/>
              <a:gd name="T49" fmla="*/ 797 h 850"/>
              <a:gd name="T50" fmla="*/ 153 w 970"/>
              <a:gd name="T51" fmla="*/ 841 h 850"/>
              <a:gd name="T52" fmla="*/ 88 w 970"/>
              <a:gd name="T53" fmla="*/ 832 h 850"/>
              <a:gd name="T54" fmla="*/ 7 w 970"/>
              <a:gd name="T55" fmla="*/ 753 h 850"/>
              <a:gd name="T56" fmla="*/ 10 w 970"/>
              <a:gd name="T57" fmla="*/ 715 h 850"/>
              <a:gd name="T58" fmla="*/ 107 w 970"/>
              <a:gd name="T59" fmla="*/ 611 h 850"/>
              <a:gd name="T60" fmla="*/ 117 w 970"/>
              <a:gd name="T61" fmla="*/ 571 h 850"/>
              <a:gd name="T62" fmla="*/ 118 w 970"/>
              <a:gd name="T63" fmla="*/ 422 h 850"/>
              <a:gd name="T64" fmla="*/ 142 w 970"/>
              <a:gd name="T65" fmla="*/ 243 h 850"/>
              <a:gd name="T66" fmla="*/ 191 w 970"/>
              <a:gd name="T67" fmla="*/ 136 h 850"/>
              <a:gd name="T68" fmla="*/ 245 w 970"/>
              <a:gd name="T69" fmla="*/ 77 h 850"/>
              <a:gd name="T70" fmla="*/ 456 w 970"/>
              <a:gd name="T71" fmla="*/ 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0" h="850">
                <a:moveTo>
                  <a:pt x="456" y="0"/>
                </a:moveTo>
                <a:cubicBezTo>
                  <a:pt x="475" y="0"/>
                  <a:pt x="493" y="0"/>
                  <a:pt x="512" y="0"/>
                </a:cubicBezTo>
                <a:cubicBezTo>
                  <a:pt x="600" y="4"/>
                  <a:pt x="678" y="32"/>
                  <a:pt x="740" y="96"/>
                </a:cubicBezTo>
                <a:cubicBezTo>
                  <a:pt x="753" y="100"/>
                  <a:pt x="760" y="111"/>
                  <a:pt x="767" y="121"/>
                </a:cubicBezTo>
                <a:cubicBezTo>
                  <a:pt x="791" y="158"/>
                  <a:pt x="809" y="197"/>
                  <a:pt x="822" y="239"/>
                </a:cubicBezTo>
                <a:cubicBezTo>
                  <a:pt x="836" y="284"/>
                  <a:pt x="841" y="330"/>
                  <a:pt x="846" y="376"/>
                </a:cubicBezTo>
                <a:cubicBezTo>
                  <a:pt x="852" y="434"/>
                  <a:pt x="849" y="492"/>
                  <a:pt x="849" y="550"/>
                </a:cubicBezTo>
                <a:cubicBezTo>
                  <a:pt x="850" y="578"/>
                  <a:pt x="856" y="605"/>
                  <a:pt x="869" y="630"/>
                </a:cubicBezTo>
                <a:cubicBezTo>
                  <a:pt x="873" y="641"/>
                  <a:pt x="879" y="650"/>
                  <a:pt x="886" y="659"/>
                </a:cubicBezTo>
                <a:cubicBezTo>
                  <a:pt x="900" y="680"/>
                  <a:pt x="921" y="694"/>
                  <a:pt x="942" y="708"/>
                </a:cubicBezTo>
                <a:cubicBezTo>
                  <a:pt x="948" y="712"/>
                  <a:pt x="955" y="714"/>
                  <a:pt x="959" y="721"/>
                </a:cubicBezTo>
                <a:cubicBezTo>
                  <a:pt x="970" y="740"/>
                  <a:pt x="959" y="756"/>
                  <a:pt x="951" y="772"/>
                </a:cubicBezTo>
                <a:cubicBezTo>
                  <a:pt x="948" y="779"/>
                  <a:pt x="944" y="785"/>
                  <a:pt x="939" y="790"/>
                </a:cubicBezTo>
                <a:cubicBezTo>
                  <a:pt x="922" y="810"/>
                  <a:pt x="903" y="826"/>
                  <a:pt x="877" y="833"/>
                </a:cubicBezTo>
                <a:cubicBezTo>
                  <a:pt x="820" y="850"/>
                  <a:pt x="764" y="837"/>
                  <a:pt x="709" y="822"/>
                </a:cubicBezTo>
                <a:cubicBezTo>
                  <a:pt x="690" y="816"/>
                  <a:pt x="671" y="809"/>
                  <a:pt x="653" y="801"/>
                </a:cubicBezTo>
                <a:cubicBezTo>
                  <a:pt x="649" y="799"/>
                  <a:pt x="645" y="796"/>
                  <a:pt x="641" y="794"/>
                </a:cubicBezTo>
                <a:cubicBezTo>
                  <a:pt x="631" y="788"/>
                  <a:pt x="628" y="780"/>
                  <a:pt x="639" y="772"/>
                </a:cubicBezTo>
                <a:cubicBezTo>
                  <a:pt x="669" y="750"/>
                  <a:pt x="685" y="718"/>
                  <a:pt x="698" y="684"/>
                </a:cubicBezTo>
                <a:cubicBezTo>
                  <a:pt x="701" y="679"/>
                  <a:pt x="702" y="673"/>
                  <a:pt x="705" y="670"/>
                </a:cubicBezTo>
                <a:cubicBezTo>
                  <a:pt x="653" y="744"/>
                  <a:pt x="580" y="787"/>
                  <a:pt x="488" y="788"/>
                </a:cubicBezTo>
                <a:cubicBezTo>
                  <a:pt x="395" y="790"/>
                  <a:pt x="321" y="749"/>
                  <a:pt x="263" y="672"/>
                </a:cubicBezTo>
                <a:cubicBezTo>
                  <a:pt x="269" y="683"/>
                  <a:pt x="272" y="692"/>
                  <a:pt x="275" y="700"/>
                </a:cubicBezTo>
                <a:cubicBezTo>
                  <a:pt x="286" y="727"/>
                  <a:pt x="301" y="750"/>
                  <a:pt x="323" y="768"/>
                </a:cubicBezTo>
                <a:cubicBezTo>
                  <a:pt x="339" y="781"/>
                  <a:pt x="338" y="789"/>
                  <a:pt x="320" y="797"/>
                </a:cubicBezTo>
                <a:cubicBezTo>
                  <a:pt x="267" y="822"/>
                  <a:pt x="211" y="836"/>
                  <a:pt x="153" y="841"/>
                </a:cubicBezTo>
                <a:cubicBezTo>
                  <a:pt x="131" y="843"/>
                  <a:pt x="109" y="838"/>
                  <a:pt x="88" y="832"/>
                </a:cubicBezTo>
                <a:cubicBezTo>
                  <a:pt x="47" y="819"/>
                  <a:pt x="21" y="792"/>
                  <a:pt x="7" y="753"/>
                </a:cubicBezTo>
                <a:cubicBezTo>
                  <a:pt x="2" y="740"/>
                  <a:pt x="0" y="727"/>
                  <a:pt x="10" y="715"/>
                </a:cubicBezTo>
                <a:cubicBezTo>
                  <a:pt x="55" y="693"/>
                  <a:pt x="89" y="659"/>
                  <a:pt x="107" y="611"/>
                </a:cubicBezTo>
                <a:cubicBezTo>
                  <a:pt x="112" y="598"/>
                  <a:pt x="115" y="584"/>
                  <a:pt x="117" y="571"/>
                </a:cubicBezTo>
                <a:cubicBezTo>
                  <a:pt x="118" y="521"/>
                  <a:pt x="118" y="472"/>
                  <a:pt x="118" y="422"/>
                </a:cubicBezTo>
                <a:cubicBezTo>
                  <a:pt x="119" y="362"/>
                  <a:pt x="129" y="302"/>
                  <a:pt x="142" y="243"/>
                </a:cubicBezTo>
                <a:cubicBezTo>
                  <a:pt x="158" y="207"/>
                  <a:pt x="168" y="168"/>
                  <a:pt x="191" y="136"/>
                </a:cubicBezTo>
                <a:cubicBezTo>
                  <a:pt x="207" y="115"/>
                  <a:pt x="218" y="88"/>
                  <a:pt x="245" y="77"/>
                </a:cubicBezTo>
                <a:cubicBezTo>
                  <a:pt x="306" y="25"/>
                  <a:pt x="378" y="4"/>
                  <a:pt x="456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rgbClr val="7182FF"/>
              </a:solidFill>
            </a:endParaRPr>
          </a:p>
        </p:txBody>
      </p:sp>
      <p:sp>
        <p:nvSpPr>
          <p:cNvPr id="15" name="Google Shape;124;p6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rupo 15"/>
          <p:cNvGrpSpPr/>
          <p:nvPr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9" name="Freeform 5"/>
          <p:cNvSpPr>
            <a:spLocks/>
          </p:cNvSpPr>
          <p:nvPr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8" name="Google Shape;9998;p74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7182FF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 dirty="0">
              <a:solidFill>
                <a:srgbClr val="718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9" name="Google Shape;9999;p74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7182FF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718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0" name="Google Shape;10000;p74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1" name="Google Shape;10001;p74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rgbClr val="FFC000"/>
          </a:solidFill>
        </p:grpSpPr>
        <p:sp>
          <p:nvSpPr>
            <p:cNvPr id="10002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4" name="Google Shape;10004;p74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rgbClr val="FFC000"/>
          </a:solidFill>
        </p:grpSpPr>
        <p:sp>
          <p:nvSpPr>
            <p:cNvPr id="10005" name="Google Shape;10005;p74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74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74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8" name="Google Shape;10008;p74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9" name="Google Shape;10009;p74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rgbClr val="FFC000"/>
          </a:solidFill>
        </p:grpSpPr>
        <p:sp>
          <p:nvSpPr>
            <p:cNvPr id="10010" name="Google Shape;10010;p74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74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74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3" name="Google Shape;10013;p74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rgbClr val="FFC000"/>
          </a:solidFill>
        </p:grpSpPr>
        <p:sp>
          <p:nvSpPr>
            <p:cNvPr id="10014" name="Google Shape;10014;p74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74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74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74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74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74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74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74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74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3" name="Google Shape;10023;p74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rgbClr val="FFC000"/>
          </a:solidFill>
        </p:grpSpPr>
        <p:sp>
          <p:nvSpPr>
            <p:cNvPr id="10024" name="Google Shape;10024;p74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74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74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7" name="Google Shape;10027;p74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rgbClr val="FFC000"/>
          </a:solidFill>
        </p:grpSpPr>
        <p:sp>
          <p:nvSpPr>
            <p:cNvPr id="10028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1" name="Google Shape;10031;p74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rgbClr val="FFC000"/>
          </a:solidFill>
        </p:grpSpPr>
        <p:sp>
          <p:nvSpPr>
            <p:cNvPr id="10032" name="Google Shape;10032;p74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74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4" name="Google Shape;10034;p74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rgbClr val="FFC000"/>
          </a:solidFill>
        </p:grpSpPr>
        <p:sp>
          <p:nvSpPr>
            <p:cNvPr id="10035" name="Google Shape;10035;p74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74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74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74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74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74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74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74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74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4" name="Google Shape;10044;p74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rgbClr val="FFC000"/>
          </a:solidFill>
        </p:grpSpPr>
        <p:sp>
          <p:nvSpPr>
            <p:cNvPr id="10045" name="Google Shape;10045;p74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74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74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74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9" name="Google Shape;10049;p74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0" name="Google Shape;10050;p74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1" name="Google Shape;10051;p74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2" name="Google Shape;10052;p74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rgbClr val="FFC000"/>
          </a:solidFill>
        </p:grpSpPr>
        <p:sp>
          <p:nvSpPr>
            <p:cNvPr id="10053" name="Google Shape;10053;p74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74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74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74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74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74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74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74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74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74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74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74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74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74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7" name="Google Shape;10067;p74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rgbClr val="FFC000"/>
          </a:solidFill>
        </p:grpSpPr>
        <p:sp>
          <p:nvSpPr>
            <p:cNvPr id="10068" name="Google Shape;10068;p74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74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0" name="Google Shape;10070;p74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rgbClr val="FFC000"/>
          </a:solidFill>
        </p:grpSpPr>
        <p:sp>
          <p:nvSpPr>
            <p:cNvPr id="10071" name="Google Shape;10071;p74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74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74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4" name="Google Shape;10074;p74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10075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8" name="Google Shape;10078;p74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rgbClr val="FFC000"/>
          </a:solidFill>
        </p:grpSpPr>
        <p:sp>
          <p:nvSpPr>
            <p:cNvPr id="10079" name="Google Shape;10079;p74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74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74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74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74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4" name="Google Shape;10084;p74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rgbClr val="FFC000"/>
          </a:solidFill>
        </p:grpSpPr>
        <p:sp>
          <p:nvSpPr>
            <p:cNvPr id="10085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9" name="Google Shape;10089;p74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rgbClr val="FFC000"/>
          </a:solidFill>
        </p:grpSpPr>
        <p:sp>
          <p:nvSpPr>
            <p:cNvPr id="10090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2" name="Google Shape;10092;p74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3" name="Google Shape;10093;p74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rgbClr val="FFC000"/>
          </a:solidFill>
        </p:grpSpPr>
        <p:sp>
          <p:nvSpPr>
            <p:cNvPr id="10094" name="Google Shape;10094;p74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74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74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7" name="Google Shape;10097;p74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8" name="Google Shape;10098;p74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rgbClr val="FFC000"/>
          </a:solidFill>
        </p:grpSpPr>
        <p:sp>
          <p:nvSpPr>
            <p:cNvPr id="10099" name="Google Shape;10099;p74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74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1" name="Google Shape;10101;p74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rgbClr val="FFC000"/>
          </a:solidFill>
        </p:grpSpPr>
        <p:sp>
          <p:nvSpPr>
            <p:cNvPr id="10102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7" name="Google Shape;10107;p74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rgbClr val="FFC000"/>
          </a:solidFill>
        </p:grpSpPr>
        <p:sp>
          <p:nvSpPr>
            <p:cNvPr id="10108" name="Google Shape;10108;p74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74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74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74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74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3" name="Google Shape;10113;p74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14" name="Google Shape;10114;p74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rgbClr val="FFC000"/>
          </a:solidFill>
        </p:grpSpPr>
        <p:sp>
          <p:nvSpPr>
            <p:cNvPr id="10115" name="Google Shape;10115;p74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74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74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8" name="Google Shape;10118;p74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rgbClr val="FFC000"/>
          </a:solidFill>
        </p:grpSpPr>
        <p:sp>
          <p:nvSpPr>
            <p:cNvPr id="10119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5" name="Google Shape;10125;p74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rgbClr val="FFC000"/>
          </a:solidFill>
        </p:grpSpPr>
        <p:sp>
          <p:nvSpPr>
            <p:cNvPr id="10126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9" name="Google Shape;10129;p74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rgbClr val="FFC000"/>
          </a:solidFill>
        </p:grpSpPr>
        <p:sp>
          <p:nvSpPr>
            <p:cNvPr id="10130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3" name="Google Shape;10133;p74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rgbClr val="FFC000"/>
          </a:solidFill>
        </p:grpSpPr>
        <p:sp>
          <p:nvSpPr>
            <p:cNvPr id="10134" name="Google Shape;10134;p74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74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74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74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8" name="Google Shape;10138;p74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rgbClr val="FFC000"/>
          </a:solidFill>
        </p:grpSpPr>
        <p:sp>
          <p:nvSpPr>
            <p:cNvPr id="10139" name="Google Shape;10139;p74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74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1" name="Google Shape;10141;p74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rgbClr val="FFC000"/>
          </a:solidFill>
        </p:grpSpPr>
        <p:sp>
          <p:nvSpPr>
            <p:cNvPr id="10142" name="Google Shape;10142;p74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74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4" name="Google Shape;10144;p74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rgbClr val="FFC000"/>
          </a:solidFill>
        </p:grpSpPr>
        <p:sp>
          <p:nvSpPr>
            <p:cNvPr id="10145" name="Google Shape;10145;p74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74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74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74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9" name="Google Shape;10149;p74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rgbClr val="FFC000"/>
          </a:solidFill>
        </p:grpSpPr>
        <p:sp>
          <p:nvSpPr>
            <p:cNvPr id="10150" name="Google Shape;10150;p74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74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74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74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4" name="Google Shape;10154;p74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rgbClr val="FFC000"/>
          </a:solidFill>
        </p:grpSpPr>
        <p:sp>
          <p:nvSpPr>
            <p:cNvPr id="10155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2" name="Google Shape;10162;p74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rgbClr val="FFC000"/>
          </a:solidFill>
        </p:grpSpPr>
        <p:sp>
          <p:nvSpPr>
            <p:cNvPr id="10163" name="Google Shape;10163;p74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74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5" name="Google Shape;10165;p74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6" name="Google Shape;10166;p74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rgbClr val="FFC000"/>
          </a:solidFill>
        </p:grpSpPr>
        <p:sp>
          <p:nvSpPr>
            <p:cNvPr id="10167" name="Google Shape;10167;p74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74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74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74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1" name="Google Shape;10171;p74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72" name="Google Shape;10172;p74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rgbClr val="FFC000"/>
          </a:solidFill>
        </p:grpSpPr>
        <p:sp>
          <p:nvSpPr>
            <p:cNvPr id="10173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6" name="Google Shape;10176;p74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rgbClr val="FFC000"/>
          </a:solidFill>
        </p:grpSpPr>
        <p:sp>
          <p:nvSpPr>
            <p:cNvPr id="10177" name="Google Shape;10177;p74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74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74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74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74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74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74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4" name="Google Shape;10184;p74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rgbClr val="FFC000"/>
          </a:solidFill>
        </p:grpSpPr>
        <p:sp>
          <p:nvSpPr>
            <p:cNvPr id="10185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7" name="Google Shape;10187;p74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8" name="Google Shape;10188;p74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9" name="Google Shape;10189;p74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0" name="Google Shape;10190;p74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10191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5" name="Google Shape;10195;p74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rgbClr val="FFC000"/>
          </a:solidFill>
        </p:grpSpPr>
        <p:sp>
          <p:nvSpPr>
            <p:cNvPr id="10196" name="Google Shape;10196;p74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74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74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74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74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74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74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3" name="Google Shape;10203;p74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rgbClr val="FFC000"/>
          </a:solidFill>
        </p:grpSpPr>
        <p:sp>
          <p:nvSpPr>
            <p:cNvPr id="10204" name="Google Shape;10204;p74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74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74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7" name="Google Shape;10207;p74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rgbClr val="FFC000"/>
          </a:solidFill>
        </p:grpSpPr>
        <p:sp>
          <p:nvSpPr>
            <p:cNvPr id="10208" name="Google Shape;10208;p74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74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74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74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74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3" name="Google Shape;10213;p74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rgbClr val="FFC000"/>
          </a:solidFill>
        </p:grpSpPr>
        <p:sp>
          <p:nvSpPr>
            <p:cNvPr id="10214" name="Google Shape;10214;p7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7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7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7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7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7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7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1" name="Google Shape;10221;p74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10222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5" name="Google Shape;10225;p74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rgbClr val="FFC000"/>
          </a:solidFill>
        </p:grpSpPr>
        <p:sp>
          <p:nvSpPr>
            <p:cNvPr id="10226" name="Google Shape;10226;p74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74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74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9" name="Google Shape;10229;p74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rgbClr val="FFC000"/>
          </a:solidFill>
        </p:grpSpPr>
        <p:sp>
          <p:nvSpPr>
            <p:cNvPr id="10230" name="Google Shape;10230;p74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74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74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74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4" name="Google Shape;10234;p74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10235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0" name="Google Shape;10240;p74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10241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3" name="Google Shape;10243;p74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rgbClr val="FFC000"/>
          </a:solidFill>
        </p:grpSpPr>
        <p:sp>
          <p:nvSpPr>
            <p:cNvPr id="10244" name="Google Shape;10244;p74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74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74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74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74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74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74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1" name="Google Shape;10251;p74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10252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9" name="Google Shape;10259;p74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rgbClr val="FFC000"/>
          </a:solidFill>
        </p:grpSpPr>
        <p:sp>
          <p:nvSpPr>
            <p:cNvPr id="10260" name="Google Shape;10260;p74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74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74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74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74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5" name="Google Shape;10265;p74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rgbClr val="FFC000"/>
          </a:solidFill>
        </p:grpSpPr>
        <p:sp>
          <p:nvSpPr>
            <p:cNvPr id="10266" name="Google Shape;10266;p7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7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7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7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7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7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2" name="Google Shape;10272;p74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rgbClr val="FFC000"/>
          </a:solidFill>
        </p:grpSpPr>
        <p:sp>
          <p:nvSpPr>
            <p:cNvPr id="10273" name="Google Shape;10273;p74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74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74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74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7" name="Google Shape;10277;p74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rgbClr val="FFC000"/>
          </a:solidFill>
        </p:grpSpPr>
        <p:sp>
          <p:nvSpPr>
            <p:cNvPr id="10278" name="Google Shape;10278;p74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74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74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74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74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74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74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74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6" name="Google Shape;10286;p74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rgbClr val="FFC000"/>
          </a:solidFill>
        </p:grpSpPr>
        <p:sp>
          <p:nvSpPr>
            <p:cNvPr id="10287" name="Google Shape;10287;p74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74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74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74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74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2" name="Google Shape;10292;p74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rgbClr val="FFC000"/>
          </a:solidFill>
        </p:grpSpPr>
        <p:sp>
          <p:nvSpPr>
            <p:cNvPr id="10293" name="Google Shape;10293;p74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74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74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74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7" name="Google Shape;10297;p74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10298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3" name="Google Shape;10303;p74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10304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6" name="Google Shape;10316;p74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rgbClr val="FFC000"/>
          </a:solidFill>
        </p:grpSpPr>
        <p:sp>
          <p:nvSpPr>
            <p:cNvPr id="10317" name="Google Shape;10317;p74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74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74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74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74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74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3" name="Google Shape;10323;p74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rgbClr val="FFC000"/>
          </a:solidFill>
        </p:grpSpPr>
        <p:sp>
          <p:nvSpPr>
            <p:cNvPr id="10324" name="Google Shape;10324;p74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74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74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74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74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74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74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1" name="Google Shape;10331;p74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rgbClr val="FFC000"/>
          </a:solidFill>
        </p:grpSpPr>
        <p:sp>
          <p:nvSpPr>
            <p:cNvPr id="10332" name="Google Shape;10332;p74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74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74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5" name="Google Shape;10335;p74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36" name="Google Shape;10336;p74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rgbClr val="FFC000"/>
          </a:solidFill>
        </p:grpSpPr>
        <p:sp>
          <p:nvSpPr>
            <p:cNvPr id="10337" name="Google Shape;10337;p74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74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74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74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1" name="Google Shape;10341;p74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10342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7" name="Google Shape;10347;p74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48" name="Google Shape;10348;p74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rgbClr val="FFC000"/>
          </a:solidFill>
        </p:grpSpPr>
        <p:sp>
          <p:nvSpPr>
            <p:cNvPr id="10349" name="Google Shape;10349;p74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74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74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2" name="Google Shape;10352;p74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10353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9" name="Google Shape;10359;p74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10360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7" name="Google Shape;10367;p74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rgbClr val="FFC000"/>
          </a:solidFill>
        </p:grpSpPr>
        <p:sp>
          <p:nvSpPr>
            <p:cNvPr id="10368" name="Google Shape;10368;p74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74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74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1" name="Google Shape;10371;p74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rgbClr val="FFC000"/>
          </a:solidFill>
        </p:grpSpPr>
        <p:sp>
          <p:nvSpPr>
            <p:cNvPr id="10372" name="Google Shape;10372;p74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74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74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74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74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74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8" name="Google Shape;10378;p74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rgbClr val="FFC000"/>
          </a:solidFill>
        </p:grpSpPr>
        <p:sp>
          <p:nvSpPr>
            <p:cNvPr id="10379" name="Google Shape;10379;p74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74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74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2" name="Google Shape;10382;p74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rgbClr val="FFC000"/>
          </a:solidFill>
        </p:grpSpPr>
        <p:sp>
          <p:nvSpPr>
            <p:cNvPr id="10383" name="Google Shape;10383;p74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74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74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6" name="Google Shape;10386;p74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rgbClr val="FFC000"/>
          </a:solidFill>
        </p:grpSpPr>
        <p:sp>
          <p:nvSpPr>
            <p:cNvPr id="10387" name="Google Shape;10387;p74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74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74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0" name="Google Shape;10390;p74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10391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9" name="Google Shape;10399;p74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10400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8" name="Google Shape;10408;p74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rgbClr val="FFC000"/>
          </a:solidFill>
        </p:grpSpPr>
        <p:sp>
          <p:nvSpPr>
            <p:cNvPr id="10409" name="Google Shape;10409;p74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74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74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2" name="Google Shape;10412;p74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10413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1" name="Google Shape;10421;p74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10422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0" name="Google Shape;10430;p74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rgbClr val="FFC000"/>
          </a:solidFill>
        </p:grpSpPr>
        <p:sp>
          <p:nvSpPr>
            <p:cNvPr id="10431" name="Google Shape;10431;p74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74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74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74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5" name="Google Shape;10435;p74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10436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3" name="Google Shape;10443;p74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10444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0" name="Google Shape;10450;p74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rgbClr val="FFC000"/>
          </a:solidFill>
        </p:grpSpPr>
        <p:sp>
          <p:nvSpPr>
            <p:cNvPr id="10451" name="Google Shape;10451;p74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74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74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74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74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6" name="Google Shape;10456;p74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rgbClr val="FFC000"/>
          </a:solidFill>
        </p:grpSpPr>
        <p:sp>
          <p:nvSpPr>
            <p:cNvPr id="10457" name="Google Shape;10457;p74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74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74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0" name="Google Shape;10460;p74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rgbClr val="FFC000"/>
          </a:solidFill>
        </p:grpSpPr>
        <p:sp>
          <p:nvSpPr>
            <p:cNvPr id="10461" name="Google Shape;10461;p74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74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74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74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74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74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74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8" name="Google Shape;10468;p74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10469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2" name="Google Shape;10472;p74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rgbClr val="FFC000"/>
          </a:solidFill>
        </p:grpSpPr>
        <p:sp>
          <p:nvSpPr>
            <p:cNvPr id="10473" name="Google Shape;10473;p74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74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74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74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74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8" name="Google Shape;10478;p74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10479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3" name="Google Shape;10483;p74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10484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9" name="Google Shape;10489;p74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rgbClr val="FFC000"/>
          </a:solidFill>
        </p:grpSpPr>
        <p:sp>
          <p:nvSpPr>
            <p:cNvPr id="10490" name="Google Shape;10490;p74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74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74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74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74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74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74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7" name="Google Shape;10497;p74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10498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06400" y="4356000"/>
            <a:ext cx="8407400" cy="5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0" name="Google Shape;1240;p51"/>
          <p:cNvSpPr txBox="1">
            <a:spLocks noGrp="1"/>
          </p:cNvSpPr>
          <p:nvPr>
            <p:ph type="title"/>
          </p:nvPr>
        </p:nvSpPr>
        <p:spPr>
          <a:xfrm>
            <a:off x="2249725" y="1858950"/>
            <a:ext cx="47532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</a:t>
            </a:r>
            <a:endParaRPr/>
          </a:p>
        </p:txBody>
      </p:sp>
      <p:sp>
        <p:nvSpPr>
          <p:cNvPr id="1241" name="Google Shape;1241;p51"/>
          <p:cNvSpPr txBox="1">
            <a:spLocks noGrp="1"/>
          </p:cNvSpPr>
          <p:nvPr>
            <p:ph type="subTitle" idx="1"/>
          </p:nvPr>
        </p:nvSpPr>
        <p:spPr>
          <a:xfrm>
            <a:off x="3439525" y="3302700"/>
            <a:ext cx="23736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can introduce yourself, write your email…</a:t>
            </a:r>
            <a:endParaRPr/>
          </a:p>
        </p:txBody>
      </p:sp>
      <p:grpSp>
        <p:nvGrpSpPr>
          <p:cNvPr id="1288" name="Google Shape;1288;p51"/>
          <p:cNvGrpSpPr/>
          <p:nvPr/>
        </p:nvGrpSpPr>
        <p:grpSpPr>
          <a:xfrm rot="541442">
            <a:off x="1214431" y="215945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204" y="801345"/>
            <a:ext cx="1374950" cy="3911176"/>
          </a:xfrm>
          <a:prstGeom prst="rect">
            <a:avLst/>
          </a:prstGeom>
        </p:spPr>
      </p:pic>
      <p:sp>
        <p:nvSpPr>
          <p:cNvPr id="57" name="Google Shape;124;p6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rupo 57"/>
          <p:cNvGrpSpPr/>
          <p:nvPr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59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0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61" name="Freeform 5"/>
          <p:cNvSpPr>
            <a:spLocks/>
          </p:cNvSpPr>
          <p:nvPr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242" name="Google Shape;1242;p51"/>
          <p:cNvGrpSpPr/>
          <p:nvPr/>
        </p:nvGrpSpPr>
        <p:grpSpPr>
          <a:xfrm>
            <a:off x="3861412" y="855484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A0AA89E7-A39E-9D1F-F417-2257BF756581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5" name="Google Shape;179;p21">
              <a:extLst>
                <a:ext uri="{FF2B5EF4-FFF2-40B4-BE49-F238E27FC236}">
                  <a16:creationId xmlns:a16="http://schemas.microsoft.com/office/drawing/2014/main" id="{E6F5AD00-3F98-AF4D-F5E9-1307BC8B513B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0;p21">
              <a:extLst>
                <a:ext uri="{FF2B5EF4-FFF2-40B4-BE49-F238E27FC236}">
                  <a16:creationId xmlns:a16="http://schemas.microsoft.com/office/drawing/2014/main" id="{DD375932-DFDD-717C-1F86-5F7C824E704F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1;p21">
              <a:extLst>
                <a:ext uri="{FF2B5EF4-FFF2-40B4-BE49-F238E27FC236}">
                  <a16:creationId xmlns:a16="http://schemas.microsoft.com/office/drawing/2014/main" id="{DF5665ED-DB8D-8E24-7F24-EF67D1E37092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2;p21">
              <a:extLst>
                <a:ext uri="{FF2B5EF4-FFF2-40B4-BE49-F238E27FC236}">
                  <a16:creationId xmlns:a16="http://schemas.microsoft.com/office/drawing/2014/main" id="{A980F79C-718C-E1DB-4004-71A0468DD61D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3;p21">
              <a:extLst>
                <a:ext uri="{FF2B5EF4-FFF2-40B4-BE49-F238E27FC236}">
                  <a16:creationId xmlns:a16="http://schemas.microsoft.com/office/drawing/2014/main" id="{7474D132-2DEF-D653-F68A-520C05389563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4;p21">
              <a:extLst>
                <a:ext uri="{FF2B5EF4-FFF2-40B4-BE49-F238E27FC236}">
                  <a16:creationId xmlns:a16="http://schemas.microsoft.com/office/drawing/2014/main" id="{46E99957-735D-8518-A272-09617EE7856E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1" name="Google Shape;185;p21">
              <a:extLst>
                <a:ext uri="{FF2B5EF4-FFF2-40B4-BE49-F238E27FC236}">
                  <a16:creationId xmlns:a16="http://schemas.microsoft.com/office/drawing/2014/main" id="{D0421D43-4E98-4D6E-89E2-A97DBCD94588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16299B6-2B71-F0C1-C993-82334C7E455D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3" name="Google Shape;179;p21">
              <a:extLst>
                <a:ext uri="{FF2B5EF4-FFF2-40B4-BE49-F238E27FC236}">
                  <a16:creationId xmlns:a16="http://schemas.microsoft.com/office/drawing/2014/main" id="{FB3CEFA4-B34A-ADFD-9E17-0088939586A3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0;p21">
              <a:extLst>
                <a:ext uri="{FF2B5EF4-FFF2-40B4-BE49-F238E27FC236}">
                  <a16:creationId xmlns:a16="http://schemas.microsoft.com/office/drawing/2014/main" id="{BF659C3C-8D53-9B90-5BF8-7E751C65B02E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1;p21">
              <a:extLst>
                <a:ext uri="{FF2B5EF4-FFF2-40B4-BE49-F238E27FC236}">
                  <a16:creationId xmlns:a16="http://schemas.microsoft.com/office/drawing/2014/main" id="{86013E94-B67E-F1C8-E9D0-249CC471D01B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2;p21">
              <a:extLst>
                <a:ext uri="{FF2B5EF4-FFF2-40B4-BE49-F238E27FC236}">
                  <a16:creationId xmlns:a16="http://schemas.microsoft.com/office/drawing/2014/main" id="{4CED0F7F-92AC-2B92-85DF-034C22594EFA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3;p21">
              <a:extLst>
                <a:ext uri="{FF2B5EF4-FFF2-40B4-BE49-F238E27FC236}">
                  <a16:creationId xmlns:a16="http://schemas.microsoft.com/office/drawing/2014/main" id="{2962D5D0-D850-10A0-59E7-4A5EDF177130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4;p21">
              <a:extLst>
                <a:ext uri="{FF2B5EF4-FFF2-40B4-BE49-F238E27FC236}">
                  <a16:creationId xmlns:a16="http://schemas.microsoft.com/office/drawing/2014/main" id="{DB911FAD-DC37-4908-19B5-F74FEDF267AB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9" name="Google Shape;185;p21">
              <a:extLst>
                <a:ext uri="{FF2B5EF4-FFF2-40B4-BE49-F238E27FC236}">
                  <a16:creationId xmlns:a16="http://schemas.microsoft.com/office/drawing/2014/main" id="{90624BD8-F69B-774E-BB49-94F122DB9B7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52"/>
          <p:cNvSpPr txBox="1">
            <a:spLocks noGrp="1"/>
          </p:cNvSpPr>
          <p:nvPr>
            <p:ph type="title"/>
          </p:nvPr>
        </p:nvSpPr>
        <p:spPr>
          <a:xfrm>
            <a:off x="424950" y="410763"/>
            <a:ext cx="4082100" cy="11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BOOKS TO READ THIS YEAR</a:t>
            </a:r>
            <a:endParaRPr/>
          </a:p>
        </p:txBody>
      </p:sp>
      <p:sp>
        <p:nvSpPr>
          <p:cNvPr id="1298" name="Google Shape;1298;p52"/>
          <p:cNvSpPr txBox="1">
            <a:spLocks noGrp="1"/>
          </p:cNvSpPr>
          <p:nvPr>
            <p:ph type="body" idx="1"/>
          </p:nvPr>
        </p:nvSpPr>
        <p:spPr>
          <a:xfrm>
            <a:off x="424950" y="1814863"/>
            <a:ext cx="4082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“Mars is a cold place” - (Author)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7182FF"/>
              </a:buClr>
              <a:buSzPts val="1400"/>
              <a:buChar char="●"/>
            </a:pPr>
            <a:r>
              <a:rPr lang="en" dirty="0"/>
              <a:t>“Saturn and venus” - (Author)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D6EEB"/>
              </a:buClr>
              <a:buSzPts val="1400"/>
              <a:buChar char="●"/>
            </a:pPr>
            <a:r>
              <a:rPr lang="en" dirty="0"/>
              <a:t>“Our planet” - (Author)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A9DD"/>
              </a:buClr>
              <a:buSzPts val="1400"/>
              <a:buChar char="●"/>
            </a:pPr>
            <a:r>
              <a:rPr lang="en" dirty="0"/>
              <a:t>“Solar system” - (Author)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7607D"/>
              </a:buClr>
              <a:buSzPts val="1400"/>
              <a:buChar char="●"/>
            </a:pPr>
            <a:r>
              <a:rPr lang="en" dirty="0"/>
              <a:t>“The closest planet to the sun” - (Author)</a:t>
            </a:r>
            <a:endParaRPr dirty="0"/>
          </a:p>
        </p:txBody>
      </p:sp>
      <p:sp>
        <p:nvSpPr>
          <p:cNvPr id="1368" name="Google Shape;1368;p52"/>
          <p:cNvSpPr/>
          <p:nvPr/>
        </p:nvSpPr>
        <p:spPr>
          <a:xfrm>
            <a:off x="279250" y="1645025"/>
            <a:ext cx="63162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298;p52"/>
          <p:cNvSpPr txBox="1">
            <a:spLocks/>
          </p:cNvSpPr>
          <p:nvPr/>
        </p:nvSpPr>
        <p:spPr>
          <a:xfrm>
            <a:off x="424950" y="3261501"/>
            <a:ext cx="4082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verpass"/>
              <a:buChar char="●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verpass"/>
              <a:buChar char="○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verpass"/>
              <a:buChar char="■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verpass"/>
              <a:buChar char="●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verpass"/>
              <a:buChar char="○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verpass"/>
              <a:buChar char="■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verpass"/>
              <a:buChar char="●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verpass"/>
              <a:buChar char="○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verpass"/>
              <a:buChar char="■"/>
              <a:defRPr sz="1400" b="0" i="0" u="none" strike="noStrike" cap="none">
                <a:solidFill>
                  <a:schemeClr val="accent4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lang="en-US"/>
              <a:t>“Mars is a cold place” - (Author)</a:t>
            </a:r>
          </a:p>
          <a:p>
            <a:pPr>
              <a:buClr>
                <a:srgbClr val="7182FF"/>
              </a:buClr>
            </a:pPr>
            <a:r>
              <a:rPr lang="en-US"/>
              <a:t>“Saturn and venus” - (Author)</a:t>
            </a:r>
          </a:p>
          <a:p>
            <a:pPr>
              <a:buClr>
                <a:srgbClr val="BD6EEB"/>
              </a:buClr>
            </a:pPr>
            <a:r>
              <a:rPr lang="en-US"/>
              <a:t>“Our planet” - (Author)</a:t>
            </a:r>
          </a:p>
          <a:p>
            <a:pPr>
              <a:buClr>
                <a:srgbClr val="FFA9DD"/>
              </a:buClr>
            </a:pPr>
            <a:r>
              <a:rPr lang="en-US"/>
              <a:t>“Solar system” - (Author)</a:t>
            </a:r>
          </a:p>
          <a:p>
            <a:pPr>
              <a:buClr>
                <a:srgbClr val="F7607D"/>
              </a:buClr>
            </a:pPr>
            <a:r>
              <a:rPr lang="en-US"/>
              <a:t>“The closest planet to the sun” - (Author)</a:t>
            </a:r>
            <a:endParaRPr lang="en-US" dirty="0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075" y="2163351"/>
            <a:ext cx="3678750" cy="244125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75" y="4642111"/>
            <a:ext cx="9321975" cy="59506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6E3D6A2-7BB1-BC5D-930E-88BDDE4C5A08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A75055E2-063A-193E-08B6-55F7E1AC49BA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38006F54-556F-36F3-BADE-2E0ECB856167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E91A65EC-C1DE-60CF-0FFB-D77D6E4C6EBC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CC679CE7-FCB7-58AC-C391-60913337830A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3;p21">
              <a:extLst>
                <a:ext uri="{FF2B5EF4-FFF2-40B4-BE49-F238E27FC236}">
                  <a16:creationId xmlns:a16="http://schemas.microsoft.com/office/drawing/2014/main" id="{E4041901-5926-3CB5-3B03-5786B786E13E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4;p21">
              <a:extLst>
                <a:ext uri="{FF2B5EF4-FFF2-40B4-BE49-F238E27FC236}">
                  <a16:creationId xmlns:a16="http://schemas.microsoft.com/office/drawing/2014/main" id="{BE26AD11-F7EC-D3A6-CCB0-1923FA5F4A85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5;p21">
              <a:extLst>
                <a:ext uri="{FF2B5EF4-FFF2-40B4-BE49-F238E27FC236}">
                  <a16:creationId xmlns:a16="http://schemas.microsoft.com/office/drawing/2014/main" id="{9355AA51-823E-32A2-16D8-5C9C9591574D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505BF73-5657-F967-F147-E15C9F9A5585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1" name="Google Shape;179;p21">
              <a:extLst>
                <a:ext uri="{FF2B5EF4-FFF2-40B4-BE49-F238E27FC236}">
                  <a16:creationId xmlns:a16="http://schemas.microsoft.com/office/drawing/2014/main" id="{87B92E56-0AF1-59BB-1A42-B79F3211215F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2" name="Google Shape;180;p21">
              <a:extLst>
                <a:ext uri="{FF2B5EF4-FFF2-40B4-BE49-F238E27FC236}">
                  <a16:creationId xmlns:a16="http://schemas.microsoft.com/office/drawing/2014/main" id="{91B0AD98-4048-66AB-E3EA-DE31ECF49FEF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1;p21">
              <a:extLst>
                <a:ext uri="{FF2B5EF4-FFF2-40B4-BE49-F238E27FC236}">
                  <a16:creationId xmlns:a16="http://schemas.microsoft.com/office/drawing/2014/main" id="{5DEC2BF7-C806-86F2-D310-7AADD78244C2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2;p21">
              <a:extLst>
                <a:ext uri="{FF2B5EF4-FFF2-40B4-BE49-F238E27FC236}">
                  <a16:creationId xmlns:a16="http://schemas.microsoft.com/office/drawing/2014/main" id="{0FF3CBAC-90FF-4894-B485-8F5B299F0148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3;p21">
              <a:extLst>
                <a:ext uri="{FF2B5EF4-FFF2-40B4-BE49-F238E27FC236}">
                  <a16:creationId xmlns:a16="http://schemas.microsoft.com/office/drawing/2014/main" id="{879B2088-9A4F-30A2-132A-EA44C14FCE7E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4;p21">
              <a:extLst>
                <a:ext uri="{FF2B5EF4-FFF2-40B4-BE49-F238E27FC236}">
                  <a16:creationId xmlns:a16="http://schemas.microsoft.com/office/drawing/2014/main" id="{5FEFBD97-6CC0-42C6-0223-C60CADBDA61B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5;p21">
              <a:extLst>
                <a:ext uri="{FF2B5EF4-FFF2-40B4-BE49-F238E27FC236}">
                  <a16:creationId xmlns:a16="http://schemas.microsoft.com/office/drawing/2014/main" id="{56C35C5B-9147-51BC-EEBD-BF0A89B6911F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982483" y="38451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SOLUTION</a:t>
            </a:r>
            <a:endParaRPr sz="3600" dirty="0"/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1"/>
          </p:nvPr>
        </p:nvSpPr>
        <p:spPr>
          <a:xfrm>
            <a:off x="484452" y="1308053"/>
            <a:ext cx="3843300" cy="8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182FF"/>
                </a:solidFill>
              </a:rPr>
              <a:t>Mercury is the closest planet to the Sun and the smallest one in the Solar System. It’s only a bit larger than the Moon.</a:t>
            </a:r>
            <a:endParaRPr dirty="0">
              <a:solidFill>
                <a:srgbClr val="7182FF"/>
              </a:solidFill>
            </a:endParaRPr>
          </a:p>
        </p:txBody>
      </p:sp>
      <p:sp>
        <p:nvSpPr>
          <p:cNvPr id="7" name="Google Shape;252;p37"/>
          <p:cNvSpPr txBox="1">
            <a:spLocks/>
          </p:cNvSpPr>
          <p:nvPr/>
        </p:nvSpPr>
        <p:spPr>
          <a:xfrm>
            <a:off x="493152" y="2190415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>
                <a:solidFill>
                  <a:srgbClr val="7182FF"/>
                </a:solidFill>
              </a:rPr>
              <a:t>Mercury is the closest planet to the Sun and the smallest one in the Solar System. It’s only a bit larger than the Moon.</a:t>
            </a:r>
          </a:p>
        </p:txBody>
      </p:sp>
      <p:sp>
        <p:nvSpPr>
          <p:cNvPr id="8" name="Google Shape;252;p37"/>
          <p:cNvSpPr txBox="1">
            <a:spLocks/>
          </p:cNvSpPr>
          <p:nvPr/>
        </p:nvSpPr>
        <p:spPr>
          <a:xfrm>
            <a:off x="449402" y="2985969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>
                <a:solidFill>
                  <a:srgbClr val="7182FF"/>
                </a:solidFill>
              </a:rPr>
              <a:t>Mercury is the closest planet to the Sun and the smallest one in the Solar System. It’s only a bit larger than the Moon.</a:t>
            </a:r>
          </a:p>
        </p:txBody>
      </p:sp>
      <p:sp>
        <p:nvSpPr>
          <p:cNvPr id="9" name="Google Shape;252;p37"/>
          <p:cNvSpPr txBox="1">
            <a:spLocks/>
          </p:cNvSpPr>
          <p:nvPr/>
        </p:nvSpPr>
        <p:spPr>
          <a:xfrm>
            <a:off x="471277" y="3779602"/>
            <a:ext cx="38433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dirty="0">
                <a:solidFill>
                  <a:srgbClr val="7182FF"/>
                </a:solidFill>
              </a:rPr>
              <a:t>Mercury is the closest planet to the Sun and the smallest one in the Solar System. It’s only a bit larger than the Moon.</a:t>
            </a:r>
          </a:p>
        </p:txBody>
      </p:sp>
      <p:grpSp>
        <p:nvGrpSpPr>
          <p:cNvPr id="235" name="Grupo 234"/>
          <p:cNvGrpSpPr/>
          <p:nvPr/>
        </p:nvGrpSpPr>
        <p:grpSpPr>
          <a:xfrm>
            <a:off x="4314577" y="2212590"/>
            <a:ext cx="4487863" cy="2595563"/>
            <a:chOff x="4302125" y="2343150"/>
            <a:chExt cx="4487863" cy="25955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302125" y="2982913"/>
              <a:ext cx="1343025" cy="1287462"/>
            </a:xfrm>
            <a:custGeom>
              <a:avLst/>
              <a:gdLst>
                <a:gd name="T0" fmla="*/ 48 w 200"/>
                <a:gd name="T1" fmla="*/ 20 h 191"/>
                <a:gd name="T2" fmla="*/ 67 w 200"/>
                <a:gd name="T3" fmla="*/ 43 h 191"/>
                <a:gd name="T4" fmla="*/ 65 w 200"/>
                <a:gd name="T5" fmla="*/ 59 h 191"/>
                <a:gd name="T6" fmla="*/ 58 w 200"/>
                <a:gd name="T7" fmla="*/ 65 h 191"/>
                <a:gd name="T8" fmla="*/ 67 w 200"/>
                <a:gd name="T9" fmla="*/ 69 h 191"/>
                <a:gd name="T10" fmla="*/ 66 w 200"/>
                <a:gd name="T11" fmla="*/ 70 h 191"/>
                <a:gd name="T12" fmla="*/ 60 w 200"/>
                <a:gd name="T13" fmla="*/ 76 h 191"/>
                <a:gd name="T14" fmla="*/ 69 w 200"/>
                <a:gd name="T15" fmla="*/ 79 h 191"/>
                <a:gd name="T16" fmla="*/ 99 w 200"/>
                <a:gd name="T17" fmla="*/ 45 h 191"/>
                <a:gd name="T18" fmla="*/ 88 w 200"/>
                <a:gd name="T19" fmla="*/ 20 h 191"/>
                <a:gd name="T20" fmla="*/ 127 w 200"/>
                <a:gd name="T21" fmla="*/ 30 h 191"/>
                <a:gd name="T22" fmla="*/ 155 w 200"/>
                <a:gd name="T23" fmla="*/ 55 h 191"/>
                <a:gd name="T24" fmla="*/ 165 w 200"/>
                <a:gd name="T25" fmla="*/ 33 h 191"/>
                <a:gd name="T26" fmla="*/ 177 w 200"/>
                <a:gd name="T27" fmla="*/ 9 h 191"/>
                <a:gd name="T28" fmla="*/ 193 w 200"/>
                <a:gd name="T29" fmla="*/ 3 h 191"/>
                <a:gd name="T30" fmla="*/ 197 w 200"/>
                <a:gd name="T31" fmla="*/ 19 h 191"/>
                <a:gd name="T32" fmla="*/ 173 w 200"/>
                <a:gd name="T33" fmla="*/ 68 h 191"/>
                <a:gd name="T34" fmla="*/ 143 w 200"/>
                <a:gd name="T35" fmla="*/ 74 h 191"/>
                <a:gd name="T36" fmla="*/ 122 w 200"/>
                <a:gd name="T37" fmla="*/ 55 h 191"/>
                <a:gd name="T38" fmla="*/ 111 w 200"/>
                <a:gd name="T39" fmla="*/ 46 h 191"/>
                <a:gd name="T40" fmla="*/ 105 w 200"/>
                <a:gd name="T41" fmla="*/ 88 h 191"/>
                <a:gd name="T42" fmla="*/ 109 w 200"/>
                <a:gd name="T43" fmla="*/ 104 h 191"/>
                <a:gd name="T44" fmla="*/ 132 w 200"/>
                <a:gd name="T45" fmla="*/ 175 h 191"/>
                <a:gd name="T46" fmla="*/ 124 w 200"/>
                <a:gd name="T47" fmla="*/ 188 h 191"/>
                <a:gd name="T48" fmla="*/ 61 w 200"/>
                <a:gd name="T49" fmla="*/ 191 h 191"/>
                <a:gd name="T50" fmla="*/ 29 w 200"/>
                <a:gd name="T51" fmla="*/ 187 h 191"/>
                <a:gd name="T52" fmla="*/ 22 w 200"/>
                <a:gd name="T53" fmla="*/ 177 h 191"/>
                <a:gd name="T54" fmla="*/ 46 w 200"/>
                <a:gd name="T55" fmla="*/ 104 h 191"/>
                <a:gd name="T56" fmla="*/ 44 w 200"/>
                <a:gd name="T57" fmla="*/ 60 h 191"/>
                <a:gd name="T58" fmla="*/ 31 w 200"/>
                <a:gd name="T59" fmla="*/ 92 h 191"/>
                <a:gd name="T60" fmla="*/ 23 w 200"/>
                <a:gd name="T61" fmla="*/ 134 h 191"/>
                <a:gd name="T62" fmla="*/ 9 w 200"/>
                <a:gd name="T63" fmla="*/ 145 h 191"/>
                <a:gd name="T64" fmla="*/ 1 w 200"/>
                <a:gd name="T65" fmla="*/ 130 h 191"/>
                <a:gd name="T66" fmla="*/ 9 w 200"/>
                <a:gd name="T67" fmla="*/ 90 h 191"/>
                <a:gd name="T68" fmla="*/ 35 w 200"/>
                <a:gd name="T69" fmla="*/ 30 h 191"/>
                <a:gd name="T70" fmla="*/ 48 w 200"/>
                <a:gd name="T71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" h="191">
                  <a:moveTo>
                    <a:pt x="48" y="20"/>
                  </a:moveTo>
                  <a:cubicBezTo>
                    <a:pt x="55" y="29"/>
                    <a:pt x="61" y="36"/>
                    <a:pt x="67" y="43"/>
                  </a:cubicBezTo>
                  <a:cubicBezTo>
                    <a:pt x="73" y="50"/>
                    <a:pt x="73" y="55"/>
                    <a:pt x="65" y="59"/>
                  </a:cubicBezTo>
                  <a:cubicBezTo>
                    <a:pt x="63" y="61"/>
                    <a:pt x="61" y="63"/>
                    <a:pt x="58" y="65"/>
                  </a:cubicBezTo>
                  <a:cubicBezTo>
                    <a:pt x="61" y="66"/>
                    <a:pt x="64" y="68"/>
                    <a:pt x="67" y="69"/>
                  </a:cubicBezTo>
                  <a:cubicBezTo>
                    <a:pt x="67" y="69"/>
                    <a:pt x="67" y="70"/>
                    <a:pt x="66" y="70"/>
                  </a:cubicBezTo>
                  <a:cubicBezTo>
                    <a:pt x="64" y="72"/>
                    <a:pt x="62" y="74"/>
                    <a:pt x="60" y="76"/>
                  </a:cubicBezTo>
                  <a:cubicBezTo>
                    <a:pt x="63" y="77"/>
                    <a:pt x="66" y="79"/>
                    <a:pt x="69" y="79"/>
                  </a:cubicBezTo>
                  <a:cubicBezTo>
                    <a:pt x="88" y="76"/>
                    <a:pt x="103" y="60"/>
                    <a:pt x="99" y="45"/>
                  </a:cubicBezTo>
                  <a:cubicBezTo>
                    <a:pt x="97" y="36"/>
                    <a:pt x="92" y="29"/>
                    <a:pt x="88" y="20"/>
                  </a:cubicBezTo>
                  <a:cubicBezTo>
                    <a:pt x="101" y="19"/>
                    <a:pt x="116" y="17"/>
                    <a:pt x="127" y="30"/>
                  </a:cubicBezTo>
                  <a:cubicBezTo>
                    <a:pt x="135" y="39"/>
                    <a:pt x="145" y="46"/>
                    <a:pt x="155" y="55"/>
                  </a:cubicBezTo>
                  <a:cubicBezTo>
                    <a:pt x="158" y="47"/>
                    <a:pt x="162" y="40"/>
                    <a:pt x="165" y="33"/>
                  </a:cubicBezTo>
                  <a:cubicBezTo>
                    <a:pt x="169" y="25"/>
                    <a:pt x="173" y="17"/>
                    <a:pt x="177" y="9"/>
                  </a:cubicBezTo>
                  <a:cubicBezTo>
                    <a:pt x="181" y="2"/>
                    <a:pt x="187" y="0"/>
                    <a:pt x="193" y="3"/>
                  </a:cubicBezTo>
                  <a:cubicBezTo>
                    <a:pt x="199" y="6"/>
                    <a:pt x="200" y="13"/>
                    <a:pt x="197" y="19"/>
                  </a:cubicBezTo>
                  <a:cubicBezTo>
                    <a:pt x="189" y="35"/>
                    <a:pt x="181" y="51"/>
                    <a:pt x="173" y="68"/>
                  </a:cubicBezTo>
                  <a:cubicBezTo>
                    <a:pt x="166" y="81"/>
                    <a:pt x="155" y="84"/>
                    <a:pt x="143" y="74"/>
                  </a:cubicBezTo>
                  <a:cubicBezTo>
                    <a:pt x="136" y="67"/>
                    <a:pt x="129" y="61"/>
                    <a:pt x="122" y="55"/>
                  </a:cubicBezTo>
                  <a:cubicBezTo>
                    <a:pt x="119" y="52"/>
                    <a:pt x="116" y="49"/>
                    <a:pt x="111" y="46"/>
                  </a:cubicBezTo>
                  <a:cubicBezTo>
                    <a:pt x="109" y="61"/>
                    <a:pt x="107" y="74"/>
                    <a:pt x="105" y="88"/>
                  </a:cubicBezTo>
                  <a:cubicBezTo>
                    <a:pt x="105" y="93"/>
                    <a:pt x="107" y="99"/>
                    <a:pt x="109" y="104"/>
                  </a:cubicBezTo>
                  <a:cubicBezTo>
                    <a:pt x="116" y="128"/>
                    <a:pt x="124" y="151"/>
                    <a:pt x="132" y="175"/>
                  </a:cubicBezTo>
                  <a:cubicBezTo>
                    <a:pt x="135" y="185"/>
                    <a:pt x="134" y="187"/>
                    <a:pt x="124" y="188"/>
                  </a:cubicBezTo>
                  <a:cubicBezTo>
                    <a:pt x="103" y="190"/>
                    <a:pt x="82" y="191"/>
                    <a:pt x="61" y="191"/>
                  </a:cubicBezTo>
                  <a:cubicBezTo>
                    <a:pt x="50" y="191"/>
                    <a:pt x="39" y="189"/>
                    <a:pt x="29" y="187"/>
                  </a:cubicBezTo>
                  <a:cubicBezTo>
                    <a:pt x="23" y="186"/>
                    <a:pt x="20" y="183"/>
                    <a:pt x="22" y="177"/>
                  </a:cubicBezTo>
                  <a:cubicBezTo>
                    <a:pt x="30" y="152"/>
                    <a:pt x="38" y="128"/>
                    <a:pt x="46" y="104"/>
                  </a:cubicBezTo>
                  <a:cubicBezTo>
                    <a:pt x="50" y="92"/>
                    <a:pt x="50" y="76"/>
                    <a:pt x="44" y="60"/>
                  </a:cubicBezTo>
                  <a:cubicBezTo>
                    <a:pt x="39" y="72"/>
                    <a:pt x="34" y="81"/>
                    <a:pt x="31" y="92"/>
                  </a:cubicBezTo>
                  <a:cubicBezTo>
                    <a:pt x="28" y="105"/>
                    <a:pt x="26" y="120"/>
                    <a:pt x="23" y="134"/>
                  </a:cubicBezTo>
                  <a:cubicBezTo>
                    <a:pt x="21" y="143"/>
                    <a:pt x="17" y="146"/>
                    <a:pt x="9" y="145"/>
                  </a:cubicBezTo>
                  <a:cubicBezTo>
                    <a:pt x="3" y="143"/>
                    <a:pt x="0" y="138"/>
                    <a:pt x="1" y="130"/>
                  </a:cubicBezTo>
                  <a:cubicBezTo>
                    <a:pt x="4" y="117"/>
                    <a:pt x="5" y="103"/>
                    <a:pt x="9" y="90"/>
                  </a:cubicBezTo>
                  <a:cubicBezTo>
                    <a:pt x="17" y="70"/>
                    <a:pt x="26" y="50"/>
                    <a:pt x="35" y="30"/>
                  </a:cubicBezTo>
                  <a:cubicBezTo>
                    <a:pt x="38" y="26"/>
                    <a:pt x="44" y="23"/>
                    <a:pt x="48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133975" y="3663950"/>
              <a:ext cx="2190750" cy="87312"/>
            </a:xfrm>
            <a:custGeom>
              <a:avLst/>
              <a:gdLst>
                <a:gd name="T0" fmla="*/ 326 w 326"/>
                <a:gd name="T1" fmla="*/ 0 h 13"/>
                <a:gd name="T2" fmla="*/ 326 w 326"/>
                <a:gd name="T3" fmla="*/ 13 h 13"/>
                <a:gd name="T4" fmla="*/ 0 w 326"/>
                <a:gd name="T5" fmla="*/ 13 h 13"/>
                <a:gd name="T6" fmla="*/ 0 w 326"/>
                <a:gd name="T7" fmla="*/ 0 h 13"/>
                <a:gd name="T8" fmla="*/ 7 w 326"/>
                <a:gd name="T9" fmla="*/ 0 h 13"/>
                <a:gd name="T10" fmla="*/ 235 w 326"/>
                <a:gd name="T11" fmla="*/ 1 h 13"/>
                <a:gd name="T12" fmla="*/ 246 w 326"/>
                <a:gd name="T13" fmla="*/ 4 h 13"/>
                <a:gd name="T14" fmla="*/ 266 w 326"/>
                <a:gd name="T15" fmla="*/ 6 h 13"/>
                <a:gd name="T16" fmla="*/ 281 w 326"/>
                <a:gd name="T17" fmla="*/ 1 h 13"/>
                <a:gd name="T18" fmla="*/ 284 w 326"/>
                <a:gd name="T19" fmla="*/ 1 h 13"/>
                <a:gd name="T20" fmla="*/ 326 w 326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13">
                  <a:moveTo>
                    <a:pt x="326" y="0"/>
                  </a:moveTo>
                  <a:cubicBezTo>
                    <a:pt x="326" y="5"/>
                    <a:pt x="326" y="9"/>
                    <a:pt x="326" y="13"/>
                  </a:cubicBezTo>
                  <a:cubicBezTo>
                    <a:pt x="217" y="13"/>
                    <a:pt x="109" y="13"/>
                    <a:pt x="0" y="13"/>
                  </a:cubicBezTo>
                  <a:cubicBezTo>
                    <a:pt x="0" y="9"/>
                    <a:pt x="0" y="6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83" y="0"/>
                    <a:pt x="159" y="0"/>
                    <a:pt x="235" y="1"/>
                  </a:cubicBezTo>
                  <a:cubicBezTo>
                    <a:pt x="239" y="1"/>
                    <a:pt x="242" y="3"/>
                    <a:pt x="246" y="4"/>
                  </a:cubicBezTo>
                  <a:cubicBezTo>
                    <a:pt x="253" y="5"/>
                    <a:pt x="260" y="6"/>
                    <a:pt x="266" y="6"/>
                  </a:cubicBezTo>
                  <a:cubicBezTo>
                    <a:pt x="272" y="7"/>
                    <a:pt x="279" y="9"/>
                    <a:pt x="281" y="1"/>
                  </a:cubicBezTo>
                  <a:cubicBezTo>
                    <a:pt x="281" y="1"/>
                    <a:pt x="283" y="1"/>
                    <a:pt x="284" y="1"/>
                  </a:cubicBezTo>
                  <a:cubicBezTo>
                    <a:pt x="298" y="0"/>
                    <a:pt x="312" y="0"/>
                    <a:pt x="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686550" y="4054475"/>
              <a:ext cx="2103438" cy="53975"/>
            </a:xfrm>
            <a:custGeom>
              <a:avLst/>
              <a:gdLst>
                <a:gd name="T0" fmla="*/ 0 w 313"/>
                <a:gd name="T1" fmla="*/ 8 h 8"/>
                <a:gd name="T2" fmla="*/ 0 w 313"/>
                <a:gd name="T3" fmla="*/ 0 h 8"/>
                <a:gd name="T4" fmla="*/ 313 w 313"/>
                <a:gd name="T5" fmla="*/ 0 h 8"/>
                <a:gd name="T6" fmla="*/ 313 w 313"/>
                <a:gd name="T7" fmla="*/ 8 h 8"/>
                <a:gd name="T8" fmla="*/ 0 w 31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8">
                  <a:moveTo>
                    <a:pt x="0" y="8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104" y="0"/>
                    <a:pt x="209" y="0"/>
                    <a:pt x="313" y="0"/>
                  </a:cubicBezTo>
                  <a:cubicBezTo>
                    <a:pt x="313" y="3"/>
                    <a:pt x="313" y="5"/>
                    <a:pt x="313" y="8"/>
                  </a:cubicBezTo>
                  <a:cubicBezTo>
                    <a:pt x="209" y="8"/>
                    <a:pt x="105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8118475" y="4357688"/>
              <a:ext cx="638175" cy="188912"/>
            </a:xfrm>
            <a:custGeom>
              <a:avLst/>
              <a:gdLst>
                <a:gd name="T0" fmla="*/ 0 w 95"/>
                <a:gd name="T1" fmla="*/ 0 h 28"/>
                <a:gd name="T2" fmla="*/ 95 w 95"/>
                <a:gd name="T3" fmla="*/ 0 h 28"/>
                <a:gd name="T4" fmla="*/ 95 w 95"/>
                <a:gd name="T5" fmla="*/ 28 h 28"/>
                <a:gd name="T6" fmla="*/ 0 w 95"/>
                <a:gd name="T7" fmla="*/ 28 h 28"/>
                <a:gd name="T8" fmla="*/ 0 w 9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8">
                  <a:moveTo>
                    <a:pt x="0" y="0"/>
                  </a:moveTo>
                  <a:cubicBezTo>
                    <a:pt x="32" y="0"/>
                    <a:pt x="63" y="0"/>
                    <a:pt x="95" y="0"/>
                  </a:cubicBezTo>
                  <a:cubicBezTo>
                    <a:pt x="95" y="9"/>
                    <a:pt x="95" y="19"/>
                    <a:pt x="95" y="28"/>
                  </a:cubicBezTo>
                  <a:cubicBezTo>
                    <a:pt x="63" y="28"/>
                    <a:pt x="32" y="28"/>
                    <a:pt x="0" y="28"/>
                  </a:cubicBezTo>
                  <a:cubicBezTo>
                    <a:pt x="0" y="19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8118475" y="4143375"/>
              <a:ext cx="638175" cy="187325"/>
            </a:xfrm>
            <a:custGeom>
              <a:avLst/>
              <a:gdLst>
                <a:gd name="T0" fmla="*/ 0 w 95"/>
                <a:gd name="T1" fmla="*/ 28 h 28"/>
                <a:gd name="T2" fmla="*/ 0 w 95"/>
                <a:gd name="T3" fmla="*/ 0 h 28"/>
                <a:gd name="T4" fmla="*/ 95 w 95"/>
                <a:gd name="T5" fmla="*/ 0 h 28"/>
                <a:gd name="T6" fmla="*/ 95 w 95"/>
                <a:gd name="T7" fmla="*/ 28 h 28"/>
                <a:gd name="T8" fmla="*/ 0 w 9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8">
                  <a:moveTo>
                    <a:pt x="0" y="28"/>
                  </a:moveTo>
                  <a:cubicBezTo>
                    <a:pt x="0" y="18"/>
                    <a:pt x="0" y="9"/>
                    <a:pt x="0" y="0"/>
                  </a:cubicBezTo>
                  <a:cubicBezTo>
                    <a:pt x="31" y="0"/>
                    <a:pt x="63" y="0"/>
                    <a:pt x="95" y="0"/>
                  </a:cubicBezTo>
                  <a:cubicBezTo>
                    <a:pt x="95" y="9"/>
                    <a:pt x="95" y="18"/>
                    <a:pt x="95" y="28"/>
                  </a:cubicBezTo>
                  <a:cubicBezTo>
                    <a:pt x="63" y="28"/>
                    <a:pt x="3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118475" y="4581525"/>
              <a:ext cx="638175" cy="188912"/>
            </a:xfrm>
            <a:custGeom>
              <a:avLst/>
              <a:gdLst>
                <a:gd name="T0" fmla="*/ 0 w 95"/>
                <a:gd name="T1" fmla="*/ 28 h 28"/>
                <a:gd name="T2" fmla="*/ 0 w 95"/>
                <a:gd name="T3" fmla="*/ 0 h 28"/>
                <a:gd name="T4" fmla="*/ 95 w 95"/>
                <a:gd name="T5" fmla="*/ 0 h 28"/>
                <a:gd name="T6" fmla="*/ 95 w 95"/>
                <a:gd name="T7" fmla="*/ 28 h 28"/>
                <a:gd name="T8" fmla="*/ 0 w 9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8">
                  <a:moveTo>
                    <a:pt x="0" y="28"/>
                  </a:moveTo>
                  <a:cubicBezTo>
                    <a:pt x="0" y="18"/>
                    <a:pt x="0" y="10"/>
                    <a:pt x="0" y="0"/>
                  </a:cubicBezTo>
                  <a:cubicBezTo>
                    <a:pt x="31" y="0"/>
                    <a:pt x="63" y="0"/>
                    <a:pt x="95" y="0"/>
                  </a:cubicBezTo>
                  <a:cubicBezTo>
                    <a:pt x="95" y="9"/>
                    <a:pt x="95" y="18"/>
                    <a:pt x="95" y="28"/>
                  </a:cubicBezTo>
                  <a:cubicBezTo>
                    <a:pt x="63" y="28"/>
                    <a:pt x="32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4591050" y="4291013"/>
              <a:ext cx="207963" cy="647700"/>
            </a:xfrm>
            <a:custGeom>
              <a:avLst/>
              <a:gdLst>
                <a:gd name="T0" fmla="*/ 0 w 31"/>
                <a:gd name="T1" fmla="*/ 0 h 96"/>
                <a:gd name="T2" fmla="*/ 30 w 31"/>
                <a:gd name="T3" fmla="*/ 1 h 96"/>
                <a:gd name="T4" fmla="*/ 30 w 31"/>
                <a:gd name="T5" fmla="*/ 21 h 96"/>
                <a:gd name="T6" fmla="*/ 30 w 31"/>
                <a:gd name="T7" fmla="*/ 76 h 96"/>
                <a:gd name="T8" fmla="*/ 9 w 31"/>
                <a:gd name="T9" fmla="*/ 91 h 96"/>
                <a:gd name="T10" fmla="*/ 1 w 31"/>
                <a:gd name="T11" fmla="*/ 79 h 96"/>
                <a:gd name="T12" fmla="*/ 0 w 31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6">
                  <a:moveTo>
                    <a:pt x="0" y="0"/>
                  </a:moveTo>
                  <a:cubicBezTo>
                    <a:pt x="11" y="0"/>
                    <a:pt x="20" y="1"/>
                    <a:pt x="30" y="1"/>
                  </a:cubicBezTo>
                  <a:cubicBezTo>
                    <a:pt x="30" y="8"/>
                    <a:pt x="30" y="15"/>
                    <a:pt x="30" y="21"/>
                  </a:cubicBezTo>
                  <a:cubicBezTo>
                    <a:pt x="30" y="40"/>
                    <a:pt x="31" y="58"/>
                    <a:pt x="30" y="76"/>
                  </a:cubicBezTo>
                  <a:cubicBezTo>
                    <a:pt x="30" y="89"/>
                    <a:pt x="19" y="96"/>
                    <a:pt x="9" y="91"/>
                  </a:cubicBezTo>
                  <a:cubicBezTo>
                    <a:pt x="5" y="88"/>
                    <a:pt x="1" y="83"/>
                    <a:pt x="1" y="79"/>
                  </a:cubicBezTo>
                  <a:cubicBezTo>
                    <a:pt x="0" y="53"/>
                    <a:pt x="0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845050" y="4291013"/>
              <a:ext cx="201613" cy="620712"/>
            </a:xfrm>
            <a:custGeom>
              <a:avLst/>
              <a:gdLst>
                <a:gd name="T0" fmla="*/ 0 w 30"/>
                <a:gd name="T1" fmla="*/ 1 h 92"/>
                <a:gd name="T2" fmla="*/ 30 w 30"/>
                <a:gd name="T3" fmla="*/ 0 h 92"/>
                <a:gd name="T4" fmla="*/ 30 w 30"/>
                <a:gd name="T5" fmla="*/ 10 h 92"/>
                <a:gd name="T6" fmla="*/ 30 w 30"/>
                <a:gd name="T7" fmla="*/ 77 h 92"/>
                <a:gd name="T8" fmla="*/ 22 w 30"/>
                <a:gd name="T9" fmla="*/ 90 h 92"/>
                <a:gd name="T10" fmla="*/ 7 w 30"/>
                <a:gd name="T11" fmla="*/ 89 h 92"/>
                <a:gd name="T12" fmla="*/ 1 w 30"/>
                <a:gd name="T13" fmla="*/ 78 h 92"/>
                <a:gd name="T14" fmla="*/ 0 w 30"/>
                <a:gd name="T15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2">
                  <a:moveTo>
                    <a:pt x="0" y="1"/>
                  </a:moveTo>
                  <a:cubicBezTo>
                    <a:pt x="11" y="1"/>
                    <a:pt x="20" y="0"/>
                    <a:pt x="30" y="0"/>
                  </a:cubicBezTo>
                  <a:cubicBezTo>
                    <a:pt x="30" y="4"/>
                    <a:pt x="30" y="7"/>
                    <a:pt x="30" y="10"/>
                  </a:cubicBezTo>
                  <a:cubicBezTo>
                    <a:pt x="30" y="32"/>
                    <a:pt x="30" y="54"/>
                    <a:pt x="30" y="77"/>
                  </a:cubicBezTo>
                  <a:cubicBezTo>
                    <a:pt x="30" y="83"/>
                    <a:pt x="28" y="89"/>
                    <a:pt x="22" y="90"/>
                  </a:cubicBezTo>
                  <a:cubicBezTo>
                    <a:pt x="17" y="92"/>
                    <a:pt x="11" y="91"/>
                    <a:pt x="7" y="89"/>
                  </a:cubicBezTo>
                  <a:cubicBezTo>
                    <a:pt x="4" y="87"/>
                    <a:pt x="1" y="82"/>
                    <a:pt x="1" y="78"/>
                  </a:cubicBezTo>
                  <a:cubicBezTo>
                    <a:pt x="0" y="53"/>
                    <a:pt x="0" y="2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218363" y="4116388"/>
              <a:ext cx="617538" cy="241300"/>
            </a:xfrm>
            <a:custGeom>
              <a:avLst/>
              <a:gdLst>
                <a:gd name="T0" fmla="*/ 1 w 92"/>
                <a:gd name="T1" fmla="*/ 3 h 36"/>
                <a:gd name="T2" fmla="*/ 56 w 92"/>
                <a:gd name="T3" fmla="*/ 3 h 36"/>
                <a:gd name="T4" fmla="*/ 78 w 92"/>
                <a:gd name="T5" fmla="*/ 3 h 36"/>
                <a:gd name="T6" fmla="*/ 90 w 92"/>
                <a:gd name="T7" fmla="*/ 8 h 36"/>
                <a:gd name="T8" fmla="*/ 81 w 92"/>
                <a:gd name="T9" fmla="*/ 30 h 36"/>
                <a:gd name="T10" fmla="*/ 10 w 92"/>
                <a:gd name="T11" fmla="*/ 30 h 36"/>
                <a:gd name="T12" fmla="*/ 1 w 92"/>
                <a:gd name="T13" fmla="*/ 19 h 36"/>
                <a:gd name="T14" fmla="*/ 1 w 92"/>
                <a:gd name="T1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36">
                  <a:moveTo>
                    <a:pt x="1" y="3"/>
                  </a:moveTo>
                  <a:cubicBezTo>
                    <a:pt x="20" y="3"/>
                    <a:pt x="38" y="3"/>
                    <a:pt x="56" y="3"/>
                  </a:cubicBezTo>
                  <a:cubicBezTo>
                    <a:pt x="64" y="3"/>
                    <a:pt x="71" y="3"/>
                    <a:pt x="78" y="3"/>
                  </a:cubicBezTo>
                  <a:cubicBezTo>
                    <a:pt x="82" y="4"/>
                    <a:pt x="89" y="0"/>
                    <a:pt x="90" y="8"/>
                  </a:cubicBezTo>
                  <a:cubicBezTo>
                    <a:pt x="92" y="19"/>
                    <a:pt x="89" y="28"/>
                    <a:pt x="81" y="30"/>
                  </a:cubicBezTo>
                  <a:cubicBezTo>
                    <a:pt x="57" y="36"/>
                    <a:pt x="33" y="36"/>
                    <a:pt x="10" y="30"/>
                  </a:cubicBezTo>
                  <a:cubicBezTo>
                    <a:pt x="4" y="29"/>
                    <a:pt x="1" y="25"/>
                    <a:pt x="1" y="19"/>
                  </a:cubicBezTo>
                  <a:cubicBezTo>
                    <a:pt x="0" y="14"/>
                    <a:pt x="1" y="9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5221288" y="2343150"/>
              <a:ext cx="2030413" cy="52387"/>
            </a:xfrm>
            <a:custGeom>
              <a:avLst/>
              <a:gdLst>
                <a:gd name="T0" fmla="*/ 299 w 302"/>
                <a:gd name="T1" fmla="*/ 8 h 8"/>
                <a:gd name="T2" fmla="*/ 1 w 302"/>
                <a:gd name="T3" fmla="*/ 8 h 8"/>
                <a:gd name="T4" fmla="*/ 0 w 302"/>
                <a:gd name="T5" fmla="*/ 1 h 8"/>
                <a:gd name="T6" fmla="*/ 5 w 302"/>
                <a:gd name="T7" fmla="*/ 0 h 8"/>
                <a:gd name="T8" fmla="*/ 113 w 302"/>
                <a:gd name="T9" fmla="*/ 0 h 8"/>
                <a:gd name="T10" fmla="*/ 292 w 302"/>
                <a:gd name="T11" fmla="*/ 0 h 8"/>
                <a:gd name="T12" fmla="*/ 299 w 30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8">
                  <a:moveTo>
                    <a:pt x="299" y="8"/>
                  </a:moveTo>
                  <a:cubicBezTo>
                    <a:pt x="200" y="8"/>
                    <a:pt x="100" y="8"/>
                    <a:pt x="1" y="8"/>
                  </a:cubicBezTo>
                  <a:cubicBezTo>
                    <a:pt x="0" y="6"/>
                    <a:pt x="0" y="3"/>
                    <a:pt x="0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41" y="0"/>
                    <a:pt x="77" y="0"/>
                    <a:pt x="113" y="0"/>
                  </a:cubicBezTo>
                  <a:cubicBezTo>
                    <a:pt x="173" y="0"/>
                    <a:pt x="232" y="0"/>
                    <a:pt x="292" y="0"/>
                  </a:cubicBezTo>
                  <a:cubicBezTo>
                    <a:pt x="297" y="0"/>
                    <a:pt x="302" y="0"/>
                    <a:pt x="29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03750" y="2659063"/>
              <a:ext cx="436563" cy="417512"/>
            </a:xfrm>
            <a:custGeom>
              <a:avLst/>
              <a:gdLst>
                <a:gd name="T0" fmla="*/ 5 w 65"/>
                <a:gd name="T1" fmla="*/ 44 h 62"/>
                <a:gd name="T2" fmla="*/ 15 w 65"/>
                <a:gd name="T3" fmla="*/ 7 h 62"/>
                <a:gd name="T4" fmla="*/ 51 w 65"/>
                <a:gd name="T5" fmla="*/ 9 h 62"/>
                <a:gd name="T6" fmla="*/ 60 w 65"/>
                <a:gd name="T7" fmla="*/ 44 h 62"/>
                <a:gd name="T8" fmla="*/ 39 w 65"/>
                <a:gd name="T9" fmla="*/ 61 h 62"/>
                <a:gd name="T10" fmla="*/ 29 w 65"/>
                <a:gd name="T11" fmla="*/ 58 h 62"/>
                <a:gd name="T12" fmla="*/ 27 w 65"/>
                <a:gd name="T13" fmla="*/ 45 h 62"/>
                <a:gd name="T14" fmla="*/ 34 w 65"/>
                <a:gd name="T15" fmla="*/ 37 h 62"/>
                <a:gd name="T16" fmla="*/ 38 w 65"/>
                <a:gd name="T17" fmla="*/ 31 h 62"/>
                <a:gd name="T18" fmla="*/ 31 w 65"/>
                <a:gd name="T19" fmla="*/ 28 h 62"/>
                <a:gd name="T20" fmla="*/ 8 w 65"/>
                <a:gd name="T21" fmla="*/ 39 h 62"/>
                <a:gd name="T22" fmla="*/ 5 w 65"/>
                <a:gd name="T23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2">
                  <a:moveTo>
                    <a:pt x="5" y="44"/>
                  </a:moveTo>
                  <a:cubicBezTo>
                    <a:pt x="0" y="29"/>
                    <a:pt x="4" y="15"/>
                    <a:pt x="15" y="7"/>
                  </a:cubicBezTo>
                  <a:cubicBezTo>
                    <a:pt x="26" y="0"/>
                    <a:pt x="41" y="0"/>
                    <a:pt x="51" y="9"/>
                  </a:cubicBezTo>
                  <a:cubicBezTo>
                    <a:pt x="62" y="17"/>
                    <a:pt x="65" y="31"/>
                    <a:pt x="60" y="44"/>
                  </a:cubicBezTo>
                  <a:cubicBezTo>
                    <a:pt x="56" y="53"/>
                    <a:pt x="48" y="58"/>
                    <a:pt x="39" y="61"/>
                  </a:cubicBezTo>
                  <a:cubicBezTo>
                    <a:pt x="36" y="62"/>
                    <a:pt x="31" y="60"/>
                    <a:pt x="29" y="58"/>
                  </a:cubicBezTo>
                  <a:cubicBezTo>
                    <a:pt x="27" y="54"/>
                    <a:pt x="26" y="49"/>
                    <a:pt x="27" y="45"/>
                  </a:cubicBezTo>
                  <a:cubicBezTo>
                    <a:pt x="28" y="42"/>
                    <a:pt x="32" y="40"/>
                    <a:pt x="34" y="37"/>
                  </a:cubicBezTo>
                  <a:cubicBezTo>
                    <a:pt x="36" y="35"/>
                    <a:pt x="37" y="33"/>
                    <a:pt x="38" y="31"/>
                  </a:cubicBezTo>
                  <a:cubicBezTo>
                    <a:pt x="36" y="30"/>
                    <a:pt x="33" y="28"/>
                    <a:pt x="31" y="28"/>
                  </a:cubicBezTo>
                  <a:cubicBezTo>
                    <a:pt x="21" y="28"/>
                    <a:pt x="14" y="32"/>
                    <a:pt x="8" y="39"/>
                  </a:cubicBezTo>
                  <a:cubicBezTo>
                    <a:pt x="7" y="41"/>
                    <a:pt x="6" y="42"/>
                    <a:pt x="5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214938" y="3597275"/>
              <a:ext cx="2016125" cy="66675"/>
            </a:xfrm>
            <a:custGeom>
              <a:avLst/>
              <a:gdLst>
                <a:gd name="T0" fmla="*/ 300 w 300"/>
                <a:gd name="T1" fmla="*/ 0 h 10"/>
                <a:gd name="T2" fmla="*/ 300 w 300"/>
                <a:gd name="T3" fmla="*/ 6 h 10"/>
                <a:gd name="T4" fmla="*/ 298 w 300"/>
                <a:gd name="T5" fmla="*/ 7 h 10"/>
                <a:gd name="T6" fmla="*/ 276 w 300"/>
                <a:gd name="T7" fmla="*/ 7 h 10"/>
                <a:gd name="T8" fmla="*/ 268 w 300"/>
                <a:gd name="T9" fmla="*/ 4 h 10"/>
                <a:gd name="T10" fmla="*/ 261 w 300"/>
                <a:gd name="T11" fmla="*/ 2 h 10"/>
                <a:gd name="T12" fmla="*/ 242 w 300"/>
                <a:gd name="T13" fmla="*/ 2 h 10"/>
                <a:gd name="T14" fmla="*/ 237 w 300"/>
                <a:gd name="T15" fmla="*/ 3 h 10"/>
                <a:gd name="T16" fmla="*/ 210 w 300"/>
                <a:gd name="T17" fmla="*/ 7 h 10"/>
                <a:gd name="T18" fmla="*/ 9 w 300"/>
                <a:gd name="T19" fmla="*/ 7 h 10"/>
                <a:gd name="T20" fmla="*/ 2 w 300"/>
                <a:gd name="T21" fmla="*/ 0 h 10"/>
                <a:gd name="T22" fmla="*/ 300 w 300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0" h="10">
                  <a:moveTo>
                    <a:pt x="300" y="0"/>
                  </a:moveTo>
                  <a:cubicBezTo>
                    <a:pt x="300" y="2"/>
                    <a:pt x="300" y="4"/>
                    <a:pt x="300" y="6"/>
                  </a:cubicBezTo>
                  <a:cubicBezTo>
                    <a:pt x="299" y="7"/>
                    <a:pt x="299" y="7"/>
                    <a:pt x="298" y="7"/>
                  </a:cubicBezTo>
                  <a:cubicBezTo>
                    <a:pt x="290" y="7"/>
                    <a:pt x="283" y="8"/>
                    <a:pt x="276" y="7"/>
                  </a:cubicBezTo>
                  <a:cubicBezTo>
                    <a:pt x="273" y="7"/>
                    <a:pt x="270" y="5"/>
                    <a:pt x="268" y="4"/>
                  </a:cubicBezTo>
                  <a:cubicBezTo>
                    <a:pt x="265" y="3"/>
                    <a:pt x="263" y="2"/>
                    <a:pt x="261" y="2"/>
                  </a:cubicBezTo>
                  <a:cubicBezTo>
                    <a:pt x="255" y="2"/>
                    <a:pt x="248" y="2"/>
                    <a:pt x="242" y="2"/>
                  </a:cubicBezTo>
                  <a:cubicBezTo>
                    <a:pt x="240" y="2"/>
                    <a:pt x="238" y="2"/>
                    <a:pt x="237" y="3"/>
                  </a:cubicBezTo>
                  <a:cubicBezTo>
                    <a:pt x="229" y="10"/>
                    <a:pt x="219" y="7"/>
                    <a:pt x="210" y="7"/>
                  </a:cubicBezTo>
                  <a:cubicBezTo>
                    <a:pt x="143" y="7"/>
                    <a:pt x="76" y="7"/>
                    <a:pt x="9" y="7"/>
                  </a:cubicBezTo>
                  <a:cubicBezTo>
                    <a:pt x="4" y="7"/>
                    <a:pt x="0" y="7"/>
                    <a:pt x="2" y="0"/>
                  </a:cubicBezTo>
                  <a:cubicBezTo>
                    <a:pt x="102" y="0"/>
                    <a:pt x="201" y="0"/>
                    <a:pt x="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643438" y="2854325"/>
              <a:ext cx="330200" cy="641350"/>
            </a:xfrm>
            <a:custGeom>
              <a:avLst/>
              <a:gdLst>
                <a:gd name="T0" fmla="*/ 13 w 49"/>
                <a:gd name="T1" fmla="*/ 95 h 95"/>
                <a:gd name="T2" fmla="*/ 24 w 49"/>
                <a:gd name="T3" fmla="*/ 86 h 95"/>
                <a:gd name="T4" fmla="*/ 23 w 49"/>
                <a:gd name="T5" fmla="*/ 64 h 95"/>
                <a:gd name="T6" fmla="*/ 15 w 49"/>
                <a:gd name="T7" fmla="*/ 57 h 95"/>
                <a:gd name="T8" fmla="*/ 1 w 49"/>
                <a:gd name="T9" fmla="*/ 24 h 95"/>
                <a:gd name="T10" fmla="*/ 30 w 49"/>
                <a:gd name="T11" fmla="*/ 3 h 95"/>
                <a:gd name="T12" fmla="*/ 24 w 49"/>
                <a:gd name="T13" fmla="*/ 8 h 95"/>
                <a:gd name="T14" fmla="*/ 24 w 49"/>
                <a:gd name="T15" fmla="*/ 36 h 95"/>
                <a:gd name="T16" fmla="*/ 37 w 49"/>
                <a:gd name="T17" fmla="*/ 48 h 95"/>
                <a:gd name="T18" fmla="*/ 43 w 49"/>
                <a:gd name="T19" fmla="*/ 76 h 95"/>
                <a:gd name="T20" fmla="*/ 13 w 4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95">
                  <a:moveTo>
                    <a:pt x="13" y="95"/>
                  </a:moveTo>
                  <a:cubicBezTo>
                    <a:pt x="17" y="91"/>
                    <a:pt x="21" y="89"/>
                    <a:pt x="24" y="86"/>
                  </a:cubicBezTo>
                  <a:cubicBezTo>
                    <a:pt x="30" y="79"/>
                    <a:pt x="30" y="70"/>
                    <a:pt x="23" y="64"/>
                  </a:cubicBezTo>
                  <a:cubicBezTo>
                    <a:pt x="21" y="61"/>
                    <a:pt x="18" y="59"/>
                    <a:pt x="15" y="57"/>
                  </a:cubicBezTo>
                  <a:cubicBezTo>
                    <a:pt x="5" y="48"/>
                    <a:pt x="0" y="37"/>
                    <a:pt x="1" y="24"/>
                  </a:cubicBezTo>
                  <a:cubicBezTo>
                    <a:pt x="2" y="10"/>
                    <a:pt x="15" y="0"/>
                    <a:pt x="30" y="3"/>
                  </a:cubicBezTo>
                  <a:cubicBezTo>
                    <a:pt x="27" y="5"/>
                    <a:pt x="25" y="6"/>
                    <a:pt x="24" y="8"/>
                  </a:cubicBezTo>
                  <a:cubicBezTo>
                    <a:pt x="13" y="17"/>
                    <a:pt x="13" y="27"/>
                    <a:pt x="24" y="36"/>
                  </a:cubicBezTo>
                  <a:cubicBezTo>
                    <a:pt x="29" y="40"/>
                    <a:pt x="33" y="43"/>
                    <a:pt x="37" y="48"/>
                  </a:cubicBezTo>
                  <a:cubicBezTo>
                    <a:pt x="44" y="56"/>
                    <a:pt x="49" y="65"/>
                    <a:pt x="43" y="76"/>
                  </a:cubicBezTo>
                  <a:cubicBezTo>
                    <a:pt x="37" y="88"/>
                    <a:pt x="27" y="94"/>
                    <a:pt x="13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10425" y="4432300"/>
              <a:ext cx="625475" cy="128587"/>
            </a:xfrm>
            <a:custGeom>
              <a:avLst/>
              <a:gdLst>
                <a:gd name="T0" fmla="*/ 47 w 93"/>
                <a:gd name="T1" fmla="*/ 0 h 19"/>
                <a:gd name="T2" fmla="*/ 82 w 93"/>
                <a:gd name="T3" fmla="*/ 0 h 19"/>
                <a:gd name="T4" fmla="*/ 93 w 93"/>
                <a:gd name="T5" fmla="*/ 8 h 19"/>
                <a:gd name="T6" fmla="*/ 82 w 93"/>
                <a:gd name="T7" fmla="*/ 19 h 19"/>
                <a:gd name="T8" fmla="*/ 10 w 93"/>
                <a:gd name="T9" fmla="*/ 19 h 19"/>
                <a:gd name="T10" fmla="*/ 0 w 93"/>
                <a:gd name="T11" fmla="*/ 9 h 19"/>
                <a:gd name="T12" fmla="*/ 11 w 93"/>
                <a:gd name="T13" fmla="*/ 0 h 19"/>
                <a:gd name="T14" fmla="*/ 47 w 93"/>
                <a:gd name="T15" fmla="*/ 0 h 19"/>
                <a:gd name="T16" fmla="*/ 47 w 9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9">
                  <a:moveTo>
                    <a:pt x="47" y="0"/>
                  </a:moveTo>
                  <a:cubicBezTo>
                    <a:pt x="58" y="0"/>
                    <a:pt x="70" y="0"/>
                    <a:pt x="82" y="0"/>
                  </a:cubicBezTo>
                  <a:cubicBezTo>
                    <a:pt x="88" y="0"/>
                    <a:pt x="92" y="2"/>
                    <a:pt x="93" y="8"/>
                  </a:cubicBezTo>
                  <a:cubicBezTo>
                    <a:pt x="93" y="15"/>
                    <a:pt x="88" y="19"/>
                    <a:pt x="82" y="19"/>
                  </a:cubicBezTo>
                  <a:cubicBezTo>
                    <a:pt x="58" y="19"/>
                    <a:pt x="34" y="19"/>
                    <a:pt x="10" y="19"/>
                  </a:cubicBezTo>
                  <a:cubicBezTo>
                    <a:pt x="4" y="19"/>
                    <a:pt x="0" y="16"/>
                    <a:pt x="0" y="9"/>
                  </a:cubicBezTo>
                  <a:cubicBezTo>
                    <a:pt x="0" y="2"/>
                    <a:pt x="4" y="0"/>
                    <a:pt x="11" y="0"/>
                  </a:cubicBezTo>
                  <a:cubicBezTo>
                    <a:pt x="23" y="0"/>
                    <a:pt x="35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183438" y="2416175"/>
              <a:ext cx="47625" cy="1160462"/>
            </a:xfrm>
            <a:custGeom>
              <a:avLst/>
              <a:gdLst>
                <a:gd name="T0" fmla="*/ 5 w 7"/>
                <a:gd name="T1" fmla="*/ 172 h 172"/>
                <a:gd name="T2" fmla="*/ 0 w 7"/>
                <a:gd name="T3" fmla="*/ 167 h 172"/>
                <a:gd name="T4" fmla="*/ 0 w 7"/>
                <a:gd name="T5" fmla="*/ 1 h 172"/>
                <a:gd name="T6" fmla="*/ 7 w 7"/>
                <a:gd name="T7" fmla="*/ 0 h 172"/>
                <a:gd name="T8" fmla="*/ 7 w 7"/>
                <a:gd name="T9" fmla="*/ 170 h 172"/>
                <a:gd name="T10" fmla="*/ 5 w 7"/>
                <a:gd name="T1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72">
                  <a:moveTo>
                    <a:pt x="5" y="172"/>
                  </a:moveTo>
                  <a:cubicBezTo>
                    <a:pt x="3" y="170"/>
                    <a:pt x="0" y="168"/>
                    <a:pt x="0" y="167"/>
                  </a:cubicBezTo>
                  <a:cubicBezTo>
                    <a:pt x="0" y="112"/>
                    <a:pt x="0" y="57"/>
                    <a:pt x="0" y="1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7" y="57"/>
                    <a:pt x="7" y="114"/>
                    <a:pt x="7" y="170"/>
                  </a:cubicBezTo>
                  <a:cubicBezTo>
                    <a:pt x="7" y="171"/>
                    <a:pt x="6" y="171"/>
                    <a:pt x="5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5214938" y="2422525"/>
              <a:ext cx="60325" cy="823912"/>
            </a:xfrm>
            <a:custGeom>
              <a:avLst/>
              <a:gdLst>
                <a:gd name="T0" fmla="*/ 9 w 9"/>
                <a:gd name="T1" fmla="*/ 122 h 122"/>
                <a:gd name="T2" fmla="*/ 1 w 9"/>
                <a:gd name="T3" fmla="*/ 109 h 122"/>
                <a:gd name="T4" fmla="*/ 1 w 9"/>
                <a:gd name="T5" fmla="*/ 9 h 122"/>
                <a:gd name="T6" fmla="*/ 1 w 9"/>
                <a:gd name="T7" fmla="*/ 0 h 122"/>
                <a:gd name="T8" fmla="*/ 9 w 9"/>
                <a:gd name="T9" fmla="*/ 0 h 122"/>
                <a:gd name="T10" fmla="*/ 9 w 9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2">
                  <a:moveTo>
                    <a:pt x="9" y="122"/>
                  </a:moveTo>
                  <a:cubicBezTo>
                    <a:pt x="0" y="120"/>
                    <a:pt x="1" y="115"/>
                    <a:pt x="1" y="109"/>
                  </a:cubicBezTo>
                  <a:cubicBezTo>
                    <a:pt x="1" y="76"/>
                    <a:pt x="1" y="43"/>
                    <a:pt x="1" y="9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9" y="41"/>
                    <a:pt x="9" y="81"/>
                    <a:pt x="9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7251700" y="3933825"/>
              <a:ext cx="544513" cy="93662"/>
            </a:xfrm>
            <a:custGeom>
              <a:avLst/>
              <a:gdLst>
                <a:gd name="T0" fmla="*/ 81 w 81"/>
                <a:gd name="T1" fmla="*/ 14 h 14"/>
                <a:gd name="T2" fmla="*/ 0 w 81"/>
                <a:gd name="T3" fmla="*/ 14 h 14"/>
                <a:gd name="T4" fmla="*/ 17 w 81"/>
                <a:gd name="T5" fmla="*/ 0 h 14"/>
                <a:gd name="T6" fmla="*/ 63 w 81"/>
                <a:gd name="T7" fmla="*/ 0 h 14"/>
                <a:gd name="T8" fmla="*/ 81 w 8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4">
                  <a:moveTo>
                    <a:pt x="81" y="14"/>
                  </a:moveTo>
                  <a:cubicBezTo>
                    <a:pt x="53" y="14"/>
                    <a:pt x="27" y="14"/>
                    <a:pt x="0" y="14"/>
                  </a:cubicBezTo>
                  <a:cubicBezTo>
                    <a:pt x="3" y="5"/>
                    <a:pt x="9" y="0"/>
                    <a:pt x="17" y="0"/>
                  </a:cubicBezTo>
                  <a:cubicBezTo>
                    <a:pt x="33" y="0"/>
                    <a:pt x="48" y="0"/>
                    <a:pt x="63" y="0"/>
                  </a:cubicBezTo>
                  <a:cubicBezTo>
                    <a:pt x="71" y="0"/>
                    <a:pt x="77" y="5"/>
                    <a:pt x="8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474075" y="3624263"/>
              <a:ext cx="207963" cy="403225"/>
            </a:xfrm>
            <a:custGeom>
              <a:avLst/>
              <a:gdLst>
                <a:gd name="T0" fmla="*/ 15 w 31"/>
                <a:gd name="T1" fmla="*/ 0 h 60"/>
                <a:gd name="T2" fmla="*/ 16 w 31"/>
                <a:gd name="T3" fmla="*/ 4 h 60"/>
                <a:gd name="T4" fmla="*/ 23 w 31"/>
                <a:gd name="T5" fmla="*/ 33 h 60"/>
                <a:gd name="T6" fmla="*/ 28 w 31"/>
                <a:gd name="T7" fmla="*/ 46 h 60"/>
                <a:gd name="T8" fmla="*/ 22 w 31"/>
                <a:gd name="T9" fmla="*/ 60 h 60"/>
                <a:gd name="T10" fmla="*/ 10 w 31"/>
                <a:gd name="T11" fmla="*/ 60 h 60"/>
                <a:gd name="T12" fmla="*/ 3 w 31"/>
                <a:gd name="T13" fmla="*/ 46 h 60"/>
                <a:gd name="T14" fmla="*/ 9 w 31"/>
                <a:gd name="T15" fmla="*/ 26 h 60"/>
                <a:gd name="T16" fmla="*/ 13 w 31"/>
                <a:gd name="T17" fmla="*/ 12 h 60"/>
                <a:gd name="T18" fmla="*/ 13 w 31"/>
                <a:gd name="T19" fmla="*/ 1 h 60"/>
                <a:gd name="T20" fmla="*/ 15 w 3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0">
                  <a:moveTo>
                    <a:pt x="15" y="0"/>
                  </a:moveTo>
                  <a:cubicBezTo>
                    <a:pt x="15" y="2"/>
                    <a:pt x="16" y="3"/>
                    <a:pt x="16" y="4"/>
                  </a:cubicBezTo>
                  <a:cubicBezTo>
                    <a:pt x="19" y="14"/>
                    <a:pt x="20" y="23"/>
                    <a:pt x="23" y="33"/>
                  </a:cubicBezTo>
                  <a:cubicBezTo>
                    <a:pt x="24" y="37"/>
                    <a:pt x="26" y="42"/>
                    <a:pt x="28" y="46"/>
                  </a:cubicBezTo>
                  <a:cubicBezTo>
                    <a:pt x="31" y="53"/>
                    <a:pt x="29" y="58"/>
                    <a:pt x="22" y="60"/>
                  </a:cubicBezTo>
                  <a:cubicBezTo>
                    <a:pt x="18" y="60"/>
                    <a:pt x="14" y="60"/>
                    <a:pt x="10" y="60"/>
                  </a:cubicBezTo>
                  <a:cubicBezTo>
                    <a:pt x="2" y="59"/>
                    <a:pt x="0" y="53"/>
                    <a:pt x="3" y="46"/>
                  </a:cubicBezTo>
                  <a:cubicBezTo>
                    <a:pt x="6" y="39"/>
                    <a:pt x="7" y="32"/>
                    <a:pt x="9" y="26"/>
                  </a:cubicBezTo>
                  <a:cubicBezTo>
                    <a:pt x="10" y="21"/>
                    <a:pt x="12" y="17"/>
                    <a:pt x="13" y="12"/>
                  </a:cubicBezTo>
                  <a:cubicBezTo>
                    <a:pt x="13" y="8"/>
                    <a:pt x="13" y="4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6867525" y="4135438"/>
              <a:ext cx="41275" cy="776287"/>
            </a:xfrm>
            <a:custGeom>
              <a:avLst/>
              <a:gdLst>
                <a:gd name="T0" fmla="*/ 6 w 6"/>
                <a:gd name="T1" fmla="*/ 58 h 115"/>
                <a:gd name="T2" fmla="*/ 6 w 6"/>
                <a:gd name="T3" fmla="*/ 108 h 115"/>
                <a:gd name="T4" fmla="*/ 4 w 6"/>
                <a:gd name="T5" fmla="*/ 115 h 115"/>
                <a:gd name="T6" fmla="*/ 0 w 6"/>
                <a:gd name="T7" fmla="*/ 109 h 115"/>
                <a:gd name="T8" fmla="*/ 0 w 6"/>
                <a:gd name="T9" fmla="*/ 7 h 115"/>
                <a:gd name="T10" fmla="*/ 3 w 6"/>
                <a:gd name="T11" fmla="*/ 0 h 115"/>
                <a:gd name="T12" fmla="*/ 6 w 6"/>
                <a:gd name="T13" fmla="*/ 8 h 115"/>
                <a:gd name="T14" fmla="*/ 6 w 6"/>
                <a:gd name="T15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15">
                  <a:moveTo>
                    <a:pt x="6" y="58"/>
                  </a:moveTo>
                  <a:cubicBezTo>
                    <a:pt x="6" y="75"/>
                    <a:pt x="6" y="91"/>
                    <a:pt x="6" y="108"/>
                  </a:cubicBezTo>
                  <a:cubicBezTo>
                    <a:pt x="6" y="110"/>
                    <a:pt x="4" y="113"/>
                    <a:pt x="4" y="115"/>
                  </a:cubicBezTo>
                  <a:cubicBezTo>
                    <a:pt x="2" y="113"/>
                    <a:pt x="0" y="111"/>
                    <a:pt x="0" y="109"/>
                  </a:cubicBezTo>
                  <a:cubicBezTo>
                    <a:pt x="0" y="75"/>
                    <a:pt x="0" y="41"/>
                    <a:pt x="0" y="7"/>
                  </a:cubicBezTo>
                  <a:cubicBezTo>
                    <a:pt x="0" y="5"/>
                    <a:pt x="2" y="3"/>
                    <a:pt x="3" y="0"/>
                  </a:cubicBezTo>
                  <a:cubicBezTo>
                    <a:pt x="4" y="3"/>
                    <a:pt x="6" y="5"/>
                    <a:pt x="6" y="8"/>
                  </a:cubicBezTo>
                  <a:cubicBezTo>
                    <a:pt x="6" y="24"/>
                    <a:pt x="6" y="41"/>
                    <a:pt x="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7673975" y="2841625"/>
              <a:ext cx="733425" cy="107950"/>
            </a:xfrm>
            <a:custGeom>
              <a:avLst/>
              <a:gdLst>
                <a:gd name="T0" fmla="*/ 12 w 109"/>
                <a:gd name="T1" fmla="*/ 5 h 16"/>
                <a:gd name="T2" fmla="*/ 11 w 109"/>
                <a:gd name="T3" fmla="*/ 16 h 16"/>
                <a:gd name="T4" fmla="*/ 10 w 109"/>
                <a:gd name="T5" fmla="*/ 16 h 16"/>
                <a:gd name="T6" fmla="*/ 8 w 109"/>
                <a:gd name="T7" fmla="*/ 5 h 16"/>
                <a:gd name="T8" fmla="*/ 0 w 109"/>
                <a:gd name="T9" fmla="*/ 4 h 16"/>
                <a:gd name="T10" fmla="*/ 0 w 109"/>
                <a:gd name="T11" fmla="*/ 2 h 16"/>
                <a:gd name="T12" fmla="*/ 5 w 109"/>
                <a:gd name="T13" fmla="*/ 0 h 16"/>
                <a:gd name="T14" fmla="*/ 104 w 109"/>
                <a:gd name="T15" fmla="*/ 0 h 16"/>
                <a:gd name="T16" fmla="*/ 109 w 109"/>
                <a:gd name="T17" fmla="*/ 3 h 16"/>
                <a:gd name="T18" fmla="*/ 101 w 109"/>
                <a:gd name="T19" fmla="*/ 5 h 16"/>
                <a:gd name="T20" fmla="*/ 100 w 109"/>
                <a:gd name="T21" fmla="*/ 16 h 16"/>
                <a:gd name="T22" fmla="*/ 99 w 109"/>
                <a:gd name="T23" fmla="*/ 16 h 16"/>
                <a:gd name="T24" fmla="*/ 97 w 109"/>
                <a:gd name="T25" fmla="*/ 5 h 16"/>
                <a:gd name="T26" fmla="*/ 12 w 109"/>
                <a:gd name="T2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6">
                  <a:moveTo>
                    <a:pt x="12" y="5"/>
                  </a:moveTo>
                  <a:cubicBezTo>
                    <a:pt x="12" y="9"/>
                    <a:pt x="11" y="12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2"/>
                    <a:pt x="9" y="9"/>
                    <a:pt x="8" y="5"/>
                  </a:cubicBezTo>
                  <a:cubicBezTo>
                    <a:pt x="5" y="5"/>
                    <a:pt x="3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8" y="0"/>
                    <a:pt x="71" y="0"/>
                    <a:pt x="104" y="0"/>
                  </a:cubicBezTo>
                  <a:cubicBezTo>
                    <a:pt x="106" y="0"/>
                    <a:pt x="108" y="1"/>
                    <a:pt x="109" y="3"/>
                  </a:cubicBezTo>
                  <a:cubicBezTo>
                    <a:pt x="107" y="4"/>
                    <a:pt x="104" y="4"/>
                    <a:pt x="101" y="5"/>
                  </a:cubicBezTo>
                  <a:cubicBezTo>
                    <a:pt x="101" y="9"/>
                    <a:pt x="100" y="12"/>
                    <a:pt x="100" y="16"/>
                  </a:cubicBezTo>
                  <a:cubicBezTo>
                    <a:pt x="100" y="16"/>
                    <a:pt x="99" y="16"/>
                    <a:pt x="99" y="16"/>
                  </a:cubicBezTo>
                  <a:cubicBezTo>
                    <a:pt x="98" y="12"/>
                    <a:pt x="98" y="9"/>
                    <a:pt x="97" y="5"/>
                  </a:cubicBezTo>
                  <a:cubicBezTo>
                    <a:pt x="69" y="5"/>
                    <a:pt x="41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7170738" y="4432300"/>
              <a:ext cx="39688" cy="479425"/>
            </a:xfrm>
            <a:custGeom>
              <a:avLst/>
              <a:gdLst>
                <a:gd name="T0" fmla="*/ 0 w 6"/>
                <a:gd name="T1" fmla="*/ 71 h 71"/>
                <a:gd name="T2" fmla="*/ 0 w 6"/>
                <a:gd name="T3" fmla="*/ 5 h 71"/>
                <a:gd name="T4" fmla="*/ 1 w 6"/>
                <a:gd name="T5" fmla="*/ 1 h 71"/>
                <a:gd name="T6" fmla="*/ 2 w 6"/>
                <a:gd name="T7" fmla="*/ 0 h 71"/>
                <a:gd name="T8" fmla="*/ 5 w 6"/>
                <a:gd name="T9" fmla="*/ 71 h 71"/>
                <a:gd name="T10" fmla="*/ 0 w 6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1">
                  <a:moveTo>
                    <a:pt x="0" y="71"/>
                  </a:moveTo>
                  <a:cubicBezTo>
                    <a:pt x="0" y="49"/>
                    <a:pt x="0" y="27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2" y="0"/>
                  </a:cubicBezTo>
                  <a:cubicBezTo>
                    <a:pt x="6" y="24"/>
                    <a:pt x="6" y="47"/>
                    <a:pt x="5" y="71"/>
                  </a:cubicBezTo>
                  <a:cubicBezTo>
                    <a:pt x="3" y="71"/>
                    <a:pt x="2" y="71"/>
                    <a:pt x="0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010525" y="3967163"/>
              <a:ext cx="234950" cy="60325"/>
            </a:xfrm>
            <a:custGeom>
              <a:avLst/>
              <a:gdLst>
                <a:gd name="T0" fmla="*/ 2 w 35"/>
                <a:gd name="T1" fmla="*/ 9 h 9"/>
                <a:gd name="T2" fmla="*/ 8 w 35"/>
                <a:gd name="T3" fmla="*/ 0 h 9"/>
                <a:gd name="T4" fmla="*/ 29 w 35"/>
                <a:gd name="T5" fmla="*/ 1 h 9"/>
                <a:gd name="T6" fmla="*/ 35 w 35"/>
                <a:gd name="T7" fmla="*/ 5 h 9"/>
                <a:gd name="T8" fmla="*/ 29 w 35"/>
                <a:gd name="T9" fmla="*/ 9 h 9"/>
                <a:gd name="T10" fmla="*/ 2 w 35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9">
                  <a:moveTo>
                    <a:pt x="2" y="9"/>
                  </a:moveTo>
                  <a:cubicBezTo>
                    <a:pt x="0" y="2"/>
                    <a:pt x="2" y="0"/>
                    <a:pt x="8" y="0"/>
                  </a:cubicBezTo>
                  <a:cubicBezTo>
                    <a:pt x="15" y="1"/>
                    <a:pt x="22" y="0"/>
                    <a:pt x="29" y="1"/>
                  </a:cubicBezTo>
                  <a:cubicBezTo>
                    <a:pt x="31" y="1"/>
                    <a:pt x="33" y="4"/>
                    <a:pt x="35" y="5"/>
                  </a:cubicBezTo>
                  <a:cubicBezTo>
                    <a:pt x="33" y="6"/>
                    <a:pt x="31" y="9"/>
                    <a:pt x="29" y="9"/>
                  </a:cubicBezTo>
                  <a:cubicBezTo>
                    <a:pt x="21" y="9"/>
                    <a:pt x="1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4" name="Freeform 27"/>
            <p:cNvSpPr>
              <a:spLocks/>
            </p:cNvSpPr>
            <p:nvPr/>
          </p:nvSpPr>
          <p:spPr bwMode="auto">
            <a:xfrm>
              <a:off x="8010525" y="3892550"/>
              <a:ext cx="276225" cy="53975"/>
            </a:xfrm>
            <a:custGeom>
              <a:avLst/>
              <a:gdLst>
                <a:gd name="T0" fmla="*/ 41 w 41"/>
                <a:gd name="T1" fmla="*/ 0 h 8"/>
                <a:gd name="T2" fmla="*/ 41 w 41"/>
                <a:gd name="T3" fmla="*/ 8 h 8"/>
                <a:gd name="T4" fmla="*/ 2 w 41"/>
                <a:gd name="T5" fmla="*/ 8 h 8"/>
                <a:gd name="T6" fmla="*/ 8 w 41"/>
                <a:gd name="T7" fmla="*/ 0 h 8"/>
                <a:gd name="T8" fmla="*/ 41 w 4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">
                  <a:moveTo>
                    <a:pt x="41" y="0"/>
                  </a:moveTo>
                  <a:cubicBezTo>
                    <a:pt x="41" y="3"/>
                    <a:pt x="41" y="5"/>
                    <a:pt x="41" y="8"/>
                  </a:cubicBezTo>
                  <a:cubicBezTo>
                    <a:pt x="28" y="8"/>
                    <a:pt x="15" y="8"/>
                    <a:pt x="2" y="8"/>
                  </a:cubicBezTo>
                  <a:cubicBezTo>
                    <a:pt x="0" y="2"/>
                    <a:pt x="1" y="0"/>
                    <a:pt x="8" y="0"/>
                  </a:cubicBezTo>
                  <a:cubicBezTo>
                    <a:pt x="18" y="0"/>
                    <a:pt x="29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5" name="Freeform 28"/>
            <p:cNvSpPr>
              <a:spLocks/>
            </p:cNvSpPr>
            <p:nvPr/>
          </p:nvSpPr>
          <p:spPr bwMode="auto">
            <a:xfrm>
              <a:off x="7829550" y="4432300"/>
              <a:ext cx="39688" cy="479425"/>
            </a:xfrm>
            <a:custGeom>
              <a:avLst/>
              <a:gdLst>
                <a:gd name="T0" fmla="*/ 2 w 6"/>
                <a:gd name="T1" fmla="*/ 71 h 71"/>
                <a:gd name="T2" fmla="*/ 1 w 6"/>
                <a:gd name="T3" fmla="*/ 36 h 71"/>
                <a:gd name="T4" fmla="*/ 3 w 6"/>
                <a:gd name="T5" fmla="*/ 0 h 71"/>
                <a:gd name="T6" fmla="*/ 6 w 6"/>
                <a:gd name="T7" fmla="*/ 3 h 71"/>
                <a:gd name="T8" fmla="*/ 6 w 6"/>
                <a:gd name="T9" fmla="*/ 69 h 71"/>
                <a:gd name="T10" fmla="*/ 4 w 6"/>
                <a:gd name="T11" fmla="*/ 71 h 71"/>
                <a:gd name="T12" fmla="*/ 2 w 6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1">
                  <a:moveTo>
                    <a:pt x="2" y="71"/>
                  </a:moveTo>
                  <a:cubicBezTo>
                    <a:pt x="0" y="59"/>
                    <a:pt x="1" y="47"/>
                    <a:pt x="1" y="36"/>
                  </a:cubicBezTo>
                  <a:cubicBezTo>
                    <a:pt x="1" y="24"/>
                    <a:pt x="2" y="12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25"/>
                    <a:pt x="6" y="47"/>
                    <a:pt x="6" y="69"/>
                  </a:cubicBezTo>
                  <a:cubicBezTo>
                    <a:pt x="6" y="70"/>
                    <a:pt x="5" y="70"/>
                    <a:pt x="4" y="71"/>
                  </a:cubicBezTo>
                  <a:cubicBezTo>
                    <a:pt x="3" y="71"/>
                    <a:pt x="3" y="71"/>
                    <a:pt x="2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6" name="Freeform 29"/>
            <p:cNvSpPr>
              <a:spLocks noEditPoints="1"/>
            </p:cNvSpPr>
            <p:nvPr/>
          </p:nvSpPr>
          <p:spPr bwMode="auto">
            <a:xfrm>
              <a:off x="7835900" y="2530475"/>
              <a:ext cx="195263" cy="284162"/>
            </a:xfrm>
            <a:custGeom>
              <a:avLst/>
              <a:gdLst>
                <a:gd name="T0" fmla="*/ 29 w 29"/>
                <a:gd name="T1" fmla="*/ 42 h 42"/>
                <a:gd name="T2" fmla="*/ 0 w 29"/>
                <a:gd name="T3" fmla="*/ 42 h 42"/>
                <a:gd name="T4" fmla="*/ 0 w 29"/>
                <a:gd name="T5" fmla="*/ 0 h 42"/>
                <a:gd name="T6" fmla="*/ 29 w 29"/>
                <a:gd name="T7" fmla="*/ 0 h 42"/>
                <a:gd name="T8" fmla="*/ 29 w 29"/>
                <a:gd name="T9" fmla="*/ 42 h 42"/>
                <a:gd name="T10" fmla="*/ 2 w 29"/>
                <a:gd name="T11" fmla="*/ 3 h 42"/>
                <a:gd name="T12" fmla="*/ 2 w 29"/>
                <a:gd name="T13" fmla="*/ 36 h 42"/>
                <a:gd name="T14" fmla="*/ 4 w 29"/>
                <a:gd name="T15" fmla="*/ 40 h 42"/>
                <a:gd name="T16" fmla="*/ 24 w 29"/>
                <a:gd name="T17" fmla="*/ 40 h 42"/>
                <a:gd name="T18" fmla="*/ 26 w 29"/>
                <a:gd name="T19" fmla="*/ 36 h 42"/>
                <a:gd name="T20" fmla="*/ 26 w 29"/>
                <a:gd name="T21" fmla="*/ 3 h 42"/>
                <a:gd name="T22" fmla="*/ 2 w 29"/>
                <a:gd name="T23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2">
                  <a:moveTo>
                    <a:pt x="29" y="42"/>
                  </a:moveTo>
                  <a:cubicBezTo>
                    <a:pt x="19" y="42"/>
                    <a:pt x="10" y="42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ubicBezTo>
                    <a:pt x="9" y="0"/>
                    <a:pt x="19" y="0"/>
                    <a:pt x="29" y="0"/>
                  </a:cubicBezTo>
                  <a:cubicBezTo>
                    <a:pt x="29" y="14"/>
                    <a:pt x="29" y="27"/>
                    <a:pt x="29" y="42"/>
                  </a:cubicBezTo>
                  <a:close/>
                  <a:moveTo>
                    <a:pt x="2" y="3"/>
                  </a:moveTo>
                  <a:cubicBezTo>
                    <a:pt x="2" y="14"/>
                    <a:pt x="2" y="25"/>
                    <a:pt x="2" y="36"/>
                  </a:cubicBezTo>
                  <a:cubicBezTo>
                    <a:pt x="2" y="37"/>
                    <a:pt x="3" y="40"/>
                    <a:pt x="4" y="40"/>
                  </a:cubicBezTo>
                  <a:cubicBezTo>
                    <a:pt x="11" y="40"/>
                    <a:pt x="17" y="40"/>
                    <a:pt x="24" y="40"/>
                  </a:cubicBezTo>
                  <a:cubicBezTo>
                    <a:pt x="25" y="40"/>
                    <a:pt x="26" y="38"/>
                    <a:pt x="26" y="36"/>
                  </a:cubicBezTo>
                  <a:cubicBezTo>
                    <a:pt x="27" y="25"/>
                    <a:pt x="26" y="14"/>
                    <a:pt x="26" y="3"/>
                  </a:cubicBezTo>
                  <a:cubicBezTo>
                    <a:pt x="18" y="3"/>
                    <a:pt x="1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7" name="Freeform 30"/>
            <p:cNvSpPr>
              <a:spLocks/>
            </p:cNvSpPr>
            <p:nvPr/>
          </p:nvSpPr>
          <p:spPr bwMode="auto">
            <a:xfrm>
              <a:off x="6773863" y="3609975"/>
              <a:ext cx="222250" cy="101600"/>
            </a:xfrm>
            <a:custGeom>
              <a:avLst/>
              <a:gdLst>
                <a:gd name="T0" fmla="*/ 0 w 33"/>
                <a:gd name="T1" fmla="*/ 7 h 15"/>
                <a:gd name="T2" fmla="*/ 33 w 33"/>
                <a:gd name="T3" fmla="*/ 3 h 15"/>
                <a:gd name="T4" fmla="*/ 33 w 33"/>
                <a:gd name="T5" fmla="*/ 12 h 15"/>
                <a:gd name="T6" fmla="*/ 0 w 33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5">
                  <a:moveTo>
                    <a:pt x="0" y="7"/>
                  </a:moveTo>
                  <a:cubicBezTo>
                    <a:pt x="12" y="0"/>
                    <a:pt x="22" y="5"/>
                    <a:pt x="33" y="3"/>
                  </a:cubicBezTo>
                  <a:cubicBezTo>
                    <a:pt x="33" y="6"/>
                    <a:pt x="33" y="8"/>
                    <a:pt x="33" y="12"/>
                  </a:cubicBezTo>
                  <a:cubicBezTo>
                    <a:pt x="22" y="10"/>
                    <a:pt x="12" y="1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8" name="Freeform 31"/>
            <p:cNvSpPr>
              <a:spLocks/>
            </p:cNvSpPr>
            <p:nvPr/>
          </p:nvSpPr>
          <p:spPr bwMode="auto">
            <a:xfrm>
              <a:off x="8413750" y="3435350"/>
              <a:ext cx="168275" cy="161925"/>
            </a:xfrm>
            <a:custGeom>
              <a:avLst/>
              <a:gdLst>
                <a:gd name="T0" fmla="*/ 14 w 25"/>
                <a:gd name="T1" fmla="*/ 0 h 24"/>
                <a:gd name="T2" fmla="*/ 15 w 25"/>
                <a:gd name="T3" fmla="*/ 18 h 24"/>
                <a:gd name="T4" fmla="*/ 0 w 25"/>
                <a:gd name="T5" fmla="*/ 12 h 24"/>
                <a:gd name="T6" fmla="*/ 14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14" y="0"/>
                  </a:moveTo>
                  <a:cubicBezTo>
                    <a:pt x="14" y="7"/>
                    <a:pt x="25" y="11"/>
                    <a:pt x="15" y="18"/>
                  </a:cubicBezTo>
                  <a:cubicBezTo>
                    <a:pt x="7" y="24"/>
                    <a:pt x="7" y="14"/>
                    <a:pt x="0" y="12"/>
                  </a:cubicBezTo>
                  <a:cubicBezTo>
                    <a:pt x="5" y="8"/>
                    <a:pt x="9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9" name="Freeform 32"/>
            <p:cNvSpPr>
              <a:spLocks/>
            </p:cNvSpPr>
            <p:nvPr/>
          </p:nvSpPr>
          <p:spPr bwMode="auto">
            <a:xfrm>
              <a:off x="8164513" y="2706688"/>
              <a:ext cx="80963" cy="114300"/>
            </a:xfrm>
            <a:custGeom>
              <a:avLst/>
              <a:gdLst>
                <a:gd name="T0" fmla="*/ 11 w 12"/>
                <a:gd name="T1" fmla="*/ 0 h 17"/>
                <a:gd name="T2" fmla="*/ 2 w 12"/>
                <a:gd name="T3" fmla="*/ 16 h 17"/>
                <a:gd name="T4" fmla="*/ 0 w 12"/>
                <a:gd name="T5" fmla="*/ 1 h 17"/>
                <a:gd name="T6" fmla="*/ 11 w 12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1" y="0"/>
                  </a:moveTo>
                  <a:cubicBezTo>
                    <a:pt x="12" y="14"/>
                    <a:pt x="11" y="17"/>
                    <a:pt x="2" y="16"/>
                  </a:cubicBezTo>
                  <a:cubicBezTo>
                    <a:pt x="2" y="12"/>
                    <a:pt x="1" y="7"/>
                    <a:pt x="0" y="1"/>
                  </a:cubicBezTo>
                  <a:cubicBezTo>
                    <a:pt x="4" y="1"/>
                    <a:pt x="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0" name="Freeform 33"/>
            <p:cNvSpPr>
              <a:spLocks/>
            </p:cNvSpPr>
            <p:nvPr/>
          </p:nvSpPr>
          <p:spPr bwMode="auto">
            <a:xfrm>
              <a:off x="5221288" y="3475038"/>
              <a:ext cx="53975" cy="101600"/>
            </a:xfrm>
            <a:custGeom>
              <a:avLst/>
              <a:gdLst>
                <a:gd name="T0" fmla="*/ 3 w 8"/>
                <a:gd name="T1" fmla="*/ 0 h 15"/>
                <a:gd name="T2" fmla="*/ 8 w 8"/>
                <a:gd name="T3" fmla="*/ 11 h 15"/>
                <a:gd name="T4" fmla="*/ 0 w 8"/>
                <a:gd name="T5" fmla="*/ 15 h 15"/>
                <a:gd name="T6" fmla="*/ 0 w 8"/>
                <a:gd name="T7" fmla="*/ 1 h 15"/>
                <a:gd name="T8" fmla="*/ 3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3" y="0"/>
                  </a:moveTo>
                  <a:cubicBezTo>
                    <a:pt x="5" y="4"/>
                    <a:pt x="6" y="7"/>
                    <a:pt x="8" y="11"/>
                  </a:cubicBezTo>
                  <a:cubicBezTo>
                    <a:pt x="6" y="12"/>
                    <a:pt x="4" y="13"/>
                    <a:pt x="0" y="15"/>
                  </a:cubicBezTo>
                  <a:cubicBezTo>
                    <a:pt x="0" y="9"/>
                    <a:pt x="0" y="5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1" name="Freeform 34"/>
            <p:cNvSpPr>
              <a:spLocks/>
            </p:cNvSpPr>
            <p:nvPr/>
          </p:nvSpPr>
          <p:spPr bwMode="auto">
            <a:xfrm>
              <a:off x="8682038" y="4797425"/>
              <a:ext cx="60325" cy="127000"/>
            </a:xfrm>
            <a:custGeom>
              <a:avLst/>
              <a:gdLst>
                <a:gd name="T0" fmla="*/ 0 w 9"/>
                <a:gd name="T1" fmla="*/ 19 h 19"/>
                <a:gd name="T2" fmla="*/ 0 w 9"/>
                <a:gd name="T3" fmla="*/ 4 h 19"/>
                <a:gd name="T4" fmla="*/ 3 w 9"/>
                <a:gd name="T5" fmla="*/ 0 h 19"/>
                <a:gd name="T6" fmla="*/ 6 w 9"/>
                <a:gd name="T7" fmla="*/ 4 h 19"/>
                <a:gd name="T8" fmla="*/ 0 w 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cubicBezTo>
                    <a:pt x="0" y="13"/>
                    <a:pt x="0" y="8"/>
                    <a:pt x="0" y="4"/>
                  </a:cubicBezTo>
                  <a:cubicBezTo>
                    <a:pt x="0" y="3"/>
                    <a:pt x="2" y="1"/>
                    <a:pt x="3" y="0"/>
                  </a:cubicBezTo>
                  <a:cubicBezTo>
                    <a:pt x="4" y="1"/>
                    <a:pt x="6" y="3"/>
                    <a:pt x="6" y="4"/>
                  </a:cubicBezTo>
                  <a:cubicBezTo>
                    <a:pt x="5" y="8"/>
                    <a:pt x="9" y="15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2" name="Freeform 35"/>
            <p:cNvSpPr>
              <a:spLocks/>
            </p:cNvSpPr>
            <p:nvPr/>
          </p:nvSpPr>
          <p:spPr bwMode="auto">
            <a:xfrm>
              <a:off x="8151813" y="4797425"/>
              <a:ext cx="39688" cy="114300"/>
            </a:xfrm>
            <a:custGeom>
              <a:avLst/>
              <a:gdLst>
                <a:gd name="T0" fmla="*/ 6 w 6"/>
                <a:gd name="T1" fmla="*/ 9 h 17"/>
                <a:gd name="T2" fmla="*/ 6 w 6"/>
                <a:gd name="T3" fmla="*/ 13 h 17"/>
                <a:gd name="T4" fmla="*/ 3 w 6"/>
                <a:gd name="T5" fmla="*/ 17 h 17"/>
                <a:gd name="T6" fmla="*/ 0 w 6"/>
                <a:gd name="T7" fmla="*/ 13 h 17"/>
                <a:gd name="T8" fmla="*/ 0 w 6"/>
                <a:gd name="T9" fmla="*/ 5 h 17"/>
                <a:gd name="T10" fmla="*/ 3 w 6"/>
                <a:gd name="T11" fmla="*/ 0 h 17"/>
                <a:gd name="T12" fmla="*/ 6 w 6"/>
                <a:gd name="T13" fmla="*/ 5 h 17"/>
                <a:gd name="T14" fmla="*/ 6 w 6"/>
                <a:gd name="T1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7">
                  <a:moveTo>
                    <a:pt x="6" y="9"/>
                  </a:moveTo>
                  <a:cubicBezTo>
                    <a:pt x="6" y="10"/>
                    <a:pt x="6" y="12"/>
                    <a:pt x="6" y="13"/>
                  </a:cubicBezTo>
                  <a:cubicBezTo>
                    <a:pt x="5" y="14"/>
                    <a:pt x="4" y="16"/>
                    <a:pt x="3" y="17"/>
                  </a:cubicBezTo>
                  <a:cubicBezTo>
                    <a:pt x="2" y="16"/>
                    <a:pt x="1" y="14"/>
                    <a:pt x="0" y="13"/>
                  </a:cubicBezTo>
                  <a:cubicBezTo>
                    <a:pt x="0" y="10"/>
                    <a:pt x="0" y="8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6" y="6"/>
                    <a:pt x="6" y="7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3" name="Freeform 36"/>
            <p:cNvSpPr>
              <a:spLocks/>
            </p:cNvSpPr>
            <p:nvPr/>
          </p:nvSpPr>
          <p:spPr bwMode="auto">
            <a:xfrm>
              <a:off x="5551488" y="2908300"/>
              <a:ext cx="66675" cy="80962"/>
            </a:xfrm>
            <a:custGeom>
              <a:avLst/>
              <a:gdLst>
                <a:gd name="T0" fmla="*/ 9 w 10"/>
                <a:gd name="T1" fmla="*/ 1 h 12"/>
                <a:gd name="T2" fmla="*/ 10 w 10"/>
                <a:gd name="T3" fmla="*/ 12 h 12"/>
                <a:gd name="T4" fmla="*/ 0 w 10"/>
                <a:gd name="T5" fmla="*/ 9 h 12"/>
                <a:gd name="T6" fmla="*/ 6 w 10"/>
                <a:gd name="T7" fmla="*/ 0 h 12"/>
                <a:gd name="T8" fmla="*/ 9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1"/>
                  </a:moveTo>
                  <a:cubicBezTo>
                    <a:pt x="9" y="4"/>
                    <a:pt x="10" y="7"/>
                    <a:pt x="10" y="12"/>
                  </a:cubicBezTo>
                  <a:cubicBezTo>
                    <a:pt x="7" y="11"/>
                    <a:pt x="4" y="10"/>
                    <a:pt x="0" y="9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4" name="Freeform 37"/>
            <p:cNvSpPr>
              <a:spLocks/>
            </p:cNvSpPr>
            <p:nvPr/>
          </p:nvSpPr>
          <p:spPr bwMode="auto">
            <a:xfrm>
              <a:off x="8205788" y="2592388"/>
              <a:ext cx="53975" cy="87312"/>
            </a:xfrm>
            <a:custGeom>
              <a:avLst/>
              <a:gdLst>
                <a:gd name="T0" fmla="*/ 0 w 8"/>
                <a:gd name="T1" fmla="*/ 13 h 13"/>
                <a:gd name="T2" fmla="*/ 2 w 8"/>
                <a:gd name="T3" fmla="*/ 0 h 13"/>
                <a:gd name="T4" fmla="*/ 3 w 8"/>
                <a:gd name="T5" fmla="*/ 0 h 13"/>
                <a:gd name="T6" fmla="*/ 4 w 8"/>
                <a:gd name="T7" fmla="*/ 8 h 13"/>
                <a:gd name="T8" fmla="*/ 8 w 8"/>
                <a:gd name="T9" fmla="*/ 3 h 13"/>
                <a:gd name="T10" fmla="*/ 0 w 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0" y="13"/>
                  </a:moveTo>
                  <a:cubicBezTo>
                    <a:pt x="1" y="9"/>
                    <a:pt x="1" y="4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3"/>
                    <a:pt x="4" y="5"/>
                    <a:pt x="4" y="8"/>
                  </a:cubicBezTo>
                  <a:cubicBezTo>
                    <a:pt x="5" y="7"/>
                    <a:pt x="6" y="5"/>
                    <a:pt x="8" y="3"/>
                  </a:cubicBezTo>
                  <a:cubicBezTo>
                    <a:pt x="8" y="13"/>
                    <a:pt x="8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4" name="Google Shape;124;p6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rupo 44"/>
          <p:cNvGrpSpPr/>
          <p:nvPr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46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8" name="Freeform 5"/>
          <p:cNvSpPr>
            <a:spLocks/>
          </p:cNvSpPr>
          <p:nvPr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33B5DE7-A0EA-7424-4507-BDAEFFDBDFF8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3" name="Google Shape;179;p21">
              <a:extLst>
                <a:ext uri="{FF2B5EF4-FFF2-40B4-BE49-F238E27FC236}">
                  <a16:creationId xmlns:a16="http://schemas.microsoft.com/office/drawing/2014/main" id="{1C7D0A88-D9D2-8A40-4399-4BDA4364322E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" name="Google Shape;180;p21">
              <a:extLst>
                <a:ext uri="{FF2B5EF4-FFF2-40B4-BE49-F238E27FC236}">
                  <a16:creationId xmlns:a16="http://schemas.microsoft.com/office/drawing/2014/main" id="{718410D5-6FFF-E292-04AB-684830D239DF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1;p21">
              <a:extLst>
                <a:ext uri="{FF2B5EF4-FFF2-40B4-BE49-F238E27FC236}">
                  <a16:creationId xmlns:a16="http://schemas.microsoft.com/office/drawing/2014/main" id="{79EB5CA7-6DA7-BBA1-A231-EA22212B07B8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2;p21">
              <a:extLst>
                <a:ext uri="{FF2B5EF4-FFF2-40B4-BE49-F238E27FC236}">
                  <a16:creationId xmlns:a16="http://schemas.microsoft.com/office/drawing/2014/main" id="{5126094C-667C-6C1F-EB2C-EA417B87AA74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2" name="Google Shape;183;p21">
              <a:extLst>
                <a:ext uri="{FF2B5EF4-FFF2-40B4-BE49-F238E27FC236}">
                  <a16:creationId xmlns:a16="http://schemas.microsoft.com/office/drawing/2014/main" id="{C6B3942B-610B-92F8-3408-FE3578C0E483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3" name="Google Shape;184;p21">
              <a:extLst>
                <a:ext uri="{FF2B5EF4-FFF2-40B4-BE49-F238E27FC236}">
                  <a16:creationId xmlns:a16="http://schemas.microsoft.com/office/drawing/2014/main" id="{22145D64-CD34-B538-2FA1-57A6A95AB843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4" name="Google Shape;185;p21">
              <a:extLst>
                <a:ext uri="{FF2B5EF4-FFF2-40B4-BE49-F238E27FC236}">
                  <a16:creationId xmlns:a16="http://schemas.microsoft.com/office/drawing/2014/main" id="{9A344A7B-E63D-B572-0573-5268AF2AF555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8F2EA1C8-5C4C-659F-28E8-F08F65997C12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36" name="Google Shape;179;p21">
              <a:extLst>
                <a:ext uri="{FF2B5EF4-FFF2-40B4-BE49-F238E27FC236}">
                  <a16:creationId xmlns:a16="http://schemas.microsoft.com/office/drawing/2014/main" id="{79D0240D-38C6-01B1-BB86-493402637A1A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7" name="Google Shape;180;p21">
              <a:extLst>
                <a:ext uri="{FF2B5EF4-FFF2-40B4-BE49-F238E27FC236}">
                  <a16:creationId xmlns:a16="http://schemas.microsoft.com/office/drawing/2014/main" id="{C8FA4F91-1873-4D35-0CDD-5A1602EDD4ED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8" name="Google Shape;181;p21">
              <a:extLst>
                <a:ext uri="{FF2B5EF4-FFF2-40B4-BE49-F238E27FC236}">
                  <a16:creationId xmlns:a16="http://schemas.microsoft.com/office/drawing/2014/main" id="{1F957B85-591E-8A51-9646-22E2DC4A97CD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39" name="Google Shape;182;p21">
              <a:extLst>
                <a:ext uri="{FF2B5EF4-FFF2-40B4-BE49-F238E27FC236}">
                  <a16:creationId xmlns:a16="http://schemas.microsoft.com/office/drawing/2014/main" id="{D3182BDA-5318-9459-F8EB-A79D300086D9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0" name="Google Shape;183;p21">
              <a:extLst>
                <a:ext uri="{FF2B5EF4-FFF2-40B4-BE49-F238E27FC236}">
                  <a16:creationId xmlns:a16="http://schemas.microsoft.com/office/drawing/2014/main" id="{7BCCE5FD-FDD1-828D-CB59-7F365FA0BE66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1" name="Google Shape;184;p21">
              <a:extLst>
                <a:ext uri="{FF2B5EF4-FFF2-40B4-BE49-F238E27FC236}">
                  <a16:creationId xmlns:a16="http://schemas.microsoft.com/office/drawing/2014/main" id="{C1481D12-A7CE-4D2C-E45B-E710314E46DC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42" name="Google Shape;185;p21">
              <a:extLst>
                <a:ext uri="{FF2B5EF4-FFF2-40B4-BE49-F238E27FC236}">
                  <a16:creationId xmlns:a16="http://schemas.microsoft.com/office/drawing/2014/main" id="{1D65D57C-2334-1F3A-CE2A-D85A59FDA742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53"/>
          <p:cNvSpPr/>
          <p:nvPr/>
        </p:nvSpPr>
        <p:spPr>
          <a:xfrm>
            <a:off x="994200" y="1457738"/>
            <a:ext cx="1379700" cy="137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53"/>
          <p:cNvSpPr txBox="1">
            <a:spLocks noGrp="1"/>
          </p:cNvSpPr>
          <p:nvPr>
            <p:ph type="title"/>
          </p:nvPr>
        </p:nvSpPr>
        <p:spPr>
          <a:xfrm>
            <a:off x="2636750" y="1475588"/>
            <a:ext cx="4383600" cy="13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SUMMARIZING AND ACTIVITIES</a:t>
            </a:r>
            <a:endParaRPr/>
          </a:p>
        </p:txBody>
      </p:sp>
      <p:sp>
        <p:nvSpPr>
          <p:cNvPr id="1375" name="Google Shape;1375;p53"/>
          <p:cNvSpPr txBox="1">
            <a:spLocks noGrp="1"/>
          </p:cNvSpPr>
          <p:nvPr>
            <p:ph type="subTitle" idx="1"/>
          </p:nvPr>
        </p:nvSpPr>
        <p:spPr>
          <a:xfrm>
            <a:off x="2636750" y="2972363"/>
            <a:ext cx="2422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1376" name="Google Shape;1376;p53"/>
          <p:cNvSpPr txBox="1">
            <a:spLocks noGrp="1"/>
          </p:cNvSpPr>
          <p:nvPr>
            <p:ph type="title" idx="2"/>
          </p:nvPr>
        </p:nvSpPr>
        <p:spPr>
          <a:xfrm>
            <a:off x="1012950" y="1726688"/>
            <a:ext cx="13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538" y="3313132"/>
            <a:ext cx="3352500" cy="1743750"/>
          </a:xfrm>
          <a:prstGeom prst="rect">
            <a:avLst/>
          </a:prstGeom>
        </p:spPr>
      </p:pic>
      <p:sp>
        <p:nvSpPr>
          <p:cNvPr id="58" name="Google Shape;124;p6"/>
          <p:cNvSpPr/>
          <p:nvPr/>
        </p:nvSpPr>
        <p:spPr>
          <a:xfrm>
            <a:off x="444850" y="1001625"/>
            <a:ext cx="8258700" cy="66300"/>
          </a:xfrm>
          <a:prstGeom prst="rect">
            <a:avLst/>
          </a:prstGeom>
          <a:solidFill>
            <a:srgbClr val="718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rupo 58"/>
          <p:cNvGrpSpPr/>
          <p:nvPr/>
        </p:nvGrpSpPr>
        <p:grpSpPr>
          <a:xfrm flipH="1">
            <a:off x="8139819" y="200817"/>
            <a:ext cx="663369" cy="842962"/>
            <a:chOff x="8074025" y="142875"/>
            <a:chExt cx="650876" cy="827087"/>
          </a:xfrm>
        </p:grpSpPr>
        <p:sp>
          <p:nvSpPr>
            <p:cNvPr id="60" name="Freeform 5"/>
            <p:cNvSpPr>
              <a:spLocks/>
            </p:cNvSpPr>
            <p:nvPr userDrawn="1"/>
          </p:nvSpPr>
          <p:spPr bwMode="auto">
            <a:xfrm>
              <a:off x="8074025" y="177800"/>
              <a:ext cx="650876" cy="792162"/>
            </a:xfrm>
            <a:custGeom>
              <a:avLst/>
              <a:gdLst>
                <a:gd name="T0" fmla="*/ 213 w 438"/>
                <a:gd name="T1" fmla="*/ 172 h 534"/>
                <a:gd name="T2" fmla="*/ 213 w 438"/>
                <a:gd name="T3" fmla="*/ 195 h 534"/>
                <a:gd name="T4" fmla="*/ 213 w 438"/>
                <a:gd name="T5" fmla="*/ 276 h 534"/>
                <a:gd name="T6" fmla="*/ 213 w 438"/>
                <a:gd name="T7" fmla="*/ 467 h 534"/>
                <a:gd name="T8" fmla="*/ 213 w 438"/>
                <a:gd name="T9" fmla="*/ 503 h 534"/>
                <a:gd name="T10" fmla="*/ 183 w 438"/>
                <a:gd name="T11" fmla="*/ 533 h 534"/>
                <a:gd name="T12" fmla="*/ 148 w 438"/>
                <a:gd name="T13" fmla="*/ 509 h 534"/>
                <a:gd name="T14" fmla="*/ 147 w 438"/>
                <a:gd name="T15" fmla="*/ 499 h 534"/>
                <a:gd name="T16" fmla="*/ 147 w 438"/>
                <a:gd name="T17" fmla="*/ 349 h 534"/>
                <a:gd name="T18" fmla="*/ 147 w 438"/>
                <a:gd name="T19" fmla="*/ 288 h 534"/>
                <a:gd name="T20" fmla="*/ 147 w 438"/>
                <a:gd name="T21" fmla="*/ 285 h 534"/>
                <a:gd name="T22" fmla="*/ 139 w 438"/>
                <a:gd name="T23" fmla="*/ 285 h 534"/>
                <a:gd name="T24" fmla="*/ 139 w 438"/>
                <a:gd name="T25" fmla="*/ 290 h 534"/>
                <a:gd name="T26" fmla="*/ 139 w 438"/>
                <a:gd name="T27" fmla="*/ 436 h 534"/>
                <a:gd name="T28" fmla="*/ 139 w 438"/>
                <a:gd name="T29" fmla="*/ 498 h 534"/>
                <a:gd name="T30" fmla="*/ 106 w 438"/>
                <a:gd name="T31" fmla="*/ 533 h 534"/>
                <a:gd name="T32" fmla="*/ 73 w 438"/>
                <a:gd name="T33" fmla="*/ 499 h 534"/>
                <a:gd name="T34" fmla="*/ 73 w 438"/>
                <a:gd name="T35" fmla="*/ 410 h 534"/>
                <a:gd name="T36" fmla="*/ 73 w 438"/>
                <a:gd name="T37" fmla="*/ 270 h 534"/>
                <a:gd name="T38" fmla="*/ 74 w 438"/>
                <a:gd name="T39" fmla="*/ 207 h 534"/>
                <a:gd name="T40" fmla="*/ 74 w 438"/>
                <a:gd name="T41" fmla="*/ 202 h 534"/>
                <a:gd name="T42" fmla="*/ 72 w 438"/>
                <a:gd name="T43" fmla="*/ 205 h 534"/>
                <a:gd name="T44" fmla="*/ 43 w 438"/>
                <a:gd name="T45" fmla="*/ 267 h 534"/>
                <a:gd name="T46" fmla="*/ 24 w 438"/>
                <a:gd name="T47" fmla="*/ 279 h 534"/>
                <a:gd name="T48" fmla="*/ 4 w 438"/>
                <a:gd name="T49" fmla="*/ 268 h 534"/>
                <a:gd name="T50" fmla="*/ 3 w 438"/>
                <a:gd name="T51" fmla="*/ 248 h 534"/>
                <a:gd name="T52" fmla="*/ 62 w 438"/>
                <a:gd name="T53" fmla="*/ 122 h 534"/>
                <a:gd name="T54" fmla="*/ 74 w 438"/>
                <a:gd name="T55" fmla="*/ 96 h 534"/>
                <a:gd name="T56" fmla="*/ 98 w 438"/>
                <a:gd name="T57" fmla="*/ 81 h 534"/>
                <a:gd name="T58" fmla="*/ 185 w 438"/>
                <a:gd name="T59" fmla="*/ 81 h 534"/>
                <a:gd name="T60" fmla="*/ 201 w 438"/>
                <a:gd name="T61" fmla="*/ 84 h 534"/>
                <a:gd name="T62" fmla="*/ 212 w 438"/>
                <a:gd name="T63" fmla="*/ 95 h 534"/>
                <a:gd name="T64" fmla="*/ 255 w 438"/>
                <a:gd name="T65" fmla="*/ 152 h 534"/>
                <a:gd name="T66" fmla="*/ 259 w 438"/>
                <a:gd name="T67" fmla="*/ 155 h 534"/>
                <a:gd name="T68" fmla="*/ 311 w 438"/>
                <a:gd name="T69" fmla="*/ 181 h 534"/>
                <a:gd name="T70" fmla="*/ 428 w 438"/>
                <a:gd name="T71" fmla="*/ 0 h 534"/>
                <a:gd name="T72" fmla="*/ 438 w 438"/>
                <a:gd name="T73" fmla="*/ 6 h 534"/>
                <a:gd name="T74" fmla="*/ 320 w 438"/>
                <a:gd name="T75" fmla="*/ 187 h 534"/>
                <a:gd name="T76" fmla="*/ 324 w 438"/>
                <a:gd name="T77" fmla="*/ 206 h 534"/>
                <a:gd name="T78" fmla="*/ 294 w 438"/>
                <a:gd name="T79" fmla="*/ 221 h 534"/>
                <a:gd name="T80" fmla="*/ 256 w 438"/>
                <a:gd name="T81" fmla="*/ 203 h 534"/>
                <a:gd name="T82" fmla="*/ 234 w 438"/>
                <a:gd name="T83" fmla="*/ 193 h 534"/>
                <a:gd name="T84" fmla="*/ 223 w 438"/>
                <a:gd name="T85" fmla="*/ 183 h 534"/>
                <a:gd name="T86" fmla="*/ 214 w 438"/>
                <a:gd name="T87" fmla="*/ 171 h 534"/>
                <a:gd name="T88" fmla="*/ 213 w 438"/>
                <a:gd name="T89" fmla="*/ 17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8" h="534">
                  <a:moveTo>
                    <a:pt x="213" y="172"/>
                  </a:moveTo>
                  <a:cubicBezTo>
                    <a:pt x="213" y="179"/>
                    <a:pt x="213" y="187"/>
                    <a:pt x="213" y="195"/>
                  </a:cubicBezTo>
                  <a:cubicBezTo>
                    <a:pt x="213" y="222"/>
                    <a:pt x="213" y="249"/>
                    <a:pt x="213" y="276"/>
                  </a:cubicBezTo>
                  <a:cubicBezTo>
                    <a:pt x="213" y="339"/>
                    <a:pt x="213" y="403"/>
                    <a:pt x="213" y="467"/>
                  </a:cubicBezTo>
                  <a:cubicBezTo>
                    <a:pt x="213" y="479"/>
                    <a:pt x="213" y="491"/>
                    <a:pt x="213" y="503"/>
                  </a:cubicBezTo>
                  <a:cubicBezTo>
                    <a:pt x="212" y="519"/>
                    <a:pt x="199" y="531"/>
                    <a:pt x="183" y="533"/>
                  </a:cubicBezTo>
                  <a:cubicBezTo>
                    <a:pt x="167" y="534"/>
                    <a:pt x="152" y="524"/>
                    <a:pt x="148" y="509"/>
                  </a:cubicBezTo>
                  <a:cubicBezTo>
                    <a:pt x="147" y="506"/>
                    <a:pt x="147" y="502"/>
                    <a:pt x="147" y="499"/>
                  </a:cubicBezTo>
                  <a:cubicBezTo>
                    <a:pt x="147" y="449"/>
                    <a:pt x="147" y="399"/>
                    <a:pt x="147" y="349"/>
                  </a:cubicBezTo>
                  <a:cubicBezTo>
                    <a:pt x="147" y="329"/>
                    <a:pt x="147" y="308"/>
                    <a:pt x="147" y="288"/>
                  </a:cubicBezTo>
                  <a:cubicBezTo>
                    <a:pt x="147" y="287"/>
                    <a:pt x="147" y="286"/>
                    <a:pt x="147" y="285"/>
                  </a:cubicBezTo>
                  <a:cubicBezTo>
                    <a:pt x="144" y="285"/>
                    <a:pt x="142" y="285"/>
                    <a:pt x="139" y="285"/>
                  </a:cubicBezTo>
                  <a:cubicBezTo>
                    <a:pt x="139" y="286"/>
                    <a:pt x="139" y="288"/>
                    <a:pt x="139" y="290"/>
                  </a:cubicBezTo>
                  <a:cubicBezTo>
                    <a:pt x="139" y="338"/>
                    <a:pt x="139" y="387"/>
                    <a:pt x="139" y="436"/>
                  </a:cubicBezTo>
                  <a:cubicBezTo>
                    <a:pt x="139" y="457"/>
                    <a:pt x="139" y="478"/>
                    <a:pt x="139" y="498"/>
                  </a:cubicBezTo>
                  <a:cubicBezTo>
                    <a:pt x="139" y="518"/>
                    <a:pt x="125" y="532"/>
                    <a:pt x="106" y="533"/>
                  </a:cubicBezTo>
                  <a:cubicBezTo>
                    <a:pt x="88" y="533"/>
                    <a:pt x="73" y="518"/>
                    <a:pt x="73" y="499"/>
                  </a:cubicBezTo>
                  <a:cubicBezTo>
                    <a:pt x="73" y="470"/>
                    <a:pt x="73" y="440"/>
                    <a:pt x="73" y="410"/>
                  </a:cubicBezTo>
                  <a:cubicBezTo>
                    <a:pt x="73" y="363"/>
                    <a:pt x="73" y="317"/>
                    <a:pt x="73" y="270"/>
                  </a:cubicBezTo>
                  <a:cubicBezTo>
                    <a:pt x="73" y="249"/>
                    <a:pt x="74" y="228"/>
                    <a:pt x="74" y="207"/>
                  </a:cubicBezTo>
                  <a:cubicBezTo>
                    <a:pt x="74" y="206"/>
                    <a:pt x="74" y="204"/>
                    <a:pt x="74" y="202"/>
                  </a:cubicBezTo>
                  <a:cubicBezTo>
                    <a:pt x="73" y="203"/>
                    <a:pt x="72" y="204"/>
                    <a:pt x="72" y="205"/>
                  </a:cubicBezTo>
                  <a:cubicBezTo>
                    <a:pt x="62" y="226"/>
                    <a:pt x="53" y="246"/>
                    <a:pt x="43" y="267"/>
                  </a:cubicBezTo>
                  <a:cubicBezTo>
                    <a:pt x="40" y="275"/>
                    <a:pt x="33" y="279"/>
                    <a:pt x="24" y="279"/>
                  </a:cubicBezTo>
                  <a:cubicBezTo>
                    <a:pt x="16" y="280"/>
                    <a:pt x="9" y="276"/>
                    <a:pt x="4" y="268"/>
                  </a:cubicBezTo>
                  <a:cubicBezTo>
                    <a:pt x="1" y="262"/>
                    <a:pt x="0" y="255"/>
                    <a:pt x="3" y="248"/>
                  </a:cubicBezTo>
                  <a:cubicBezTo>
                    <a:pt x="23" y="206"/>
                    <a:pt x="42" y="164"/>
                    <a:pt x="62" y="122"/>
                  </a:cubicBezTo>
                  <a:cubicBezTo>
                    <a:pt x="66" y="113"/>
                    <a:pt x="70" y="105"/>
                    <a:pt x="74" y="96"/>
                  </a:cubicBezTo>
                  <a:cubicBezTo>
                    <a:pt x="79" y="86"/>
                    <a:pt x="88" y="81"/>
                    <a:pt x="98" y="81"/>
                  </a:cubicBezTo>
                  <a:cubicBezTo>
                    <a:pt x="127" y="81"/>
                    <a:pt x="156" y="81"/>
                    <a:pt x="185" y="81"/>
                  </a:cubicBezTo>
                  <a:cubicBezTo>
                    <a:pt x="191" y="81"/>
                    <a:pt x="196" y="81"/>
                    <a:pt x="201" y="84"/>
                  </a:cubicBezTo>
                  <a:cubicBezTo>
                    <a:pt x="205" y="87"/>
                    <a:pt x="209" y="91"/>
                    <a:pt x="212" y="95"/>
                  </a:cubicBezTo>
                  <a:cubicBezTo>
                    <a:pt x="226" y="114"/>
                    <a:pt x="240" y="133"/>
                    <a:pt x="255" y="152"/>
                  </a:cubicBezTo>
                  <a:cubicBezTo>
                    <a:pt x="256" y="153"/>
                    <a:pt x="257" y="155"/>
                    <a:pt x="259" y="155"/>
                  </a:cubicBezTo>
                  <a:cubicBezTo>
                    <a:pt x="276" y="164"/>
                    <a:pt x="293" y="172"/>
                    <a:pt x="311" y="181"/>
                  </a:cubicBezTo>
                  <a:cubicBezTo>
                    <a:pt x="350" y="120"/>
                    <a:pt x="389" y="60"/>
                    <a:pt x="428" y="0"/>
                  </a:cubicBezTo>
                  <a:cubicBezTo>
                    <a:pt x="432" y="2"/>
                    <a:pt x="434" y="3"/>
                    <a:pt x="438" y="6"/>
                  </a:cubicBezTo>
                  <a:cubicBezTo>
                    <a:pt x="398" y="66"/>
                    <a:pt x="359" y="127"/>
                    <a:pt x="320" y="187"/>
                  </a:cubicBezTo>
                  <a:cubicBezTo>
                    <a:pt x="324" y="193"/>
                    <a:pt x="326" y="199"/>
                    <a:pt x="324" y="206"/>
                  </a:cubicBezTo>
                  <a:cubicBezTo>
                    <a:pt x="321" y="220"/>
                    <a:pt x="307" y="227"/>
                    <a:pt x="294" y="221"/>
                  </a:cubicBezTo>
                  <a:cubicBezTo>
                    <a:pt x="281" y="216"/>
                    <a:pt x="269" y="209"/>
                    <a:pt x="256" y="203"/>
                  </a:cubicBezTo>
                  <a:cubicBezTo>
                    <a:pt x="249" y="200"/>
                    <a:pt x="242" y="196"/>
                    <a:pt x="234" y="193"/>
                  </a:cubicBezTo>
                  <a:cubicBezTo>
                    <a:pt x="230" y="190"/>
                    <a:pt x="226" y="187"/>
                    <a:pt x="223" y="183"/>
                  </a:cubicBezTo>
                  <a:cubicBezTo>
                    <a:pt x="220" y="179"/>
                    <a:pt x="217" y="175"/>
                    <a:pt x="214" y="171"/>
                  </a:cubicBezTo>
                  <a:cubicBezTo>
                    <a:pt x="214" y="171"/>
                    <a:pt x="214" y="172"/>
                    <a:pt x="213" y="172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8213725" y="142875"/>
              <a:ext cx="141288" cy="141287"/>
            </a:xfrm>
            <a:custGeom>
              <a:avLst/>
              <a:gdLst>
                <a:gd name="T0" fmla="*/ 48 w 95"/>
                <a:gd name="T1" fmla="*/ 95 h 95"/>
                <a:gd name="T2" fmla="*/ 0 w 95"/>
                <a:gd name="T3" fmla="*/ 47 h 95"/>
                <a:gd name="T4" fmla="*/ 47 w 95"/>
                <a:gd name="T5" fmla="*/ 0 h 95"/>
                <a:gd name="T6" fmla="*/ 95 w 95"/>
                <a:gd name="T7" fmla="*/ 47 h 95"/>
                <a:gd name="T8" fmla="*/ 48 w 9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48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4" y="0"/>
                    <a:pt x="95" y="21"/>
                    <a:pt x="95" y="47"/>
                  </a:cubicBezTo>
                  <a:cubicBezTo>
                    <a:pt x="95" y="76"/>
                    <a:pt x="71" y="95"/>
                    <a:pt x="48" y="95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62" name="Freeform 5"/>
          <p:cNvSpPr>
            <a:spLocks/>
          </p:cNvSpPr>
          <p:nvPr/>
        </p:nvSpPr>
        <p:spPr bwMode="auto">
          <a:xfrm>
            <a:off x="345212" y="226217"/>
            <a:ext cx="650876" cy="792162"/>
          </a:xfrm>
          <a:custGeom>
            <a:avLst/>
            <a:gdLst>
              <a:gd name="T0" fmla="*/ 213 w 438"/>
              <a:gd name="T1" fmla="*/ 172 h 534"/>
              <a:gd name="T2" fmla="*/ 213 w 438"/>
              <a:gd name="T3" fmla="*/ 195 h 534"/>
              <a:gd name="T4" fmla="*/ 213 w 438"/>
              <a:gd name="T5" fmla="*/ 276 h 534"/>
              <a:gd name="T6" fmla="*/ 213 w 438"/>
              <a:gd name="T7" fmla="*/ 467 h 534"/>
              <a:gd name="T8" fmla="*/ 213 w 438"/>
              <a:gd name="T9" fmla="*/ 503 h 534"/>
              <a:gd name="T10" fmla="*/ 183 w 438"/>
              <a:gd name="T11" fmla="*/ 533 h 534"/>
              <a:gd name="T12" fmla="*/ 148 w 438"/>
              <a:gd name="T13" fmla="*/ 509 h 534"/>
              <a:gd name="T14" fmla="*/ 147 w 438"/>
              <a:gd name="T15" fmla="*/ 499 h 534"/>
              <a:gd name="T16" fmla="*/ 147 w 438"/>
              <a:gd name="T17" fmla="*/ 349 h 534"/>
              <a:gd name="T18" fmla="*/ 147 w 438"/>
              <a:gd name="T19" fmla="*/ 288 h 534"/>
              <a:gd name="T20" fmla="*/ 147 w 438"/>
              <a:gd name="T21" fmla="*/ 285 h 534"/>
              <a:gd name="T22" fmla="*/ 139 w 438"/>
              <a:gd name="T23" fmla="*/ 285 h 534"/>
              <a:gd name="T24" fmla="*/ 139 w 438"/>
              <a:gd name="T25" fmla="*/ 290 h 534"/>
              <a:gd name="T26" fmla="*/ 139 w 438"/>
              <a:gd name="T27" fmla="*/ 436 h 534"/>
              <a:gd name="T28" fmla="*/ 139 w 438"/>
              <a:gd name="T29" fmla="*/ 498 h 534"/>
              <a:gd name="T30" fmla="*/ 106 w 438"/>
              <a:gd name="T31" fmla="*/ 533 h 534"/>
              <a:gd name="T32" fmla="*/ 73 w 438"/>
              <a:gd name="T33" fmla="*/ 499 h 534"/>
              <a:gd name="T34" fmla="*/ 73 w 438"/>
              <a:gd name="T35" fmla="*/ 410 h 534"/>
              <a:gd name="T36" fmla="*/ 73 w 438"/>
              <a:gd name="T37" fmla="*/ 270 h 534"/>
              <a:gd name="T38" fmla="*/ 74 w 438"/>
              <a:gd name="T39" fmla="*/ 207 h 534"/>
              <a:gd name="T40" fmla="*/ 74 w 438"/>
              <a:gd name="T41" fmla="*/ 202 h 534"/>
              <a:gd name="T42" fmla="*/ 72 w 438"/>
              <a:gd name="T43" fmla="*/ 205 h 534"/>
              <a:gd name="T44" fmla="*/ 43 w 438"/>
              <a:gd name="T45" fmla="*/ 267 h 534"/>
              <a:gd name="T46" fmla="*/ 24 w 438"/>
              <a:gd name="T47" fmla="*/ 279 h 534"/>
              <a:gd name="T48" fmla="*/ 4 w 438"/>
              <a:gd name="T49" fmla="*/ 268 h 534"/>
              <a:gd name="T50" fmla="*/ 3 w 438"/>
              <a:gd name="T51" fmla="*/ 248 h 534"/>
              <a:gd name="T52" fmla="*/ 62 w 438"/>
              <a:gd name="T53" fmla="*/ 122 h 534"/>
              <a:gd name="T54" fmla="*/ 74 w 438"/>
              <a:gd name="T55" fmla="*/ 96 h 534"/>
              <a:gd name="T56" fmla="*/ 98 w 438"/>
              <a:gd name="T57" fmla="*/ 81 h 534"/>
              <a:gd name="T58" fmla="*/ 185 w 438"/>
              <a:gd name="T59" fmla="*/ 81 h 534"/>
              <a:gd name="T60" fmla="*/ 201 w 438"/>
              <a:gd name="T61" fmla="*/ 84 h 534"/>
              <a:gd name="T62" fmla="*/ 212 w 438"/>
              <a:gd name="T63" fmla="*/ 95 h 534"/>
              <a:gd name="T64" fmla="*/ 255 w 438"/>
              <a:gd name="T65" fmla="*/ 152 h 534"/>
              <a:gd name="T66" fmla="*/ 259 w 438"/>
              <a:gd name="T67" fmla="*/ 155 h 534"/>
              <a:gd name="T68" fmla="*/ 311 w 438"/>
              <a:gd name="T69" fmla="*/ 181 h 534"/>
              <a:gd name="T70" fmla="*/ 428 w 438"/>
              <a:gd name="T71" fmla="*/ 0 h 534"/>
              <a:gd name="T72" fmla="*/ 438 w 438"/>
              <a:gd name="T73" fmla="*/ 6 h 534"/>
              <a:gd name="T74" fmla="*/ 320 w 438"/>
              <a:gd name="T75" fmla="*/ 187 h 534"/>
              <a:gd name="T76" fmla="*/ 324 w 438"/>
              <a:gd name="T77" fmla="*/ 206 h 534"/>
              <a:gd name="T78" fmla="*/ 294 w 438"/>
              <a:gd name="T79" fmla="*/ 221 h 534"/>
              <a:gd name="T80" fmla="*/ 256 w 438"/>
              <a:gd name="T81" fmla="*/ 203 h 534"/>
              <a:gd name="T82" fmla="*/ 234 w 438"/>
              <a:gd name="T83" fmla="*/ 193 h 534"/>
              <a:gd name="T84" fmla="*/ 223 w 438"/>
              <a:gd name="T85" fmla="*/ 183 h 534"/>
              <a:gd name="T86" fmla="*/ 214 w 438"/>
              <a:gd name="T87" fmla="*/ 171 h 534"/>
              <a:gd name="T88" fmla="*/ 213 w 438"/>
              <a:gd name="T89" fmla="*/ 172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8" h="534">
                <a:moveTo>
                  <a:pt x="213" y="172"/>
                </a:moveTo>
                <a:cubicBezTo>
                  <a:pt x="213" y="179"/>
                  <a:pt x="213" y="187"/>
                  <a:pt x="213" y="195"/>
                </a:cubicBezTo>
                <a:cubicBezTo>
                  <a:pt x="213" y="222"/>
                  <a:pt x="213" y="249"/>
                  <a:pt x="213" y="276"/>
                </a:cubicBezTo>
                <a:cubicBezTo>
                  <a:pt x="213" y="339"/>
                  <a:pt x="213" y="403"/>
                  <a:pt x="213" y="467"/>
                </a:cubicBezTo>
                <a:cubicBezTo>
                  <a:pt x="213" y="479"/>
                  <a:pt x="213" y="491"/>
                  <a:pt x="213" y="503"/>
                </a:cubicBezTo>
                <a:cubicBezTo>
                  <a:pt x="212" y="519"/>
                  <a:pt x="199" y="531"/>
                  <a:pt x="183" y="533"/>
                </a:cubicBezTo>
                <a:cubicBezTo>
                  <a:pt x="167" y="534"/>
                  <a:pt x="152" y="524"/>
                  <a:pt x="148" y="509"/>
                </a:cubicBezTo>
                <a:cubicBezTo>
                  <a:pt x="147" y="506"/>
                  <a:pt x="147" y="502"/>
                  <a:pt x="147" y="499"/>
                </a:cubicBezTo>
                <a:cubicBezTo>
                  <a:pt x="147" y="449"/>
                  <a:pt x="147" y="399"/>
                  <a:pt x="147" y="349"/>
                </a:cubicBezTo>
                <a:cubicBezTo>
                  <a:pt x="147" y="329"/>
                  <a:pt x="147" y="308"/>
                  <a:pt x="147" y="288"/>
                </a:cubicBezTo>
                <a:cubicBezTo>
                  <a:pt x="147" y="287"/>
                  <a:pt x="147" y="286"/>
                  <a:pt x="147" y="285"/>
                </a:cubicBezTo>
                <a:cubicBezTo>
                  <a:pt x="144" y="285"/>
                  <a:pt x="142" y="285"/>
                  <a:pt x="139" y="285"/>
                </a:cubicBezTo>
                <a:cubicBezTo>
                  <a:pt x="139" y="286"/>
                  <a:pt x="139" y="288"/>
                  <a:pt x="139" y="290"/>
                </a:cubicBezTo>
                <a:cubicBezTo>
                  <a:pt x="139" y="338"/>
                  <a:pt x="139" y="387"/>
                  <a:pt x="139" y="436"/>
                </a:cubicBezTo>
                <a:cubicBezTo>
                  <a:pt x="139" y="457"/>
                  <a:pt x="139" y="478"/>
                  <a:pt x="139" y="498"/>
                </a:cubicBezTo>
                <a:cubicBezTo>
                  <a:pt x="139" y="518"/>
                  <a:pt x="125" y="532"/>
                  <a:pt x="106" y="533"/>
                </a:cubicBezTo>
                <a:cubicBezTo>
                  <a:pt x="88" y="533"/>
                  <a:pt x="73" y="518"/>
                  <a:pt x="73" y="499"/>
                </a:cubicBezTo>
                <a:cubicBezTo>
                  <a:pt x="73" y="470"/>
                  <a:pt x="73" y="440"/>
                  <a:pt x="73" y="410"/>
                </a:cubicBezTo>
                <a:cubicBezTo>
                  <a:pt x="73" y="363"/>
                  <a:pt x="73" y="317"/>
                  <a:pt x="73" y="270"/>
                </a:cubicBezTo>
                <a:cubicBezTo>
                  <a:pt x="73" y="249"/>
                  <a:pt x="74" y="228"/>
                  <a:pt x="74" y="207"/>
                </a:cubicBezTo>
                <a:cubicBezTo>
                  <a:pt x="74" y="206"/>
                  <a:pt x="74" y="204"/>
                  <a:pt x="74" y="202"/>
                </a:cubicBezTo>
                <a:cubicBezTo>
                  <a:pt x="73" y="203"/>
                  <a:pt x="72" y="204"/>
                  <a:pt x="72" y="205"/>
                </a:cubicBezTo>
                <a:cubicBezTo>
                  <a:pt x="62" y="226"/>
                  <a:pt x="53" y="246"/>
                  <a:pt x="43" y="267"/>
                </a:cubicBezTo>
                <a:cubicBezTo>
                  <a:pt x="40" y="275"/>
                  <a:pt x="33" y="279"/>
                  <a:pt x="24" y="279"/>
                </a:cubicBezTo>
                <a:cubicBezTo>
                  <a:pt x="16" y="280"/>
                  <a:pt x="9" y="276"/>
                  <a:pt x="4" y="268"/>
                </a:cubicBezTo>
                <a:cubicBezTo>
                  <a:pt x="1" y="262"/>
                  <a:pt x="0" y="255"/>
                  <a:pt x="3" y="248"/>
                </a:cubicBezTo>
                <a:cubicBezTo>
                  <a:pt x="23" y="206"/>
                  <a:pt x="42" y="164"/>
                  <a:pt x="62" y="122"/>
                </a:cubicBezTo>
                <a:cubicBezTo>
                  <a:pt x="66" y="113"/>
                  <a:pt x="70" y="105"/>
                  <a:pt x="74" y="96"/>
                </a:cubicBezTo>
                <a:cubicBezTo>
                  <a:pt x="79" y="86"/>
                  <a:pt x="88" y="81"/>
                  <a:pt x="98" y="81"/>
                </a:cubicBezTo>
                <a:cubicBezTo>
                  <a:pt x="127" y="81"/>
                  <a:pt x="156" y="81"/>
                  <a:pt x="185" y="81"/>
                </a:cubicBezTo>
                <a:cubicBezTo>
                  <a:pt x="191" y="81"/>
                  <a:pt x="196" y="81"/>
                  <a:pt x="201" y="84"/>
                </a:cubicBezTo>
                <a:cubicBezTo>
                  <a:pt x="205" y="87"/>
                  <a:pt x="209" y="91"/>
                  <a:pt x="212" y="95"/>
                </a:cubicBezTo>
                <a:cubicBezTo>
                  <a:pt x="226" y="114"/>
                  <a:pt x="240" y="133"/>
                  <a:pt x="255" y="152"/>
                </a:cubicBezTo>
                <a:cubicBezTo>
                  <a:pt x="256" y="153"/>
                  <a:pt x="257" y="155"/>
                  <a:pt x="259" y="155"/>
                </a:cubicBezTo>
                <a:cubicBezTo>
                  <a:pt x="276" y="164"/>
                  <a:pt x="293" y="172"/>
                  <a:pt x="311" y="181"/>
                </a:cubicBezTo>
                <a:cubicBezTo>
                  <a:pt x="350" y="120"/>
                  <a:pt x="389" y="60"/>
                  <a:pt x="428" y="0"/>
                </a:cubicBezTo>
                <a:cubicBezTo>
                  <a:pt x="432" y="2"/>
                  <a:pt x="434" y="3"/>
                  <a:pt x="438" y="6"/>
                </a:cubicBezTo>
                <a:cubicBezTo>
                  <a:pt x="398" y="66"/>
                  <a:pt x="359" y="127"/>
                  <a:pt x="320" y="187"/>
                </a:cubicBezTo>
                <a:cubicBezTo>
                  <a:pt x="324" y="193"/>
                  <a:pt x="326" y="199"/>
                  <a:pt x="324" y="206"/>
                </a:cubicBezTo>
                <a:cubicBezTo>
                  <a:pt x="321" y="220"/>
                  <a:pt x="307" y="227"/>
                  <a:pt x="294" y="221"/>
                </a:cubicBezTo>
                <a:cubicBezTo>
                  <a:pt x="281" y="216"/>
                  <a:pt x="269" y="209"/>
                  <a:pt x="256" y="203"/>
                </a:cubicBezTo>
                <a:cubicBezTo>
                  <a:pt x="249" y="200"/>
                  <a:pt x="242" y="196"/>
                  <a:pt x="234" y="193"/>
                </a:cubicBezTo>
                <a:cubicBezTo>
                  <a:pt x="230" y="190"/>
                  <a:pt x="226" y="187"/>
                  <a:pt x="223" y="183"/>
                </a:cubicBezTo>
                <a:cubicBezTo>
                  <a:pt x="220" y="179"/>
                  <a:pt x="217" y="175"/>
                  <a:pt x="214" y="171"/>
                </a:cubicBezTo>
                <a:cubicBezTo>
                  <a:pt x="214" y="171"/>
                  <a:pt x="214" y="172"/>
                  <a:pt x="213" y="172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3" name="Freeform 6"/>
          <p:cNvSpPr>
            <a:spLocks/>
          </p:cNvSpPr>
          <p:nvPr/>
        </p:nvSpPr>
        <p:spPr bwMode="auto">
          <a:xfrm>
            <a:off x="484912" y="191292"/>
            <a:ext cx="141288" cy="141287"/>
          </a:xfrm>
          <a:custGeom>
            <a:avLst/>
            <a:gdLst>
              <a:gd name="T0" fmla="*/ 48 w 95"/>
              <a:gd name="T1" fmla="*/ 95 h 95"/>
              <a:gd name="T2" fmla="*/ 0 w 95"/>
              <a:gd name="T3" fmla="*/ 47 h 95"/>
              <a:gd name="T4" fmla="*/ 47 w 95"/>
              <a:gd name="T5" fmla="*/ 0 h 95"/>
              <a:gd name="T6" fmla="*/ 95 w 95"/>
              <a:gd name="T7" fmla="*/ 47 h 95"/>
              <a:gd name="T8" fmla="*/ 48 w 95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48" y="95"/>
                </a:moveTo>
                <a:cubicBezTo>
                  <a:pt x="21" y="95"/>
                  <a:pt x="0" y="74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74" y="0"/>
                  <a:pt x="95" y="21"/>
                  <a:pt x="95" y="47"/>
                </a:cubicBezTo>
                <a:cubicBezTo>
                  <a:pt x="95" y="76"/>
                  <a:pt x="71" y="95"/>
                  <a:pt x="48" y="95"/>
                </a:cubicBezTo>
                <a:close/>
              </a:path>
            </a:pathLst>
          </a:custGeom>
          <a:solidFill>
            <a:srgbClr val="7182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917D418-F331-A8D3-5CD6-1F722D3C095B}"/>
              </a:ext>
            </a:extLst>
          </p:cNvPr>
          <p:cNvGrpSpPr/>
          <p:nvPr/>
        </p:nvGrpSpPr>
        <p:grpSpPr>
          <a:xfrm>
            <a:off x="50800" y="50800"/>
            <a:ext cx="152400" cy="1073100"/>
            <a:chOff x="0" y="0"/>
            <a:chExt cx="152400" cy="1073100"/>
          </a:xfrm>
        </p:grpSpPr>
        <p:sp>
          <p:nvSpPr>
            <p:cNvPr id="4" name="Google Shape;179;p21">
              <a:extLst>
                <a:ext uri="{FF2B5EF4-FFF2-40B4-BE49-F238E27FC236}">
                  <a16:creationId xmlns:a16="http://schemas.microsoft.com/office/drawing/2014/main" id="{40BF04DD-6492-9D2D-1E15-E519514655D6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5" name="Google Shape;180;p21">
              <a:extLst>
                <a:ext uri="{FF2B5EF4-FFF2-40B4-BE49-F238E27FC236}">
                  <a16:creationId xmlns:a16="http://schemas.microsoft.com/office/drawing/2014/main" id="{4633D215-4213-0DD2-05CB-1A14ED66847C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6" name="Google Shape;181;p21">
              <a:extLst>
                <a:ext uri="{FF2B5EF4-FFF2-40B4-BE49-F238E27FC236}">
                  <a16:creationId xmlns:a16="http://schemas.microsoft.com/office/drawing/2014/main" id="{90558057-9157-F47B-D161-714A75FE6A1B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7" name="Google Shape;182;p21">
              <a:extLst>
                <a:ext uri="{FF2B5EF4-FFF2-40B4-BE49-F238E27FC236}">
                  <a16:creationId xmlns:a16="http://schemas.microsoft.com/office/drawing/2014/main" id="{CFE43DB6-4DCF-FC70-75A4-88B25736BBEA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8" name="Google Shape;183;p21">
              <a:extLst>
                <a:ext uri="{FF2B5EF4-FFF2-40B4-BE49-F238E27FC236}">
                  <a16:creationId xmlns:a16="http://schemas.microsoft.com/office/drawing/2014/main" id="{ADFE559B-677B-4945-7D90-1ABA9476E553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9" name="Google Shape;184;p21">
              <a:extLst>
                <a:ext uri="{FF2B5EF4-FFF2-40B4-BE49-F238E27FC236}">
                  <a16:creationId xmlns:a16="http://schemas.microsoft.com/office/drawing/2014/main" id="{B49FACC3-7CE4-194E-6716-CCE89A88F8CC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0" name="Google Shape;185;p21">
              <a:extLst>
                <a:ext uri="{FF2B5EF4-FFF2-40B4-BE49-F238E27FC236}">
                  <a16:creationId xmlns:a16="http://schemas.microsoft.com/office/drawing/2014/main" id="{C16BF2EF-495E-8BF6-29BF-10348D82260A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F257A04-2948-4F8B-56AF-4C38B459E857}"/>
              </a:ext>
            </a:extLst>
          </p:cNvPr>
          <p:cNvGrpSpPr/>
          <p:nvPr/>
        </p:nvGrpSpPr>
        <p:grpSpPr>
          <a:xfrm>
            <a:off x="8966451" y="69900"/>
            <a:ext cx="152400" cy="1073100"/>
            <a:chOff x="0" y="0"/>
            <a:chExt cx="152400" cy="1073100"/>
          </a:xfrm>
        </p:grpSpPr>
        <p:sp>
          <p:nvSpPr>
            <p:cNvPr id="12" name="Google Shape;179;p21">
              <a:extLst>
                <a:ext uri="{FF2B5EF4-FFF2-40B4-BE49-F238E27FC236}">
                  <a16:creationId xmlns:a16="http://schemas.microsoft.com/office/drawing/2014/main" id="{7E43AB8A-CB4C-CB4E-4CBB-05C572435BC5}"/>
                </a:ext>
              </a:extLst>
            </p:cNvPr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3" name="Google Shape;180;p21">
              <a:extLst>
                <a:ext uri="{FF2B5EF4-FFF2-40B4-BE49-F238E27FC236}">
                  <a16:creationId xmlns:a16="http://schemas.microsoft.com/office/drawing/2014/main" id="{9F7BF532-0401-7993-321B-85DC36A35343}"/>
                </a:ext>
              </a:extLst>
            </p:cNvPr>
            <p:cNvSpPr/>
            <p:nvPr/>
          </p:nvSpPr>
          <p:spPr>
            <a:xfrm>
              <a:off x="0" y="152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4" name="Google Shape;181;p21">
              <a:extLst>
                <a:ext uri="{FF2B5EF4-FFF2-40B4-BE49-F238E27FC236}">
                  <a16:creationId xmlns:a16="http://schemas.microsoft.com/office/drawing/2014/main" id="{8AD38F1C-04A2-5AD1-8818-1D08AD2615DA}"/>
                </a:ext>
              </a:extLst>
            </p:cNvPr>
            <p:cNvSpPr/>
            <p:nvPr/>
          </p:nvSpPr>
          <p:spPr>
            <a:xfrm>
              <a:off x="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5" name="Google Shape;182;p21">
              <a:extLst>
                <a:ext uri="{FF2B5EF4-FFF2-40B4-BE49-F238E27FC236}">
                  <a16:creationId xmlns:a16="http://schemas.microsoft.com/office/drawing/2014/main" id="{B1E36B3F-9F70-1479-5748-D3ACBA3F1CD4}"/>
                </a:ext>
              </a:extLst>
            </p:cNvPr>
            <p:cNvSpPr/>
            <p:nvPr/>
          </p:nvSpPr>
          <p:spPr>
            <a:xfrm>
              <a:off x="0" y="454050"/>
              <a:ext cx="152400" cy="152400"/>
            </a:xfrm>
            <a:prstGeom prst="ellipse">
              <a:avLst/>
            </a:prstGeom>
            <a:solidFill>
              <a:srgbClr val="EC60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6" name="Google Shape;183;p21">
              <a:extLst>
                <a:ext uri="{FF2B5EF4-FFF2-40B4-BE49-F238E27FC236}">
                  <a16:creationId xmlns:a16="http://schemas.microsoft.com/office/drawing/2014/main" id="{6A5388CB-704E-A468-14F8-7F2071DC7A7D}"/>
                </a:ext>
              </a:extLst>
            </p:cNvPr>
            <p:cNvSpPr/>
            <p:nvPr/>
          </p:nvSpPr>
          <p:spPr>
            <a:xfrm>
              <a:off x="0" y="609600"/>
              <a:ext cx="152400" cy="152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7" name="Google Shape;184;p21">
              <a:extLst>
                <a:ext uri="{FF2B5EF4-FFF2-40B4-BE49-F238E27FC236}">
                  <a16:creationId xmlns:a16="http://schemas.microsoft.com/office/drawing/2014/main" id="{19828631-879A-60CE-D152-09312C7BDB6E}"/>
                </a:ext>
              </a:extLst>
            </p:cNvPr>
            <p:cNvSpPr/>
            <p:nvPr/>
          </p:nvSpPr>
          <p:spPr>
            <a:xfrm>
              <a:off x="0" y="765150"/>
              <a:ext cx="152400" cy="15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  <p:sp>
          <p:nvSpPr>
            <p:cNvPr id="18" name="Google Shape;185;p21">
              <a:extLst>
                <a:ext uri="{FF2B5EF4-FFF2-40B4-BE49-F238E27FC236}">
                  <a16:creationId xmlns:a16="http://schemas.microsoft.com/office/drawing/2014/main" id="{6EE3C49D-B1C9-3E4A-BB97-FE7C221FD12E}"/>
                </a:ext>
              </a:extLst>
            </p:cNvPr>
            <p:cNvSpPr/>
            <p:nvPr/>
          </p:nvSpPr>
          <p:spPr>
            <a:xfrm>
              <a:off x="0" y="920700"/>
              <a:ext cx="152400" cy="152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edvig Letters Sans"/>
                <a:ea typeface="Hedvig Letters Sans"/>
                <a:cs typeface="Hedvig Letters Sans"/>
                <a:sym typeface="Hedvig Letters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- 8th Grade: Comprehension by Slidesgo">
  <a:themeElements>
    <a:clrScheme name="Simple Light">
      <a:dk1>
        <a:srgbClr val="FFE9DC"/>
      </a:dk1>
      <a:lt1>
        <a:srgbClr val="FFB289"/>
      </a:lt1>
      <a:dk2>
        <a:srgbClr val="FF8C9D"/>
      </a:dk2>
      <a:lt2>
        <a:srgbClr val="FFA9DD"/>
      </a:lt2>
      <a:accent1>
        <a:srgbClr val="F7607D"/>
      </a:accent1>
      <a:accent2>
        <a:srgbClr val="BD6EEB"/>
      </a:accent2>
      <a:accent3>
        <a:srgbClr val="7182FF"/>
      </a:accent3>
      <a:accent4>
        <a:srgbClr val="512651"/>
      </a:accent4>
      <a:accent5>
        <a:srgbClr val="FFFFFF"/>
      </a:accent5>
      <a:accent6>
        <a:srgbClr val="FFFFFF"/>
      </a:accent6>
      <a:hlink>
        <a:srgbClr val="5126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2014</Words>
  <Application>Microsoft Office PowerPoint</Application>
  <PresentationFormat>Presentación en pantalla (16:9)</PresentationFormat>
  <Paragraphs>323</Paragraphs>
  <Slides>50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9" baseType="lpstr">
      <vt:lpstr>Hedvig Letters Sans</vt:lpstr>
      <vt:lpstr>Malgun Gothic</vt:lpstr>
      <vt:lpstr>Poppins</vt:lpstr>
      <vt:lpstr>Calibri</vt:lpstr>
      <vt:lpstr>Paytone One</vt:lpstr>
      <vt:lpstr>Montserrat ExtraBold</vt:lpstr>
      <vt:lpstr>Chivo</vt:lpstr>
      <vt:lpstr>Abel</vt:lpstr>
      <vt:lpstr>Trebuchet MS</vt:lpstr>
      <vt:lpstr>Roboto</vt:lpstr>
      <vt:lpstr>Cairo</vt:lpstr>
      <vt:lpstr>Overpass Black</vt:lpstr>
      <vt:lpstr>Overpass</vt:lpstr>
      <vt:lpstr>Arial</vt:lpstr>
      <vt:lpstr>Bebas Neue</vt:lpstr>
      <vt:lpstr>Changa One</vt:lpstr>
      <vt:lpstr>Open Sans</vt:lpstr>
      <vt:lpstr>Anaheim</vt:lpstr>
      <vt:lpstr>Language Arts Subject for Middle School - 8th Grade: Comprehension by Slidesgo</vt:lpstr>
      <vt:lpstr>COMMUNICATION CLASSES</vt:lpstr>
      <vt:lpstr>TABLE OF CONTENTS</vt:lpstr>
      <vt:lpstr>Summarizing</vt:lpstr>
      <vt:lpstr>Real Estate Infographics</vt:lpstr>
      <vt:lpstr>THE PROBLEM</vt:lpstr>
      <vt:lpstr>READ</vt:lpstr>
      <vt:lpstr>LIST OF BOOKS TO READ THIS YEAR</vt:lpstr>
      <vt:lpstr>SOLUTION</vt:lpstr>
      <vt:lpstr>SUMMARIZING AND ACTIVITIES</vt:lpstr>
      <vt:lpstr>HOW TO MAKE A SUMMARY?</vt:lpstr>
      <vt:lpstr>ACTIVITY 1: SUMMARIZING</vt:lpstr>
      <vt:lpstr>PARTS OF THE PLOT</vt:lpstr>
      <vt:lpstr>Presentación de PowerPoint</vt:lpstr>
      <vt:lpstr>ACTIVITY 2: ANALYZE AND EXPLAIN</vt:lpstr>
      <vt:lpstr>Plot</vt:lpstr>
      <vt:lpstr>ACTIVITY 3: IDENTIFY</vt:lpstr>
      <vt:lpstr>PHYSICAL EXAMINATION</vt:lpstr>
      <vt:lpstr>Identify</vt:lpstr>
      <vt:lpstr>IT’S TIME TO READ!</vt:lpstr>
      <vt:lpstr>ACTIVITY 4: EXPLAIN MAIN IDEA</vt:lpstr>
      <vt:lpstr>Reread the book</vt:lpstr>
      <vt:lpstr>REMEMBER TO REREAD AND SUMMARIZE</vt:lpstr>
      <vt:lpstr>Followers best awesome</vt:lpstr>
      <vt:lpstr>ACTIVITY 5: MAIN IDEA AND THEME </vt:lpstr>
      <vt:lpstr>ACTIVITY 6: CAUSE AND EFFECT</vt:lpstr>
      <vt:lpstr>ACTIVITY 7: READ AND INTERPRET</vt:lpstr>
      <vt:lpstr>READ AT HOME</vt:lpstr>
      <vt:lpstr>ACTIVITY 8: AUTHOR'S PURPOSE</vt:lpstr>
      <vt:lpstr>ACTIVITY 9: DRAWING CONCLUSIONS</vt:lpstr>
      <vt:lpstr>ACTIVITY 10: COMPARE AND CONTRAST</vt:lpstr>
      <vt:lpstr>—Paul Sweeney</vt:lpstr>
      <vt:lpstr>1,500</vt:lpstr>
      <vt:lpstr>100</vt:lpstr>
      <vt:lpstr>35%</vt:lpstr>
      <vt:lpstr>VISIT THE NEW WEBSITE</vt:lpstr>
      <vt:lpstr>MOBILE WEB</vt:lpstr>
      <vt:lpstr>OUR TEAM</vt:lpstr>
      <vt:lpstr>READING STRATEGIES</vt:lpstr>
      <vt:lpstr>IMPORTANT PARTS OF A NOVEL</vt:lpstr>
      <vt:lpstr>REGIONS THAT READ MORE</vt:lpstr>
      <vt:lpstr>PROGRESS CLASS 21’</vt:lpstr>
      <vt:lpstr>THANKS!</vt:lpstr>
      <vt:lpstr>ALTERNATIVE RESOURCES</vt:lpstr>
      <vt:lpstr>www.plantillaspower-point.com</vt:lpstr>
      <vt:lpstr>RESOURCES</vt:lpstr>
      <vt:lpstr>RESOURCES</vt:lpstr>
      <vt:lpstr>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FOR MIDDLE SCHOOL: Comprehension</dc:title>
  <dc:creator>Sr GRYM</dc:creator>
  <cp:lastModifiedBy>Franklin</cp:lastModifiedBy>
  <cp:revision>36</cp:revision>
  <dcterms:modified xsi:type="dcterms:W3CDTF">2024-06-18T15:45:25Z</dcterms:modified>
</cp:coreProperties>
</file>