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49"/>
  </p:notesMasterIdLst>
  <p:sldIdLst>
    <p:sldId id="318" r:id="rId3"/>
    <p:sldId id="305" r:id="rId4"/>
    <p:sldId id="258" r:id="rId5"/>
    <p:sldId id="259" r:id="rId6"/>
    <p:sldId id="260" r:id="rId7"/>
    <p:sldId id="261" r:id="rId8"/>
    <p:sldId id="262" r:id="rId9"/>
    <p:sldId id="263" r:id="rId10"/>
    <p:sldId id="306" r:id="rId11"/>
    <p:sldId id="264" r:id="rId12"/>
    <p:sldId id="265" r:id="rId13"/>
    <p:sldId id="307" r:id="rId14"/>
    <p:sldId id="266" r:id="rId15"/>
    <p:sldId id="267" r:id="rId16"/>
    <p:sldId id="268" r:id="rId17"/>
    <p:sldId id="269" r:id="rId18"/>
    <p:sldId id="310" r:id="rId19"/>
    <p:sldId id="270" r:id="rId20"/>
    <p:sldId id="271" r:id="rId21"/>
    <p:sldId id="272" r:id="rId22"/>
    <p:sldId id="273" r:id="rId23"/>
    <p:sldId id="308" r:id="rId24"/>
    <p:sldId id="313" r:id="rId25"/>
    <p:sldId id="274" r:id="rId26"/>
    <p:sldId id="275" r:id="rId27"/>
    <p:sldId id="311" r:id="rId28"/>
    <p:sldId id="312" r:id="rId29"/>
    <p:sldId id="309" r:id="rId30"/>
    <p:sldId id="277" r:id="rId31"/>
    <p:sldId id="278" r:id="rId32"/>
    <p:sldId id="279" r:id="rId33"/>
    <p:sldId id="280" r:id="rId34"/>
    <p:sldId id="281" r:id="rId35"/>
    <p:sldId id="303" r:id="rId36"/>
    <p:sldId id="304" r:id="rId37"/>
    <p:sldId id="282" r:id="rId38"/>
    <p:sldId id="302" r:id="rId39"/>
    <p:sldId id="284" r:id="rId40"/>
    <p:sldId id="315" r:id="rId41"/>
    <p:sldId id="316" r:id="rId42"/>
    <p:sldId id="314" r:id="rId43"/>
    <p:sldId id="283" r:id="rId44"/>
    <p:sldId id="296" r:id="rId45"/>
    <p:sldId id="297" r:id="rId46"/>
    <p:sldId id="298" r:id="rId47"/>
    <p:sldId id="299" r:id="rId48"/>
  </p:sldIdLst>
  <p:sldSz cx="9144000" cy="5143500" type="screen16x9"/>
  <p:notesSz cx="6858000" cy="9144000"/>
  <p:embeddedFontLst>
    <p:embeddedFont>
      <p:font typeface="Abril Fatface" panose="02000503000000020003" pitchFamily="2" charset="0"/>
      <p:regular r:id="rId50"/>
    </p:embeddedFont>
    <p:embeddedFont>
      <p:font typeface="Anaheim" panose="02000503000000000000" pitchFamily="2" charset="0"/>
      <p:regular r:id="rId51"/>
    </p:embeddedFont>
    <p:embeddedFont>
      <p:font typeface="Anton" pitchFamily="2" charset="0"/>
      <p:regular r:id="rId52"/>
    </p:embeddedFont>
    <p:embeddedFont>
      <p:font typeface="Chango" panose="020B0604020202020204" charset="0"/>
      <p:regular r:id="rId53"/>
    </p:embeddedFont>
    <p:embeddedFont>
      <p:font typeface="Fira Sans Extra Condensed" panose="020B0503050000020004" pitchFamily="34" charset="0"/>
      <p:regular r:id="rId54"/>
      <p:bold r:id="rId55"/>
    </p:embeddedFont>
    <p:embeddedFont>
      <p:font typeface="Lato" panose="020F0502020204030203" pitchFamily="34" charset="0"/>
      <p:regular r:id="rId56"/>
      <p:bold r:id="rId57"/>
      <p:italic r:id="rId58"/>
      <p:boldItalic r:id="rId59"/>
    </p:embeddedFont>
    <p:embeddedFont>
      <p:font typeface="Montserrat" panose="00000500000000000000" pitchFamily="2" charset="0"/>
      <p:regular r:id="rId60"/>
      <p:bold r:id="rId61"/>
      <p:italic r:id="rId62"/>
      <p:boldItalic r:id="rId63"/>
    </p:embeddedFont>
    <p:embeddedFont>
      <p:font typeface="Open Sans" panose="020B0606030504020204" pitchFamily="34" charset="0"/>
      <p:regular r:id="rId64"/>
      <p:bold r:id="rId65"/>
      <p:italic r:id="rId66"/>
      <p:boldItalic r:id="rId67"/>
    </p:embeddedFont>
    <p:embeddedFont>
      <p:font typeface="Proxima Nova" panose="020B0604020202020204" charset="0"/>
      <p:regular r:id="rId68"/>
      <p:bold r:id="rId69"/>
      <p:italic r:id="rId70"/>
      <p:boldItalic r:id="rId71"/>
    </p:embeddedFont>
    <p:embeddedFont>
      <p:font typeface="Proxima Nova Semibold" panose="020B0604020202020204" charset="0"/>
      <p:regular r:id="rId72"/>
      <p:bold r:id="rId73"/>
      <p:boldItalic r:id="rId74"/>
    </p:embeddedFont>
    <p:embeddedFont>
      <p:font typeface="Raleway" pitchFamily="2" charset="0"/>
      <p:regular r:id="rId75"/>
      <p:bold r:id="rId76"/>
      <p:italic r:id="rId77"/>
      <p:boldItalic r:id="rId7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9F3"/>
    <a:srgbClr val="5C71E8"/>
    <a:srgbClr val="2E64B1"/>
    <a:srgbClr val="467EA6"/>
    <a:srgbClr val="A7E8FF"/>
    <a:srgbClr val="B5EBFF"/>
    <a:srgbClr val="FFFFFF"/>
    <a:srgbClr val="EF9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63F3A5-9CCA-4E41-9C34-F908F758D66B}">
  <a:tblStyle styleId="{2563F3A5-9CCA-4E41-9C34-F908F758D6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0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74" Type="http://schemas.openxmlformats.org/officeDocument/2006/relationships/font" Target="fonts/font25.fntdata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font" Target="fonts/font12.fntdata"/><Relationship Id="rId82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77" Type="http://schemas.openxmlformats.org/officeDocument/2006/relationships/font" Target="fonts/font28.fntdata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72" Type="http://schemas.openxmlformats.org/officeDocument/2006/relationships/font" Target="fonts/font23.fntdata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font" Target="fonts/font24.fntdata"/><Relationship Id="rId78" Type="http://schemas.openxmlformats.org/officeDocument/2006/relationships/font" Target="fonts/font29.fntdata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6" Type="http://schemas.openxmlformats.org/officeDocument/2006/relationships/font" Target="fonts/font27.fntdata"/><Relationship Id="rId7" Type="http://schemas.openxmlformats.org/officeDocument/2006/relationships/slide" Target="slides/slide5.xml"/><Relationship Id="rId71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7166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e84fe73f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e84fe73f1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298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" name="Google Shape;2345;ge8dc876deb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6" name="Google Shape;2346;ge8dc876deb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7756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e84fe73f1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3" name="Google Shape;2493;ge84fe73f1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66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9" name="Google Shape;2559;ge8dc876deb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0" name="Google Shape;2560;ge8dc876deb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756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ge8dc876deb_2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4" name="Google Shape;2574;ge8dc876deb_2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3597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3" name="Google Shape;2613;ge8e436e725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4" name="Google Shape;2614;ge8e436e725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697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Google Shape;2686;ge8e436e725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7" name="Google Shape;2687;ge8e436e725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6645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e8e436e725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6" name="Google Shape;2696;ge8e436e725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428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ge8e436e72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5" name="Google Shape;2715;ge8e436e72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1358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b4e82634fe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b4e82634fe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901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e8e436e725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5" name="Google Shape;2825;ge8e436e725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88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6" name="Google Shape;2016;ge8dc876d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7" name="Google Shape;2017;ge8dc876de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508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" name="Google Shape;2843;ge8e436e72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4" name="Google Shape;2844;ge8e436e72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4868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Google Shape;2960;ge8e436e72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1" name="Google Shape;2961;ge8e436e72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027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" name="Google Shape;2980;ge8e436e725_0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1" name="Google Shape;2981;ge8e436e725_0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108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" name="Google Shape;3019;ge8e436e725_0_1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0" name="Google Shape;3020;ge8e436e725_0_1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4392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Google Shape;3091;ge8e436e725_0_1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2" name="Google Shape;3092;ge8e436e725_0_1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8499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Google Shape;3104;ge8e436e725_0_1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5" name="Google Shape;3105;ge8e436e725_0_1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4587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8CCC151-D09E-4313-86BF-DE81850A7CA1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56657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6" name="Google Shape;3116;ge84fe73f1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7" name="Google Shape;3117;ge84fe73f1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9788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" name="Google Shape;3635;ge8e436e725_0_20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6" name="Google Shape;3636;ge8e436e725_0_20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990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ge8e436e725_0_2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3" name="Google Shape;3643;ge8e436e725_0_2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949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ge84fe73f1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5" name="Google Shape;2025;ge84fe73f1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2246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ge8e436e725_0_2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3" name="Google Shape;3643;ge8e436e725_0_2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159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2" name="Google Shape;3642;ge8e436e725_0_2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3" name="Google Shape;3643;ge8e436e725_0_2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26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" name="Google Shape;3205;ge8e436e725_0_20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6" name="Google Shape;3206;ge8e436e725_0_20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639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6" name="Google Shape;8206;ge8e436e770_1_4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07" name="Google Shape;8207;ge8e436e770_1_4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70730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0" name="Google Shape;8620;ge8e436e770_1_49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1" name="Google Shape;8621;ge8e436e770_1_49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440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1" name="Google Shape;8981;ge8e436e770_1_5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82" name="Google Shape;8982;ge8e436e770_1_53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6191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1" name="Google Shape;9491;ge8e436e770_1_5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2" name="Google Shape;9492;ge8e436e770_1_5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1877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e8dc876de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6" name="Google Shape;2046;ge8dc876de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23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e8dc876deb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e8dc876deb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948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ge8dc876deb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2" name="Google Shape;2222;ge8dc876deb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138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e8dc876deb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e8dc876deb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260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8dc876deb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8dc876deb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750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b4e82634fe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b4e82634fe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74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5548052" y="3937797"/>
            <a:ext cx="2788613" cy="1256557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title" hasCustomPrompt="1"/>
          </p:nvPr>
        </p:nvSpPr>
        <p:spPr>
          <a:xfrm flipH="1">
            <a:off x="3743925" y="1029588"/>
            <a:ext cx="1656000" cy="10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3"/>
          <p:cNvSpPr txBox="1">
            <a:spLocks noGrp="1"/>
          </p:cNvSpPr>
          <p:nvPr>
            <p:ph type="title" idx="2"/>
          </p:nvPr>
        </p:nvSpPr>
        <p:spPr>
          <a:xfrm>
            <a:off x="2784225" y="2596813"/>
            <a:ext cx="3575400" cy="10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3"/>
          <p:cNvSpPr txBox="1">
            <a:spLocks noGrp="1"/>
          </p:cNvSpPr>
          <p:nvPr>
            <p:ph type="subTitle" idx="1"/>
          </p:nvPr>
        </p:nvSpPr>
        <p:spPr>
          <a:xfrm>
            <a:off x="2964525" y="3656709"/>
            <a:ext cx="3214800" cy="7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"/>
          <p:cNvSpPr/>
          <p:nvPr/>
        </p:nvSpPr>
        <p:spPr>
          <a:xfrm flipH="1">
            <a:off x="2350106" y="2684973"/>
            <a:ext cx="2136429" cy="596910"/>
          </a:xfrm>
          <a:custGeom>
            <a:avLst/>
            <a:gdLst/>
            <a:ahLst/>
            <a:cxnLst/>
            <a:rect l="l" t="t" r="r" b="b"/>
            <a:pathLst>
              <a:path w="55262" h="15440" extrusionOk="0">
                <a:moveTo>
                  <a:pt x="39472" y="1"/>
                </a:moveTo>
                <a:cubicBezTo>
                  <a:pt x="38436" y="1"/>
                  <a:pt x="37395" y="155"/>
                  <a:pt x="36430" y="425"/>
                </a:cubicBezTo>
                <a:cubicBezTo>
                  <a:pt x="34810" y="879"/>
                  <a:pt x="32457" y="1750"/>
                  <a:pt x="31503" y="3250"/>
                </a:cubicBezTo>
                <a:cubicBezTo>
                  <a:pt x="31049" y="3963"/>
                  <a:pt x="30827" y="4862"/>
                  <a:pt x="31151" y="5658"/>
                </a:cubicBezTo>
                <a:cubicBezTo>
                  <a:pt x="31336" y="6094"/>
                  <a:pt x="31670" y="6464"/>
                  <a:pt x="31836" y="6909"/>
                </a:cubicBezTo>
                <a:cubicBezTo>
                  <a:pt x="31987" y="7306"/>
                  <a:pt x="31861" y="7363"/>
                  <a:pt x="31650" y="7363"/>
                </a:cubicBezTo>
                <a:cubicBezTo>
                  <a:pt x="31565" y="7363"/>
                  <a:pt x="31466" y="7353"/>
                  <a:pt x="31365" y="7353"/>
                </a:cubicBezTo>
                <a:cubicBezTo>
                  <a:pt x="31226" y="7353"/>
                  <a:pt x="31085" y="7371"/>
                  <a:pt x="30975" y="7455"/>
                </a:cubicBezTo>
                <a:cubicBezTo>
                  <a:pt x="30734" y="7641"/>
                  <a:pt x="30549" y="8511"/>
                  <a:pt x="30623" y="8808"/>
                </a:cubicBezTo>
                <a:cubicBezTo>
                  <a:pt x="29867" y="8133"/>
                  <a:pt x="29094" y="7537"/>
                  <a:pt x="28041" y="7537"/>
                </a:cubicBezTo>
                <a:cubicBezTo>
                  <a:pt x="28010" y="7537"/>
                  <a:pt x="27978" y="7538"/>
                  <a:pt x="27946" y="7539"/>
                </a:cubicBezTo>
                <a:cubicBezTo>
                  <a:pt x="26445" y="7594"/>
                  <a:pt x="25491" y="8817"/>
                  <a:pt x="24750" y="9984"/>
                </a:cubicBezTo>
                <a:cubicBezTo>
                  <a:pt x="24556" y="9919"/>
                  <a:pt x="24463" y="9641"/>
                  <a:pt x="24232" y="9521"/>
                </a:cubicBezTo>
                <a:cubicBezTo>
                  <a:pt x="24064" y="9441"/>
                  <a:pt x="23887" y="9423"/>
                  <a:pt x="23701" y="9423"/>
                </a:cubicBezTo>
                <a:cubicBezTo>
                  <a:pt x="23629" y="9423"/>
                  <a:pt x="23556" y="9426"/>
                  <a:pt x="23481" y="9428"/>
                </a:cubicBezTo>
                <a:cubicBezTo>
                  <a:pt x="22870" y="9456"/>
                  <a:pt x="22555" y="9910"/>
                  <a:pt x="22157" y="10308"/>
                </a:cubicBezTo>
                <a:lnTo>
                  <a:pt x="22157" y="10308"/>
                </a:lnTo>
                <a:cubicBezTo>
                  <a:pt x="22222" y="8984"/>
                  <a:pt x="21694" y="7613"/>
                  <a:pt x="20832" y="6603"/>
                </a:cubicBezTo>
                <a:cubicBezTo>
                  <a:pt x="19793" y="5384"/>
                  <a:pt x="18241" y="4779"/>
                  <a:pt x="16689" y="4779"/>
                </a:cubicBezTo>
                <a:cubicBezTo>
                  <a:pt x="15033" y="4779"/>
                  <a:pt x="13376" y="5467"/>
                  <a:pt x="12339" y="6835"/>
                </a:cubicBezTo>
                <a:cubicBezTo>
                  <a:pt x="11820" y="7520"/>
                  <a:pt x="11412" y="8289"/>
                  <a:pt x="11107" y="9104"/>
                </a:cubicBezTo>
                <a:cubicBezTo>
                  <a:pt x="10995" y="9428"/>
                  <a:pt x="11005" y="9817"/>
                  <a:pt x="10912" y="10123"/>
                </a:cubicBezTo>
                <a:cubicBezTo>
                  <a:pt x="10868" y="10270"/>
                  <a:pt x="10787" y="10318"/>
                  <a:pt x="10684" y="10318"/>
                </a:cubicBezTo>
                <a:cubicBezTo>
                  <a:pt x="10481" y="10318"/>
                  <a:pt x="10194" y="10129"/>
                  <a:pt x="9949" y="10123"/>
                </a:cubicBezTo>
                <a:cubicBezTo>
                  <a:pt x="9911" y="10121"/>
                  <a:pt x="9873" y="10120"/>
                  <a:pt x="9836" y="10120"/>
                </a:cubicBezTo>
                <a:cubicBezTo>
                  <a:pt x="9341" y="10120"/>
                  <a:pt x="8881" y="10294"/>
                  <a:pt x="8596" y="10716"/>
                </a:cubicBezTo>
                <a:cubicBezTo>
                  <a:pt x="8201" y="10534"/>
                  <a:pt x="7823" y="10392"/>
                  <a:pt x="7466" y="10392"/>
                </a:cubicBezTo>
                <a:cubicBezTo>
                  <a:pt x="7078" y="10392"/>
                  <a:pt x="6715" y="10559"/>
                  <a:pt x="6383" y="11021"/>
                </a:cubicBezTo>
                <a:cubicBezTo>
                  <a:pt x="6123" y="11383"/>
                  <a:pt x="5994" y="11818"/>
                  <a:pt x="6031" y="12263"/>
                </a:cubicBezTo>
                <a:cubicBezTo>
                  <a:pt x="6068" y="12763"/>
                  <a:pt x="6466" y="13235"/>
                  <a:pt x="6392" y="13745"/>
                </a:cubicBezTo>
                <a:cubicBezTo>
                  <a:pt x="6381" y="13745"/>
                  <a:pt x="6370" y="13746"/>
                  <a:pt x="6360" y="13746"/>
                </a:cubicBezTo>
                <a:cubicBezTo>
                  <a:pt x="6052" y="13746"/>
                  <a:pt x="5886" y="13381"/>
                  <a:pt x="5566" y="13381"/>
                </a:cubicBezTo>
                <a:cubicBezTo>
                  <a:pt x="5551" y="13381"/>
                  <a:pt x="5536" y="13382"/>
                  <a:pt x="5521" y="13383"/>
                </a:cubicBezTo>
                <a:cubicBezTo>
                  <a:pt x="5104" y="13430"/>
                  <a:pt x="4780" y="13976"/>
                  <a:pt x="4669" y="14319"/>
                </a:cubicBezTo>
                <a:cubicBezTo>
                  <a:pt x="4539" y="14263"/>
                  <a:pt x="4484" y="14152"/>
                  <a:pt x="4521" y="13976"/>
                </a:cubicBezTo>
                <a:cubicBezTo>
                  <a:pt x="4428" y="13633"/>
                  <a:pt x="4215" y="13328"/>
                  <a:pt x="3928" y="13133"/>
                </a:cubicBezTo>
                <a:cubicBezTo>
                  <a:pt x="3515" y="12769"/>
                  <a:pt x="2854" y="12376"/>
                  <a:pt x="2249" y="12376"/>
                </a:cubicBezTo>
                <a:cubicBezTo>
                  <a:pt x="2162" y="12376"/>
                  <a:pt x="2076" y="12384"/>
                  <a:pt x="1992" y="12401"/>
                </a:cubicBezTo>
                <a:cubicBezTo>
                  <a:pt x="1085" y="12596"/>
                  <a:pt x="658" y="13615"/>
                  <a:pt x="362" y="14384"/>
                </a:cubicBezTo>
                <a:cubicBezTo>
                  <a:pt x="1" y="15338"/>
                  <a:pt x="112" y="15440"/>
                  <a:pt x="112" y="15440"/>
                </a:cubicBezTo>
                <a:lnTo>
                  <a:pt x="54428" y="15440"/>
                </a:lnTo>
                <a:cubicBezTo>
                  <a:pt x="54594" y="15440"/>
                  <a:pt x="55095" y="15291"/>
                  <a:pt x="55178" y="15143"/>
                </a:cubicBezTo>
                <a:cubicBezTo>
                  <a:pt x="55261" y="14967"/>
                  <a:pt x="55057" y="14949"/>
                  <a:pt x="55030" y="14847"/>
                </a:cubicBezTo>
                <a:cubicBezTo>
                  <a:pt x="54965" y="14560"/>
                  <a:pt x="54937" y="14263"/>
                  <a:pt x="54881" y="13967"/>
                </a:cubicBezTo>
                <a:cubicBezTo>
                  <a:pt x="54715" y="13226"/>
                  <a:pt x="54279" y="12624"/>
                  <a:pt x="53770" y="12087"/>
                </a:cubicBezTo>
                <a:cubicBezTo>
                  <a:pt x="53058" y="11333"/>
                  <a:pt x="52139" y="11017"/>
                  <a:pt x="51193" y="11017"/>
                </a:cubicBezTo>
                <a:cubicBezTo>
                  <a:pt x="50220" y="11017"/>
                  <a:pt x="49220" y="11352"/>
                  <a:pt x="48388" y="11892"/>
                </a:cubicBezTo>
                <a:cubicBezTo>
                  <a:pt x="47798" y="12276"/>
                  <a:pt x="47085" y="12994"/>
                  <a:pt x="46754" y="13729"/>
                </a:cubicBezTo>
                <a:lnTo>
                  <a:pt x="46754" y="13729"/>
                </a:lnTo>
                <a:cubicBezTo>
                  <a:pt x="46668" y="13371"/>
                  <a:pt x="46456" y="12958"/>
                  <a:pt x="46369" y="12855"/>
                </a:cubicBezTo>
                <a:cubicBezTo>
                  <a:pt x="45823" y="12216"/>
                  <a:pt x="45202" y="12420"/>
                  <a:pt x="44498" y="12216"/>
                </a:cubicBezTo>
                <a:cubicBezTo>
                  <a:pt x="44563" y="11966"/>
                  <a:pt x="44841" y="11799"/>
                  <a:pt x="44869" y="11503"/>
                </a:cubicBezTo>
                <a:cubicBezTo>
                  <a:pt x="44915" y="11142"/>
                  <a:pt x="44683" y="10799"/>
                  <a:pt x="44452" y="10558"/>
                </a:cubicBezTo>
                <a:cubicBezTo>
                  <a:pt x="44218" y="10318"/>
                  <a:pt x="43947" y="10223"/>
                  <a:pt x="43666" y="10223"/>
                </a:cubicBezTo>
                <a:cubicBezTo>
                  <a:pt x="43210" y="10223"/>
                  <a:pt x="42727" y="10473"/>
                  <a:pt x="42336" y="10761"/>
                </a:cubicBezTo>
                <a:lnTo>
                  <a:pt x="42336" y="10761"/>
                </a:lnTo>
                <a:cubicBezTo>
                  <a:pt x="42434" y="10635"/>
                  <a:pt x="42375" y="10478"/>
                  <a:pt x="42433" y="10299"/>
                </a:cubicBezTo>
                <a:cubicBezTo>
                  <a:pt x="42544" y="10067"/>
                  <a:pt x="42683" y="9854"/>
                  <a:pt x="42840" y="9660"/>
                </a:cubicBezTo>
                <a:cubicBezTo>
                  <a:pt x="43118" y="9317"/>
                  <a:pt x="43414" y="8993"/>
                  <a:pt x="43729" y="8687"/>
                </a:cubicBezTo>
                <a:cubicBezTo>
                  <a:pt x="44628" y="7752"/>
                  <a:pt x="45035" y="6316"/>
                  <a:pt x="45054" y="5029"/>
                </a:cubicBezTo>
                <a:cubicBezTo>
                  <a:pt x="45072" y="4204"/>
                  <a:pt x="45082" y="3371"/>
                  <a:pt x="44758" y="2593"/>
                </a:cubicBezTo>
                <a:cubicBezTo>
                  <a:pt x="44294" y="1462"/>
                  <a:pt x="43387" y="796"/>
                  <a:pt x="42257" y="425"/>
                </a:cubicBezTo>
                <a:cubicBezTo>
                  <a:pt x="41377" y="132"/>
                  <a:pt x="40427" y="1"/>
                  <a:pt x="39472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-458955" y="3857352"/>
            <a:ext cx="4322843" cy="1299869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9950750" y="36915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9414309" y="6148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10927159" y="53565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11021087" y="9252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8256997" y="364188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5156609" y="43580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3"/>
          <p:cNvGrpSpPr/>
          <p:nvPr/>
        </p:nvGrpSpPr>
        <p:grpSpPr>
          <a:xfrm>
            <a:off x="7222318" y="885296"/>
            <a:ext cx="4152249" cy="1160123"/>
            <a:chOff x="7222318" y="885296"/>
            <a:chExt cx="4152249" cy="1160123"/>
          </a:xfrm>
        </p:grpSpPr>
        <p:sp>
          <p:nvSpPr>
            <p:cNvPr id="184" name="Google Shape;184;p3"/>
            <p:cNvSpPr/>
            <p:nvPr/>
          </p:nvSpPr>
          <p:spPr>
            <a:xfrm flipH="1">
              <a:off x="7222318" y="885296"/>
              <a:ext cx="4152249" cy="1160123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7559909" y="139927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7702009" y="982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3"/>
          <p:cNvSpPr/>
          <p:nvPr/>
        </p:nvSpPr>
        <p:spPr>
          <a:xfrm>
            <a:off x="1038250" y="37133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75682" y="3464074"/>
            <a:ext cx="54270" cy="38801"/>
          </a:xfrm>
          <a:custGeom>
            <a:avLst/>
            <a:gdLst/>
            <a:ahLst/>
            <a:cxnLst/>
            <a:rect l="l" t="t" r="r" b="b"/>
            <a:pathLst>
              <a:path w="1056" h="755" extrusionOk="0">
                <a:moveTo>
                  <a:pt x="497" y="1"/>
                </a:moveTo>
                <a:cubicBezTo>
                  <a:pt x="300" y="1"/>
                  <a:pt x="31" y="91"/>
                  <a:pt x="0" y="282"/>
                </a:cubicBezTo>
                <a:cubicBezTo>
                  <a:pt x="0" y="365"/>
                  <a:pt x="28" y="439"/>
                  <a:pt x="83" y="495"/>
                </a:cubicBezTo>
                <a:cubicBezTo>
                  <a:pt x="148" y="606"/>
                  <a:pt x="259" y="625"/>
                  <a:pt x="380" y="671"/>
                </a:cubicBezTo>
                <a:lnTo>
                  <a:pt x="491" y="754"/>
                </a:lnTo>
                <a:cubicBezTo>
                  <a:pt x="648" y="727"/>
                  <a:pt x="880" y="717"/>
                  <a:pt x="982" y="588"/>
                </a:cubicBezTo>
                <a:cubicBezTo>
                  <a:pt x="1028" y="532"/>
                  <a:pt x="1047" y="467"/>
                  <a:pt x="1056" y="393"/>
                </a:cubicBezTo>
                <a:cubicBezTo>
                  <a:pt x="1028" y="189"/>
                  <a:pt x="806" y="60"/>
                  <a:pt x="611" y="13"/>
                </a:cubicBezTo>
                <a:cubicBezTo>
                  <a:pt x="579" y="5"/>
                  <a:pt x="540" y="1"/>
                  <a:pt x="497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893975" y="4060397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>
            <a:off x="6903025" y="36186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6591397" y="42871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"/>
          <p:cNvSpPr/>
          <p:nvPr/>
        </p:nvSpPr>
        <p:spPr>
          <a:xfrm>
            <a:off x="7984557" y="3857361"/>
            <a:ext cx="54270" cy="38801"/>
          </a:xfrm>
          <a:custGeom>
            <a:avLst/>
            <a:gdLst/>
            <a:ahLst/>
            <a:cxnLst/>
            <a:rect l="l" t="t" r="r" b="b"/>
            <a:pathLst>
              <a:path w="1056" h="755" extrusionOk="0">
                <a:moveTo>
                  <a:pt x="497" y="1"/>
                </a:moveTo>
                <a:cubicBezTo>
                  <a:pt x="300" y="1"/>
                  <a:pt x="31" y="91"/>
                  <a:pt x="0" y="282"/>
                </a:cubicBezTo>
                <a:cubicBezTo>
                  <a:pt x="0" y="365"/>
                  <a:pt x="28" y="439"/>
                  <a:pt x="83" y="495"/>
                </a:cubicBezTo>
                <a:cubicBezTo>
                  <a:pt x="148" y="606"/>
                  <a:pt x="259" y="625"/>
                  <a:pt x="380" y="671"/>
                </a:cubicBezTo>
                <a:lnTo>
                  <a:pt x="491" y="754"/>
                </a:lnTo>
                <a:cubicBezTo>
                  <a:pt x="648" y="727"/>
                  <a:pt x="880" y="717"/>
                  <a:pt x="982" y="588"/>
                </a:cubicBezTo>
                <a:cubicBezTo>
                  <a:pt x="1028" y="532"/>
                  <a:pt x="1047" y="467"/>
                  <a:pt x="1056" y="393"/>
                </a:cubicBezTo>
                <a:cubicBezTo>
                  <a:pt x="1028" y="189"/>
                  <a:pt x="806" y="60"/>
                  <a:pt x="611" y="13"/>
                </a:cubicBezTo>
                <a:cubicBezTo>
                  <a:pt x="579" y="5"/>
                  <a:pt x="540" y="1"/>
                  <a:pt x="497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7695000" y="3306647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"/>
          <p:cNvSpPr/>
          <p:nvPr/>
        </p:nvSpPr>
        <p:spPr>
          <a:xfrm>
            <a:off x="2218350" y="39377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2484270" y="520113"/>
            <a:ext cx="63194" cy="46053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"/>
          <p:cNvSpPr/>
          <p:nvPr/>
        </p:nvSpPr>
        <p:spPr>
          <a:xfrm>
            <a:off x="1967896" y="634303"/>
            <a:ext cx="114136" cy="106169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"/>
          <p:cNvSpPr/>
          <p:nvPr/>
        </p:nvSpPr>
        <p:spPr>
          <a:xfrm>
            <a:off x="2702713" y="4367285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"/>
          <p:cNvSpPr/>
          <p:nvPr/>
        </p:nvSpPr>
        <p:spPr>
          <a:xfrm>
            <a:off x="1993373" y="426476"/>
            <a:ext cx="63194" cy="46053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"/>
          <p:cNvSpPr/>
          <p:nvPr/>
        </p:nvSpPr>
        <p:spPr>
          <a:xfrm flipH="1">
            <a:off x="7943405" y="3832364"/>
            <a:ext cx="95425" cy="88764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"/>
          <p:cNvSpPr/>
          <p:nvPr/>
        </p:nvSpPr>
        <p:spPr>
          <a:xfrm flipH="1">
            <a:off x="8336684" y="4174162"/>
            <a:ext cx="80437" cy="60706"/>
          </a:xfrm>
          <a:custGeom>
            <a:avLst/>
            <a:gdLst/>
            <a:ahLst/>
            <a:cxnLst/>
            <a:rect l="l" t="t" r="r" b="b"/>
            <a:pathLst>
              <a:path w="1594" h="1203" extrusionOk="0">
                <a:moveTo>
                  <a:pt x="895" y="0"/>
                </a:moveTo>
                <a:cubicBezTo>
                  <a:pt x="795" y="0"/>
                  <a:pt x="696" y="21"/>
                  <a:pt x="603" y="63"/>
                </a:cubicBezTo>
                <a:cubicBezTo>
                  <a:pt x="399" y="146"/>
                  <a:pt x="158" y="304"/>
                  <a:pt x="84" y="507"/>
                </a:cubicBezTo>
                <a:cubicBezTo>
                  <a:pt x="1" y="711"/>
                  <a:pt x="130" y="832"/>
                  <a:pt x="279" y="952"/>
                </a:cubicBezTo>
                <a:cubicBezTo>
                  <a:pt x="362" y="1017"/>
                  <a:pt x="455" y="1082"/>
                  <a:pt x="547" y="1146"/>
                </a:cubicBezTo>
                <a:cubicBezTo>
                  <a:pt x="649" y="1184"/>
                  <a:pt x="760" y="1202"/>
                  <a:pt x="871" y="1202"/>
                </a:cubicBezTo>
                <a:cubicBezTo>
                  <a:pt x="1020" y="1119"/>
                  <a:pt x="1168" y="1054"/>
                  <a:pt x="1288" y="971"/>
                </a:cubicBezTo>
                <a:cubicBezTo>
                  <a:pt x="1381" y="924"/>
                  <a:pt x="1511" y="878"/>
                  <a:pt x="1529" y="757"/>
                </a:cubicBezTo>
                <a:cubicBezTo>
                  <a:pt x="1594" y="498"/>
                  <a:pt x="1409" y="192"/>
                  <a:pt x="1186" y="63"/>
                </a:cubicBezTo>
                <a:cubicBezTo>
                  <a:pt x="1094" y="21"/>
                  <a:pt x="994" y="0"/>
                  <a:pt x="89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"/>
          <p:cNvSpPr/>
          <p:nvPr/>
        </p:nvSpPr>
        <p:spPr>
          <a:xfrm>
            <a:off x="7299325" y="12130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3"/>
          <p:cNvSpPr txBox="1">
            <a:spLocks noGrp="1"/>
          </p:cNvSpPr>
          <p:nvPr>
            <p:ph type="title" hasCustomPrompt="1"/>
          </p:nvPr>
        </p:nvSpPr>
        <p:spPr>
          <a:xfrm flipH="1">
            <a:off x="871002" y="1517588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43" name="Google Shape;743;p13"/>
          <p:cNvSpPr txBox="1">
            <a:spLocks noGrp="1"/>
          </p:cNvSpPr>
          <p:nvPr>
            <p:ph type="subTitle" idx="1"/>
          </p:nvPr>
        </p:nvSpPr>
        <p:spPr>
          <a:xfrm>
            <a:off x="1806500" y="1751463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4" name="Google Shape;744;p13"/>
          <p:cNvSpPr txBox="1">
            <a:spLocks noGrp="1"/>
          </p:cNvSpPr>
          <p:nvPr>
            <p:ph type="subTitle" idx="2"/>
          </p:nvPr>
        </p:nvSpPr>
        <p:spPr>
          <a:xfrm>
            <a:off x="1806500" y="1351233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5" name="Google Shape;745;p13"/>
          <p:cNvSpPr txBox="1">
            <a:spLocks noGrp="1"/>
          </p:cNvSpPr>
          <p:nvPr>
            <p:ph type="title" idx="3"/>
          </p:nvPr>
        </p:nvSpPr>
        <p:spPr>
          <a:xfrm>
            <a:off x="1140475" y="768096"/>
            <a:ext cx="68631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871002" y="2673988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47" name="Google Shape;747;p13"/>
          <p:cNvSpPr txBox="1">
            <a:spLocks noGrp="1"/>
          </p:cNvSpPr>
          <p:nvPr>
            <p:ph type="subTitle" idx="5"/>
          </p:nvPr>
        </p:nvSpPr>
        <p:spPr>
          <a:xfrm>
            <a:off x="1806500" y="2922725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8" name="Google Shape;748;p13"/>
          <p:cNvSpPr txBox="1">
            <a:spLocks noGrp="1"/>
          </p:cNvSpPr>
          <p:nvPr>
            <p:ph type="subTitle" idx="6"/>
          </p:nvPr>
        </p:nvSpPr>
        <p:spPr>
          <a:xfrm>
            <a:off x="1806500" y="2522495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9" name="Google Shape;749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871000" y="3813950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50" name="Google Shape;750;p13"/>
          <p:cNvSpPr txBox="1">
            <a:spLocks noGrp="1"/>
          </p:cNvSpPr>
          <p:nvPr>
            <p:ph type="subTitle" idx="8"/>
          </p:nvPr>
        </p:nvSpPr>
        <p:spPr>
          <a:xfrm>
            <a:off x="1806500" y="4062675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1" name="Google Shape;751;p13"/>
          <p:cNvSpPr txBox="1">
            <a:spLocks noGrp="1"/>
          </p:cNvSpPr>
          <p:nvPr>
            <p:ph type="subTitle" idx="9"/>
          </p:nvPr>
        </p:nvSpPr>
        <p:spPr>
          <a:xfrm>
            <a:off x="1806500" y="3662445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13"/>
          <p:cNvSpPr txBox="1">
            <a:spLocks noGrp="1"/>
          </p:cNvSpPr>
          <p:nvPr>
            <p:ph type="title" idx="13" hasCustomPrompt="1"/>
          </p:nvPr>
        </p:nvSpPr>
        <p:spPr>
          <a:xfrm flipH="1">
            <a:off x="4797702" y="1517588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53" name="Google Shape;753;p13"/>
          <p:cNvSpPr txBox="1">
            <a:spLocks noGrp="1"/>
          </p:cNvSpPr>
          <p:nvPr>
            <p:ph type="subTitle" idx="14"/>
          </p:nvPr>
        </p:nvSpPr>
        <p:spPr>
          <a:xfrm>
            <a:off x="5733200" y="1751463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13"/>
          <p:cNvSpPr txBox="1">
            <a:spLocks noGrp="1"/>
          </p:cNvSpPr>
          <p:nvPr>
            <p:ph type="subTitle" idx="15"/>
          </p:nvPr>
        </p:nvSpPr>
        <p:spPr>
          <a:xfrm>
            <a:off x="5733200" y="1351233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5" name="Google Shape;755;p13"/>
          <p:cNvSpPr txBox="1">
            <a:spLocks noGrp="1"/>
          </p:cNvSpPr>
          <p:nvPr>
            <p:ph type="title" idx="16" hasCustomPrompt="1"/>
          </p:nvPr>
        </p:nvSpPr>
        <p:spPr>
          <a:xfrm flipH="1">
            <a:off x="4797702" y="2673988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56" name="Google Shape;756;p13"/>
          <p:cNvSpPr txBox="1">
            <a:spLocks noGrp="1"/>
          </p:cNvSpPr>
          <p:nvPr>
            <p:ph type="subTitle" idx="17"/>
          </p:nvPr>
        </p:nvSpPr>
        <p:spPr>
          <a:xfrm>
            <a:off x="5733200" y="2922725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7" name="Google Shape;757;p13"/>
          <p:cNvSpPr txBox="1">
            <a:spLocks noGrp="1"/>
          </p:cNvSpPr>
          <p:nvPr>
            <p:ph type="subTitle" idx="18"/>
          </p:nvPr>
        </p:nvSpPr>
        <p:spPr>
          <a:xfrm>
            <a:off x="5733200" y="2522495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13"/>
          <p:cNvSpPr txBox="1">
            <a:spLocks noGrp="1"/>
          </p:cNvSpPr>
          <p:nvPr>
            <p:ph type="title" idx="19" hasCustomPrompt="1"/>
          </p:nvPr>
        </p:nvSpPr>
        <p:spPr>
          <a:xfrm flipH="1">
            <a:off x="4797700" y="3813950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759" name="Google Shape;759;p13"/>
          <p:cNvSpPr txBox="1">
            <a:spLocks noGrp="1"/>
          </p:cNvSpPr>
          <p:nvPr>
            <p:ph type="subTitle" idx="20"/>
          </p:nvPr>
        </p:nvSpPr>
        <p:spPr>
          <a:xfrm>
            <a:off x="5733200" y="4062675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60" name="Google Shape;760;p13"/>
          <p:cNvSpPr txBox="1">
            <a:spLocks noGrp="1"/>
          </p:cNvSpPr>
          <p:nvPr>
            <p:ph type="subTitle" idx="21"/>
          </p:nvPr>
        </p:nvSpPr>
        <p:spPr>
          <a:xfrm>
            <a:off x="5733200" y="3662445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761" name="Google Shape;761;p13"/>
          <p:cNvGrpSpPr/>
          <p:nvPr/>
        </p:nvGrpSpPr>
        <p:grpSpPr>
          <a:xfrm>
            <a:off x="1020643" y="4027709"/>
            <a:ext cx="4152249" cy="1160123"/>
            <a:chOff x="7222318" y="885296"/>
            <a:chExt cx="4152249" cy="1160123"/>
          </a:xfrm>
        </p:grpSpPr>
        <p:sp>
          <p:nvSpPr>
            <p:cNvPr id="762" name="Google Shape;762;p13"/>
            <p:cNvSpPr/>
            <p:nvPr/>
          </p:nvSpPr>
          <p:spPr>
            <a:xfrm flipH="1">
              <a:off x="7222318" y="885296"/>
              <a:ext cx="4152249" cy="1160123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7559909" y="139927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7702009" y="982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13"/>
          <p:cNvGrpSpPr/>
          <p:nvPr/>
        </p:nvGrpSpPr>
        <p:grpSpPr>
          <a:xfrm>
            <a:off x="7912650" y="3935900"/>
            <a:ext cx="2840052" cy="793500"/>
            <a:chOff x="6709575" y="3608950"/>
            <a:chExt cx="2840052" cy="793500"/>
          </a:xfrm>
        </p:grpSpPr>
        <p:sp>
          <p:nvSpPr>
            <p:cNvPr id="766" name="Google Shape;766;p13"/>
            <p:cNvSpPr/>
            <p:nvPr/>
          </p:nvSpPr>
          <p:spPr>
            <a:xfrm>
              <a:off x="6709575" y="3608950"/>
              <a:ext cx="2840052" cy="79350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6715280" y="4285738"/>
              <a:ext cx="2827667" cy="116712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8001531" y="4237223"/>
              <a:ext cx="433239" cy="74622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8832188" y="4321455"/>
              <a:ext cx="94305" cy="19581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8281928" y="3977331"/>
              <a:ext cx="264774" cy="135676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8297140" y="3610697"/>
              <a:ext cx="730287" cy="491055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8762191" y="4103962"/>
              <a:ext cx="120978" cy="40857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8739167" y="4131200"/>
              <a:ext cx="271609" cy="126169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8935486" y="4258551"/>
              <a:ext cx="179051" cy="73132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7951063" y="3997940"/>
              <a:ext cx="479903" cy="29134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8480406" y="4185163"/>
              <a:ext cx="297100" cy="130897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7279877" y="3832867"/>
              <a:ext cx="682184" cy="336878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7590237" y="4180589"/>
              <a:ext cx="353478" cy="155873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7506004" y="4182901"/>
              <a:ext cx="119488" cy="54270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7129452" y="4123954"/>
              <a:ext cx="155719" cy="110802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7021373" y="4164400"/>
              <a:ext cx="117175" cy="146623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7120869" y="4214302"/>
              <a:ext cx="333743" cy="124370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6747657" y="4246268"/>
              <a:ext cx="311850" cy="124061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8410409" y="4155047"/>
              <a:ext cx="78117" cy="74982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8705556" y="4155766"/>
              <a:ext cx="54784" cy="20557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8793643" y="4267545"/>
              <a:ext cx="55247" cy="23538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7864416" y="4180537"/>
              <a:ext cx="57200" cy="21020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7294165" y="4171287"/>
              <a:ext cx="96669" cy="29448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7627136" y="4110489"/>
              <a:ext cx="181159" cy="72515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7481233" y="4261480"/>
              <a:ext cx="123805" cy="20557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8572758" y="4110130"/>
              <a:ext cx="93329" cy="34330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9118289" y="4185163"/>
              <a:ext cx="393255" cy="174683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9185871" y="4360000"/>
              <a:ext cx="155257" cy="28266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7068038" y="3814160"/>
              <a:ext cx="97183" cy="9039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3"/>
            <p:cNvSpPr/>
            <p:nvPr/>
          </p:nvSpPr>
          <p:spPr>
            <a:xfrm>
              <a:off x="7017570" y="3774125"/>
              <a:ext cx="26262" cy="2996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6933800" y="4140040"/>
              <a:ext cx="33354" cy="28728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7088492" y="4035045"/>
              <a:ext cx="81920" cy="61825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7102933" y="4096870"/>
              <a:ext cx="35152" cy="26827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8009599" y="3895463"/>
              <a:ext cx="102425" cy="88241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>
              <a:off x="7981796" y="3914684"/>
              <a:ext cx="29294" cy="37928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>
              <a:off x="8229559" y="3923883"/>
              <a:ext cx="53808" cy="39212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>
              <a:off x="9152106" y="4123749"/>
              <a:ext cx="54270" cy="38801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3" name="Google Shape;803;p13"/>
          <p:cNvSpPr/>
          <p:nvPr/>
        </p:nvSpPr>
        <p:spPr>
          <a:xfrm flipH="1">
            <a:off x="6429844" y="4049640"/>
            <a:ext cx="4322843" cy="1299869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13"/>
          <p:cNvSpPr/>
          <p:nvPr/>
        </p:nvSpPr>
        <p:spPr>
          <a:xfrm>
            <a:off x="6287484" y="492948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13"/>
          <p:cNvSpPr/>
          <p:nvPr/>
        </p:nvSpPr>
        <p:spPr>
          <a:xfrm>
            <a:off x="5730334" y="47973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4"/>
          <p:cNvSpPr txBox="1">
            <a:spLocks noGrp="1"/>
          </p:cNvSpPr>
          <p:nvPr>
            <p:ph type="title"/>
          </p:nvPr>
        </p:nvSpPr>
        <p:spPr>
          <a:xfrm>
            <a:off x="2050675" y="3203675"/>
            <a:ext cx="5042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08" name="Google Shape;808;p14"/>
          <p:cNvSpPr txBox="1">
            <a:spLocks noGrp="1"/>
          </p:cNvSpPr>
          <p:nvPr>
            <p:ph type="subTitle" idx="1"/>
          </p:nvPr>
        </p:nvSpPr>
        <p:spPr>
          <a:xfrm>
            <a:off x="2050675" y="1991375"/>
            <a:ext cx="5042700" cy="12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09" name="Google Shape;809;p14"/>
          <p:cNvSpPr/>
          <p:nvPr/>
        </p:nvSpPr>
        <p:spPr>
          <a:xfrm flipH="1">
            <a:off x="2469765" y="822874"/>
            <a:ext cx="1673615" cy="754136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14"/>
          <p:cNvGrpSpPr/>
          <p:nvPr/>
        </p:nvGrpSpPr>
        <p:grpSpPr>
          <a:xfrm>
            <a:off x="1062690" y="822884"/>
            <a:ext cx="1902913" cy="520809"/>
            <a:chOff x="10504725" y="-298025"/>
            <a:chExt cx="2818713" cy="771454"/>
          </a:xfrm>
        </p:grpSpPr>
        <p:sp>
          <p:nvSpPr>
            <p:cNvPr id="811" name="Google Shape;811;p14"/>
            <p:cNvSpPr/>
            <p:nvPr/>
          </p:nvSpPr>
          <p:spPr>
            <a:xfrm>
              <a:off x="10504725" y="-276352"/>
              <a:ext cx="2806612" cy="749781"/>
            </a:xfrm>
            <a:custGeom>
              <a:avLst/>
              <a:gdLst/>
              <a:ahLst/>
              <a:cxnLst/>
              <a:rect l="l" t="t" r="r" b="b"/>
              <a:pathLst>
                <a:path w="31986" h="8545" extrusionOk="0">
                  <a:moveTo>
                    <a:pt x="7475" y="0"/>
                  </a:moveTo>
                  <a:cubicBezTo>
                    <a:pt x="7324" y="0"/>
                    <a:pt x="7173" y="4"/>
                    <a:pt x="7022" y="12"/>
                  </a:cubicBezTo>
                  <a:cubicBezTo>
                    <a:pt x="6983" y="11"/>
                    <a:pt x="6943" y="11"/>
                    <a:pt x="6903" y="11"/>
                  </a:cubicBezTo>
                  <a:cubicBezTo>
                    <a:pt x="6148" y="11"/>
                    <a:pt x="5412" y="179"/>
                    <a:pt x="4735" y="522"/>
                  </a:cubicBezTo>
                  <a:cubicBezTo>
                    <a:pt x="4123" y="763"/>
                    <a:pt x="3595" y="1179"/>
                    <a:pt x="3197" y="1707"/>
                  </a:cubicBezTo>
                  <a:cubicBezTo>
                    <a:pt x="2799" y="2078"/>
                    <a:pt x="2521" y="2550"/>
                    <a:pt x="2400" y="3078"/>
                  </a:cubicBezTo>
                  <a:cubicBezTo>
                    <a:pt x="2252" y="3560"/>
                    <a:pt x="2187" y="4069"/>
                    <a:pt x="2215" y="4579"/>
                  </a:cubicBezTo>
                  <a:cubicBezTo>
                    <a:pt x="2206" y="5431"/>
                    <a:pt x="2308" y="6228"/>
                    <a:pt x="2697" y="6996"/>
                  </a:cubicBezTo>
                  <a:cubicBezTo>
                    <a:pt x="2821" y="7238"/>
                    <a:pt x="2952" y="7518"/>
                    <a:pt x="3184" y="7679"/>
                  </a:cubicBezTo>
                  <a:lnTo>
                    <a:pt x="3184" y="7679"/>
                  </a:lnTo>
                  <a:cubicBezTo>
                    <a:pt x="3067" y="7632"/>
                    <a:pt x="2929" y="7611"/>
                    <a:pt x="2784" y="7611"/>
                  </a:cubicBezTo>
                  <a:cubicBezTo>
                    <a:pt x="2334" y="7611"/>
                    <a:pt x="1815" y="7817"/>
                    <a:pt x="1632" y="8126"/>
                  </a:cubicBezTo>
                  <a:cubicBezTo>
                    <a:pt x="1524" y="8113"/>
                    <a:pt x="1416" y="8107"/>
                    <a:pt x="1309" y="8107"/>
                  </a:cubicBezTo>
                  <a:cubicBezTo>
                    <a:pt x="886" y="8107"/>
                    <a:pt x="471" y="8201"/>
                    <a:pt x="57" y="8312"/>
                  </a:cubicBezTo>
                  <a:cubicBezTo>
                    <a:pt x="0" y="8327"/>
                    <a:pt x="138" y="8336"/>
                    <a:pt x="369" y="8336"/>
                  </a:cubicBezTo>
                  <a:cubicBezTo>
                    <a:pt x="817" y="8336"/>
                    <a:pt x="1615" y="8305"/>
                    <a:pt x="2030" y="8237"/>
                  </a:cubicBezTo>
                  <a:cubicBezTo>
                    <a:pt x="2108" y="8226"/>
                    <a:pt x="2198" y="8222"/>
                    <a:pt x="2296" y="8222"/>
                  </a:cubicBezTo>
                  <a:cubicBezTo>
                    <a:pt x="2606" y="8222"/>
                    <a:pt x="2992" y="8269"/>
                    <a:pt x="3280" y="8312"/>
                  </a:cubicBezTo>
                  <a:lnTo>
                    <a:pt x="31892" y="8312"/>
                  </a:lnTo>
                  <a:cubicBezTo>
                    <a:pt x="31892" y="8452"/>
                    <a:pt x="31926" y="8544"/>
                    <a:pt x="31953" y="8544"/>
                  </a:cubicBezTo>
                  <a:cubicBezTo>
                    <a:pt x="31968" y="8544"/>
                    <a:pt x="31982" y="8513"/>
                    <a:pt x="31985" y="8441"/>
                  </a:cubicBezTo>
                  <a:cubicBezTo>
                    <a:pt x="31985" y="8173"/>
                    <a:pt x="31948" y="7765"/>
                    <a:pt x="31800" y="7534"/>
                  </a:cubicBezTo>
                  <a:cubicBezTo>
                    <a:pt x="31726" y="7395"/>
                    <a:pt x="31596" y="7293"/>
                    <a:pt x="31448" y="7246"/>
                  </a:cubicBezTo>
                  <a:cubicBezTo>
                    <a:pt x="31441" y="7246"/>
                    <a:pt x="31433" y="7246"/>
                    <a:pt x="31426" y="7246"/>
                  </a:cubicBezTo>
                  <a:cubicBezTo>
                    <a:pt x="31398" y="7246"/>
                    <a:pt x="31366" y="7249"/>
                    <a:pt x="31333" y="7256"/>
                  </a:cubicBezTo>
                  <a:lnTo>
                    <a:pt x="31333" y="7256"/>
                  </a:lnTo>
                  <a:cubicBezTo>
                    <a:pt x="31542" y="7000"/>
                    <a:pt x="31648" y="6531"/>
                    <a:pt x="31578" y="6292"/>
                  </a:cubicBezTo>
                  <a:cubicBezTo>
                    <a:pt x="31466" y="5903"/>
                    <a:pt x="31207" y="5598"/>
                    <a:pt x="30938" y="5301"/>
                  </a:cubicBezTo>
                  <a:cubicBezTo>
                    <a:pt x="30525" y="4830"/>
                    <a:pt x="29929" y="4563"/>
                    <a:pt x="29312" y="4563"/>
                  </a:cubicBezTo>
                  <a:cubicBezTo>
                    <a:pt x="29141" y="4563"/>
                    <a:pt x="28969" y="4583"/>
                    <a:pt x="28799" y="4625"/>
                  </a:cubicBezTo>
                  <a:cubicBezTo>
                    <a:pt x="27937" y="4810"/>
                    <a:pt x="27141" y="5422"/>
                    <a:pt x="26539" y="6033"/>
                  </a:cubicBezTo>
                  <a:cubicBezTo>
                    <a:pt x="26502" y="6068"/>
                    <a:pt x="26467" y="6104"/>
                    <a:pt x="26433" y="6140"/>
                  </a:cubicBezTo>
                  <a:lnTo>
                    <a:pt x="26433" y="6140"/>
                  </a:lnTo>
                  <a:cubicBezTo>
                    <a:pt x="26521" y="5936"/>
                    <a:pt x="26589" y="5724"/>
                    <a:pt x="26631" y="5505"/>
                  </a:cubicBezTo>
                  <a:cubicBezTo>
                    <a:pt x="26761" y="4912"/>
                    <a:pt x="26733" y="4292"/>
                    <a:pt x="26539" y="3717"/>
                  </a:cubicBezTo>
                  <a:cubicBezTo>
                    <a:pt x="26122" y="2430"/>
                    <a:pt x="25075" y="1226"/>
                    <a:pt x="23769" y="800"/>
                  </a:cubicBezTo>
                  <a:cubicBezTo>
                    <a:pt x="23473" y="679"/>
                    <a:pt x="23158" y="587"/>
                    <a:pt x="22843" y="513"/>
                  </a:cubicBezTo>
                  <a:cubicBezTo>
                    <a:pt x="22597" y="480"/>
                    <a:pt x="22350" y="464"/>
                    <a:pt x="22102" y="464"/>
                  </a:cubicBezTo>
                  <a:cubicBezTo>
                    <a:pt x="21854" y="464"/>
                    <a:pt x="21606" y="480"/>
                    <a:pt x="21361" y="513"/>
                  </a:cubicBezTo>
                  <a:cubicBezTo>
                    <a:pt x="20203" y="651"/>
                    <a:pt x="19129" y="1207"/>
                    <a:pt x="18351" y="2087"/>
                  </a:cubicBezTo>
                  <a:cubicBezTo>
                    <a:pt x="17554" y="2995"/>
                    <a:pt x="17072" y="4134"/>
                    <a:pt x="16980" y="5338"/>
                  </a:cubicBezTo>
                  <a:cubicBezTo>
                    <a:pt x="16925" y="5922"/>
                    <a:pt x="16906" y="6730"/>
                    <a:pt x="17144" y="7303"/>
                  </a:cubicBezTo>
                  <a:lnTo>
                    <a:pt x="17144" y="7303"/>
                  </a:lnTo>
                  <a:cubicBezTo>
                    <a:pt x="16905" y="6754"/>
                    <a:pt x="16360" y="6274"/>
                    <a:pt x="15743" y="6274"/>
                  </a:cubicBezTo>
                  <a:cubicBezTo>
                    <a:pt x="15696" y="6274"/>
                    <a:pt x="15648" y="6277"/>
                    <a:pt x="15600" y="6283"/>
                  </a:cubicBezTo>
                  <a:cubicBezTo>
                    <a:pt x="15266" y="6329"/>
                    <a:pt x="14960" y="6793"/>
                    <a:pt x="15044" y="7145"/>
                  </a:cubicBezTo>
                  <a:cubicBezTo>
                    <a:pt x="14952" y="6999"/>
                    <a:pt x="14639" y="6986"/>
                    <a:pt x="14434" y="6986"/>
                  </a:cubicBezTo>
                  <a:cubicBezTo>
                    <a:pt x="14390" y="6986"/>
                    <a:pt x="14352" y="6987"/>
                    <a:pt x="14321" y="6987"/>
                  </a:cubicBezTo>
                  <a:cubicBezTo>
                    <a:pt x="13951" y="7006"/>
                    <a:pt x="13691" y="7163"/>
                    <a:pt x="13367" y="7320"/>
                  </a:cubicBezTo>
                  <a:cubicBezTo>
                    <a:pt x="13608" y="6959"/>
                    <a:pt x="14738" y="6320"/>
                    <a:pt x="14071" y="5774"/>
                  </a:cubicBezTo>
                  <a:cubicBezTo>
                    <a:pt x="13940" y="5666"/>
                    <a:pt x="13794" y="5621"/>
                    <a:pt x="13644" y="5621"/>
                  </a:cubicBezTo>
                  <a:cubicBezTo>
                    <a:pt x="13390" y="5621"/>
                    <a:pt x="13125" y="5752"/>
                    <a:pt x="12903" y="5935"/>
                  </a:cubicBezTo>
                  <a:lnTo>
                    <a:pt x="12903" y="5935"/>
                  </a:lnTo>
                  <a:cubicBezTo>
                    <a:pt x="13136" y="5521"/>
                    <a:pt x="13246" y="5044"/>
                    <a:pt x="13210" y="4560"/>
                  </a:cubicBezTo>
                  <a:cubicBezTo>
                    <a:pt x="13164" y="3504"/>
                    <a:pt x="12404" y="2485"/>
                    <a:pt x="11737" y="1717"/>
                  </a:cubicBezTo>
                  <a:cubicBezTo>
                    <a:pt x="10628" y="464"/>
                    <a:pt x="9071" y="0"/>
                    <a:pt x="747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4"/>
            <p:cNvSpPr/>
            <p:nvPr/>
          </p:nvSpPr>
          <p:spPr>
            <a:xfrm>
              <a:off x="10515342" y="295305"/>
              <a:ext cx="2791870" cy="156713"/>
            </a:xfrm>
            <a:custGeom>
              <a:avLst/>
              <a:gdLst/>
              <a:ahLst/>
              <a:cxnLst/>
              <a:rect l="l" t="t" r="r" b="b"/>
              <a:pathLst>
                <a:path w="31818" h="1786" extrusionOk="0">
                  <a:moveTo>
                    <a:pt x="11198" y="0"/>
                  </a:moveTo>
                  <a:cubicBezTo>
                    <a:pt x="11053" y="0"/>
                    <a:pt x="10909" y="3"/>
                    <a:pt x="10764" y="9"/>
                  </a:cubicBezTo>
                  <a:cubicBezTo>
                    <a:pt x="9828" y="46"/>
                    <a:pt x="8911" y="185"/>
                    <a:pt x="8013" y="416"/>
                  </a:cubicBezTo>
                  <a:cubicBezTo>
                    <a:pt x="7087" y="648"/>
                    <a:pt x="6142" y="722"/>
                    <a:pt x="5206" y="843"/>
                  </a:cubicBezTo>
                  <a:cubicBezTo>
                    <a:pt x="4808" y="889"/>
                    <a:pt x="4410" y="972"/>
                    <a:pt x="4021" y="1046"/>
                  </a:cubicBezTo>
                  <a:cubicBezTo>
                    <a:pt x="3780" y="1093"/>
                    <a:pt x="3548" y="1157"/>
                    <a:pt x="3326" y="1241"/>
                  </a:cubicBezTo>
                  <a:cubicBezTo>
                    <a:pt x="3104" y="1306"/>
                    <a:pt x="2900" y="1324"/>
                    <a:pt x="2687" y="1417"/>
                  </a:cubicBezTo>
                  <a:cubicBezTo>
                    <a:pt x="2465" y="1491"/>
                    <a:pt x="2233" y="1546"/>
                    <a:pt x="1992" y="1584"/>
                  </a:cubicBezTo>
                  <a:cubicBezTo>
                    <a:pt x="1751" y="1630"/>
                    <a:pt x="1511" y="1648"/>
                    <a:pt x="1261" y="1648"/>
                  </a:cubicBezTo>
                  <a:cubicBezTo>
                    <a:pt x="1103" y="1648"/>
                    <a:pt x="973" y="1695"/>
                    <a:pt x="807" y="1704"/>
                  </a:cubicBezTo>
                  <a:cubicBezTo>
                    <a:pt x="733" y="1713"/>
                    <a:pt x="650" y="1741"/>
                    <a:pt x="576" y="1769"/>
                  </a:cubicBezTo>
                  <a:lnTo>
                    <a:pt x="576" y="1769"/>
                  </a:lnTo>
                  <a:lnTo>
                    <a:pt x="31818" y="1760"/>
                  </a:lnTo>
                  <a:cubicBezTo>
                    <a:pt x="31790" y="1658"/>
                    <a:pt x="31651" y="1584"/>
                    <a:pt x="31568" y="1546"/>
                  </a:cubicBezTo>
                  <a:cubicBezTo>
                    <a:pt x="31512" y="1519"/>
                    <a:pt x="31475" y="1482"/>
                    <a:pt x="31419" y="1454"/>
                  </a:cubicBezTo>
                  <a:cubicBezTo>
                    <a:pt x="31364" y="1426"/>
                    <a:pt x="31299" y="1398"/>
                    <a:pt x="31234" y="1380"/>
                  </a:cubicBezTo>
                  <a:cubicBezTo>
                    <a:pt x="31067" y="1306"/>
                    <a:pt x="30929" y="1157"/>
                    <a:pt x="30780" y="1074"/>
                  </a:cubicBezTo>
                  <a:cubicBezTo>
                    <a:pt x="30623" y="991"/>
                    <a:pt x="30475" y="907"/>
                    <a:pt x="30326" y="824"/>
                  </a:cubicBezTo>
                  <a:cubicBezTo>
                    <a:pt x="29836" y="583"/>
                    <a:pt x="29243" y="546"/>
                    <a:pt x="28715" y="416"/>
                  </a:cubicBezTo>
                  <a:cubicBezTo>
                    <a:pt x="28011" y="240"/>
                    <a:pt x="27279" y="240"/>
                    <a:pt x="26557" y="194"/>
                  </a:cubicBezTo>
                  <a:cubicBezTo>
                    <a:pt x="26264" y="176"/>
                    <a:pt x="25972" y="171"/>
                    <a:pt x="25680" y="171"/>
                  </a:cubicBezTo>
                  <a:cubicBezTo>
                    <a:pt x="25213" y="171"/>
                    <a:pt x="24745" y="185"/>
                    <a:pt x="24278" y="185"/>
                  </a:cubicBezTo>
                  <a:cubicBezTo>
                    <a:pt x="24224" y="184"/>
                    <a:pt x="24169" y="184"/>
                    <a:pt x="24115" y="184"/>
                  </a:cubicBezTo>
                  <a:cubicBezTo>
                    <a:pt x="23354" y="184"/>
                    <a:pt x="22593" y="240"/>
                    <a:pt x="21833" y="240"/>
                  </a:cubicBezTo>
                  <a:cubicBezTo>
                    <a:pt x="21129" y="240"/>
                    <a:pt x="20406" y="315"/>
                    <a:pt x="19702" y="370"/>
                  </a:cubicBezTo>
                  <a:cubicBezTo>
                    <a:pt x="19137" y="426"/>
                    <a:pt x="18535" y="416"/>
                    <a:pt x="17998" y="592"/>
                  </a:cubicBezTo>
                  <a:cubicBezTo>
                    <a:pt x="17757" y="676"/>
                    <a:pt x="17470" y="694"/>
                    <a:pt x="17248" y="815"/>
                  </a:cubicBezTo>
                  <a:cubicBezTo>
                    <a:pt x="17155" y="870"/>
                    <a:pt x="17053" y="917"/>
                    <a:pt x="16961" y="954"/>
                  </a:cubicBezTo>
                  <a:cubicBezTo>
                    <a:pt x="16860" y="990"/>
                    <a:pt x="16760" y="1003"/>
                    <a:pt x="16663" y="1003"/>
                  </a:cubicBezTo>
                  <a:cubicBezTo>
                    <a:pt x="16635" y="1003"/>
                    <a:pt x="16608" y="1002"/>
                    <a:pt x="16581" y="1000"/>
                  </a:cubicBezTo>
                  <a:lnTo>
                    <a:pt x="16164" y="1000"/>
                  </a:lnTo>
                  <a:cubicBezTo>
                    <a:pt x="15979" y="1000"/>
                    <a:pt x="15849" y="1065"/>
                    <a:pt x="15673" y="1065"/>
                  </a:cubicBezTo>
                  <a:cubicBezTo>
                    <a:pt x="15494" y="1065"/>
                    <a:pt x="15307" y="1073"/>
                    <a:pt x="15122" y="1073"/>
                  </a:cubicBezTo>
                  <a:cubicBezTo>
                    <a:pt x="15030" y="1073"/>
                    <a:pt x="14938" y="1071"/>
                    <a:pt x="14849" y="1065"/>
                  </a:cubicBezTo>
                  <a:cubicBezTo>
                    <a:pt x="14710" y="1046"/>
                    <a:pt x="14580" y="1000"/>
                    <a:pt x="14432" y="1000"/>
                  </a:cubicBezTo>
                  <a:cubicBezTo>
                    <a:pt x="14395" y="997"/>
                    <a:pt x="14357" y="996"/>
                    <a:pt x="14318" y="996"/>
                  </a:cubicBezTo>
                  <a:cubicBezTo>
                    <a:pt x="14242" y="996"/>
                    <a:pt x="14163" y="1000"/>
                    <a:pt x="14089" y="1000"/>
                  </a:cubicBezTo>
                  <a:cubicBezTo>
                    <a:pt x="13858" y="1000"/>
                    <a:pt x="13654" y="935"/>
                    <a:pt x="13422" y="935"/>
                  </a:cubicBezTo>
                  <a:cubicBezTo>
                    <a:pt x="13377" y="935"/>
                    <a:pt x="13326" y="942"/>
                    <a:pt x="13278" y="942"/>
                  </a:cubicBezTo>
                  <a:cubicBezTo>
                    <a:pt x="13218" y="942"/>
                    <a:pt x="13162" y="931"/>
                    <a:pt x="13126" y="880"/>
                  </a:cubicBezTo>
                  <a:cubicBezTo>
                    <a:pt x="13163" y="833"/>
                    <a:pt x="13219" y="843"/>
                    <a:pt x="13265" y="805"/>
                  </a:cubicBezTo>
                  <a:cubicBezTo>
                    <a:pt x="13302" y="768"/>
                    <a:pt x="13339" y="731"/>
                    <a:pt x="13376" y="694"/>
                  </a:cubicBezTo>
                  <a:cubicBezTo>
                    <a:pt x="13432" y="639"/>
                    <a:pt x="13543" y="537"/>
                    <a:pt x="13552" y="463"/>
                  </a:cubicBezTo>
                  <a:cubicBezTo>
                    <a:pt x="13608" y="55"/>
                    <a:pt x="13061" y="166"/>
                    <a:pt x="12820" y="129"/>
                  </a:cubicBezTo>
                  <a:cubicBezTo>
                    <a:pt x="12279" y="42"/>
                    <a:pt x="11739" y="0"/>
                    <a:pt x="11198" y="0"/>
                  </a:cubicBezTo>
                  <a:close/>
                  <a:moveTo>
                    <a:pt x="576" y="1769"/>
                  </a:moveTo>
                  <a:lnTo>
                    <a:pt x="1" y="1769"/>
                  </a:lnTo>
                  <a:cubicBezTo>
                    <a:pt x="87" y="1769"/>
                    <a:pt x="248" y="1785"/>
                    <a:pt x="389" y="1785"/>
                  </a:cubicBezTo>
                  <a:cubicBezTo>
                    <a:pt x="460" y="1785"/>
                    <a:pt x="526" y="1781"/>
                    <a:pt x="575" y="1769"/>
                  </a:cubicBezTo>
                  <a:cubicBezTo>
                    <a:pt x="575" y="1769"/>
                    <a:pt x="575" y="1769"/>
                    <a:pt x="576" y="176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11989717" y="-229496"/>
              <a:ext cx="842878" cy="567096"/>
            </a:xfrm>
            <a:custGeom>
              <a:avLst/>
              <a:gdLst/>
              <a:ahLst/>
              <a:cxnLst/>
              <a:rect l="l" t="t" r="r" b="b"/>
              <a:pathLst>
                <a:path w="9606" h="6463" extrusionOk="0">
                  <a:moveTo>
                    <a:pt x="5161" y="1"/>
                  </a:moveTo>
                  <a:cubicBezTo>
                    <a:pt x="4615" y="1"/>
                    <a:pt x="4054" y="136"/>
                    <a:pt x="3538" y="284"/>
                  </a:cubicBezTo>
                  <a:cubicBezTo>
                    <a:pt x="3233" y="377"/>
                    <a:pt x="2936" y="516"/>
                    <a:pt x="2686" y="710"/>
                  </a:cubicBezTo>
                  <a:cubicBezTo>
                    <a:pt x="2492" y="840"/>
                    <a:pt x="2307" y="979"/>
                    <a:pt x="2121" y="1127"/>
                  </a:cubicBezTo>
                  <a:cubicBezTo>
                    <a:pt x="1686" y="1479"/>
                    <a:pt x="1251" y="1859"/>
                    <a:pt x="954" y="2350"/>
                  </a:cubicBezTo>
                  <a:cubicBezTo>
                    <a:pt x="723" y="2767"/>
                    <a:pt x="389" y="3165"/>
                    <a:pt x="259" y="3628"/>
                  </a:cubicBezTo>
                  <a:cubicBezTo>
                    <a:pt x="195" y="3887"/>
                    <a:pt x="102" y="4156"/>
                    <a:pt x="56" y="4415"/>
                  </a:cubicBezTo>
                  <a:cubicBezTo>
                    <a:pt x="9" y="4684"/>
                    <a:pt x="0" y="4962"/>
                    <a:pt x="37" y="5230"/>
                  </a:cubicBezTo>
                  <a:cubicBezTo>
                    <a:pt x="46" y="5406"/>
                    <a:pt x="56" y="5582"/>
                    <a:pt x="46" y="5768"/>
                  </a:cubicBezTo>
                  <a:cubicBezTo>
                    <a:pt x="39" y="5957"/>
                    <a:pt x="62" y="6145"/>
                    <a:pt x="101" y="6334"/>
                  </a:cubicBezTo>
                  <a:lnTo>
                    <a:pt x="101" y="6334"/>
                  </a:lnTo>
                  <a:cubicBezTo>
                    <a:pt x="77" y="6142"/>
                    <a:pt x="174" y="6103"/>
                    <a:pt x="213" y="6064"/>
                  </a:cubicBezTo>
                  <a:cubicBezTo>
                    <a:pt x="269" y="6008"/>
                    <a:pt x="306" y="5953"/>
                    <a:pt x="352" y="5879"/>
                  </a:cubicBezTo>
                  <a:cubicBezTo>
                    <a:pt x="426" y="5749"/>
                    <a:pt x="491" y="5601"/>
                    <a:pt x="537" y="5443"/>
                  </a:cubicBezTo>
                  <a:cubicBezTo>
                    <a:pt x="769" y="4841"/>
                    <a:pt x="1408" y="4610"/>
                    <a:pt x="1992" y="4517"/>
                  </a:cubicBezTo>
                  <a:cubicBezTo>
                    <a:pt x="2199" y="4477"/>
                    <a:pt x="2407" y="4454"/>
                    <a:pt x="2614" y="4454"/>
                  </a:cubicBezTo>
                  <a:cubicBezTo>
                    <a:pt x="2740" y="4454"/>
                    <a:pt x="2866" y="4463"/>
                    <a:pt x="2992" y="4480"/>
                  </a:cubicBezTo>
                  <a:cubicBezTo>
                    <a:pt x="3242" y="4517"/>
                    <a:pt x="3492" y="4554"/>
                    <a:pt x="3733" y="4591"/>
                  </a:cubicBezTo>
                  <a:cubicBezTo>
                    <a:pt x="4298" y="4665"/>
                    <a:pt x="4882" y="4665"/>
                    <a:pt x="5437" y="4786"/>
                  </a:cubicBezTo>
                  <a:cubicBezTo>
                    <a:pt x="5780" y="4869"/>
                    <a:pt x="6104" y="5008"/>
                    <a:pt x="6401" y="5193"/>
                  </a:cubicBezTo>
                  <a:cubicBezTo>
                    <a:pt x="6660" y="5360"/>
                    <a:pt x="6938" y="5490"/>
                    <a:pt x="7225" y="5592"/>
                  </a:cubicBezTo>
                  <a:cubicBezTo>
                    <a:pt x="7545" y="5689"/>
                    <a:pt x="7883" y="5737"/>
                    <a:pt x="8220" y="5737"/>
                  </a:cubicBezTo>
                  <a:cubicBezTo>
                    <a:pt x="8361" y="5737"/>
                    <a:pt x="8502" y="5728"/>
                    <a:pt x="8642" y="5712"/>
                  </a:cubicBezTo>
                  <a:cubicBezTo>
                    <a:pt x="8929" y="5684"/>
                    <a:pt x="9179" y="5527"/>
                    <a:pt x="9328" y="5286"/>
                  </a:cubicBezTo>
                  <a:cubicBezTo>
                    <a:pt x="9531" y="4980"/>
                    <a:pt x="9550" y="4536"/>
                    <a:pt x="9596" y="4184"/>
                  </a:cubicBezTo>
                  <a:cubicBezTo>
                    <a:pt x="9605" y="4017"/>
                    <a:pt x="9587" y="3841"/>
                    <a:pt x="9559" y="3674"/>
                  </a:cubicBezTo>
                  <a:cubicBezTo>
                    <a:pt x="9550" y="3461"/>
                    <a:pt x="9504" y="3257"/>
                    <a:pt x="9429" y="3054"/>
                  </a:cubicBezTo>
                  <a:cubicBezTo>
                    <a:pt x="9365" y="2887"/>
                    <a:pt x="9290" y="2730"/>
                    <a:pt x="9207" y="2563"/>
                  </a:cubicBezTo>
                  <a:cubicBezTo>
                    <a:pt x="9114" y="2405"/>
                    <a:pt x="9003" y="2248"/>
                    <a:pt x="8892" y="2090"/>
                  </a:cubicBezTo>
                  <a:lnTo>
                    <a:pt x="8633" y="1674"/>
                  </a:lnTo>
                  <a:cubicBezTo>
                    <a:pt x="8485" y="1479"/>
                    <a:pt x="8318" y="1303"/>
                    <a:pt x="8114" y="1155"/>
                  </a:cubicBezTo>
                  <a:cubicBezTo>
                    <a:pt x="7716" y="840"/>
                    <a:pt x="7299" y="525"/>
                    <a:pt x="6817" y="349"/>
                  </a:cubicBezTo>
                  <a:cubicBezTo>
                    <a:pt x="6382" y="182"/>
                    <a:pt x="5928" y="71"/>
                    <a:pt x="5465" y="16"/>
                  </a:cubicBezTo>
                  <a:cubicBezTo>
                    <a:pt x="5365" y="5"/>
                    <a:pt x="5263" y="1"/>
                    <a:pt x="5161" y="1"/>
                  </a:cubicBezTo>
                  <a:close/>
                  <a:moveTo>
                    <a:pt x="101" y="6334"/>
                  </a:moveTo>
                  <a:cubicBezTo>
                    <a:pt x="106" y="6371"/>
                    <a:pt x="115" y="6413"/>
                    <a:pt x="130" y="6462"/>
                  </a:cubicBezTo>
                  <a:cubicBezTo>
                    <a:pt x="120" y="6420"/>
                    <a:pt x="110" y="6377"/>
                    <a:pt x="101" y="63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12097819" y="195188"/>
              <a:ext cx="365809" cy="114858"/>
            </a:xfrm>
            <a:custGeom>
              <a:avLst/>
              <a:gdLst/>
              <a:ahLst/>
              <a:cxnLst/>
              <a:rect l="l" t="t" r="r" b="b"/>
              <a:pathLst>
                <a:path w="4169" h="1309" extrusionOk="0">
                  <a:moveTo>
                    <a:pt x="1349" y="1"/>
                  </a:moveTo>
                  <a:cubicBezTo>
                    <a:pt x="1136" y="1"/>
                    <a:pt x="922" y="57"/>
                    <a:pt x="732" y="168"/>
                  </a:cubicBezTo>
                  <a:cubicBezTo>
                    <a:pt x="565" y="251"/>
                    <a:pt x="417" y="353"/>
                    <a:pt x="269" y="474"/>
                  </a:cubicBezTo>
                  <a:cubicBezTo>
                    <a:pt x="102" y="622"/>
                    <a:pt x="74" y="844"/>
                    <a:pt x="0" y="1048"/>
                  </a:cubicBezTo>
                  <a:cubicBezTo>
                    <a:pt x="380" y="1150"/>
                    <a:pt x="519" y="1233"/>
                    <a:pt x="685" y="1252"/>
                  </a:cubicBezTo>
                  <a:cubicBezTo>
                    <a:pt x="899" y="1289"/>
                    <a:pt x="1112" y="1307"/>
                    <a:pt x="1334" y="1307"/>
                  </a:cubicBezTo>
                  <a:cubicBezTo>
                    <a:pt x="1389" y="1308"/>
                    <a:pt x="1444" y="1309"/>
                    <a:pt x="1499" y="1309"/>
                  </a:cubicBezTo>
                  <a:cubicBezTo>
                    <a:pt x="2001" y="1309"/>
                    <a:pt x="2510" y="1270"/>
                    <a:pt x="3010" y="1187"/>
                  </a:cubicBezTo>
                  <a:cubicBezTo>
                    <a:pt x="3251" y="1150"/>
                    <a:pt x="3492" y="1067"/>
                    <a:pt x="3733" y="1002"/>
                  </a:cubicBezTo>
                  <a:cubicBezTo>
                    <a:pt x="3872" y="965"/>
                    <a:pt x="4048" y="909"/>
                    <a:pt x="4103" y="761"/>
                  </a:cubicBezTo>
                  <a:cubicBezTo>
                    <a:pt x="4168" y="585"/>
                    <a:pt x="3927" y="474"/>
                    <a:pt x="3788" y="409"/>
                  </a:cubicBezTo>
                  <a:cubicBezTo>
                    <a:pt x="3446" y="261"/>
                    <a:pt x="3020" y="224"/>
                    <a:pt x="2649" y="159"/>
                  </a:cubicBezTo>
                  <a:cubicBezTo>
                    <a:pt x="2306" y="94"/>
                    <a:pt x="1964" y="75"/>
                    <a:pt x="1612" y="29"/>
                  </a:cubicBezTo>
                  <a:cubicBezTo>
                    <a:pt x="1525" y="10"/>
                    <a:pt x="1437" y="1"/>
                    <a:pt x="1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12799953" y="125256"/>
              <a:ext cx="476368" cy="247529"/>
            </a:xfrm>
            <a:custGeom>
              <a:avLst/>
              <a:gdLst/>
              <a:ahLst/>
              <a:cxnLst/>
              <a:rect l="l" t="t" r="r" b="b"/>
              <a:pathLst>
                <a:path w="5429" h="2821" extrusionOk="0">
                  <a:moveTo>
                    <a:pt x="45" y="1870"/>
                  </a:moveTo>
                  <a:cubicBezTo>
                    <a:pt x="9" y="1870"/>
                    <a:pt x="1" y="1905"/>
                    <a:pt x="66" y="2067"/>
                  </a:cubicBezTo>
                  <a:cubicBezTo>
                    <a:pt x="74" y="2004"/>
                    <a:pt x="87" y="1942"/>
                    <a:pt x="105" y="1882"/>
                  </a:cubicBezTo>
                  <a:lnTo>
                    <a:pt x="105" y="1882"/>
                  </a:lnTo>
                  <a:cubicBezTo>
                    <a:pt x="104" y="1882"/>
                    <a:pt x="103" y="1882"/>
                    <a:pt x="103" y="1882"/>
                  </a:cubicBezTo>
                  <a:cubicBezTo>
                    <a:pt x="81" y="1877"/>
                    <a:pt x="60" y="1870"/>
                    <a:pt x="45" y="1870"/>
                  </a:cubicBezTo>
                  <a:close/>
                  <a:moveTo>
                    <a:pt x="3007" y="0"/>
                  </a:moveTo>
                  <a:cubicBezTo>
                    <a:pt x="2521" y="0"/>
                    <a:pt x="2044" y="161"/>
                    <a:pt x="1594" y="363"/>
                  </a:cubicBezTo>
                  <a:cubicBezTo>
                    <a:pt x="1233" y="548"/>
                    <a:pt x="909" y="798"/>
                    <a:pt x="649" y="1095"/>
                  </a:cubicBezTo>
                  <a:cubicBezTo>
                    <a:pt x="529" y="1234"/>
                    <a:pt x="427" y="1382"/>
                    <a:pt x="325" y="1530"/>
                  </a:cubicBezTo>
                  <a:cubicBezTo>
                    <a:pt x="297" y="1576"/>
                    <a:pt x="251" y="1623"/>
                    <a:pt x="205" y="1651"/>
                  </a:cubicBezTo>
                  <a:cubicBezTo>
                    <a:pt x="162" y="1725"/>
                    <a:pt x="129" y="1802"/>
                    <a:pt x="105" y="1882"/>
                  </a:cubicBezTo>
                  <a:lnTo>
                    <a:pt x="105" y="1882"/>
                  </a:lnTo>
                  <a:cubicBezTo>
                    <a:pt x="160" y="1882"/>
                    <a:pt x="215" y="1891"/>
                    <a:pt x="270" y="1891"/>
                  </a:cubicBezTo>
                  <a:cubicBezTo>
                    <a:pt x="362" y="1891"/>
                    <a:pt x="436" y="1938"/>
                    <a:pt x="529" y="1938"/>
                  </a:cubicBezTo>
                  <a:cubicBezTo>
                    <a:pt x="621" y="1938"/>
                    <a:pt x="714" y="1947"/>
                    <a:pt x="807" y="1965"/>
                  </a:cubicBezTo>
                  <a:cubicBezTo>
                    <a:pt x="877" y="1976"/>
                    <a:pt x="948" y="1981"/>
                    <a:pt x="1018" y="1981"/>
                  </a:cubicBezTo>
                  <a:cubicBezTo>
                    <a:pt x="1068" y="1981"/>
                    <a:pt x="1118" y="1979"/>
                    <a:pt x="1168" y="1975"/>
                  </a:cubicBezTo>
                  <a:cubicBezTo>
                    <a:pt x="1335" y="1975"/>
                    <a:pt x="1492" y="2012"/>
                    <a:pt x="1659" y="2021"/>
                  </a:cubicBezTo>
                  <a:cubicBezTo>
                    <a:pt x="2085" y="2049"/>
                    <a:pt x="2511" y="2114"/>
                    <a:pt x="2928" y="2197"/>
                  </a:cubicBezTo>
                  <a:cubicBezTo>
                    <a:pt x="3132" y="2243"/>
                    <a:pt x="3326" y="2243"/>
                    <a:pt x="3530" y="2290"/>
                  </a:cubicBezTo>
                  <a:cubicBezTo>
                    <a:pt x="3752" y="2354"/>
                    <a:pt x="3975" y="2438"/>
                    <a:pt x="4188" y="2540"/>
                  </a:cubicBezTo>
                  <a:cubicBezTo>
                    <a:pt x="4317" y="2595"/>
                    <a:pt x="4428" y="2660"/>
                    <a:pt x="4549" y="2725"/>
                  </a:cubicBezTo>
                  <a:cubicBezTo>
                    <a:pt x="4591" y="2750"/>
                    <a:pt x="4685" y="2820"/>
                    <a:pt x="4751" y="2820"/>
                  </a:cubicBezTo>
                  <a:cubicBezTo>
                    <a:pt x="4758" y="2820"/>
                    <a:pt x="4765" y="2819"/>
                    <a:pt x="4771" y="2818"/>
                  </a:cubicBezTo>
                  <a:cubicBezTo>
                    <a:pt x="4836" y="2799"/>
                    <a:pt x="4938" y="2642"/>
                    <a:pt x="4984" y="2595"/>
                  </a:cubicBezTo>
                  <a:cubicBezTo>
                    <a:pt x="5095" y="2466"/>
                    <a:pt x="5188" y="2327"/>
                    <a:pt x="5271" y="2169"/>
                  </a:cubicBezTo>
                  <a:cubicBezTo>
                    <a:pt x="5336" y="2058"/>
                    <a:pt x="5382" y="1928"/>
                    <a:pt x="5420" y="1799"/>
                  </a:cubicBezTo>
                  <a:cubicBezTo>
                    <a:pt x="5429" y="1706"/>
                    <a:pt x="5373" y="1632"/>
                    <a:pt x="5373" y="1539"/>
                  </a:cubicBezTo>
                  <a:cubicBezTo>
                    <a:pt x="5382" y="1336"/>
                    <a:pt x="5327" y="1141"/>
                    <a:pt x="5216" y="974"/>
                  </a:cubicBezTo>
                  <a:cubicBezTo>
                    <a:pt x="5049" y="743"/>
                    <a:pt x="4827" y="567"/>
                    <a:pt x="4577" y="465"/>
                  </a:cubicBezTo>
                  <a:cubicBezTo>
                    <a:pt x="4262" y="317"/>
                    <a:pt x="3947" y="196"/>
                    <a:pt x="3623" y="94"/>
                  </a:cubicBezTo>
                  <a:cubicBezTo>
                    <a:pt x="3417" y="29"/>
                    <a:pt x="3211" y="0"/>
                    <a:pt x="3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13252716" y="375153"/>
              <a:ext cx="70722" cy="66949"/>
            </a:xfrm>
            <a:custGeom>
              <a:avLst/>
              <a:gdLst/>
              <a:ahLst/>
              <a:cxnLst/>
              <a:rect l="l" t="t" r="r" b="b"/>
              <a:pathLst>
                <a:path w="806" h="763" extrusionOk="0">
                  <a:moveTo>
                    <a:pt x="379" y="0"/>
                  </a:moveTo>
                  <a:cubicBezTo>
                    <a:pt x="245" y="0"/>
                    <a:pt x="112" y="96"/>
                    <a:pt x="0" y="183"/>
                  </a:cubicBezTo>
                  <a:lnTo>
                    <a:pt x="0" y="405"/>
                  </a:lnTo>
                  <a:cubicBezTo>
                    <a:pt x="176" y="498"/>
                    <a:pt x="343" y="618"/>
                    <a:pt x="519" y="711"/>
                  </a:cubicBezTo>
                  <a:cubicBezTo>
                    <a:pt x="552" y="737"/>
                    <a:pt x="580" y="763"/>
                    <a:pt x="620" y="763"/>
                  </a:cubicBezTo>
                  <a:cubicBezTo>
                    <a:pt x="636" y="763"/>
                    <a:pt x="655" y="758"/>
                    <a:pt x="676" y="748"/>
                  </a:cubicBezTo>
                  <a:cubicBezTo>
                    <a:pt x="760" y="692"/>
                    <a:pt x="806" y="590"/>
                    <a:pt x="797" y="488"/>
                  </a:cubicBezTo>
                  <a:cubicBezTo>
                    <a:pt x="760" y="340"/>
                    <a:pt x="686" y="192"/>
                    <a:pt x="574" y="81"/>
                  </a:cubicBezTo>
                  <a:cubicBezTo>
                    <a:pt x="511" y="23"/>
                    <a:pt x="445" y="0"/>
                    <a:pt x="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11814930" y="278809"/>
              <a:ext cx="182948" cy="106259"/>
            </a:xfrm>
            <a:custGeom>
              <a:avLst/>
              <a:gdLst/>
              <a:ahLst/>
              <a:cxnLst/>
              <a:rect l="l" t="t" r="r" b="b"/>
              <a:pathLst>
                <a:path w="2085" h="1211" extrusionOk="0">
                  <a:moveTo>
                    <a:pt x="586" y="0"/>
                  </a:moveTo>
                  <a:cubicBezTo>
                    <a:pt x="453" y="0"/>
                    <a:pt x="316" y="32"/>
                    <a:pt x="242" y="123"/>
                  </a:cubicBezTo>
                  <a:cubicBezTo>
                    <a:pt x="1" y="428"/>
                    <a:pt x="19" y="827"/>
                    <a:pt x="19" y="1197"/>
                  </a:cubicBezTo>
                  <a:cubicBezTo>
                    <a:pt x="202" y="1206"/>
                    <a:pt x="384" y="1210"/>
                    <a:pt x="565" y="1210"/>
                  </a:cubicBezTo>
                  <a:cubicBezTo>
                    <a:pt x="787" y="1210"/>
                    <a:pt x="1008" y="1203"/>
                    <a:pt x="1233" y="1188"/>
                  </a:cubicBezTo>
                  <a:cubicBezTo>
                    <a:pt x="1464" y="1188"/>
                    <a:pt x="1696" y="1142"/>
                    <a:pt x="1909" y="1049"/>
                  </a:cubicBezTo>
                  <a:cubicBezTo>
                    <a:pt x="1955" y="1021"/>
                    <a:pt x="1992" y="993"/>
                    <a:pt x="2029" y="956"/>
                  </a:cubicBezTo>
                  <a:cubicBezTo>
                    <a:pt x="2085" y="901"/>
                    <a:pt x="2075" y="910"/>
                    <a:pt x="2057" y="845"/>
                  </a:cubicBezTo>
                  <a:cubicBezTo>
                    <a:pt x="2020" y="716"/>
                    <a:pt x="1937" y="604"/>
                    <a:pt x="1816" y="540"/>
                  </a:cubicBezTo>
                  <a:cubicBezTo>
                    <a:pt x="1696" y="419"/>
                    <a:pt x="1557" y="317"/>
                    <a:pt x="1418" y="225"/>
                  </a:cubicBezTo>
                  <a:cubicBezTo>
                    <a:pt x="1223" y="141"/>
                    <a:pt x="1020" y="67"/>
                    <a:pt x="816" y="30"/>
                  </a:cubicBezTo>
                  <a:cubicBezTo>
                    <a:pt x="752" y="12"/>
                    <a:pt x="670" y="0"/>
                    <a:pt x="5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11570297" y="221249"/>
              <a:ext cx="161802" cy="81427"/>
            </a:xfrm>
            <a:custGeom>
              <a:avLst/>
              <a:gdLst/>
              <a:ahLst/>
              <a:cxnLst/>
              <a:rect l="l" t="t" r="r" b="b"/>
              <a:pathLst>
                <a:path w="1844" h="928" extrusionOk="0">
                  <a:moveTo>
                    <a:pt x="196" y="800"/>
                  </a:moveTo>
                  <a:cubicBezTo>
                    <a:pt x="131" y="809"/>
                    <a:pt x="66" y="823"/>
                    <a:pt x="1" y="844"/>
                  </a:cubicBezTo>
                  <a:lnTo>
                    <a:pt x="177" y="844"/>
                  </a:lnTo>
                  <a:cubicBezTo>
                    <a:pt x="183" y="829"/>
                    <a:pt x="189" y="814"/>
                    <a:pt x="196" y="800"/>
                  </a:cubicBezTo>
                  <a:close/>
                  <a:moveTo>
                    <a:pt x="1344" y="1"/>
                  </a:moveTo>
                  <a:cubicBezTo>
                    <a:pt x="1149" y="10"/>
                    <a:pt x="955" y="66"/>
                    <a:pt x="779" y="167"/>
                  </a:cubicBezTo>
                  <a:cubicBezTo>
                    <a:pt x="524" y="308"/>
                    <a:pt x="319" y="532"/>
                    <a:pt x="196" y="800"/>
                  </a:cubicBezTo>
                  <a:lnTo>
                    <a:pt x="196" y="800"/>
                  </a:lnTo>
                  <a:cubicBezTo>
                    <a:pt x="260" y="791"/>
                    <a:pt x="325" y="787"/>
                    <a:pt x="389" y="787"/>
                  </a:cubicBezTo>
                  <a:cubicBezTo>
                    <a:pt x="640" y="787"/>
                    <a:pt x="890" y="844"/>
                    <a:pt x="1140" y="881"/>
                  </a:cubicBezTo>
                  <a:cubicBezTo>
                    <a:pt x="1260" y="908"/>
                    <a:pt x="1390" y="927"/>
                    <a:pt x="1510" y="927"/>
                  </a:cubicBezTo>
                  <a:cubicBezTo>
                    <a:pt x="1640" y="927"/>
                    <a:pt x="1659" y="844"/>
                    <a:pt x="1723" y="751"/>
                  </a:cubicBezTo>
                  <a:cubicBezTo>
                    <a:pt x="1798" y="658"/>
                    <a:pt x="1835" y="547"/>
                    <a:pt x="1844" y="427"/>
                  </a:cubicBezTo>
                  <a:cubicBezTo>
                    <a:pt x="1844" y="316"/>
                    <a:pt x="1807" y="205"/>
                    <a:pt x="1723" y="130"/>
                  </a:cubicBezTo>
                  <a:cubicBezTo>
                    <a:pt x="1677" y="84"/>
                    <a:pt x="1686" y="75"/>
                    <a:pt x="1612" y="47"/>
                  </a:cubicBezTo>
                  <a:cubicBezTo>
                    <a:pt x="1529" y="19"/>
                    <a:pt x="1436" y="1"/>
                    <a:pt x="1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10789281" y="-298025"/>
              <a:ext cx="868851" cy="538403"/>
            </a:xfrm>
            <a:custGeom>
              <a:avLst/>
              <a:gdLst/>
              <a:ahLst/>
              <a:cxnLst/>
              <a:rect l="l" t="t" r="r" b="b"/>
              <a:pathLst>
                <a:path w="9902" h="6136" extrusionOk="0">
                  <a:moveTo>
                    <a:pt x="5058" y="0"/>
                  </a:moveTo>
                  <a:cubicBezTo>
                    <a:pt x="4539" y="0"/>
                    <a:pt x="4022" y="91"/>
                    <a:pt x="3511" y="176"/>
                  </a:cubicBezTo>
                  <a:cubicBezTo>
                    <a:pt x="3011" y="259"/>
                    <a:pt x="2473" y="269"/>
                    <a:pt x="2010" y="482"/>
                  </a:cubicBezTo>
                  <a:cubicBezTo>
                    <a:pt x="1529" y="676"/>
                    <a:pt x="1075" y="936"/>
                    <a:pt x="658" y="1241"/>
                  </a:cubicBezTo>
                  <a:cubicBezTo>
                    <a:pt x="501" y="1389"/>
                    <a:pt x="352" y="1556"/>
                    <a:pt x="241" y="1751"/>
                  </a:cubicBezTo>
                  <a:cubicBezTo>
                    <a:pt x="158" y="1853"/>
                    <a:pt x="93" y="1973"/>
                    <a:pt x="56" y="2103"/>
                  </a:cubicBezTo>
                  <a:cubicBezTo>
                    <a:pt x="37" y="2205"/>
                    <a:pt x="19" y="2306"/>
                    <a:pt x="10" y="2408"/>
                  </a:cubicBezTo>
                  <a:cubicBezTo>
                    <a:pt x="0" y="2538"/>
                    <a:pt x="19" y="2668"/>
                    <a:pt x="47" y="2797"/>
                  </a:cubicBezTo>
                  <a:cubicBezTo>
                    <a:pt x="56" y="2881"/>
                    <a:pt x="56" y="2973"/>
                    <a:pt x="47" y="3066"/>
                  </a:cubicBezTo>
                  <a:cubicBezTo>
                    <a:pt x="47" y="3168"/>
                    <a:pt x="0" y="3251"/>
                    <a:pt x="0" y="3353"/>
                  </a:cubicBezTo>
                  <a:cubicBezTo>
                    <a:pt x="10" y="3446"/>
                    <a:pt x="37" y="3529"/>
                    <a:pt x="93" y="3603"/>
                  </a:cubicBezTo>
                  <a:cubicBezTo>
                    <a:pt x="158" y="3788"/>
                    <a:pt x="260" y="3964"/>
                    <a:pt x="399" y="4122"/>
                  </a:cubicBezTo>
                  <a:cubicBezTo>
                    <a:pt x="723" y="4418"/>
                    <a:pt x="1093" y="4659"/>
                    <a:pt x="1501" y="4826"/>
                  </a:cubicBezTo>
                  <a:cubicBezTo>
                    <a:pt x="1751" y="4918"/>
                    <a:pt x="2001" y="4983"/>
                    <a:pt x="2260" y="5020"/>
                  </a:cubicBezTo>
                  <a:cubicBezTo>
                    <a:pt x="2575" y="5085"/>
                    <a:pt x="2890" y="5169"/>
                    <a:pt x="3205" y="5252"/>
                  </a:cubicBezTo>
                  <a:cubicBezTo>
                    <a:pt x="4122" y="5483"/>
                    <a:pt x="5030" y="5771"/>
                    <a:pt x="5928" y="6058"/>
                  </a:cubicBezTo>
                  <a:cubicBezTo>
                    <a:pt x="6145" y="6109"/>
                    <a:pt x="6365" y="6136"/>
                    <a:pt x="6587" y="6136"/>
                  </a:cubicBezTo>
                  <a:cubicBezTo>
                    <a:pt x="6725" y="6136"/>
                    <a:pt x="6864" y="6125"/>
                    <a:pt x="7003" y="6104"/>
                  </a:cubicBezTo>
                  <a:cubicBezTo>
                    <a:pt x="7429" y="6048"/>
                    <a:pt x="7818" y="5882"/>
                    <a:pt x="8244" y="5798"/>
                  </a:cubicBezTo>
                  <a:cubicBezTo>
                    <a:pt x="8457" y="5761"/>
                    <a:pt x="8652" y="5659"/>
                    <a:pt x="8865" y="5613"/>
                  </a:cubicBezTo>
                  <a:cubicBezTo>
                    <a:pt x="9004" y="5585"/>
                    <a:pt x="9133" y="5548"/>
                    <a:pt x="9263" y="5493"/>
                  </a:cubicBezTo>
                  <a:cubicBezTo>
                    <a:pt x="9439" y="5409"/>
                    <a:pt x="9550" y="5215"/>
                    <a:pt x="9819" y="5048"/>
                  </a:cubicBezTo>
                  <a:cubicBezTo>
                    <a:pt x="9865" y="4705"/>
                    <a:pt x="9902" y="4390"/>
                    <a:pt x="9800" y="4057"/>
                  </a:cubicBezTo>
                  <a:cubicBezTo>
                    <a:pt x="9754" y="3909"/>
                    <a:pt x="9698" y="3751"/>
                    <a:pt x="9643" y="3594"/>
                  </a:cubicBezTo>
                  <a:cubicBezTo>
                    <a:pt x="9569" y="3399"/>
                    <a:pt x="9485" y="3205"/>
                    <a:pt x="9383" y="3020"/>
                  </a:cubicBezTo>
                  <a:cubicBezTo>
                    <a:pt x="9189" y="2621"/>
                    <a:pt x="8929" y="2251"/>
                    <a:pt x="8633" y="1927"/>
                  </a:cubicBezTo>
                  <a:cubicBezTo>
                    <a:pt x="8439" y="1714"/>
                    <a:pt x="8216" y="1528"/>
                    <a:pt x="8003" y="1325"/>
                  </a:cubicBezTo>
                  <a:cubicBezTo>
                    <a:pt x="7744" y="1065"/>
                    <a:pt x="7457" y="834"/>
                    <a:pt x="7151" y="630"/>
                  </a:cubicBezTo>
                  <a:cubicBezTo>
                    <a:pt x="6660" y="315"/>
                    <a:pt x="6104" y="111"/>
                    <a:pt x="5530" y="28"/>
                  </a:cubicBezTo>
                  <a:cubicBezTo>
                    <a:pt x="5373" y="8"/>
                    <a:pt x="5215" y="0"/>
                    <a:pt x="5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10802268" y="172199"/>
              <a:ext cx="567359" cy="168207"/>
            </a:xfrm>
            <a:custGeom>
              <a:avLst/>
              <a:gdLst/>
              <a:ahLst/>
              <a:cxnLst/>
              <a:rect l="l" t="t" r="r" b="b"/>
              <a:pathLst>
                <a:path w="6466" h="1917" extrusionOk="0">
                  <a:moveTo>
                    <a:pt x="2060" y="0"/>
                  </a:moveTo>
                  <a:cubicBezTo>
                    <a:pt x="1926" y="0"/>
                    <a:pt x="1790" y="18"/>
                    <a:pt x="1649" y="60"/>
                  </a:cubicBezTo>
                  <a:cubicBezTo>
                    <a:pt x="1316" y="143"/>
                    <a:pt x="1010" y="282"/>
                    <a:pt x="723" y="467"/>
                  </a:cubicBezTo>
                  <a:cubicBezTo>
                    <a:pt x="584" y="551"/>
                    <a:pt x="454" y="652"/>
                    <a:pt x="334" y="764"/>
                  </a:cubicBezTo>
                  <a:cubicBezTo>
                    <a:pt x="232" y="875"/>
                    <a:pt x="139" y="1004"/>
                    <a:pt x="65" y="1134"/>
                  </a:cubicBezTo>
                  <a:cubicBezTo>
                    <a:pt x="28" y="1329"/>
                    <a:pt x="1" y="1421"/>
                    <a:pt x="93" y="1569"/>
                  </a:cubicBezTo>
                  <a:cubicBezTo>
                    <a:pt x="177" y="1662"/>
                    <a:pt x="278" y="1727"/>
                    <a:pt x="399" y="1755"/>
                  </a:cubicBezTo>
                  <a:cubicBezTo>
                    <a:pt x="683" y="1874"/>
                    <a:pt x="968" y="1917"/>
                    <a:pt x="1257" y="1917"/>
                  </a:cubicBezTo>
                  <a:cubicBezTo>
                    <a:pt x="1438" y="1917"/>
                    <a:pt x="1621" y="1900"/>
                    <a:pt x="1807" y="1875"/>
                  </a:cubicBezTo>
                  <a:cubicBezTo>
                    <a:pt x="1973" y="1847"/>
                    <a:pt x="2122" y="1782"/>
                    <a:pt x="2279" y="1755"/>
                  </a:cubicBezTo>
                  <a:cubicBezTo>
                    <a:pt x="2418" y="1736"/>
                    <a:pt x="2548" y="1736"/>
                    <a:pt x="2677" y="1718"/>
                  </a:cubicBezTo>
                  <a:cubicBezTo>
                    <a:pt x="3048" y="1662"/>
                    <a:pt x="3409" y="1634"/>
                    <a:pt x="3780" y="1616"/>
                  </a:cubicBezTo>
                  <a:cubicBezTo>
                    <a:pt x="3821" y="1617"/>
                    <a:pt x="3862" y="1618"/>
                    <a:pt x="3903" y="1618"/>
                  </a:cubicBezTo>
                  <a:cubicBezTo>
                    <a:pt x="4100" y="1618"/>
                    <a:pt x="4293" y="1600"/>
                    <a:pt x="4493" y="1569"/>
                  </a:cubicBezTo>
                  <a:cubicBezTo>
                    <a:pt x="4604" y="1542"/>
                    <a:pt x="4715" y="1505"/>
                    <a:pt x="4817" y="1458"/>
                  </a:cubicBezTo>
                  <a:cubicBezTo>
                    <a:pt x="4877" y="1430"/>
                    <a:pt x="4935" y="1398"/>
                    <a:pt x="4993" y="1365"/>
                  </a:cubicBezTo>
                  <a:lnTo>
                    <a:pt x="4993" y="1365"/>
                  </a:lnTo>
                  <a:lnTo>
                    <a:pt x="5113" y="1486"/>
                  </a:lnTo>
                  <a:cubicBezTo>
                    <a:pt x="5456" y="1393"/>
                    <a:pt x="5817" y="1403"/>
                    <a:pt x="6160" y="1319"/>
                  </a:cubicBezTo>
                  <a:cubicBezTo>
                    <a:pt x="6262" y="1282"/>
                    <a:pt x="6364" y="1245"/>
                    <a:pt x="6466" y="1217"/>
                  </a:cubicBezTo>
                  <a:cubicBezTo>
                    <a:pt x="6466" y="1069"/>
                    <a:pt x="6169" y="1051"/>
                    <a:pt x="6077" y="1041"/>
                  </a:cubicBezTo>
                  <a:cubicBezTo>
                    <a:pt x="5799" y="1051"/>
                    <a:pt x="5530" y="1106"/>
                    <a:pt x="5280" y="1208"/>
                  </a:cubicBezTo>
                  <a:cubicBezTo>
                    <a:pt x="5182" y="1254"/>
                    <a:pt x="5088" y="1311"/>
                    <a:pt x="4993" y="1365"/>
                  </a:cubicBezTo>
                  <a:lnTo>
                    <a:pt x="4993" y="1365"/>
                  </a:lnTo>
                  <a:lnTo>
                    <a:pt x="4928" y="1301"/>
                  </a:lnTo>
                  <a:cubicBezTo>
                    <a:pt x="4928" y="1273"/>
                    <a:pt x="4937" y="1254"/>
                    <a:pt x="4937" y="1236"/>
                  </a:cubicBezTo>
                  <a:cubicBezTo>
                    <a:pt x="4956" y="1060"/>
                    <a:pt x="4836" y="995"/>
                    <a:pt x="4706" y="921"/>
                  </a:cubicBezTo>
                  <a:cubicBezTo>
                    <a:pt x="4539" y="801"/>
                    <a:pt x="4363" y="699"/>
                    <a:pt x="4169" y="634"/>
                  </a:cubicBezTo>
                  <a:cubicBezTo>
                    <a:pt x="3789" y="523"/>
                    <a:pt x="3437" y="347"/>
                    <a:pt x="3057" y="226"/>
                  </a:cubicBezTo>
                  <a:cubicBezTo>
                    <a:pt x="2718" y="113"/>
                    <a:pt x="2398" y="0"/>
                    <a:pt x="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10703906" y="128678"/>
              <a:ext cx="113893" cy="128283"/>
            </a:xfrm>
            <a:custGeom>
              <a:avLst/>
              <a:gdLst/>
              <a:ahLst/>
              <a:cxnLst/>
              <a:rect l="l" t="t" r="r" b="b"/>
              <a:pathLst>
                <a:path w="1298" h="1462" extrusionOk="0">
                  <a:moveTo>
                    <a:pt x="737" y="0"/>
                  </a:moveTo>
                  <a:cubicBezTo>
                    <a:pt x="652" y="0"/>
                    <a:pt x="568" y="15"/>
                    <a:pt x="492" y="46"/>
                  </a:cubicBezTo>
                  <a:cubicBezTo>
                    <a:pt x="362" y="120"/>
                    <a:pt x="297" y="306"/>
                    <a:pt x="186" y="352"/>
                  </a:cubicBezTo>
                  <a:cubicBezTo>
                    <a:pt x="167" y="481"/>
                    <a:pt x="167" y="620"/>
                    <a:pt x="177" y="759"/>
                  </a:cubicBezTo>
                  <a:lnTo>
                    <a:pt x="1" y="1065"/>
                  </a:lnTo>
                  <a:cubicBezTo>
                    <a:pt x="1" y="1289"/>
                    <a:pt x="187" y="1461"/>
                    <a:pt x="399" y="1461"/>
                  </a:cubicBezTo>
                  <a:cubicBezTo>
                    <a:pt x="423" y="1461"/>
                    <a:pt x="448" y="1459"/>
                    <a:pt x="473" y="1454"/>
                  </a:cubicBezTo>
                  <a:cubicBezTo>
                    <a:pt x="566" y="1436"/>
                    <a:pt x="658" y="1426"/>
                    <a:pt x="742" y="1408"/>
                  </a:cubicBezTo>
                  <a:cubicBezTo>
                    <a:pt x="853" y="1361"/>
                    <a:pt x="955" y="1287"/>
                    <a:pt x="1038" y="1195"/>
                  </a:cubicBezTo>
                  <a:cubicBezTo>
                    <a:pt x="1223" y="972"/>
                    <a:pt x="1298" y="676"/>
                    <a:pt x="1223" y="389"/>
                  </a:cubicBezTo>
                  <a:cubicBezTo>
                    <a:pt x="1177" y="176"/>
                    <a:pt x="1084" y="18"/>
                    <a:pt x="853" y="9"/>
                  </a:cubicBezTo>
                  <a:cubicBezTo>
                    <a:pt x="815" y="3"/>
                    <a:pt x="776" y="0"/>
                    <a:pt x="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12486265" y="259505"/>
              <a:ext cx="143990" cy="52296"/>
            </a:xfrm>
            <a:custGeom>
              <a:avLst/>
              <a:gdLst/>
              <a:ahLst/>
              <a:cxnLst/>
              <a:rect l="l" t="t" r="r" b="b"/>
              <a:pathLst>
                <a:path w="1641" h="596" extrusionOk="0">
                  <a:moveTo>
                    <a:pt x="362" y="0"/>
                  </a:moveTo>
                  <a:cubicBezTo>
                    <a:pt x="241" y="28"/>
                    <a:pt x="84" y="176"/>
                    <a:pt x="1" y="232"/>
                  </a:cubicBezTo>
                  <a:lnTo>
                    <a:pt x="130" y="315"/>
                  </a:lnTo>
                  <a:cubicBezTo>
                    <a:pt x="427" y="426"/>
                    <a:pt x="732" y="510"/>
                    <a:pt x="1047" y="574"/>
                  </a:cubicBezTo>
                  <a:cubicBezTo>
                    <a:pt x="1140" y="588"/>
                    <a:pt x="1235" y="595"/>
                    <a:pt x="1331" y="595"/>
                  </a:cubicBezTo>
                  <a:cubicBezTo>
                    <a:pt x="1427" y="595"/>
                    <a:pt x="1524" y="588"/>
                    <a:pt x="1622" y="574"/>
                  </a:cubicBezTo>
                  <a:cubicBezTo>
                    <a:pt x="1640" y="472"/>
                    <a:pt x="1464" y="408"/>
                    <a:pt x="1408" y="380"/>
                  </a:cubicBezTo>
                  <a:cubicBezTo>
                    <a:pt x="1297" y="315"/>
                    <a:pt x="1186" y="259"/>
                    <a:pt x="1075" y="204"/>
                  </a:cubicBezTo>
                  <a:cubicBezTo>
                    <a:pt x="899" y="121"/>
                    <a:pt x="723" y="9"/>
                    <a:pt x="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3" name="Google Shape;823;p14"/>
          <p:cNvSpPr/>
          <p:nvPr/>
        </p:nvSpPr>
        <p:spPr>
          <a:xfrm>
            <a:off x="4371884" y="9593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14"/>
          <p:cNvSpPr/>
          <p:nvPr/>
        </p:nvSpPr>
        <p:spPr>
          <a:xfrm>
            <a:off x="4000037" y="87201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14"/>
          <p:cNvSpPr/>
          <p:nvPr/>
        </p:nvSpPr>
        <p:spPr>
          <a:xfrm rot="-2531212">
            <a:off x="4795225" y="872027"/>
            <a:ext cx="78667" cy="57329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14"/>
          <p:cNvSpPr/>
          <p:nvPr/>
        </p:nvSpPr>
        <p:spPr>
          <a:xfrm>
            <a:off x="297500" y="4369621"/>
            <a:ext cx="3433297" cy="890944"/>
          </a:xfrm>
          <a:custGeom>
            <a:avLst/>
            <a:gdLst/>
            <a:ahLst/>
            <a:cxnLst/>
            <a:rect l="l" t="t" r="r" b="b"/>
            <a:pathLst>
              <a:path w="31986" h="8545" extrusionOk="0">
                <a:moveTo>
                  <a:pt x="7475" y="0"/>
                </a:moveTo>
                <a:cubicBezTo>
                  <a:pt x="7324" y="0"/>
                  <a:pt x="7173" y="4"/>
                  <a:pt x="7022" y="12"/>
                </a:cubicBezTo>
                <a:cubicBezTo>
                  <a:pt x="6983" y="11"/>
                  <a:pt x="6943" y="11"/>
                  <a:pt x="6903" y="11"/>
                </a:cubicBezTo>
                <a:cubicBezTo>
                  <a:pt x="6148" y="11"/>
                  <a:pt x="5412" y="179"/>
                  <a:pt x="4735" y="522"/>
                </a:cubicBezTo>
                <a:cubicBezTo>
                  <a:pt x="4123" y="763"/>
                  <a:pt x="3595" y="1179"/>
                  <a:pt x="3197" y="1707"/>
                </a:cubicBezTo>
                <a:cubicBezTo>
                  <a:pt x="2799" y="2078"/>
                  <a:pt x="2521" y="2550"/>
                  <a:pt x="2400" y="3078"/>
                </a:cubicBezTo>
                <a:cubicBezTo>
                  <a:pt x="2252" y="3560"/>
                  <a:pt x="2187" y="4069"/>
                  <a:pt x="2215" y="4579"/>
                </a:cubicBezTo>
                <a:cubicBezTo>
                  <a:pt x="2206" y="5431"/>
                  <a:pt x="2308" y="6228"/>
                  <a:pt x="2697" y="6996"/>
                </a:cubicBezTo>
                <a:cubicBezTo>
                  <a:pt x="2821" y="7238"/>
                  <a:pt x="2952" y="7518"/>
                  <a:pt x="3184" y="7679"/>
                </a:cubicBezTo>
                <a:lnTo>
                  <a:pt x="3184" y="7679"/>
                </a:lnTo>
                <a:cubicBezTo>
                  <a:pt x="3067" y="7632"/>
                  <a:pt x="2929" y="7611"/>
                  <a:pt x="2784" y="7611"/>
                </a:cubicBezTo>
                <a:cubicBezTo>
                  <a:pt x="2334" y="7611"/>
                  <a:pt x="1815" y="7817"/>
                  <a:pt x="1632" y="8126"/>
                </a:cubicBezTo>
                <a:cubicBezTo>
                  <a:pt x="1524" y="8113"/>
                  <a:pt x="1416" y="8107"/>
                  <a:pt x="1309" y="8107"/>
                </a:cubicBezTo>
                <a:cubicBezTo>
                  <a:pt x="886" y="8107"/>
                  <a:pt x="471" y="8201"/>
                  <a:pt x="57" y="8312"/>
                </a:cubicBezTo>
                <a:cubicBezTo>
                  <a:pt x="0" y="8327"/>
                  <a:pt x="138" y="8336"/>
                  <a:pt x="369" y="8336"/>
                </a:cubicBezTo>
                <a:cubicBezTo>
                  <a:pt x="817" y="8336"/>
                  <a:pt x="1615" y="8305"/>
                  <a:pt x="2030" y="8237"/>
                </a:cubicBezTo>
                <a:cubicBezTo>
                  <a:pt x="2108" y="8226"/>
                  <a:pt x="2198" y="8222"/>
                  <a:pt x="2296" y="8222"/>
                </a:cubicBezTo>
                <a:cubicBezTo>
                  <a:pt x="2606" y="8222"/>
                  <a:pt x="2992" y="8269"/>
                  <a:pt x="3280" y="8312"/>
                </a:cubicBezTo>
                <a:lnTo>
                  <a:pt x="31892" y="8312"/>
                </a:lnTo>
                <a:cubicBezTo>
                  <a:pt x="31892" y="8452"/>
                  <a:pt x="31926" y="8544"/>
                  <a:pt x="31953" y="8544"/>
                </a:cubicBezTo>
                <a:cubicBezTo>
                  <a:pt x="31968" y="8544"/>
                  <a:pt x="31982" y="8513"/>
                  <a:pt x="31985" y="8441"/>
                </a:cubicBezTo>
                <a:cubicBezTo>
                  <a:pt x="31985" y="8173"/>
                  <a:pt x="31948" y="7765"/>
                  <a:pt x="31800" y="7534"/>
                </a:cubicBezTo>
                <a:cubicBezTo>
                  <a:pt x="31726" y="7395"/>
                  <a:pt x="31596" y="7293"/>
                  <a:pt x="31448" y="7246"/>
                </a:cubicBezTo>
                <a:cubicBezTo>
                  <a:pt x="31441" y="7246"/>
                  <a:pt x="31433" y="7246"/>
                  <a:pt x="31426" y="7246"/>
                </a:cubicBezTo>
                <a:cubicBezTo>
                  <a:pt x="31398" y="7246"/>
                  <a:pt x="31366" y="7249"/>
                  <a:pt x="31333" y="7256"/>
                </a:cubicBezTo>
                <a:lnTo>
                  <a:pt x="31333" y="7256"/>
                </a:lnTo>
                <a:cubicBezTo>
                  <a:pt x="31542" y="7000"/>
                  <a:pt x="31648" y="6531"/>
                  <a:pt x="31578" y="6292"/>
                </a:cubicBezTo>
                <a:cubicBezTo>
                  <a:pt x="31466" y="5903"/>
                  <a:pt x="31207" y="5598"/>
                  <a:pt x="30938" y="5301"/>
                </a:cubicBezTo>
                <a:cubicBezTo>
                  <a:pt x="30525" y="4830"/>
                  <a:pt x="29929" y="4563"/>
                  <a:pt x="29312" y="4563"/>
                </a:cubicBezTo>
                <a:cubicBezTo>
                  <a:pt x="29141" y="4563"/>
                  <a:pt x="28969" y="4583"/>
                  <a:pt x="28799" y="4625"/>
                </a:cubicBezTo>
                <a:cubicBezTo>
                  <a:pt x="27937" y="4810"/>
                  <a:pt x="27141" y="5422"/>
                  <a:pt x="26539" y="6033"/>
                </a:cubicBezTo>
                <a:cubicBezTo>
                  <a:pt x="26502" y="6068"/>
                  <a:pt x="26467" y="6104"/>
                  <a:pt x="26433" y="6140"/>
                </a:cubicBezTo>
                <a:lnTo>
                  <a:pt x="26433" y="6140"/>
                </a:lnTo>
                <a:cubicBezTo>
                  <a:pt x="26521" y="5936"/>
                  <a:pt x="26589" y="5724"/>
                  <a:pt x="26631" y="5505"/>
                </a:cubicBezTo>
                <a:cubicBezTo>
                  <a:pt x="26761" y="4912"/>
                  <a:pt x="26733" y="4292"/>
                  <a:pt x="26539" y="3717"/>
                </a:cubicBezTo>
                <a:cubicBezTo>
                  <a:pt x="26122" y="2430"/>
                  <a:pt x="25075" y="1226"/>
                  <a:pt x="23769" y="800"/>
                </a:cubicBezTo>
                <a:cubicBezTo>
                  <a:pt x="23473" y="679"/>
                  <a:pt x="23158" y="587"/>
                  <a:pt x="22843" y="513"/>
                </a:cubicBezTo>
                <a:cubicBezTo>
                  <a:pt x="22597" y="480"/>
                  <a:pt x="22350" y="464"/>
                  <a:pt x="22102" y="464"/>
                </a:cubicBezTo>
                <a:cubicBezTo>
                  <a:pt x="21854" y="464"/>
                  <a:pt x="21606" y="480"/>
                  <a:pt x="21361" y="513"/>
                </a:cubicBezTo>
                <a:cubicBezTo>
                  <a:pt x="20203" y="651"/>
                  <a:pt x="19129" y="1207"/>
                  <a:pt x="18351" y="2087"/>
                </a:cubicBezTo>
                <a:cubicBezTo>
                  <a:pt x="17554" y="2995"/>
                  <a:pt x="17072" y="4134"/>
                  <a:pt x="16980" y="5338"/>
                </a:cubicBezTo>
                <a:cubicBezTo>
                  <a:pt x="16925" y="5922"/>
                  <a:pt x="16906" y="6730"/>
                  <a:pt x="17144" y="7303"/>
                </a:cubicBezTo>
                <a:lnTo>
                  <a:pt x="17144" y="7303"/>
                </a:lnTo>
                <a:cubicBezTo>
                  <a:pt x="16905" y="6754"/>
                  <a:pt x="16360" y="6274"/>
                  <a:pt x="15743" y="6274"/>
                </a:cubicBezTo>
                <a:cubicBezTo>
                  <a:pt x="15696" y="6274"/>
                  <a:pt x="15648" y="6277"/>
                  <a:pt x="15600" y="6283"/>
                </a:cubicBezTo>
                <a:cubicBezTo>
                  <a:pt x="15266" y="6329"/>
                  <a:pt x="14960" y="6793"/>
                  <a:pt x="15044" y="7145"/>
                </a:cubicBezTo>
                <a:cubicBezTo>
                  <a:pt x="14952" y="6999"/>
                  <a:pt x="14639" y="6986"/>
                  <a:pt x="14434" y="6986"/>
                </a:cubicBezTo>
                <a:cubicBezTo>
                  <a:pt x="14390" y="6986"/>
                  <a:pt x="14352" y="6987"/>
                  <a:pt x="14321" y="6987"/>
                </a:cubicBezTo>
                <a:cubicBezTo>
                  <a:pt x="13951" y="7006"/>
                  <a:pt x="13691" y="7163"/>
                  <a:pt x="13367" y="7320"/>
                </a:cubicBezTo>
                <a:cubicBezTo>
                  <a:pt x="13608" y="6959"/>
                  <a:pt x="14738" y="6320"/>
                  <a:pt x="14071" y="5774"/>
                </a:cubicBezTo>
                <a:cubicBezTo>
                  <a:pt x="13940" y="5666"/>
                  <a:pt x="13794" y="5621"/>
                  <a:pt x="13644" y="5621"/>
                </a:cubicBezTo>
                <a:cubicBezTo>
                  <a:pt x="13390" y="5621"/>
                  <a:pt x="13125" y="5752"/>
                  <a:pt x="12903" y="5935"/>
                </a:cubicBezTo>
                <a:lnTo>
                  <a:pt x="12903" y="5935"/>
                </a:lnTo>
                <a:cubicBezTo>
                  <a:pt x="13136" y="5521"/>
                  <a:pt x="13246" y="5044"/>
                  <a:pt x="13210" y="4560"/>
                </a:cubicBezTo>
                <a:cubicBezTo>
                  <a:pt x="13164" y="3504"/>
                  <a:pt x="12404" y="2485"/>
                  <a:pt x="11737" y="1717"/>
                </a:cubicBezTo>
                <a:cubicBezTo>
                  <a:pt x="10628" y="464"/>
                  <a:pt x="9071" y="0"/>
                  <a:pt x="7475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7" name="Google Shape;827;p14"/>
          <p:cNvGrpSpPr/>
          <p:nvPr/>
        </p:nvGrpSpPr>
        <p:grpSpPr>
          <a:xfrm flipH="1">
            <a:off x="-2920230" y="4177583"/>
            <a:ext cx="4152114" cy="1160093"/>
            <a:chOff x="8832288" y="851000"/>
            <a:chExt cx="4595588" cy="1283999"/>
          </a:xfrm>
        </p:grpSpPr>
        <p:sp>
          <p:nvSpPr>
            <p:cNvPr id="828" name="Google Shape;828;p14"/>
            <p:cNvSpPr/>
            <p:nvPr/>
          </p:nvSpPr>
          <p:spPr>
            <a:xfrm>
              <a:off x="8832288" y="851000"/>
              <a:ext cx="4595588" cy="128399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8841518" y="1946142"/>
              <a:ext cx="4575546" cy="188856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10922862" y="1867639"/>
              <a:ext cx="701039" cy="120748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12266988" y="2003939"/>
              <a:ext cx="152599" cy="31684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11376587" y="1447095"/>
              <a:ext cx="428440" cy="219542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11401202" y="853827"/>
              <a:ext cx="1181704" cy="794594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12153723" y="1652003"/>
              <a:ext cx="195759" cy="66112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12116467" y="1696078"/>
              <a:ext cx="439501" cy="204158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12434140" y="1902150"/>
              <a:ext cx="289729" cy="118337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10841199" y="1480443"/>
              <a:ext cx="776548" cy="47143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11697753" y="1783397"/>
              <a:ext cx="480748" cy="211809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9755121" y="1213331"/>
              <a:ext cx="1103866" cy="545114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10257328" y="1775996"/>
              <a:ext cx="571974" cy="252224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10121028" y="1779738"/>
              <a:ext cx="193347" cy="87817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9511710" y="1684353"/>
              <a:ext cx="251975" cy="179293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9336823" y="1749800"/>
              <a:ext cx="189605" cy="237255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9497822" y="1830549"/>
              <a:ext cx="540041" cy="201247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8893910" y="1882275"/>
              <a:ext cx="504615" cy="200748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11584488" y="1734665"/>
              <a:ext cx="126403" cy="121330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12062080" y="1735829"/>
              <a:ext cx="88649" cy="33264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4"/>
            <p:cNvSpPr/>
            <p:nvPr/>
          </p:nvSpPr>
          <p:spPr>
            <a:xfrm>
              <a:off x="12204617" y="1916703"/>
              <a:ext cx="89397" cy="38087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4"/>
            <p:cNvSpPr/>
            <p:nvPr/>
          </p:nvSpPr>
          <p:spPr>
            <a:xfrm>
              <a:off x="10700990" y="1775912"/>
              <a:ext cx="92557" cy="34012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4"/>
            <p:cNvSpPr/>
            <p:nvPr/>
          </p:nvSpPr>
          <p:spPr>
            <a:xfrm>
              <a:off x="9778240" y="1760944"/>
              <a:ext cx="156424" cy="47651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4"/>
            <p:cNvSpPr/>
            <p:nvPr/>
          </p:nvSpPr>
          <p:spPr>
            <a:xfrm>
              <a:off x="10317037" y="1662565"/>
              <a:ext cx="293139" cy="117339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10080944" y="1906890"/>
              <a:ext cx="200332" cy="33264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4"/>
            <p:cNvSpPr/>
            <p:nvPr/>
          </p:nvSpPr>
          <p:spPr>
            <a:xfrm>
              <a:off x="11847193" y="1661982"/>
              <a:ext cx="151019" cy="55551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4"/>
            <p:cNvSpPr/>
            <p:nvPr/>
          </p:nvSpPr>
          <p:spPr>
            <a:xfrm>
              <a:off x="12729943" y="1783397"/>
              <a:ext cx="636340" cy="282661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12839299" y="2066309"/>
              <a:ext cx="251226" cy="45738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4"/>
            <p:cNvSpPr/>
            <p:nvPr/>
          </p:nvSpPr>
          <p:spPr>
            <a:xfrm>
              <a:off x="9412333" y="1183060"/>
              <a:ext cx="157256" cy="146278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4"/>
            <p:cNvSpPr/>
            <p:nvPr/>
          </p:nvSpPr>
          <p:spPr>
            <a:xfrm>
              <a:off x="9330669" y="1118278"/>
              <a:ext cx="42495" cy="4848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9195117" y="1710382"/>
              <a:ext cx="53971" cy="46486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4"/>
            <p:cNvSpPr/>
            <p:nvPr/>
          </p:nvSpPr>
          <p:spPr>
            <a:xfrm>
              <a:off x="9445431" y="1540485"/>
              <a:ext cx="132557" cy="100041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4"/>
            <p:cNvSpPr/>
            <p:nvPr/>
          </p:nvSpPr>
          <p:spPr>
            <a:xfrm>
              <a:off x="9468799" y="1640527"/>
              <a:ext cx="56881" cy="4341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4"/>
            <p:cNvSpPr/>
            <p:nvPr/>
          </p:nvSpPr>
          <p:spPr>
            <a:xfrm>
              <a:off x="10935919" y="1314620"/>
              <a:ext cx="165738" cy="142786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4"/>
            <p:cNvSpPr/>
            <p:nvPr/>
          </p:nvSpPr>
          <p:spPr>
            <a:xfrm>
              <a:off x="10890929" y="1345723"/>
              <a:ext cx="47401" cy="61372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4"/>
            <p:cNvSpPr/>
            <p:nvPr/>
          </p:nvSpPr>
          <p:spPr>
            <a:xfrm>
              <a:off x="11291846" y="1360608"/>
              <a:ext cx="87069" cy="63451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4"/>
            <p:cNvSpPr/>
            <p:nvPr/>
          </p:nvSpPr>
          <p:spPr>
            <a:xfrm>
              <a:off x="12784662" y="1684020"/>
              <a:ext cx="87817" cy="62786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14"/>
          <p:cNvGrpSpPr/>
          <p:nvPr/>
        </p:nvGrpSpPr>
        <p:grpSpPr>
          <a:xfrm>
            <a:off x="4949196" y="4085174"/>
            <a:ext cx="2336227" cy="652733"/>
            <a:chOff x="6709575" y="3608950"/>
            <a:chExt cx="2840052" cy="793500"/>
          </a:xfrm>
        </p:grpSpPr>
        <p:sp>
          <p:nvSpPr>
            <p:cNvPr id="866" name="Google Shape;866;p14"/>
            <p:cNvSpPr/>
            <p:nvPr/>
          </p:nvSpPr>
          <p:spPr>
            <a:xfrm>
              <a:off x="6709575" y="3608950"/>
              <a:ext cx="2840052" cy="79350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4"/>
            <p:cNvSpPr/>
            <p:nvPr/>
          </p:nvSpPr>
          <p:spPr>
            <a:xfrm>
              <a:off x="6715280" y="4285738"/>
              <a:ext cx="2827667" cy="116712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4"/>
            <p:cNvSpPr/>
            <p:nvPr/>
          </p:nvSpPr>
          <p:spPr>
            <a:xfrm>
              <a:off x="8001531" y="4237223"/>
              <a:ext cx="433239" cy="74622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4"/>
            <p:cNvSpPr/>
            <p:nvPr/>
          </p:nvSpPr>
          <p:spPr>
            <a:xfrm>
              <a:off x="8832188" y="4321455"/>
              <a:ext cx="94305" cy="19581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4"/>
            <p:cNvSpPr/>
            <p:nvPr/>
          </p:nvSpPr>
          <p:spPr>
            <a:xfrm>
              <a:off x="8281928" y="3977331"/>
              <a:ext cx="264774" cy="135676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4"/>
            <p:cNvSpPr/>
            <p:nvPr/>
          </p:nvSpPr>
          <p:spPr>
            <a:xfrm>
              <a:off x="8297140" y="3610697"/>
              <a:ext cx="730287" cy="491055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4"/>
            <p:cNvSpPr/>
            <p:nvPr/>
          </p:nvSpPr>
          <p:spPr>
            <a:xfrm>
              <a:off x="8762191" y="4103962"/>
              <a:ext cx="120978" cy="40857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4"/>
            <p:cNvSpPr/>
            <p:nvPr/>
          </p:nvSpPr>
          <p:spPr>
            <a:xfrm>
              <a:off x="8739167" y="4131200"/>
              <a:ext cx="271609" cy="126169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4"/>
            <p:cNvSpPr/>
            <p:nvPr/>
          </p:nvSpPr>
          <p:spPr>
            <a:xfrm>
              <a:off x="8935486" y="4258551"/>
              <a:ext cx="179051" cy="73132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4"/>
            <p:cNvSpPr/>
            <p:nvPr/>
          </p:nvSpPr>
          <p:spPr>
            <a:xfrm>
              <a:off x="7951063" y="3997940"/>
              <a:ext cx="479903" cy="29134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4"/>
            <p:cNvSpPr/>
            <p:nvPr/>
          </p:nvSpPr>
          <p:spPr>
            <a:xfrm>
              <a:off x="8480406" y="4185163"/>
              <a:ext cx="297100" cy="130897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4"/>
            <p:cNvSpPr/>
            <p:nvPr/>
          </p:nvSpPr>
          <p:spPr>
            <a:xfrm>
              <a:off x="7279877" y="3832867"/>
              <a:ext cx="682184" cy="336878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4"/>
            <p:cNvSpPr/>
            <p:nvPr/>
          </p:nvSpPr>
          <p:spPr>
            <a:xfrm>
              <a:off x="7590237" y="4180589"/>
              <a:ext cx="353478" cy="155873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4"/>
            <p:cNvSpPr/>
            <p:nvPr/>
          </p:nvSpPr>
          <p:spPr>
            <a:xfrm>
              <a:off x="7506004" y="4182901"/>
              <a:ext cx="119488" cy="54270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4"/>
            <p:cNvSpPr/>
            <p:nvPr/>
          </p:nvSpPr>
          <p:spPr>
            <a:xfrm>
              <a:off x="7129452" y="4123954"/>
              <a:ext cx="155719" cy="110802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4"/>
            <p:cNvSpPr/>
            <p:nvPr/>
          </p:nvSpPr>
          <p:spPr>
            <a:xfrm>
              <a:off x="7021373" y="4164400"/>
              <a:ext cx="117175" cy="146623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4"/>
            <p:cNvSpPr/>
            <p:nvPr/>
          </p:nvSpPr>
          <p:spPr>
            <a:xfrm>
              <a:off x="7120869" y="4214302"/>
              <a:ext cx="333743" cy="124370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4"/>
            <p:cNvSpPr/>
            <p:nvPr/>
          </p:nvSpPr>
          <p:spPr>
            <a:xfrm>
              <a:off x="6747657" y="4246268"/>
              <a:ext cx="311850" cy="124061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4"/>
            <p:cNvSpPr/>
            <p:nvPr/>
          </p:nvSpPr>
          <p:spPr>
            <a:xfrm>
              <a:off x="8410409" y="4155047"/>
              <a:ext cx="78117" cy="74982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4"/>
            <p:cNvSpPr/>
            <p:nvPr/>
          </p:nvSpPr>
          <p:spPr>
            <a:xfrm>
              <a:off x="8705556" y="4155766"/>
              <a:ext cx="54784" cy="20557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4"/>
            <p:cNvSpPr/>
            <p:nvPr/>
          </p:nvSpPr>
          <p:spPr>
            <a:xfrm>
              <a:off x="8793643" y="4267545"/>
              <a:ext cx="55247" cy="23538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4"/>
            <p:cNvSpPr/>
            <p:nvPr/>
          </p:nvSpPr>
          <p:spPr>
            <a:xfrm>
              <a:off x="7864416" y="4180537"/>
              <a:ext cx="57200" cy="21020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4"/>
            <p:cNvSpPr/>
            <p:nvPr/>
          </p:nvSpPr>
          <p:spPr>
            <a:xfrm>
              <a:off x="7294165" y="4171287"/>
              <a:ext cx="96669" cy="29448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4"/>
            <p:cNvSpPr/>
            <p:nvPr/>
          </p:nvSpPr>
          <p:spPr>
            <a:xfrm>
              <a:off x="7627136" y="4110489"/>
              <a:ext cx="181159" cy="72515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7481233" y="4261480"/>
              <a:ext cx="123805" cy="20557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4"/>
            <p:cNvSpPr/>
            <p:nvPr/>
          </p:nvSpPr>
          <p:spPr>
            <a:xfrm>
              <a:off x="8572758" y="4110130"/>
              <a:ext cx="93329" cy="34330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4"/>
            <p:cNvSpPr/>
            <p:nvPr/>
          </p:nvSpPr>
          <p:spPr>
            <a:xfrm>
              <a:off x="9118289" y="4185163"/>
              <a:ext cx="393255" cy="174683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4"/>
            <p:cNvSpPr/>
            <p:nvPr/>
          </p:nvSpPr>
          <p:spPr>
            <a:xfrm>
              <a:off x="9185871" y="4360000"/>
              <a:ext cx="155257" cy="28266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4"/>
            <p:cNvSpPr/>
            <p:nvPr/>
          </p:nvSpPr>
          <p:spPr>
            <a:xfrm>
              <a:off x="7068038" y="3814160"/>
              <a:ext cx="97183" cy="9039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4"/>
            <p:cNvSpPr/>
            <p:nvPr/>
          </p:nvSpPr>
          <p:spPr>
            <a:xfrm>
              <a:off x="7017570" y="3774125"/>
              <a:ext cx="26262" cy="2996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4"/>
            <p:cNvSpPr/>
            <p:nvPr/>
          </p:nvSpPr>
          <p:spPr>
            <a:xfrm>
              <a:off x="6933800" y="4140040"/>
              <a:ext cx="33354" cy="28728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4"/>
            <p:cNvSpPr/>
            <p:nvPr/>
          </p:nvSpPr>
          <p:spPr>
            <a:xfrm>
              <a:off x="7088492" y="4035045"/>
              <a:ext cx="81920" cy="61825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4"/>
            <p:cNvSpPr/>
            <p:nvPr/>
          </p:nvSpPr>
          <p:spPr>
            <a:xfrm>
              <a:off x="7102933" y="4096870"/>
              <a:ext cx="35152" cy="26827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4"/>
            <p:cNvSpPr/>
            <p:nvPr/>
          </p:nvSpPr>
          <p:spPr>
            <a:xfrm>
              <a:off x="8009599" y="3895463"/>
              <a:ext cx="102425" cy="88241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7981796" y="3914684"/>
              <a:ext cx="29294" cy="37928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8229559" y="3923883"/>
              <a:ext cx="53808" cy="39212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9152106" y="4123749"/>
              <a:ext cx="54270" cy="38801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" name="Google Shape;903;p14"/>
          <p:cNvSpPr/>
          <p:nvPr/>
        </p:nvSpPr>
        <p:spPr>
          <a:xfrm>
            <a:off x="1646834" y="412798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14"/>
          <p:cNvSpPr/>
          <p:nvPr/>
        </p:nvSpPr>
        <p:spPr>
          <a:xfrm>
            <a:off x="3369537" y="438286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14"/>
          <p:cNvSpPr/>
          <p:nvPr/>
        </p:nvSpPr>
        <p:spPr>
          <a:xfrm>
            <a:off x="5128559" y="43766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6" name="Google Shape;906;p14"/>
          <p:cNvGrpSpPr/>
          <p:nvPr/>
        </p:nvGrpSpPr>
        <p:grpSpPr>
          <a:xfrm>
            <a:off x="6011250" y="3523540"/>
            <a:ext cx="2884774" cy="1673574"/>
            <a:chOff x="6011250" y="3523540"/>
            <a:chExt cx="2884774" cy="1673574"/>
          </a:xfrm>
        </p:grpSpPr>
        <p:sp>
          <p:nvSpPr>
            <p:cNvPr id="907" name="Google Shape;907;p14"/>
            <p:cNvSpPr/>
            <p:nvPr/>
          </p:nvSpPr>
          <p:spPr>
            <a:xfrm>
              <a:off x="6011250" y="3897226"/>
              <a:ext cx="2884774" cy="1299887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8618134" y="3839863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7285434" y="40454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7847787" y="352354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3" name="Google Shape;913;p15"/>
          <p:cNvSpPr/>
          <p:nvPr/>
        </p:nvSpPr>
        <p:spPr>
          <a:xfrm flipH="1">
            <a:off x="714180" y="232050"/>
            <a:ext cx="2609195" cy="729000"/>
          </a:xfrm>
          <a:custGeom>
            <a:avLst/>
            <a:gdLst/>
            <a:ahLst/>
            <a:cxnLst/>
            <a:rect l="l" t="t" r="r" b="b"/>
            <a:pathLst>
              <a:path w="55262" h="15440" extrusionOk="0">
                <a:moveTo>
                  <a:pt x="39472" y="1"/>
                </a:moveTo>
                <a:cubicBezTo>
                  <a:pt x="38436" y="1"/>
                  <a:pt x="37395" y="155"/>
                  <a:pt x="36430" y="425"/>
                </a:cubicBezTo>
                <a:cubicBezTo>
                  <a:pt x="34810" y="879"/>
                  <a:pt x="32457" y="1750"/>
                  <a:pt x="31503" y="3250"/>
                </a:cubicBezTo>
                <a:cubicBezTo>
                  <a:pt x="31049" y="3963"/>
                  <a:pt x="30827" y="4862"/>
                  <a:pt x="31151" y="5658"/>
                </a:cubicBezTo>
                <a:cubicBezTo>
                  <a:pt x="31336" y="6094"/>
                  <a:pt x="31670" y="6464"/>
                  <a:pt x="31836" y="6909"/>
                </a:cubicBezTo>
                <a:cubicBezTo>
                  <a:pt x="31987" y="7306"/>
                  <a:pt x="31861" y="7363"/>
                  <a:pt x="31650" y="7363"/>
                </a:cubicBezTo>
                <a:cubicBezTo>
                  <a:pt x="31565" y="7363"/>
                  <a:pt x="31466" y="7353"/>
                  <a:pt x="31365" y="7353"/>
                </a:cubicBezTo>
                <a:cubicBezTo>
                  <a:pt x="31226" y="7353"/>
                  <a:pt x="31085" y="7371"/>
                  <a:pt x="30975" y="7455"/>
                </a:cubicBezTo>
                <a:cubicBezTo>
                  <a:pt x="30734" y="7641"/>
                  <a:pt x="30549" y="8511"/>
                  <a:pt x="30623" y="8808"/>
                </a:cubicBezTo>
                <a:cubicBezTo>
                  <a:pt x="29867" y="8133"/>
                  <a:pt x="29094" y="7537"/>
                  <a:pt x="28041" y="7537"/>
                </a:cubicBezTo>
                <a:cubicBezTo>
                  <a:pt x="28010" y="7537"/>
                  <a:pt x="27978" y="7538"/>
                  <a:pt x="27946" y="7539"/>
                </a:cubicBezTo>
                <a:cubicBezTo>
                  <a:pt x="26445" y="7594"/>
                  <a:pt x="25491" y="8817"/>
                  <a:pt x="24750" y="9984"/>
                </a:cubicBezTo>
                <a:cubicBezTo>
                  <a:pt x="24556" y="9919"/>
                  <a:pt x="24463" y="9641"/>
                  <a:pt x="24232" y="9521"/>
                </a:cubicBezTo>
                <a:cubicBezTo>
                  <a:pt x="24064" y="9441"/>
                  <a:pt x="23887" y="9423"/>
                  <a:pt x="23701" y="9423"/>
                </a:cubicBezTo>
                <a:cubicBezTo>
                  <a:pt x="23629" y="9423"/>
                  <a:pt x="23556" y="9426"/>
                  <a:pt x="23481" y="9428"/>
                </a:cubicBezTo>
                <a:cubicBezTo>
                  <a:pt x="22870" y="9456"/>
                  <a:pt x="22555" y="9910"/>
                  <a:pt x="22157" y="10308"/>
                </a:cubicBezTo>
                <a:lnTo>
                  <a:pt x="22157" y="10308"/>
                </a:lnTo>
                <a:cubicBezTo>
                  <a:pt x="22222" y="8984"/>
                  <a:pt x="21694" y="7613"/>
                  <a:pt x="20832" y="6603"/>
                </a:cubicBezTo>
                <a:cubicBezTo>
                  <a:pt x="19793" y="5384"/>
                  <a:pt x="18241" y="4779"/>
                  <a:pt x="16689" y="4779"/>
                </a:cubicBezTo>
                <a:cubicBezTo>
                  <a:pt x="15033" y="4779"/>
                  <a:pt x="13376" y="5467"/>
                  <a:pt x="12339" y="6835"/>
                </a:cubicBezTo>
                <a:cubicBezTo>
                  <a:pt x="11820" y="7520"/>
                  <a:pt x="11412" y="8289"/>
                  <a:pt x="11107" y="9104"/>
                </a:cubicBezTo>
                <a:cubicBezTo>
                  <a:pt x="10995" y="9428"/>
                  <a:pt x="11005" y="9817"/>
                  <a:pt x="10912" y="10123"/>
                </a:cubicBezTo>
                <a:cubicBezTo>
                  <a:pt x="10868" y="10270"/>
                  <a:pt x="10787" y="10318"/>
                  <a:pt x="10684" y="10318"/>
                </a:cubicBezTo>
                <a:cubicBezTo>
                  <a:pt x="10481" y="10318"/>
                  <a:pt x="10194" y="10129"/>
                  <a:pt x="9949" y="10123"/>
                </a:cubicBezTo>
                <a:cubicBezTo>
                  <a:pt x="9911" y="10121"/>
                  <a:pt x="9873" y="10120"/>
                  <a:pt x="9836" y="10120"/>
                </a:cubicBezTo>
                <a:cubicBezTo>
                  <a:pt x="9341" y="10120"/>
                  <a:pt x="8881" y="10294"/>
                  <a:pt x="8596" y="10716"/>
                </a:cubicBezTo>
                <a:cubicBezTo>
                  <a:pt x="8201" y="10534"/>
                  <a:pt x="7823" y="10392"/>
                  <a:pt x="7466" y="10392"/>
                </a:cubicBezTo>
                <a:cubicBezTo>
                  <a:pt x="7078" y="10392"/>
                  <a:pt x="6715" y="10559"/>
                  <a:pt x="6383" y="11021"/>
                </a:cubicBezTo>
                <a:cubicBezTo>
                  <a:pt x="6123" y="11383"/>
                  <a:pt x="5994" y="11818"/>
                  <a:pt x="6031" y="12263"/>
                </a:cubicBezTo>
                <a:cubicBezTo>
                  <a:pt x="6068" y="12763"/>
                  <a:pt x="6466" y="13235"/>
                  <a:pt x="6392" y="13745"/>
                </a:cubicBezTo>
                <a:cubicBezTo>
                  <a:pt x="6381" y="13745"/>
                  <a:pt x="6370" y="13746"/>
                  <a:pt x="6360" y="13746"/>
                </a:cubicBezTo>
                <a:cubicBezTo>
                  <a:pt x="6052" y="13746"/>
                  <a:pt x="5886" y="13381"/>
                  <a:pt x="5566" y="13381"/>
                </a:cubicBezTo>
                <a:cubicBezTo>
                  <a:pt x="5551" y="13381"/>
                  <a:pt x="5536" y="13382"/>
                  <a:pt x="5521" y="13383"/>
                </a:cubicBezTo>
                <a:cubicBezTo>
                  <a:pt x="5104" y="13430"/>
                  <a:pt x="4780" y="13976"/>
                  <a:pt x="4669" y="14319"/>
                </a:cubicBezTo>
                <a:cubicBezTo>
                  <a:pt x="4539" y="14263"/>
                  <a:pt x="4484" y="14152"/>
                  <a:pt x="4521" y="13976"/>
                </a:cubicBezTo>
                <a:cubicBezTo>
                  <a:pt x="4428" y="13633"/>
                  <a:pt x="4215" y="13328"/>
                  <a:pt x="3928" y="13133"/>
                </a:cubicBezTo>
                <a:cubicBezTo>
                  <a:pt x="3515" y="12769"/>
                  <a:pt x="2854" y="12376"/>
                  <a:pt x="2249" y="12376"/>
                </a:cubicBezTo>
                <a:cubicBezTo>
                  <a:pt x="2162" y="12376"/>
                  <a:pt x="2076" y="12384"/>
                  <a:pt x="1992" y="12401"/>
                </a:cubicBezTo>
                <a:cubicBezTo>
                  <a:pt x="1085" y="12596"/>
                  <a:pt x="658" y="13615"/>
                  <a:pt x="362" y="14384"/>
                </a:cubicBezTo>
                <a:cubicBezTo>
                  <a:pt x="1" y="15338"/>
                  <a:pt x="112" y="15440"/>
                  <a:pt x="112" y="15440"/>
                </a:cubicBezTo>
                <a:lnTo>
                  <a:pt x="54428" y="15440"/>
                </a:lnTo>
                <a:cubicBezTo>
                  <a:pt x="54594" y="15440"/>
                  <a:pt x="55095" y="15291"/>
                  <a:pt x="55178" y="15143"/>
                </a:cubicBezTo>
                <a:cubicBezTo>
                  <a:pt x="55261" y="14967"/>
                  <a:pt x="55057" y="14949"/>
                  <a:pt x="55030" y="14847"/>
                </a:cubicBezTo>
                <a:cubicBezTo>
                  <a:pt x="54965" y="14560"/>
                  <a:pt x="54937" y="14263"/>
                  <a:pt x="54881" y="13967"/>
                </a:cubicBezTo>
                <a:cubicBezTo>
                  <a:pt x="54715" y="13226"/>
                  <a:pt x="54279" y="12624"/>
                  <a:pt x="53770" y="12087"/>
                </a:cubicBezTo>
                <a:cubicBezTo>
                  <a:pt x="53058" y="11333"/>
                  <a:pt x="52139" y="11017"/>
                  <a:pt x="51193" y="11017"/>
                </a:cubicBezTo>
                <a:cubicBezTo>
                  <a:pt x="50220" y="11017"/>
                  <a:pt x="49220" y="11352"/>
                  <a:pt x="48388" y="11892"/>
                </a:cubicBezTo>
                <a:cubicBezTo>
                  <a:pt x="47798" y="12276"/>
                  <a:pt x="47085" y="12994"/>
                  <a:pt x="46754" y="13729"/>
                </a:cubicBezTo>
                <a:lnTo>
                  <a:pt x="46754" y="13729"/>
                </a:lnTo>
                <a:cubicBezTo>
                  <a:pt x="46668" y="13371"/>
                  <a:pt x="46456" y="12958"/>
                  <a:pt x="46369" y="12855"/>
                </a:cubicBezTo>
                <a:cubicBezTo>
                  <a:pt x="45823" y="12216"/>
                  <a:pt x="45202" y="12420"/>
                  <a:pt x="44498" y="12216"/>
                </a:cubicBezTo>
                <a:cubicBezTo>
                  <a:pt x="44563" y="11966"/>
                  <a:pt x="44841" y="11799"/>
                  <a:pt x="44869" y="11503"/>
                </a:cubicBezTo>
                <a:cubicBezTo>
                  <a:pt x="44915" y="11142"/>
                  <a:pt x="44683" y="10799"/>
                  <a:pt x="44452" y="10558"/>
                </a:cubicBezTo>
                <a:cubicBezTo>
                  <a:pt x="44218" y="10318"/>
                  <a:pt x="43947" y="10223"/>
                  <a:pt x="43666" y="10223"/>
                </a:cubicBezTo>
                <a:cubicBezTo>
                  <a:pt x="43210" y="10223"/>
                  <a:pt x="42727" y="10473"/>
                  <a:pt x="42336" y="10761"/>
                </a:cubicBezTo>
                <a:lnTo>
                  <a:pt x="42336" y="10761"/>
                </a:lnTo>
                <a:cubicBezTo>
                  <a:pt x="42434" y="10635"/>
                  <a:pt x="42375" y="10478"/>
                  <a:pt x="42433" y="10299"/>
                </a:cubicBezTo>
                <a:cubicBezTo>
                  <a:pt x="42544" y="10067"/>
                  <a:pt x="42683" y="9854"/>
                  <a:pt x="42840" y="9660"/>
                </a:cubicBezTo>
                <a:cubicBezTo>
                  <a:pt x="43118" y="9317"/>
                  <a:pt x="43414" y="8993"/>
                  <a:pt x="43729" y="8687"/>
                </a:cubicBezTo>
                <a:cubicBezTo>
                  <a:pt x="44628" y="7752"/>
                  <a:pt x="45035" y="6316"/>
                  <a:pt x="45054" y="5029"/>
                </a:cubicBezTo>
                <a:cubicBezTo>
                  <a:pt x="45072" y="4204"/>
                  <a:pt x="45082" y="3371"/>
                  <a:pt x="44758" y="2593"/>
                </a:cubicBezTo>
                <a:cubicBezTo>
                  <a:pt x="44294" y="1462"/>
                  <a:pt x="43387" y="796"/>
                  <a:pt x="42257" y="425"/>
                </a:cubicBezTo>
                <a:cubicBezTo>
                  <a:pt x="41377" y="132"/>
                  <a:pt x="40427" y="1"/>
                  <a:pt x="39472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15"/>
          <p:cNvSpPr/>
          <p:nvPr/>
        </p:nvSpPr>
        <p:spPr>
          <a:xfrm>
            <a:off x="893959" y="4695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15"/>
          <p:cNvSpPr/>
          <p:nvPr/>
        </p:nvSpPr>
        <p:spPr>
          <a:xfrm>
            <a:off x="2130487" y="4122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15"/>
          <p:cNvSpPr/>
          <p:nvPr/>
        </p:nvSpPr>
        <p:spPr>
          <a:xfrm rot="2557604">
            <a:off x="1787912" y="18681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15"/>
          <p:cNvSpPr/>
          <p:nvPr/>
        </p:nvSpPr>
        <p:spPr>
          <a:xfrm flipH="1">
            <a:off x="3417179" y="3921800"/>
            <a:ext cx="3559146" cy="1603762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15"/>
          <p:cNvSpPr/>
          <p:nvPr/>
        </p:nvSpPr>
        <p:spPr>
          <a:xfrm>
            <a:off x="3275087" y="480031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5"/>
          <p:cNvSpPr/>
          <p:nvPr/>
        </p:nvSpPr>
        <p:spPr>
          <a:xfrm>
            <a:off x="2608109" y="491053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15"/>
          <p:cNvSpPr/>
          <p:nvPr/>
        </p:nvSpPr>
        <p:spPr>
          <a:xfrm>
            <a:off x="5840612" y="50427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5"/>
          <p:cNvSpPr/>
          <p:nvPr/>
        </p:nvSpPr>
        <p:spPr>
          <a:xfrm>
            <a:off x="3082934" y="50427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15"/>
          <p:cNvSpPr/>
          <p:nvPr/>
        </p:nvSpPr>
        <p:spPr>
          <a:xfrm>
            <a:off x="2339912" y="471591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5"/>
          <p:cNvSpPr/>
          <p:nvPr/>
        </p:nvSpPr>
        <p:spPr>
          <a:xfrm rot="-4794518">
            <a:off x="1422481" y="4771951"/>
            <a:ext cx="149744" cy="129007"/>
          </a:xfrm>
          <a:custGeom>
            <a:avLst/>
            <a:gdLst/>
            <a:ahLst/>
            <a:cxnLst/>
            <a:rect l="l" t="t" r="r" b="b"/>
            <a:pathLst>
              <a:path w="1993" h="1717" extrusionOk="0">
                <a:moveTo>
                  <a:pt x="471" y="1"/>
                </a:moveTo>
                <a:cubicBezTo>
                  <a:pt x="292" y="1"/>
                  <a:pt x="107" y="37"/>
                  <a:pt x="47" y="204"/>
                </a:cubicBezTo>
                <a:cubicBezTo>
                  <a:pt x="1" y="324"/>
                  <a:pt x="66" y="491"/>
                  <a:pt x="103" y="611"/>
                </a:cubicBezTo>
                <a:cubicBezTo>
                  <a:pt x="131" y="676"/>
                  <a:pt x="158" y="750"/>
                  <a:pt x="186" y="815"/>
                </a:cubicBezTo>
                <a:cubicBezTo>
                  <a:pt x="251" y="898"/>
                  <a:pt x="325" y="954"/>
                  <a:pt x="418" y="1010"/>
                </a:cubicBezTo>
                <a:cubicBezTo>
                  <a:pt x="242" y="1213"/>
                  <a:pt x="399" y="1445"/>
                  <a:pt x="612" y="1584"/>
                </a:cubicBezTo>
                <a:cubicBezTo>
                  <a:pt x="756" y="1672"/>
                  <a:pt x="918" y="1716"/>
                  <a:pt x="1081" y="1716"/>
                </a:cubicBezTo>
                <a:cubicBezTo>
                  <a:pt x="1211" y="1716"/>
                  <a:pt x="1341" y="1688"/>
                  <a:pt x="1464" y="1630"/>
                </a:cubicBezTo>
                <a:cubicBezTo>
                  <a:pt x="1677" y="1528"/>
                  <a:pt x="1872" y="1408"/>
                  <a:pt x="1937" y="1176"/>
                </a:cubicBezTo>
                <a:cubicBezTo>
                  <a:pt x="1992" y="982"/>
                  <a:pt x="1974" y="769"/>
                  <a:pt x="1900" y="584"/>
                </a:cubicBezTo>
                <a:cubicBezTo>
                  <a:pt x="1826" y="417"/>
                  <a:pt x="1696" y="287"/>
                  <a:pt x="1529" y="222"/>
                </a:cubicBezTo>
                <a:cubicBezTo>
                  <a:pt x="1446" y="176"/>
                  <a:pt x="1353" y="139"/>
                  <a:pt x="1261" y="102"/>
                </a:cubicBezTo>
                <a:cubicBezTo>
                  <a:pt x="1094" y="46"/>
                  <a:pt x="918" y="19"/>
                  <a:pt x="742" y="19"/>
                </a:cubicBezTo>
                <a:cubicBezTo>
                  <a:pt x="669" y="12"/>
                  <a:pt x="571" y="1"/>
                  <a:pt x="471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0" name="Google Shape;960;p16"/>
          <p:cNvSpPr/>
          <p:nvPr/>
        </p:nvSpPr>
        <p:spPr>
          <a:xfrm>
            <a:off x="-69980" y="4085952"/>
            <a:ext cx="4322843" cy="1299869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6"/>
          <p:cNvSpPr/>
          <p:nvPr/>
        </p:nvSpPr>
        <p:spPr>
          <a:xfrm rot="53367" flipH="1">
            <a:off x="7176153" y="276036"/>
            <a:ext cx="1642838" cy="740240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16"/>
          <p:cNvSpPr/>
          <p:nvPr/>
        </p:nvSpPr>
        <p:spPr>
          <a:xfrm flipH="1">
            <a:off x="218759" y="4116287"/>
            <a:ext cx="80437" cy="60706"/>
          </a:xfrm>
          <a:custGeom>
            <a:avLst/>
            <a:gdLst/>
            <a:ahLst/>
            <a:cxnLst/>
            <a:rect l="l" t="t" r="r" b="b"/>
            <a:pathLst>
              <a:path w="1594" h="1203" extrusionOk="0">
                <a:moveTo>
                  <a:pt x="895" y="0"/>
                </a:moveTo>
                <a:cubicBezTo>
                  <a:pt x="795" y="0"/>
                  <a:pt x="696" y="21"/>
                  <a:pt x="603" y="63"/>
                </a:cubicBezTo>
                <a:cubicBezTo>
                  <a:pt x="399" y="146"/>
                  <a:pt x="158" y="304"/>
                  <a:pt x="84" y="507"/>
                </a:cubicBezTo>
                <a:cubicBezTo>
                  <a:pt x="1" y="711"/>
                  <a:pt x="130" y="832"/>
                  <a:pt x="279" y="952"/>
                </a:cubicBezTo>
                <a:cubicBezTo>
                  <a:pt x="362" y="1017"/>
                  <a:pt x="455" y="1082"/>
                  <a:pt x="547" y="1146"/>
                </a:cubicBezTo>
                <a:cubicBezTo>
                  <a:pt x="649" y="1184"/>
                  <a:pt x="760" y="1202"/>
                  <a:pt x="871" y="1202"/>
                </a:cubicBezTo>
                <a:cubicBezTo>
                  <a:pt x="1020" y="1119"/>
                  <a:pt x="1168" y="1054"/>
                  <a:pt x="1288" y="971"/>
                </a:cubicBezTo>
                <a:cubicBezTo>
                  <a:pt x="1381" y="924"/>
                  <a:pt x="1511" y="878"/>
                  <a:pt x="1529" y="757"/>
                </a:cubicBezTo>
                <a:cubicBezTo>
                  <a:pt x="1594" y="498"/>
                  <a:pt x="1409" y="192"/>
                  <a:pt x="1186" y="63"/>
                </a:cubicBezTo>
                <a:cubicBezTo>
                  <a:pt x="1094" y="21"/>
                  <a:pt x="994" y="0"/>
                  <a:pt x="89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16"/>
          <p:cNvSpPr/>
          <p:nvPr/>
        </p:nvSpPr>
        <p:spPr>
          <a:xfrm flipH="1">
            <a:off x="529430" y="4102251"/>
            <a:ext cx="95425" cy="88764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27" name="Google Shape;1027;p17"/>
          <p:cNvSpPr/>
          <p:nvPr/>
        </p:nvSpPr>
        <p:spPr>
          <a:xfrm>
            <a:off x="1668950" y="4128001"/>
            <a:ext cx="2884774" cy="1299887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17"/>
          <p:cNvSpPr/>
          <p:nvPr/>
        </p:nvSpPr>
        <p:spPr>
          <a:xfrm>
            <a:off x="3979509" y="39113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17"/>
          <p:cNvSpPr/>
          <p:nvPr/>
        </p:nvSpPr>
        <p:spPr>
          <a:xfrm>
            <a:off x="3450387" y="394875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0_1_1_1"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18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70" name="Google Shape;1070;p18"/>
          <p:cNvGrpSpPr/>
          <p:nvPr/>
        </p:nvGrpSpPr>
        <p:grpSpPr>
          <a:xfrm>
            <a:off x="402674" y="607692"/>
            <a:ext cx="2708512" cy="756748"/>
            <a:chOff x="7222318" y="885296"/>
            <a:chExt cx="4152249" cy="1160123"/>
          </a:xfrm>
        </p:grpSpPr>
        <p:sp>
          <p:nvSpPr>
            <p:cNvPr id="1071" name="Google Shape;1071;p18"/>
            <p:cNvSpPr/>
            <p:nvPr/>
          </p:nvSpPr>
          <p:spPr>
            <a:xfrm flipH="1">
              <a:off x="7222318" y="885296"/>
              <a:ext cx="4152249" cy="1160123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7559909" y="139927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7702009" y="982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4" name="Google Shape;1074;p18"/>
          <p:cNvSpPr/>
          <p:nvPr/>
        </p:nvSpPr>
        <p:spPr>
          <a:xfrm flipH="1">
            <a:off x="1956163" y="4428012"/>
            <a:ext cx="1996433" cy="899571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0_1_1_1_1"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9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20"/>
          <p:cNvSpPr txBox="1">
            <a:spLocks noGrp="1"/>
          </p:cNvSpPr>
          <p:nvPr>
            <p:ph type="subTitle" idx="1"/>
          </p:nvPr>
        </p:nvSpPr>
        <p:spPr>
          <a:xfrm>
            <a:off x="3406653" y="2912200"/>
            <a:ext cx="2330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6" name="Google Shape;1136;p20"/>
          <p:cNvSpPr txBox="1">
            <a:spLocks noGrp="1"/>
          </p:cNvSpPr>
          <p:nvPr>
            <p:ph type="subTitle" idx="2"/>
          </p:nvPr>
        </p:nvSpPr>
        <p:spPr>
          <a:xfrm>
            <a:off x="6075700" y="2912200"/>
            <a:ext cx="2330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7" name="Google Shape;1137;p20"/>
          <p:cNvSpPr txBox="1">
            <a:spLocks noGrp="1"/>
          </p:cNvSpPr>
          <p:nvPr>
            <p:ph type="subTitle" idx="3"/>
          </p:nvPr>
        </p:nvSpPr>
        <p:spPr>
          <a:xfrm>
            <a:off x="6075700" y="2572949"/>
            <a:ext cx="23307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138" name="Google Shape;1138;p20"/>
          <p:cNvSpPr txBox="1">
            <a:spLocks noGrp="1"/>
          </p:cNvSpPr>
          <p:nvPr>
            <p:ph type="subTitle" idx="4"/>
          </p:nvPr>
        </p:nvSpPr>
        <p:spPr>
          <a:xfrm>
            <a:off x="737600" y="2912200"/>
            <a:ext cx="2330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9" name="Google Shape;1139;p20"/>
          <p:cNvSpPr txBox="1">
            <a:spLocks noGrp="1"/>
          </p:cNvSpPr>
          <p:nvPr>
            <p:ph type="subTitle" idx="5"/>
          </p:nvPr>
        </p:nvSpPr>
        <p:spPr>
          <a:xfrm>
            <a:off x="737600" y="2572949"/>
            <a:ext cx="23307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140" name="Google Shape;1140;p20"/>
          <p:cNvSpPr txBox="1">
            <a:spLocks noGrp="1"/>
          </p:cNvSpPr>
          <p:nvPr>
            <p:ph type="subTitle" idx="6"/>
          </p:nvPr>
        </p:nvSpPr>
        <p:spPr>
          <a:xfrm>
            <a:off x="3406653" y="2572949"/>
            <a:ext cx="23307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20"/>
          <p:cNvSpPr/>
          <p:nvPr/>
        </p:nvSpPr>
        <p:spPr>
          <a:xfrm flipH="1">
            <a:off x="3172114" y="4326184"/>
            <a:ext cx="3260413" cy="871035"/>
          </a:xfrm>
          <a:custGeom>
            <a:avLst/>
            <a:gdLst/>
            <a:ahLst/>
            <a:cxnLst/>
            <a:rect l="l" t="t" r="r" b="b"/>
            <a:pathLst>
              <a:path w="31986" h="8545" extrusionOk="0">
                <a:moveTo>
                  <a:pt x="7475" y="0"/>
                </a:moveTo>
                <a:cubicBezTo>
                  <a:pt x="7324" y="0"/>
                  <a:pt x="7173" y="4"/>
                  <a:pt x="7022" y="12"/>
                </a:cubicBezTo>
                <a:cubicBezTo>
                  <a:pt x="6983" y="11"/>
                  <a:pt x="6943" y="11"/>
                  <a:pt x="6903" y="11"/>
                </a:cubicBezTo>
                <a:cubicBezTo>
                  <a:pt x="6148" y="11"/>
                  <a:pt x="5412" y="179"/>
                  <a:pt x="4735" y="522"/>
                </a:cubicBezTo>
                <a:cubicBezTo>
                  <a:pt x="4123" y="763"/>
                  <a:pt x="3595" y="1179"/>
                  <a:pt x="3197" y="1707"/>
                </a:cubicBezTo>
                <a:cubicBezTo>
                  <a:pt x="2799" y="2078"/>
                  <a:pt x="2521" y="2550"/>
                  <a:pt x="2400" y="3078"/>
                </a:cubicBezTo>
                <a:cubicBezTo>
                  <a:pt x="2252" y="3560"/>
                  <a:pt x="2187" y="4069"/>
                  <a:pt x="2215" y="4579"/>
                </a:cubicBezTo>
                <a:cubicBezTo>
                  <a:pt x="2206" y="5431"/>
                  <a:pt x="2308" y="6228"/>
                  <a:pt x="2697" y="6996"/>
                </a:cubicBezTo>
                <a:cubicBezTo>
                  <a:pt x="2821" y="7238"/>
                  <a:pt x="2952" y="7518"/>
                  <a:pt x="3184" y="7679"/>
                </a:cubicBezTo>
                <a:lnTo>
                  <a:pt x="3184" y="7679"/>
                </a:lnTo>
                <a:cubicBezTo>
                  <a:pt x="3067" y="7632"/>
                  <a:pt x="2929" y="7611"/>
                  <a:pt x="2784" y="7611"/>
                </a:cubicBezTo>
                <a:cubicBezTo>
                  <a:pt x="2334" y="7611"/>
                  <a:pt x="1815" y="7817"/>
                  <a:pt x="1632" y="8126"/>
                </a:cubicBezTo>
                <a:cubicBezTo>
                  <a:pt x="1524" y="8113"/>
                  <a:pt x="1416" y="8107"/>
                  <a:pt x="1309" y="8107"/>
                </a:cubicBezTo>
                <a:cubicBezTo>
                  <a:pt x="886" y="8107"/>
                  <a:pt x="471" y="8201"/>
                  <a:pt x="57" y="8312"/>
                </a:cubicBezTo>
                <a:cubicBezTo>
                  <a:pt x="0" y="8327"/>
                  <a:pt x="138" y="8336"/>
                  <a:pt x="369" y="8336"/>
                </a:cubicBezTo>
                <a:cubicBezTo>
                  <a:pt x="817" y="8336"/>
                  <a:pt x="1615" y="8305"/>
                  <a:pt x="2030" y="8237"/>
                </a:cubicBezTo>
                <a:cubicBezTo>
                  <a:pt x="2108" y="8226"/>
                  <a:pt x="2198" y="8222"/>
                  <a:pt x="2296" y="8222"/>
                </a:cubicBezTo>
                <a:cubicBezTo>
                  <a:pt x="2606" y="8222"/>
                  <a:pt x="2992" y="8269"/>
                  <a:pt x="3280" y="8312"/>
                </a:cubicBezTo>
                <a:lnTo>
                  <a:pt x="31892" y="8312"/>
                </a:lnTo>
                <a:cubicBezTo>
                  <a:pt x="31892" y="8452"/>
                  <a:pt x="31926" y="8544"/>
                  <a:pt x="31953" y="8544"/>
                </a:cubicBezTo>
                <a:cubicBezTo>
                  <a:pt x="31968" y="8544"/>
                  <a:pt x="31982" y="8513"/>
                  <a:pt x="31985" y="8441"/>
                </a:cubicBezTo>
                <a:cubicBezTo>
                  <a:pt x="31985" y="8173"/>
                  <a:pt x="31948" y="7765"/>
                  <a:pt x="31800" y="7534"/>
                </a:cubicBezTo>
                <a:cubicBezTo>
                  <a:pt x="31726" y="7395"/>
                  <a:pt x="31596" y="7293"/>
                  <a:pt x="31448" y="7246"/>
                </a:cubicBezTo>
                <a:cubicBezTo>
                  <a:pt x="31441" y="7246"/>
                  <a:pt x="31433" y="7246"/>
                  <a:pt x="31426" y="7246"/>
                </a:cubicBezTo>
                <a:cubicBezTo>
                  <a:pt x="31398" y="7246"/>
                  <a:pt x="31366" y="7249"/>
                  <a:pt x="31333" y="7256"/>
                </a:cubicBezTo>
                <a:lnTo>
                  <a:pt x="31333" y="7256"/>
                </a:lnTo>
                <a:cubicBezTo>
                  <a:pt x="31542" y="7000"/>
                  <a:pt x="31648" y="6531"/>
                  <a:pt x="31578" y="6292"/>
                </a:cubicBezTo>
                <a:cubicBezTo>
                  <a:pt x="31466" y="5903"/>
                  <a:pt x="31207" y="5598"/>
                  <a:pt x="30938" y="5301"/>
                </a:cubicBezTo>
                <a:cubicBezTo>
                  <a:pt x="30525" y="4830"/>
                  <a:pt x="29929" y="4563"/>
                  <a:pt x="29312" y="4563"/>
                </a:cubicBezTo>
                <a:cubicBezTo>
                  <a:pt x="29141" y="4563"/>
                  <a:pt x="28969" y="4583"/>
                  <a:pt x="28799" y="4625"/>
                </a:cubicBezTo>
                <a:cubicBezTo>
                  <a:pt x="27937" y="4810"/>
                  <a:pt x="27141" y="5422"/>
                  <a:pt x="26539" y="6033"/>
                </a:cubicBezTo>
                <a:cubicBezTo>
                  <a:pt x="26502" y="6068"/>
                  <a:pt x="26467" y="6104"/>
                  <a:pt x="26433" y="6140"/>
                </a:cubicBezTo>
                <a:lnTo>
                  <a:pt x="26433" y="6140"/>
                </a:lnTo>
                <a:cubicBezTo>
                  <a:pt x="26521" y="5936"/>
                  <a:pt x="26589" y="5724"/>
                  <a:pt x="26631" y="5505"/>
                </a:cubicBezTo>
                <a:cubicBezTo>
                  <a:pt x="26761" y="4912"/>
                  <a:pt x="26733" y="4292"/>
                  <a:pt x="26539" y="3717"/>
                </a:cubicBezTo>
                <a:cubicBezTo>
                  <a:pt x="26122" y="2430"/>
                  <a:pt x="25075" y="1226"/>
                  <a:pt x="23769" y="800"/>
                </a:cubicBezTo>
                <a:cubicBezTo>
                  <a:pt x="23473" y="679"/>
                  <a:pt x="23158" y="587"/>
                  <a:pt x="22843" y="513"/>
                </a:cubicBezTo>
                <a:cubicBezTo>
                  <a:pt x="22597" y="480"/>
                  <a:pt x="22350" y="464"/>
                  <a:pt x="22102" y="464"/>
                </a:cubicBezTo>
                <a:cubicBezTo>
                  <a:pt x="21854" y="464"/>
                  <a:pt x="21606" y="480"/>
                  <a:pt x="21361" y="513"/>
                </a:cubicBezTo>
                <a:cubicBezTo>
                  <a:pt x="20203" y="651"/>
                  <a:pt x="19129" y="1207"/>
                  <a:pt x="18351" y="2087"/>
                </a:cubicBezTo>
                <a:cubicBezTo>
                  <a:pt x="17554" y="2995"/>
                  <a:pt x="17072" y="4134"/>
                  <a:pt x="16980" y="5338"/>
                </a:cubicBezTo>
                <a:cubicBezTo>
                  <a:pt x="16925" y="5922"/>
                  <a:pt x="16906" y="6730"/>
                  <a:pt x="17144" y="7303"/>
                </a:cubicBezTo>
                <a:lnTo>
                  <a:pt x="17144" y="7303"/>
                </a:lnTo>
                <a:cubicBezTo>
                  <a:pt x="16905" y="6754"/>
                  <a:pt x="16360" y="6274"/>
                  <a:pt x="15743" y="6274"/>
                </a:cubicBezTo>
                <a:cubicBezTo>
                  <a:pt x="15696" y="6274"/>
                  <a:pt x="15648" y="6277"/>
                  <a:pt x="15600" y="6283"/>
                </a:cubicBezTo>
                <a:cubicBezTo>
                  <a:pt x="15266" y="6329"/>
                  <a:pt x="14960" y="6793"/>
                  <a:pt x="15044" y="7145"/>
                </a:cubicBezTo>
                <a:cubicBezTo>
                  <a:pt x="14952" y="6999"/>
                  <a:pt x="14639" y="6986"/>
                  <a:pt x="14434" y="6986"/>
                </a:cubicBezTo>
                <a:cubicBezTo>
                  <a:pt x="14390" y="6986"/>
                  <a:pt x="14352" y="6987"/>
                  <a:pt x="14321" y="6987"/>
                </a:cubicBezTo>
                <a:cubicBezTo>
                  <a:pt x="13951" y="7006"/>
                  <a:pt x="13691" y="7163"/>
                  <a:pt x="13367" y="7320"/>
                </a:cubicBezTo>
                <a:cubicBezTo>
                  <a:pt x="13608" y="6959"/>
                  <a:pt x="14738" y="6320"/>
                  <a:pt x="14071" y="5774"/>
                </a:cubicBezTo>
                <a:cubicBezTo>
                  <a:pt x="13940" y="5666"/>
                  <a:pt x="13794" y="5621"/>
                  <a:pt x="13644" y="5621"/>
                </a:cubicBezTo>
                <a:cubicBezTo>
                  <a:pt x="13390" y="5621"/>
                  <a:pt x="13125" y="5752"/>
                  <a:pt x="12903" y="5935"/>
                </a:cubicBezTo>
                <a:lnTo>
                  <a:pt x="12903" y="5935"/>
                </a:lnTo>
                <a:cubicBezTo>
                  <a:pt x="13136" y="5521"/>
                  <a:pt x="13246" y="5044"/>
                  <a:pt x="13210" y="4560"/>
                </a:cubicBezTo>
                <a:cubicBezTo>
                  <a:pt x="13164" y="3504"/>
                  <a:pt x="12404" y="2485"/>
                  <a:pt x="11737" y="1717"/>
                </a:cubicBezTo>
                <a:cubicBezTo>
                  <a:pt x="10628" y="464"/>
                  <a:pt x="9071" y="0"/>
                  <a:pt x="7475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20"/>
          <p:cNvGrpSpPr/>
          <p:nvPr userDrawn="1"/>
        </p:nvGrpSpPr>
        <p:grpSpPr>
          <a:xfrm flipH="1">
            <a:off x="6217655" y="4177583"/>
            <a:ext cx="4152114" cy="1160093"/>
            <a:chOff x="8832288" y="851000"/>
            <a:chExt cx="4595588" cy="1283999"/>
          </a:xfrm>
          <a:solidFill>
            <a:srgbClr val="A7E8FF"/>
          </a:solidFill>
        </p:grpSpPr>
        <p:sp>
          <p:nvSpPr>
            <p:cNvPr id="1144" name="Google Shape;1144;p20"/>
            <p:cNvSpPr/>
            <p:nvPr/>
          </p:nvSpPr>
          <p:spPr>
            <a:xfrm>
              <a:off x="8832288" y="851000"/>
              <a:ext cx="4595588" cy="128399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8841518" y="1946142"/>
              <a:ext cx="4575546" cy="188856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10922862" y="1867639"/>
              <a:ext cx="701039" cy="120748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12266988" y="2003939"/>
              <a:ext cx="152599" cy="31684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11376587" y="1447095"/>
              <a:ext cx="428440" cy="219542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11401202" y="853827"/>
              <a:ext cx="1181704" cy="794594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12153723" y="1652003"/>
              <a:ext cx="195759" cy="66112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12116467" y="1696078"/>
              <a:ext cx="439501" cy="204158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12434140" y="1902150"/>
              <a:ext cx="289729" cy="118337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10841199" y="1480443"/>
              <a:ext cx="776548" cy="47143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11697753" y="1783397"/>
              <a:ext cx="480748" cy="211809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9755121" y="1213331"/>
              <a:ext cx="1103866" cy="545114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10257328" y="1775996"/>
              <a:ext cx="571974" cy="252224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10121028" y="1779738"/>
              <a:ext cx="193347" cy="87817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9511710" y="1684353"/>
              <a:ext cx="251975" cy="179293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9336823" y="1749800"/>
              <a:ext cx="189605" cy="237255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9497822" y="1830549"/>
              <a:ext cx="540041" cy="201247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8893910" y="1882275"/>
              <a:ext cx="504615" cy="200748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11584488" y="1734665"/>
              <a:ext cx="126403" cy="121330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12062080" y="1735829"/>
              <a:ext cx="88649" cy="33264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12204617" y="1916703"/>
              <a:ext cx="89397" cy="38087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10700990" y="1775912"/>
              <a:ext cx="92557" cy="34012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9778240" y="1760944"/>
              <a:ext cx="156424" cy="47651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10317037" y="1662565"/>
              <a:ext cx="293139" cy="117339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10080944" y="1906890"/>
              <a:ext cx="200332" cy="33264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11847193" y="1661982"/>
              <a:ext cx="151019" cy="55551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12729943" y="1783397"/>
              <a:ext cx="636340" cy="282661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12839299" y="2066309"/>
              <a:ext cx="251226" cy="45738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9412333" y="1183060"/>
              <a:ext cx="157256" cy="146278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9330669" y="1118278"/>
              <a:ext cx="42495" cy="4848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9195117" y="1710382"/>
              <a:ext cx="53971" cy="46486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9445431" y="1540485"/>
              <a:ext cx="132557" cy="100041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9468799" y="1640527"/>
              <a:ext cx="56881" cy="4341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10935919" y="1314620"/>
              <a:ext cx="165738" cy="142786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10890929" y="1345723"/>
              <a:ext cx="47401" cy="61372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0"/>
            <p:cNvSpPr/>
            <p:nvPr/>
          </p:nvSpPr>
          <p:spPr>
            <a:xfrm>
              <a:off x="11291846" y="1360608"/>
              <a:ext cx="87069" cy="63451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0"/>
            <p:cNvSpPr/>
            <p:nvPr/>
          </p:nvSpPr>
          <p:spPr>
            <a:xfrm rot="6561919">
              <a:off x="12784663" y="1684020"/>
              <a:ext cx="87817" cy="62786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20"/>
          <p:cNvGrpSpPr/>
          <p:nvPr/>
        </p:nvGrpSpPr>
        <p:grpSpPr>
          <a:xfrm flipH="1">
            <a:off x="473485" y="4058203"/>
            <a:ext cx="4437713" cy="1177559"/>
            <a:chOff x="5311722" y="4018603"/>
            <a:chExt cx="4437713" cy="1177559"/>
          </a:xfrm>
          <a:solidFill>
            <a:srgbClr val="A7E8FF"/>
          </a:solidFill>
        </p:grpSpPr>
        <p:sp>
          <p:nvSpPr>
            <p:cNvPr id="1182" name="Google Shape;1182;p20"/>
            <p:cNvSpPr/>
            <p:nvPr/>
          </p:nvSpPr>
          <p:spPr>
            <a:xfrm>
              <a:off x="7142882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0"/>
            <p:cNvSpPr/>
            <p:nvPr/>
          </p:nvSpPr>
          <p:spPr>
            <a:xfrm>
              <a:off x="8657554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0"/>
            <p:cNvSpPr/>
            <p:nvPr/>
          </p:nvSpPr>
          <p:spPr>
            <a:xfrm>
              <a:off x="9200020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0"/>
            <p:cNvSpPr/>
            <p:nvPr/>
          </p:nvSpPr>
          <p:spPr>
            <a:xfrm>
              <a:off x="9299965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9379585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0"/>
            <p:cNvSpPr/>
            <p:nvPr/>
          </p:nvSpPr>
          <p:spPr>
            <a:xfrm>
              <a:off x="8453789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0"/>
            <p:cNvSpPr/>
            <p:nvPr/>
          </p:nvSpPr>
          <p:spPr>
            <a:xfrm>
              <a:off x="8064697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0"/>
            <p:cNvSpPr/>
            <p:nvPr/>
          </p:nvSpPr>
          <p:spPr>
            <a:xfrm>
              <a:off x="7455287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8177318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0"/>
            <p:cNvSpPr/>
            <p:nvPr/>
          </p:nvSpPr>
          <p:spPr>
            <a:xfrm>
              <a:off x="8663421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0"/>
            <p:cNvSpPr/>
            <p:nvPr/>
          </p:nvSpPr>
          <p:spPr>
            <a:xfrm>
              <a:off x="8804119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0"/>
            <p:cNvSpPr/>
            <p:nvPr/>
          </p:nvSpPr>
          <p:spPr>
            <a:xfrm>
              <a:off x="8553734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841408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0"/>
            <p:cNvSpPr/>
            <p:nvPr/>
          </p:nvSpPr>
          <p:spPr>
            <a:xfrm>
              <a:off x="8281767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0"/>
            <p:cNvSpPr/>
            <p:nvPr/>
          </p:nvSpPr>
          <p:spPr>
            <a:xfrm>
              <a:off x="7333971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0"/>
            <p:cNvSpPr/>
            <p:nvPr/>
          </p:nvSpPr>
          <p:spPr>
            <a:xfrm>
              <a:off x="847128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0"/>
            <p:cNvSpPr/>
            <p:nvPr/>
          </p:nvSpPr>
          <p:spPr>
            <a:xfrm>
              <a:off x="5311722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0"/>
            <p:cNvSpPr/>
            <p:nvPr/>
          </p:nvSpPr>
          <p:spPr>
            <a:xfrm>
              <a:off x="7072159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0"/>
            <p:cNvSpPr/>
            <p:nvPr/>
          </p:nvSpPr>
          <p:spPr>
            <a:xfrm>
              <a:off x="7798257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0"/>
            <p:cNvSpPr/>
            <p:nvPr/>
          </p:nvSpPr>
          <p:spPr>
            <a:xfrm>
              <a:off x="7180362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0"/>
            <p:cNvSpPr/>
            <p:nvPr/>
          </p:nvSpPr>
          <p:spPr>
            <a:xfrm>
              <a:off x="7652197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" name="Google Shape;1203;p20"/>
          <p:cNvSpPr/>
          <p:nvPr/>
        </p:nvSpPr>
        <p:spPr>
          <a:xfrm flipH="1">
            <a:off x="6861229" y="4733027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4" name="Google Shape;1204;p20"/>
          <p:cNvSpPr/>
          <p:nvPr/>
        </p:nvSpPr>
        <p:spPr>
          <a:xfrm flipH="1">
            <a:off x="331393" y="469153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5" name="Google Shape;1205;p20"/>
          <p:cNvSpPr/>
          <p:nvPr/>
        </p:nvSpPr>
        <p:spPr>
          <a:xfrm flipH="1">
            <a:off x="363104" y="41338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6" name="Google Shape;1206;p20"/>
          <p:cNvSpPr/>
          <p:nvPr/>
        </p:nvSpPr>
        <p:spPr>
          <a:xfrm flipH="1">
            <a:off x="2968518" y="43580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7" name="Google Shape;1207;p20"/>
          <p:cNvSpPr/>
          <p:nvPr/>
        </p:nvSpPr>
        <p:spPr>
          <a:xfrm>
            <a:off x="7927017" y="841710"/>
            <a:ext cx="1842862" cy="830399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20"/>
          <p:cNvSpPr/>
          <p:nvPr/>
        </p:nvSpPr>
        <p:spPr>
          <a:xfrm>
            <a:off x="197404" y="1183860"/>
            <a:ext cx="1842862" cy="830399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21"/>
          <p:cNvSpPr/>
          <p:nvPr/>
        </p:nvSpPr>
        <p:spPr>
          <a:xfrm flipH="1">
            <a:off x="346995" y="472626"/>
            <a:ext cx="2939353" cy="785286"/>
          </a:xfrm>
          <a:custGeom>
            <a:avLst/>
            <a:gdLst/>
            <a:ahLst/>
            <a:cxnLst/>
            <a:rect l="l" t="t" r="r" b="b"/>
            <a:pathLst>
              <a:path w="31986" h="8545" extrusionOk="0">
                <a:moveTo>
                  <a:pt x="7475" y="0"/>
                </a:moveTo>
                <a:cubicBezTo>
                  <a:pt x="7324" y="0"/>
                  <a:pt x="7173" y="4"/>
                  <a:pt x="7022" y="12"/>
                </a:cubicBezTo>
                <a:cubicBezTo>
                  <a:pt x="6983" y="11"/>
                  <a:pt x="6943" y="11"/>
                  <a:pt x="6903" y="11"/>
                </a:cubicBezTo>
                <a:cubicBezTo>
                  <a:pt x="6148" y="11"/>
                  <a:pt x="5412" y="179"/>
                  <a:pt x="4735" y="522"/>
                </a:cubicBezTo>
                <a:cubicBezTo>
                  <a:pt x="4123" y="763"/>
                  <a:pt x="3595" y="1179"/>
                  <a:pt x="3197" y="1707"/>
                </a:cubicBezTo>
                <a:cubicBezTo>
                  <a:pt x="2799" y="2078"/>
                  <a:pt x="2521" y="2550"/>
                  <a:pt x="2400" y="3078"/>
                </a:cubicBezTo>
                <a:cubicBezTo>
                  <a:pt x="2252" y="3560"/>
                  <a:pt x="2187" y="4069"/>
                  <a:pt x="2215" y="4579"/>
                </a:cubicBezTo>
                <a:cubicBezTo>
                  <a:pt x="2206" y="5431"/>
                  <a:pt x="2308" y="6228"/>
                  <a:pt x="2697" y="6996"/>
                </a:cubicBezTo>
                <a:cubicBezTo>
                  <a:pt x="2821" y="7238"/>
                  <a:pt x="2952" y="7518"/>
                  <a:pt x="3184" y="7679"/>
                </a:cubicBezTo>
                <a:lnTo>
                  <a:pt x="3184" y="7679"/>
                </a:lnTo>
                <a:cubicBezTo>
                  <a:pt x="3067" y="7632"/>
                  <a:pt x="2929" y="7611"/>
                  <a:pt x="2784" y="7611"/>
                </a:cubicBezTo>
                <a:cubicBezTo>
                  <a:pt x="2334" y="7611"/>
                  <a:pt x="1815" y="7817"/>
                  <a:pt x="1632" y="8126"/>
                </a:cubicBezTo>
                <a:cubicBezTo>
                  <a:pt x="1524" y="8113"/>
                  <a:pt x="1416" y="8107"/>
                  <a:pt x="1309" y="8107"/>
                </a:cubicBezTo>
                <a:cubicBezTo>
                  <a:pt x="886" y="8107"/>
                  <a:pt x="471" y="8201"/>
                  <a:pt x="57" y="8312"/>
                </a:cubicBezTo>
                <a:cubicBezTo>
                  <a:pt x="0" y="8327"/>
                  <a:pt x="138" y="8336"/>
                  <a:pt x="369" y="8336"/>
                </a:cubicBezTo>
                <a:cubicBezTo>
                  <a:pt x="817" y="8336"/>
                  <a:pt x="1615" y="8305"/>
                  <a:pt x="2030" y="8237"/>
                </a:cubicBezTo>
                <a:cubicBezTo>
                  <a:pt x="2108" y="8226"/>
                  <a:pt x="2198" y="8222"/>
                  <a:pt x="2296" y="8222"/>
                </a:cubicBezTo>
                <a:cubicBezTo>
                  <a:pt x="2606" y="8222"/>
                  <a:pt x="2992" y="8269"/>
                  <a:pt x="3280" y="8312"/>
                </a:cubicBezTo>
                <a:lnTo>
                  <a:pt x="31892" y="8312"/>
                </a:lnTo>
                <a:cubicBezTo>
                  <a:pt x="31892" y="8452"/>
                  <a:pt x="31926" y="8544"/>
                  <a:pt x="31953" y="8544"/>
                </a:cubicBezTo>
                <a:cubicBezTo>
                  <a:pt x="31968" y="8544"/>
                  <a:pt x="31982" y="8513"/>
                  <a:pt x="31985" y="8441"/>
                </a:cubicBezTo>
                <a:cubicBezTo>
                  <a:pt x="31985" y="8173"/>
                  <a:pt x="31948" y="7765"/>
                  <a:pt x="31800" y="7534"/>
                </a:cubicBezTo>
                <a:cubicBezTo>
                  <a:pt x="31726" y="7395"/>
                  <a:pt x="31596" y="7293"/>
                  <a:pt x="31448" y="7246"/>
                </a:cubicBezTo>
                <a:cubicBezTo>
                  <a:pt x="31441" y="7246"/>
                  <a:pt x="31433" y="7246"/>
                  <a:pt x="31426" y="7246"/>
                </a:cubicBezTo>
                <a:cubicBezTo>
                  <a:pt x="31398" y="7246"/>
                  <a:pt x="31366" y="7249"/>
                  <a:pt x="31333" y="7256"/>
                </a:cubicBezTo>
                <a:lnTo>
                  <a:pt x="31333" y="7256"/>
                </a:lnTo>
                <a:cubicBezTo>
                  <a:pt x="31542" y="7000"/>
                  <a:pt x="31648" y="6531"/>
                  <a:pt x="31578" y="6292"/>
                </a:cubicBezTo>
                <a:cubicBezTo>
                  <a:pt x="31466" y="5903"/>
                  <a:pt x="31207" y="5598"/>
                  <a:pt x="30938" y="5301"/>
                </a:cubicBezTo>
                <a:cubicBezTo>
                  <a:pt x="30525" y="4830"/>
                  <a:pt x="29929" y="4563"/>
                  <a:pt x="29312" y="4563"/>
                </a:cubicBezTo>
                <a:cubicBezTo>
                  <a:pt x="29141" y="4563"/>
                  <a:pt x="28969" y="4583"/>
                  <a:pt x="28799" y="4625"/>
                </a:cubicBezTo>
                <a:cubicBezTo>
                  <a:pt x="27937" y="4810"/>
                  <a:pt x="27141" y="5422"/>
                  <a:pt x="26539" y="6033"/>
                </a:cubicBezTo>
                <a:cubicBezTo>
                  <a:pt x="26502" y="6068"/>
                  <a:pt x="26467" y="6104"/>
                  <a:pt x="26433" y="6140"/>
                </a:cubicBezTo>
                <a:lnTo>
                  <a:pt x="26433" y="6140"/>
                </a:lnTo>
                <a:cubicBezTo>
                  <a:pt x="26521" y="5936"/>
                  <a:pt x="26589" y="5724"/>
                  <a:pt x="26631" y="5505"/>
                </a:cubicBezTo>
                <a:cubicBezTo>
                  <a:pt x="26761" y="4912"/>
                  <a:pt x="26733" y="4292"/>
                  <a:pt x="26539" y="3717"/>
                </a:cubicBezTo>
                <a:cubicBezTo>
                  <a:pt x="26122" y="2430"/>
                  <a:pt x="25075" y="1226"/>
                  <a:pt x="23769" y="800"/>
                </a:cubicBezTo>
                <a:cubicBezTo>
                  <a:pt x="23473" y="679"/>
                  <a:pt x="23158" y="587"/>
                  <a:pt x="22843" y="513"/>
                </a:cubicBezTo>
                <a:cubicBezTo>
                  <a:pt x="22597" y="480"/>
                  <a:pt x="22350" y="464"/>
                  <a:pt x="22102" y="464"/>
                </a:cubicBezTo>
                <a:cubicBezTo>
                  <a:pt x="21854" y="464"/>
                  <a:pt x="21606" y="480"/>
                  <a:pt x="21361" y="513"/>
                </a:cubicBezTo>
                <a:cubicBezTo>
                  <a:pt x="20203" y="651"/>
                  <a:pt x="19129" y="1207"/>
                  <a:pt x="18351" y="2087"/>
                </a:cubicBezTo>
                <a:cubicBezTo>
                  <a:pt x="17554" y="2995"/>
                  <a:pt x="17072" y="4134"/>
                  <a:pt x="16980" y="5338"/>
                </a:cubicBezTo>
                <a:cubicBezTo>
                  <a:pt x="16925" y="5922"/>
                  <a:pt x="16906" y="6730"/>
                  <a:pt x="17144" y="7303"/>
                </a:cubicBezTo>
                <a:lnTo>
                  <a:pt x="17144" y="7303"/>
                </a:lnTo>
                <a:cubicBezTo>
                  <a:pt x="16905" y="6754"/>
                  <a:pt x="16360" y="6274"/>
                  <a:pt x="15743" y="6274"/>
                </a:cubicBezTo>
                <a:cubicBezTo>
                  <a:pt x="15696" y="6274"/>
                  <a:pt x="15648" y="6277"/>
                  <a:pt x="15600" y="6283"/>
                </a:cubicBezTo>
                <a:cubicBezTo>
                  <a:pt x="15266" y="6329"/>
                  <a:pt x="14960" y="6793"/>
                  <a:pt x="15044" y="7145"/>
                </a:cubicBezTo>
                <a:cubicBezTo>
                  <a:pt x="14952" y="6999"/>
                  <a:pt x="14639" y="6986"/>
                  <a:pt x="14434" y="6986"/>
                </a:cubicBezTo>
                <a:cubicBezTo>
                  <a:pt x="14390" y="6986"/>
                  <a:pt x="14352" y="6987"/>
                  <a:pt x="14321" y="6987"/>
                </a:cubicBezTo>
                <a:cubicBezTo>
                  <a:pt x="13951" y="7006"/>
                  <a:pt x="13691" y="7163"/>
                  <a:pt x="13367" y="7320"/>
                </a:cubicBezTo>
                <a:cubicBezTo>
                  <a:pt x="13608" y="6959"/>
                  <a:pt x="14738" y="6320"/>
                  <a:pt x="14071" y="5774"/>
                </a:cubicBezTo>
                <a:cubicBezTo>
                  <a:pt x="13940" y="5666"/>
                  <a:pt x="13794" y="5621"/>
                  <a:pt x="13644" y="5621"/>
                </a:cubicBezTo>
                <a:cubicBezTo>
                  <a:pt x="13390" y="5621"/>
                  <a:pt x="13125" y="5752"/>
                  <a:pt x="12903" y="5935"/>
                </a:cubicBezTo>
                <a:lnTo>
                  <a:pt x="12903" y="5935"/>
                </a:lnTo>
                <a:cubicBezTo>
                  <a:pt x="13136" y="5521"/>
                  <a:pt x="13246" y="5044"/>
                  <a:pt x="13210" y="4560"/>
                </a:cubicBezTo>
                <a:cubicBezTo>
                  <a:pt x="13164" y="3504"/>
                  <a:pt x="12404" y="2485"/>
                  <a:pt x="11737" y="1717"/>
                </a:cubicBezTo>
                <a:cubicBezTo>
                  <a:pt x="10628" y="464"/>
                  <a:pt x="9071" y="0"/>
                  <a:pt x="7475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21"/>
          <p:cNvSpPr txBox="1">
            <a:spLocks noGrp="1"/>
          </p:cNvSpPr>
          <p:nvPr>
            <p:ph type="subTitle" idx="1"/>
          </p:nvPr>
        </p:nvSpPr>
        <p:spPr>
          <a:xfrm>
            <a:off x="5189000" y="2319873"/>
            <a:ext cx="32406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8" name="Google Shape;1228;p21"/>
          <p:cNvSpPr txBox="1">
            <a:spLocks noGrp="1"/>
          </p:cNvSpPr>
          <p:nvPr>
            <p:ph type="subTitle" idx="2"/>
          </p:nvPr>
        </p:nvSpPr>
        <p:spPr>
          <a:xfrm>
            <a:off x="5189000" y="1478525"/>
            <a:ext cx="32406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9" name="Google Shape;1229;p21"/>
          <p:cNvSpPr txBox="1">
            <a:spLocks noGrp="1"/>
          </p:cNvSpPr>
          <p:nvPr>
            <p:ph type="subTitle" idx="3"/>
          </p:nvPr>
        </p:nvSpPr>
        <p:spPr>
          <a:xfrm>
            <a:off x="714175" y="1501025"/>
            <a:ext cx="32475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230" name="Google Shape;1230;p21"/>
          <p:cNvSpPr txBox="1">
            <a:spLocks noGrp="1"/>
          </p:cNvSpPr>
          <p:nvPr>
            <p:ph type="subTitle" idx="4"/>
          </p:nvPr>
        </p:nvSpPr>
        <p:spPr>
          <a:xfrm>
            <a:off x="714175" y="3183721"/>
            <a:ext cx="32475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231" name="Google Shape;1231;p21"/>
          <p:cNvSpPr txBox="1">
            <a:spLocks noGrp="1"/>
          </p:cNvSpPr>
          <p:nvPr>
            <p:ph type="subTitle" idx="5"/>
          </p:nvPr>
        </p:nvSpPr>
        <p:spPr>
          <a:xfrm>
            <a:off x="5189000" y="4002569"/>
            <a:ext cx="32406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2" name="Google Shape;1232;p21"/>
          <p:cNvSpPr txBox="1">
            <a:spLocks noGrp="1"/>
          </p:cNvSpPr>
          <p:nvPr>
            <p:ph type="subTitle" idx="6"/>
          </p:nvPr>
        </p:nvSpPr>
        <p:spPr>
          <a:xfrm>
            <a:off x="5189000" y="3161221"/>
            <a:ext cx="32406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3" name="Google Shape;1233;p21"/>
          <p:cNvSpPr txBox="1">
            <a:spLocks noGrp="1"/>
          </p:cNvSpPr>
          <p:nvPr>
            <p:ph type="subTitle" idx="7"/>
          </p:nvPr>
        </p:nvSpPr>
        <p:spPr>
          <a:xfrm>
            <a:off x="714175" y="2342373"/>
            <a:ext cx="32475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234" name="Google Shape;1234;p21"/>
          <p:cNvSpPr txBox="1">
            <a:spLocks noGrp="1"/>
          </p:cNvSpPr>
          <p:nvPr>
            <p:ph type="subTitle" idx="8"/>
          </p:nvPr>
        </p:nvSpPr>
        <p:spPr>
          <a:xfrm>
            <a:off x="714175" y="4025069"/>
            <a:ext cx="32475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235" name="Google Shape;1235;p21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22"/>
          <p:cNvSpPr txBox="1">
            <a:spLocks noGrp="1"/>
          </p:cNvSpPr>
          <p:nvPr>
            <p:ph type="subTitle" idx="1"/>
          </p:nvPr>
        </p:nvSpPr>
        <p:spPr>
          <a:xfrm>
            <a:off x="3406653" y="2146609"/>
            <a:ext cx="23307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22"/>
          <p:cNvSpPr txBox="1">
            <a:spLocks noGrp="1"/>
          </p:cNvSpPr>
          <p:nvPr>
            <p:ph type="subTitle" idx="2"/>
          </p:nvPr>
        </p:nvSpPr>
        <p:spPr>
          <a:xfrm>
            <a:off x="6075700" y="2146609"/>
            <a:ext cx="23307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4" name="Google Shape;1334;p22"/>
          <p:cNvSpPr txBox="1">
            <a:spLocks noGrp="1"/>
          </p:cNvSpPr>
          <p:nvPr>
            <p:ph type="subTitle" idx="3"/>
          </p:nvPr>
        </p:nvSpPr>
        <p:spPr>
          <a:xfrm>
            <a:off x="6075700" y="1884709"/>
            <a:ext cx="2330700" cy="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1600"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335" name="Google Shape;1335;p22"/>
          <p:cNvSpPr txBox="1">
            <a:spLocks noGrp="1"/>
          </p:cNvSpPr>
          <p:nvPr>
            <p:ph type="subTitle" idx="4"/>
          </p:nvPr>
        </p:nvSpPr>
        <p:spPr>
          <a:xfrm>
            <a:off x="737600" y="2146609"/>
            <a:ext cx="23307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6" name="Google Shape;1336;p22"/>
          <p:cNvSpPr txBox="1">
            <a:spLocks noGrp="1"/>
          </p:cNvSpPr>
          <p:nvPr>
            <p:ph type="subTitle" idx="5"/>
          </p:nvPr>
        </p:nvSpPr>
        <p:spPr>
          <a:xfrm>
            <a:off x="737600" y="1884709"/>
            <a:ext cx="2330700" cy="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1600"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337" name="Google Shape;1337;p22"/>
          <p:cNvSpPr txBox="1">
            <a:spLocks noGrp="1"/>
          </p:cNvSpPr>
          <p:nvPr>
            <p:ph type="subTitle" idx="6"/>
          </p:nvPr>
        </p:nvSpPr>
        <p:spPr>
          <a:xfrm>
            <a:off x="3406653" y="1884709"/>
            <a:ext cx="2330700" cy="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1600"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338" name="Google Shape;1338;p22"/>
          <p:cNvSpPr txBox="1">
            <a:spLocks noGrp="1"/>
          </p:cNvSpPr>
          <p:nvPr>
            <p:ph type="subTitle" idx="7"/>
          </p:nvPr>
        </p:nvSpPr>
        <p:spPr>
          <a:xfrm>
            <a:off x="3406653" y="3971485"/>
            <a:ext cx="23307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" name="Google Shape;1339;p22"/>
          <p:cNvSpPr txBox="1">
            <a:spLocks noGrp="1"/>
          </p:cNvSpPr>
          <p:nvPr>
            <p:ph type="subTitle" idx="8"/>
          </p:nvPr>
        </p:nvSpPr>
        <p:spPr>
          <a:xfrm>
            <a:off x="6075700" y="3971485"/>
            <a:ext cx="23307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0" name="Google Shape;1340;p22"/>
          <p:cNvSpPr txBox="1">
            <a:spLocks noGrp="1"/>
          </p:cNvSpPr>
          <p:nvPr>
            <p:ph type="subTitle" idx="9"/>
          </p:nvPr>
        </p:nvSpPr>
        <p:spPr>
          <a:xfrm>
            <a:off x="6075700" y="3709712"/>
            <a:ext cx="2330700" cy="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1600">
                <a:solidFill>
                  <a:schemeClr val="dk2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341" name="Google Shape;1341;p22"/>
          <p:cNvSpPr txBox="1">
            <a:spLocks noGrp="1"/>
          </p:cNvSpPr>
          <p:nvPr>
            <p:ph type="subTitle" idx="13"/>
          </p:nvPr>
        </p:nvSpPr>
        <p:spPr>
          <a:xfrm>
            <a:off x="737600" y="3971485"/>
            <a:ext cx="23307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2" name="Google Shape;1342;p22"/>
          <p:cNvSpPr txBox="1">
            <a:spLocks noGrp="1"/>
          </p:cNvSpPr>
          <p:nvPr>
            <p:ph type="subTitle" idx="14"/>
          </p:nvPr>
        </p:nvSpPr>
        <p:spPr>
          <a:xfrm>
            <a:off x="737600" y="3709712"/>
            <a:ext cx="2330700" cy="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1600">
                <a:solidFill>
                  <a:schemeClr val="dk2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343" name="Google Shape;1343;p22"/>
          <p:cNvSpPr txBox="1">
            <a:spLocks noGrp="1"/>
          </p:cNvSpPr>
          <p:nvPr>
            <p:ph type="subTitle" idx="15"/>
          </p:nvPr>
        </p:nvSpPr>
        <p:spPr>
          <a:xfrm>
            <a:off x="3406653" y="3709712"/>
            <a:ext cx="2330700" cy="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1600">
                <a:solidFill>
                  <a:schemeClr val="dk2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344" name="Google Shape;1344;p22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383" name="Google Shape;1383;p22"/>
          <p:cNvGrpSpPr/>
          <p:nvPr/>
        </p:nvGrpSpPr>
        <p:grpSpPr>
          <a:xfrm>
            <a:off x="-207318" y="3633487"/>
            <a:ext cx="3859913" cy="1561123"/>
            <a:chOff x="-359718" y="3633487"/>
            <a:chExt cx="3859913" cy="1561123"/>
          </a:xfrm>
        </p:grpSpPr>
        <p:sp>
          <p:nvSpPr>
            <p:cNvPr id="1384" name="Google Shape;1384;p22"/>
            <p:cNvSpPr/>
            <p:nvPr/>
          </p:nvSpPr>
          <p:spPr>
            <a:xfrm flipH="1">
              <a:off x="-359718" y="4116126"/>
              <a:ext cx="3859913" cy="1078484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2"/>
            <p:cNvSpPr/>
            <p:nvPr/>
          </p:nvSpPr>
          <p:spPr>
            <a:xfrm rot="1253086">
              <a:off x="3031323" y="4373575"/>
              <a:ext cx="127693" cy="11877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2"/>
            <p:cNvSpPr/>
            <p:nvPr/>
          </p:nvSpPr>
          <p:spPr>
            <a:xfrm rot="1253086">
              <a:off x="3005337" y="4286788"/>
              <a:ext cx="34506" cy="39368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2"/>
            <p:cNvSpPr/>
            <p:nvPr/>
          </p:nvSpPr>
          <p:spPr>
            <a:xfrm rot="1253086">
              <a:off x="2960321" y="4651973"/>
              <a:ext cx="107637" cy="81234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2"/>
            <p:cNvSpPr/>
            <p:nvPr/>
          </p:nvSpPr>
          <p:spPr>
            <a:xfrm rot="1253086">
              <a:off x="123823" y="4045600"/>
              <a:ext cx="127693" cy="11877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2"/>
            <p:cNvSpPr/>
            <p:nvPr/>
          </p:nvSpPr>
          <p:spPr>
            <a:xfrm rot="1253026">
              <a:off x="330970" y="3651147"/>
              <a:ext cx="130134" cy="168482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0" name="Google Shape;1390;p22"/>
          <p:cNvGrpSpPr/>
          <p:nvPr/>
        </p:nvGrpSpPr>
        <p:grpSpPr>
          <a:xfrm>
            <a:off x="5190950" y="3724525"/>
            <a:ext cx="2884774" cy="1516563"/>
            <a:chOff x="5701600" y="3724525"/>
            <a:chExt cx="2884774" cy="1516563"/>
          </a:xfrm>
        </p:grpSpPr>
        <p:sp>
          <p:nvSpPr>
            <p:cNvPr id="1391" name="Google Shape;1391;p22"/>
            <p:cNvSpPr/>
            <p:nvPr/>
          </p:nvSpPr>
          <p:spPr>
            <a:xfrm>
              <a:off x="5701600" y="3941201"/>
              <a:ext cx="2884774" cy="1299887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2"/>
            <p:cNvSpPr/>
            <p:nvPr/>
          </p:nvSpPr>
          <p:spPr>
            <a:xfrm>
              <a:off x="8012159" y="3724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2"/>
            <p:cNvSpPr/>
            <p:nvPr/>
          </p:nvSpPr>
          <p:spPr>
            <a:xfrm>
              <a:off x="7483037" y="3761952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4" name="Google Shape;1394;p22"/>
          <p:cNvSpPr txBox="1">
            <a:spLocks noGrp="1"/>
          </p:cNvSpPr>
          <p:nvPr>
            <p:ph type="subTitle" idx="16"/>
          </p:nvPr>
        </p:nvSpPr>
        <p:spPr>
          <a:xfrm>
            <a:off x="2642550" y="1384637"/>
            <a:ext cx="3858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1395" name="Google Shape;1395;p22"/>
          <p:cNvSpPr txBox="1">
            <a:spLocks noGrp="1"/>
          </p:cNvSpPr>
          <p:nvPr>
            <p:ph type="subTitle" idx="17"/>
          </p:nvPr>
        </p:nvSpPr>
        <p:spPr>
          <a:xfrm>
            <a:off x="2642550" y="3211775"/>
            <a:ext cx="38589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000">
                <a:solidFill>
                  <a:schemeClr val="dk2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"/>
          <p:cNvSpPr txBox="1">
            <a:spLocks noGrp="1"/>
          </p:cNvSpPr>
          <p:nvPr>
            <p:ph type="subTitle" idx="1"/>
          </p:nvPr>
        </p:nvSpPr>
        <p:spPr>
          <a:xfrm>
            <a:off x="2568438" y="3815625"/>
            <a:ext cx="2468400" cy="5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2"/>
          </p:nvPr>
        </p:nvSpPr>
        <p:spPr>
          <a:xfrm>
            <a:off x="4107250" y="2062750"/>
            <a:ext cx="2468400" cy="5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 txBox="1">
            <a:spLocks noGrp="1"/>
          </p:cNvSpPr>
          <p:nvPr>
            <p:ph type="subTitle" idx="3"/>
          </p:nvPr>
        </p:nvSpPr>
        <p:spPr>
          <a:xfrm>
            <a:off x="4107237" y="1724350"/>
            <a:ext cx="2468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266" name="Google Shape;266;p5"/>
          <p:cNvSpPr txBox="1">
            <a:spLocks noGrp="1"/>
          </p:cNvSpPr>
          <p:nvPr>
            <p:ph type="subTitle" idx="4"/>
          </p:nvPr>
        </p:nvSpPr>
        <p:spPr>
          <a:xfrm>
            <a:off x="2568362" y="3477225"/>
            <a:ext cx="2468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000">
                <a:latin typeface="Chango"/>
                <a:ea typeface="Chango"/>
                <a:cs typeface="Chango"/>
                <a:sym typeface="Chang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Font typeface="Chango"/>
              <a:buNone/>
              <a:defRPr sz="2500">
                <a:latin typeface="Chango"/>
                <a:ea typeface="Chango"/>
                <a:cs typeface="Chango"/>
                <a:sym typeface="Chango"/>
              </a:defRPr>
            </a:lvl9pPr>
          </a:lstStyle>
          <a:p>
            <a:endParaRPr/>
          </a:p>
        </p:txBody>
      </p:sp>
      <p:sp>
        <p:nvSpPr>
          <p:cNvPr id="267" name="Google Shape;267;p5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"/>
          <p:cNvSpPr/>
          <p:nvPr/>
        </p:nvSpPr>
        <p:spPr>
          <a:xfrm>
            <a:off x="220660" y="4322109"/>
            <a:ext cx="3260413" cy="871035"/>
          </a:xfrm>
          <a:custGeom>
            <a:avLst/>
            <a:gdLst/>
            <a:ahLst/>
            <a:cxnLst/>
            <a:rect l="l" t="t" r="r" b="b"/>
            <a:pathLst>
              <a:path w="31986" h="8545" extrusionOk="0">
                <a:moveTo>
                  <a:pt x="7475" y="0"/>
                </a:moveTo>
                <a:cubicBezTo>
                  <a:pt x="7324" y="0"/>
                  <a:pt x="7173" y="4"/>
                  <a:pt x="7022" y="12"/>
                </a:cubicBezTo>
                <a:cubicBezTo>
                  <a:pt x="6983" y="11"/>
                  <a:pt x="6943" y="11"/>
                  <a:pt x="6903" y="11"/>
                </a:cubicBezTo>
                <a:cubicBezTo>
                  <a:pt x="6148" y="11"/>
                  <a:pt x="5412" y="179"/>
                  <a:pt x="4735" y="522"/>
                </a:cubicBezTo>
                <a:cubicBezTo>
                  <a:pt x="4123" y="763"/>
                  <a:pt x="3595" y="1179"/>
                  <a:pt x="3197" y="1707"/>
                </a:cubicBezTo>
                <a:cubicBezTo>
                  <a:pt x="2799" y="2078"/>
                  <a:pt x="2521" y="2550"/>
                  <a:pt x="2400" y="3078"/>
                </a:cubicBezTo>
                <a:cubicBezTo>
                  <a:pt x="2252" y="3560"/>
                  <a:pt x="2187" y="4069"/>
                  <a:pt x="2215" y="4579"/>
                </a:cubicBezTo>
                <a:cubicBezTo>
                  <a:pt x="2206" y="5431"/>
                  <a:pt x="2308" y="6228"/>
                  <a:pt x="2697" y="6996"/>
                </a:cubicBezTo>
                <a:cubicBezTo>
                  <a:pt x="2821" y="7238"/>
                  <a:pt x="2952" y="7518"/>
                  <a:pt x="3184" y="7679"/>
                </a:cubicBezTo>
                <a:lnTo>
                  <a:pt x="3184" y="7679"/>
                </a:lnTo>
                <a:cubicBezTo>
                  <a:pt x="3067" y="7632"/>
                  <a:pt x="2929" y="7611"/>
                  <a:pt x="2784" y="7611"/>
                </a:cubicBezTo>
                <a:cubicBezTo>
                  <a:pt x="2334" y="7611"/>
                  <a:pt x="1815" y="7817"/>
                  <a:pt x="1632" y="8126"/>
                </a:cubicBezTo>
                <a:cubicBezTo>
                  <a:pt x="1524" y="8113"/>
                  <a:pt x="1416" y="8107"/>
                  <a:pt x="1309" y="8107"/>
                </a:cubicBezTo>
                <a:cubicBezTo>
                  <a:pt x="886" y="8107"/>
                  <a:pt x="471" y="8201"/>
                  <a:pt x="57" y="8312"/>
                </a:cubicBezTo>
                <a:cubicBezTo>
                  <a:pt x="0" y="8327"/>
                  <a:pt x="138" y="8336"/>
                  <a:pt x="369" y="8336"/>
                </a:cubicBezTo>
                <a:cubicBezTo>
                  <a:pt x="817" y="8336"/>
                  <a:pt x="1615" y="8305"/>
                  <a:pt x="2030" y="8237"/>
                </a:cubicBezTo>
                <a:cubicBezTo>
                  <a:pt x="2108" y="8226"/>
                  <a:pt x="2198" y="8222"/>
                  <a:pt x="2296" y="8222"/>
                </a:cubicBezTo>
                <a:cubicBezTo>
                  <a:pt x="2606" y="8222"/>
                  <a:pt x="2992" y="8269"/>
                  <a:pt x="3280" y="8312"/>
                </a:cubicBezTo>
                <a:lnTo>
                  <a:pt x="31892" y="8312"/>
                </a:lnTo>
                <a:cubicBezTo>
                  <a:pt x="31892" y="8452"/>
                  <a:pt x="31926" y="8544"/>
                  <a:pt x="31953" y="8544"/>
                </a:cubicBezTo>
                <a:cubicBezTo>
                  <a:pt x="31968" y="8544"/>
                  <a:pt x="31982" y="8513"/>
                  <a:pt x="31985" y="8441"/>
                </a:cubicBezTo>
                <a:cubicBezTo>
                  <a:pt x="31985" y="8173"/>
                  <a:pt x="31948" y="7765"/>
                  <a:pt x="31800" y="7534"/>
                </a:cubicBezTo>
                <a:cubicBezTo>
                  <a:pt x="31726" y="7395"/>
                  <a:pt x="31596" y="7293"/>
                  <a:pt x="31448" y="7246"/>
                </a:cubicBezTo>
                <a:cubicBezTo>
                  <a:pt x="31441" y="7246"/>
                  <a:pt x="31433" y="7246"/>
                  <a:pt x="31426" y="7246"/>
                </a:cubicBezTo>
                <a:cubicBezTo>
                  <a:pt x="31398" y="7246"/>
                  <a:pt x="31366" y="7249"/>
                  <a:pt x="31333" y="7256"/>
                </a:cubicBezTo>
                <a:lnTo>
                  <a:pt x="31333" y="7256"/>
                </a:lnTo>
                <a:cubicBezTo>
                  <a:pt x="31542" y="7000"/>
                  <a:pt x="31648" y="6531"/>
                  <a:pt x="31578" y="6292"/>
                </a:cubicBezTo>
                <a:cubicBezTo>
                  <a:pt x="31466" y="5903"/>
                  <a:pt x="31207" y="5598"/>
                  <a:pt x="30938" y="5301"/>
                </a:cubicBezTo>
                <a:cubicBezTo>
                  <a:pt x="30525" y="4830"/>
                  <a:pt x="29929" y="4563"/>
                  <a:pt x="29312" y="4563"/>
                </a:cubicBezTo>
                <a:cubicBezTo>
                  <a:pt x="29141" y="4563"/>
                  <a:pt x="28969" y="4583"/>
                  <a:pt x="28799" y="4625"/>
                </a:cubicBezTo>
                <a:cubicBezTo>
                  <a:pt x="27937" y="4810"/>
                  <a:pt x="27141" y="5422"/>
                  <a:pt x="26539" y="6033"/>
                </a:cubicBezTo>
                <a:cubicBezTo>
                  <a:pt x="26502" y="6068"/>
                  <a:pt x="26467" y="6104"/>
                  <a:pt x="26433" y="6140"/>
                </a:cubicBezTo>
                <a:lnTo>
                  <a:pt x="26433" y="6140"/>
                </a:lnTo>
                <a:cubicBezTo>
                  <a:pt x="26521" y="5936"/>
                  <a:pt x="26589" y="5724"/>
                  <a:pt x="26631" y="5505"/>
                </a:cubicBezTo>
                <a:cubicBezTo>
                  <a:pt x="26761" y="4912"/>
                  <a:pt x="26733" y="4292"/>
                  <a:pt x="26539" y="3717"/>
                </a:cubicBezTo>
                <a:cubicBezTo>
                  <a:pt x="26122" y="2430"/>
                  <a:pt x="25075" y="1226"/>
                  <a:pt x="23769" y="800"/>
                </a:cubicBezTo>
                <a:cubicBezTo>
                  <a:pt x="23473" y="679"/>
                  <a:pt x="23158" y="587"/>
                  <a:pt x="22843" y="513"/>
                </a:cubicBezTo>
                <a:cubicBezTo>
                  <a:pt x="22597" y="480"/>
                  <a:pt x="22350" y="464"/>
                  <a:pt x="22102" y="464"/>
                </a:cubicBezTo>
                <a:cubicBezTo>
                  <a:pt x="21854" y="464"/>
                  <a:pt x="21606" y="480"/>
                  <a:pt x="21361" y="513"/>
                </a:cubicBezTo>
                <a:cubicBezTo>
                  <a:pt x="20203" y="651"/>
                  <a:pt x="19129" y="1207"/>
                  <a:pt x="18351" y="2087"/>
                </a:cubicBezTo>
                <a:cubicBezTo>
                  <a:pt x="17554" y="2995"/>
                  <a:pt x="17072" y="4134"/>
                  <a:pt x="16980" y="5338"/>
                </a:cubicBezTo>
                <a:cubicBezTo>
                  <a:pt x="16925" y="5922"/>
                  <a:pt x="16906" y="6730"/>
                  <a:pt x="17144" y="7303"/>
                </a:cubicBezTo>
                <a:lnTo>
                  <a:pt x="17144" y="7303"/>
                </a:lnTo>
                <a:cubicBezTo>
                  <a:pt x="16905" y="6754"/>
                  <a:pt x="16360" y="6274"/>
                  <a:pt x="15743" y="6274"/>
                </a:cubicBezTo>
                <a:cubicBezTo>
                  <a:pt x="15696" y="6274"/>
                  <a:pt x="15648" y="6277"/>
                  <a:pt x="15600" y="6283"/>
                </a:cubicBezTo>
                <a:cubicBezTo>
                  <a:pt x="15266" y="6329"/>
                  <a:pt x="14960" y="6793"/>
                  <a:pt x="15044" y="7145"/>
                </a:cubicBezTo>
                <a:cubicBezTo>
                  <a:pt x="14952" y="6999"/>
                  <a:pt x="14639" y="6986"/>
                  <a:pt x="14434" y="6986"/>
                </a:cubicBezTo>
                <a:cubicBezTo>
                  <a:pt x="14390" y="6986"/>
                  <a:pt x="14352" y="6987"/>
                  <a:pt x="14321" y="6987"/>
                </a:cubicBezTo>
                <a:cubicBezTo>
                  <a:pt x="13951" y="7006"/>
                  <a:pt x="13691" y="7163"/>
                  <a:pt x="13367" y="7320"/>
                </a:cubicBezTo>
                <a:cubicBezTo>
                  <a:pt x="13608" y="6959"/>
                  <a:pt x="14738" y="6320"/>
                  <a:pt x="14071" y="5774"/>
                </a:cubicBezTo>
                <a:cubicBezTo>
                  <a:pt x="13940" y="5666"/>
                  <a:pt x="13794" y="5621"/>
                  <a:pt x="13644" y="5621"/>
                </a:cubicBezTo>
                <a:cubicBezTo>
                  <a:pt x="13390" y="5621"/>
                  <a:pt x="13125" y="5752"/>
                  <a:pt x="12903" y="5935"/>
                </a:cubicBezTo>
                <a:lnTo>
                  <a:pt x="12903" y="5935"/>
                </a:lnTo>
                <a:cubicBezTo>
                  <a:pt x="13136" y="5521"/>
                  <a:pt x="13246" y="5044"/>
                  <a:pt x="13210" y="4560"/>
                </a:cubicBezTo>
                <a:cubicBezTo>
                  <a:pt x="13164" y="3504"/>
                  <a:pt x="12404" y="2485"/>
                  <a:pt x="11737" y="1717"/>
                </a:cubicBezTo>
                <a:cubicBezTo>
                  <a:pt x="10628" y="464"/>
                  <a:pt x="9071" y="0"/>
                  <a:pt x="7475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 rot="60093" flipH="1">
            <a:off x="-1825723" y="162873"/>
            <a:ext cx="2376551" cy="1118138"/>
            <a:chOff x="6011250" y="3839863"/>
            <a:chExt cx="2884774" cy="1357251"/>
          </a:xfrm>
        </p:grpSpPr>
        <p:sp>
          <p:nvSpPr>
            <p:cNvPr id="377" name="Google Shape;377;p5"/>
            <p:cNvSpPr/>
            <p:nvPr/>
          </p:nvSpPr>
          <p:spPr>
            <a:xfrm>
              <a:off x="6011250" y="3897226"/>
              <a:ext cx="2884774" cy="1299887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8618134" y="3839863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7285434" y="40454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8"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24"/>
          <p:cNvSpPr txBox="1">
            <a:spLocks noGrp="1"/>
          </p:cNvSpPr>
          <p:nvPr>
            <p:ph type="title"/>
          </p:nvPr>
        </p:nvSpPr>
        <p:spPr>
          <a:xfrm>
            <a:off x="5272550" y="1462950"/>
            <a:ext cx="2919900" cy="12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4" name="Google Shape;1434;p24"/>
          <p:cNvSpPr txBox="1">
            <a:spLocks noGrp="1"/>
          </p:cNvSpPr>
          <p:nvPr>
            <p:ph type="subTitle" idx="1"/>
          </p:nvPr>
        </p:nvSpPr>
        <p:spPr>
          <a:xfrm>
            <a:off x="5272513" y="2674350"/>
            <a:ext cx="29199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5" name="Google Shape;1435;p24"/>
          <p:cNvSpPr/>
          <p:nvPr/>
        </p:nvSpPr>
        <p:spPr>
          <a:xfrm>
            <a:off x="4423495" y="310448"/>
            <a:ext cx="2601901" cy="695093"/>
          </a:xfrm>
          <a:custGeom>
            <a:avLst/>
            <a:gdLst/>
            <a:ahLst/>
            <a:cxnLst/>
            <a:rect l="l" t="t" r="r" b="b"/>
            <a:pathLst>
              <a:path w="31986" h="8545" extrusionOk="0">
                <a:moveTo>
                  <a:pt x="7475" y="0"/>
                </a:moveTo>
                <a:cubicBezTo>
                  <a:pt x="7324" y="0"/>
                  <a:pt x="7173" y="4"/>
                  <a:pt x="7022" y="12"/>
                </a:cubicBezTo>
                <a:cubicBezTo>
                  <a:pt x="6983" y="11"/>
                  <a:pt x="6943" y="11"/>
                  <a:pt x="6903" y="11"/>
                </a:cubicBezTo>
                <a:cubicBezTo>
                  <a:pt x="6148" y="11"/>
                  <a:pt x="5412" y="179"/>
                  <a:pt x="4735" y="522"/>
                </a:cubicBezTo>
                <a:cubicBezTo>
                  <a:pt x="4123" y="763"/>
                  <a:pt x="3595" y="1179"/>
                  <a:pt x="3197" y="1707"/>
                </a:cubicBezTo>
                <a:cubicBezTo>
                  <a:pt x="2799" y="2078"/>
                  <a:pt x="2521" y="2550"/>
                  <a:pt x="2400" y="3078"/>
                </a:cubicBezTo>
                <a:cubicBezTo>
                  <a:pt x="2252" y="3560"/>
                  <a:pt x="2187" y="4069"/>
                  <a:pt x="2215" y="4579"/>
                </a:cubicBezTo>
                <a:cubicBezTo>
                  <a:pt x="2206" y="5431"/>
                  <a:pt x="2308" y="6228"/>
                  <a:pt x="2697" y="6996"/>
                </a:cubicBezTo>
                <a:cubicBezTo>
                  <a:pt x="2821" y="7238"/>
                  <a:pt x="2952" y="7518"/>
                  <a:pt x="3184" y="7679"/>
                </a:cubicBezTo>
                <a:lnTo>
                  <a:pt x="3184" y="7679"/>
                </a:lnTo>
                <a:cubicBezTo>
                  <a:pt x="3067" y="7632"/>
                  <a:pt x="2929" y="7611"/>
                  <a:pt x="2784" y="7611"/>
                </a:cubicBezTo>
                <a:cubicBezTo>
                  <a:pt x="2334" y="7611"/>
                  <a:pt x="1815" y="7817"/>
                  <a:pt x="1632" y="8126"/>
                </a:cubicBezTo>
                <a:cubicBezTo>
                  <a:pt x="1524" y="8113"/>
                  <a:pt x="1416" y="8107"/>
                  <a:pt x="1309" y="8107"/>
                </a:cubicBezTo>
                <a:cubicBezTo>
                  <a:pt x="886" y="8107"/>
                  <a:pt x="471" y="8201"/>
                  <a:pt x="57" y="8312"/>
                </a:cubicBezTo>
                <a:cubicBezTo>
                  <a:pt x="0" y="8327"/>
                  <a:pt x="138" y="8336"/>
                  <a:pt x="369" y="8336"/>
                </a:cubicBezTo>
                <a:cubicBezTo>
                  <a:pt x="817" y="8336"/>
                  <a:pt x="1615" y="8305"/>
                  <a:pt x="2030" y="8237"/>
                </a:cubicBezTo>
                <a:cubicBezTo>
                  <a:pt x="2108" y="8226"/>
                  <a:pt x="2198" y="8222"/>
                  <a:pt x="2296" y="8222"/>
                </a:cubicBezTo>
                <a:cubicBezTo>
                  <a:pt x="2606" y="8222"/>
                  <a:pt x="2992" y="8269"/>
                  <a:pt x="3280" y="8312"/>
                </a:cubicBezTo>
                <a:lnTo>
                  <a:pt x="31892" y="8312"/>
                </a:lnTo>
                <a:cubicBezTo>
                  <a:pt x="31892" y="8452"/>
                  <a:pt x="31926" y="8544"/>
                  <a:pt x="31953" y="8544"/>
                </a:cubicBezTo>
                <a:cubicBezTo>
                  <a:pt x="31968" y="8544"/>
                  <a:pt x="31982" y="8513"/>
                  <a:pt x="31985" y="8441"/>
                </a:cubicBezTo>
                <a:cubicBezTo>
                  <a:pt x="31985" y="8173"/>
                  <a:pt x="31948" y="7765"/>
                  <a:pt x="31800" y="7534"/>
                </a:cubicBezTo>
                <a:cubicBezTo>
                  <a:pt x="31726" y="7395"/>
                  <a:pt x="31596" y="7293"/>
                  <a:pt x="31448" y="7246"/>
                </a:cubicBezTo>
                <a:cubicBezTo>
                  <a:pt x="31441" y="7246"/>
                  <a:pt x="31433" y="7246"/>
                  <a:pt x="31426" y="7246"/>
                </a:cubicBezTo>
                <a:cubicBezTo>
                  <a:pt x="31398" y="7246"/>
                  <a:pt x="31366" y="7249"/>
                  <a:pt x="31333" y="7256"/>
                </a:cubicBezTo>
                <a:lnTo>
                  <a:pt x="31333" y="7256"/>
                </a:lnTo>
                <a:cubicBezTo>
                  <a:pt x="31542" y="7000"/>
                  <a:pt x="31648" y="6531"/>
                  <a:pt x="31578" y="6292"/>
                </a:cubicBezTo>
                <a:cubicBezTo>
                  <a:pt x="31466" y="5903"/>
                  <a:pt x="31207" y="5598"/>
                  <a:pt x="30938" y="5301"/>
                </a:cubicBezTo>
                <a:cubicBezTo>
                  <a:pt x="30525" y="4830"/>
                  <a:pt x="29929" y="4563"/>
                  <a:pt x="29312" y="4563"/>
                </a:cubicBezTo>
                <a:cubicBezTo>
                  <a:pt x="29141" y="4563"/>
                  <a:pt x="28969" y="4583"/>
                  <a:pt x="28799" y="4625"/>
                </a:cubicBezTo>
                <a:cubicBezTo>
                  <a:pt x="27937" y="4810"/>
                  <a:pt x="27141" y="5422"/>
                  <a:pt x="26539" y="6033"/>
                </a:cubicBezTo>
                <a:cubicBezTo>
                  <a:pt x="26502" y="6068"/>
                  <a:pt x="26467" y="6104"/>
                  <a:pt x="26433" y="6140"/>
                </a:cubicBezTo>
                <a:lnTo>
                  <a:pt x="26433" y="6140"/>
                </a:lnTo>
                <a:cubicBezTo>
                  <a:pt x="26521" y="5936"/>
                  <a:pt x="26589" y="5724"/>
                  <a:pt x="26631" y="5505"/>
                </a:cubicBezTo>
                <a:cubicBezTo>
                  <a:pt x="26761" y="4912"/>
                  <a:pt x="26733" y="4292"/>
                  <a:pt x="26539" y="3717"/>
                </a:cubicBezTo>
                <a:cubicBezTo>
                  <a:pt x="26122" y="2430"/>
                  <a:pt x="25075" y="1226"/>
                  <a:pt x="23769" y="800"/>
                </a:cubicBezTo>
                <a:cubicBezTo>
                  <a:pt x="23473" y="679"/>
                  <a:pt x="23158" y="587"/>
                  <a:pt x="22843" y="513"/>
                </a:cubicBezTo>
                <a:cubicBezTo>
                  <a:pt x="22597" y="480"/>
                  <a:pt x="22350" y="464"/>
                  <a:pt x="22102" y="464"/>
                </a:cubicBezTo>
                <a:cubicBezTo>
                  <a:pt x="21854" y="464"/>
                  <a:pt x="21606" y="480"/>
                  <a:pt x="21361" y="513"/>
                </a:cubicBezTo>
                <a:cubicBezTo>
                  <a:pt x="20203" y="651"/>
                  <a:pt x="19129" y="1207"/>
                  <a:pt x="18351" y="2087"/>
                </a:cubicBezTo>
                <a:cubicBezTo>
                  <a:pt x="17554" y="2995"/>
                  <a:pt x="17072" y="4134"/>
                  <a:pt x="16980" y="5338"/>
                </a:cubicBezTo>
                <a:cubicBezTo>
                  <a:pt x="16925" y="5922"/>
                  <a:pt x="16906" y="6730"/>
                  <a:pt x="17144" y="7303"/>
                </a:cubicBezTo>
                <a:lnTo>
                  <a:pt x="17144" y="7303"/>
                </a:lnTo>
                <a:cubicBezTo>
                  <a:pt x="16905" y="6754"/>
                  <a:pt x="16360" y="6274"/>
                  <a:pt x="15743" y="6274"/>
                </a:cubicBezTo>
                <a:cubicBezTo>
                  <a:pt x="15696" y="6274"/>
                  <a:pt x="15648" y="6277"/>
                  <a:pt x="15600" y="6283"/>
                </a:cubicBezTo>
                <a:cubicBezTo>
                  <a:pt x="15266" y="6329"/>
                  <a:pt x="14960" y="6793"/>
                  <a:pt x="15044" y="7145"/>
                </a:cubicBezTo>
                <a:cubicBezTo>
                  <a:pt x="14952" y="6999"/>
                  <a:pt x="14639" y="6986"/>
                  <a:pt x="14434" y="6986"/>
                </a:cubicBezTo>
                <a:cubicBezTo>
                  <a:pt x="14390" y="6986"/>
                  <a:pt x="14352" y="6987"/>
                  <a:pt x="14321" y="6987"/>
                </a:cubicBezTo>
                <a:cubicBezTo>
                  <a:pt x="13951" y="7006"/>
                  <a:pt x="13691" y="7163"/>
                  <a:pt x="13367" y="7320"/>
                </a:cubicBezTo>
                <a:cubicBezTo>
                  <a:pt x="13608" y="6959"/>
                  <a:pt x="14738" y="6320"/>
                  <a:pt x="14071" y="5774"/>
                </a:cubicBezTo>
                <a:cubicBezTo>
                  <a:pt x="13940" y="5666"/>
                  <a:pt x="13794" y="5621"/>
                  <a:pt x="13644" y="5621"/>
                </a:cubicBezTo>
                <a:cubicBezTo>
                  <a:pt x="13390" y="5621"/>
                  <a:pt x="13125" y="5752"/>
                  <a:pt x="12903" y="5935"/>
                </a:cubicBezTo>
                <a:lnTo>
                  <a:pt x="12903" y="5935"/>
                </a:lnTo>
                <a:cubicBezTo>
                  <a:pt x="13136" y="5521"/>
                  <a:pt x="13246" y="5044"/>
                  <a:pt x="13210" y="4560"/>
                </a:cubicBezTo>
                <a:cubicBezTo>
                  <a:pt x="13164" y="3504"/>
                  <a:pt x="12404" y="2485"/>
                  <a:pt x="11737" y="1717"/>
                </a:cubicBezTo>
                <a:cubicBezTo>
                  <a:pt x="10628" y="464"/>
                  <a:pt x="9071" y="0"/>
                  <a:pt x="7475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24"/>
          <p:cNvSpPr/>
          <p:nvPr/>
        </p:nvSpPr>
        <p:spPr>
          <a:xfrm flipH="1">
            <a:off x="5270659" y="4035845"/>
            <a:ext cx="3653877" cy="1646419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24"/>
          <p:cNvSpPr/>
          <p:nvPr/>
        </p:nvSpPr>
        <p:spPr>
          <a:xfrm>
            <a:off x="1864059" y="180533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24"/>
          <p:cNvSpPr/>
          <p:nvPr/>
        </p:nvSpPr>
        <p:spPr>
          <a:xfrm>
            <a:off x="6634375" y="56351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24"/>
          <p:cNvSpPr/>
          <p:nvPr/>
        </p:nvSpPr>
        <p:spPr>
          <a:xfrm>
            <a:off x="6875572" y="4695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24"/>
          <p:cNvSpPr/>
          <p:nvPr/>
        </p:nvSpPr>
        <p:spPr>
          <a:xfrm>
            <a:off x="5128559" y="43766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24"/>
          <p:cNvSpPr/>
          <p:nvPr/>
        </p:nvSpPr>
        <p:spPr>
          <a:xfrm>
            <a:off x="7120909" y="390367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24"/>
          <p:cNvSpPr/>
          <p:nvPr/>
        </p:nvSpPr>
        <p:spPr>
          <a:xfrm>
            <a:off x="-135967" y="636637"/>
            <a:ext cx="2896783" cy="871056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43" name="Google Shape;1443;p24"/>
          <p:cNvGrpSpPr/>
          <p:nvPr/>
        </p:nvGrpSpPr>
        <p:grpSpPr>
          <a:xfrm flipH="1">
            <a:off x="-1586202" y="2593761"/>
            <a:ext cx="2388665" cy="1050618"/>
            <a:chOff x="7072159" y="4018603"/>
            <a:chExt cx="2677276" cy="1177559"/>
          </a:xfrm>
          <a:solidFill>
            <a:srgbClr val="A7E8FF"/>
          </a:solidFill>
        </p:grpSpPr>
        <p:sp>
          <p:nvSpPr>
            <p:cNvPr id="1444" name="Google Shape;1444;p24"/>
            <p:cNvSpPr/>
            <p:nvPr/>
          </p:nvSpPr>
          <p:spPr>
            <a:xfrm>
              <a:off x="7142882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657554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4"/>
            <p:cNvSpPr/>
            <p:nvPr/>
          </p:nvSpPr>
          <p:spPr>
            <a:xfrm>
              <a:off x="9200020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4"/>
            <p:cNvSpPr/>
            <p:nvPr/>
          </p:nvSpPr>
          <p:spPr>
            <a:xfrm>
              <a:off x="9299965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4"/>
            <p:cNvSpPr/>
            <p:nvPr/>
          </p:nvSpPr>
          <p:spPr>
            <a:xfrm>
              <a:off x="9379585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4"/>
            <p:cNvSpPr/>
            <p:nvPr/>
          </p:nvSpPr>
          <p:spPr>
            <a:xfrm>
              <a:off x="8453789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4"/>
            <p:cNvSpPr/>
            <p:nvPr/>
          </p:nvSpPr>
          <p:spPr>
            <a:xfrm>
              <a:off x="8064697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4"/>
            <p:cNvSpPr/>
            <p:nvPr/>
          </p:nvSpPr>
          <p:spPr>
            <a:xfrm>
              <a:off x="7455287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4"/>
            <p:cNvSpPr/>
            <p:nvPr/>
          </p:nvSpPr>
          <p:spPr>
            <a:xfrm>
              <a:off x="8177318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4"/>
            <p:cNvSpPr/>
            <p:nvPr/>
          </p:nvSpPr>
          <p:spPr>
            <a:xfrm>
              <a:off x="8663421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4"/>
            <p:cNvSpPr/>
            <p:nvPr/>
          </p:nvSpPr>
          <p:spPr>
            <a:xfrm>
              <a:off x="8804119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4"/>
            <p:cNvSpPr/>
            <p:nvPr/>
          </p:nvSpPr>
          <p:spPr>
            <a:xfrm>
              <a:off x="8553734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4"/>
            <p:cNvSpPr/>
            <p:nvPr/>
          </p:nvSpPr>
          <p:spPr>
            <a:xfrm>
              <a:off x="841408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4"/>
            <p:cNvSpPr/>
            <p:nvPr/>
          </p:nvSpPr>
          <p:spPr>
            <a:xfrm>
              <a:off x="8281767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4"/>
            <p:cNvSpPr/>
            <p:nvPr/>
          </p:nvSpPr>
          <p:spPr>
            <a:xfrm>
              <a:off x="7333971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4"/>
            <p:cNvSpPr/>
            <p:nvPr/>
          </p:nvSpPr>
          <p:spPr>
            <a:xfrm>
              <a:off x="847128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4"/>
            <p:cNvSpPr/>
            <p:nvPr/>
          </p:nvSpPr>
          <p:spPr>
            <a:xfrm>
              <a:off x="7072159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4"/>
            <p:cNvSpPr/>
            <p:nvPr/>
          </p:nvSpPr>
          <p:spPr>
            <a:xfrm>
              <a:off x="7798257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7180362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7652197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24"/>
          <p:cNvGrpSpPr/>
          <p:nvPr/>
        </p:nvGrpSpPr>
        <p:grpSpPr>
          <a:xfrm>
            <a:off x="4680463" y="4127458"/>
            <a:ext cx="4152114" cy="1160093"/>
            <a:chOff x="8832288" y="851000"/>
            <a:chExt cx="4595588" cy="1283999"/>
          </a:xfrm>
          <a:solidFill>
            <a:srgbClr val="A7E8FF"/>
          </a:solidFill>
        </p:grpSpPr>
        <p:sp>
          <p:nvSpPr>
            <p:cNvPr id="1465" name="Google Shape;1465;p24"/>
            <p:cNvSpPr/>
            <p:nvPr/>
          </p:nvSpPr>
          <p:spPr>
            <a:xfrm>
              <a:off x="8832288" y="851000"/>
              <a:ext cx="4595588" cy="128399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4"/>
            <p:cNvSpPr/>
            <p:nvPr/>
          </p:nvSpPr>
          <p:spPr>
            <a:xfrm>
              <a:off x="8841518" y="1946142"/>
              <a:ext cx="4575546" cy="188856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10922862" y="1867639"/>
              <a:ext cx="701039" cy="120748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12266988" y="2003939"/>
              <a:ext cx="152599" cy="31684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11376587" y="1447095"/>
              <a:ext cx="428440" cy="219542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11401202" y="853827"/>
              <a:ext cx="1181704" cy="794594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12153723" y="1652003"/>
              <a:ext cx="195759" cy="66112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12116467" y="1696078"/>
              <a:ext cx="439501" cy="204158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12434140" y="1902150"/>
              <a:ext cx="289729" cy="118337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10841199" y="1480443"/>
              <a:ext cx="776548" cy="47143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11697753" y="1783397"/>
              <a:ext cx="480748" cy="211809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9755121" y="1213331"/>
              <a:ext cx="1103866" cy="545114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10257328" y="1775996"/>
              <a:ext cx="571974" cy="252224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10121028" y="1779738"/>
              <a:ext cx="193347" cy="87817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9511710" y="1684353"/>
              <a:ext cx="251975" cy="179293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4"/>
            <p:cNvSpPr/>
            <p:nvPr/>
          </p:nvSpPr>
          <p:spPr>
            <a:xfrm>
              <a:off x="9336823" y="1749800"/>
              <a:ext cx="189605" cy="237255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9497822" y="1830549"/>
              <a:ext cx="540041" cy="201247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8893910" y="1882275"/>
              <a:ext cx="504615" cy="200748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11584488" y="1734665"/>
              <a:ext cx="126403" cy="121330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12062080" y="1735829"/>
              <a:ext cx="88649" cy="33264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12204617" y="1916703"/>
              <a:ext cx="89397" cy="38087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10700990" y="1775912"/>
              <a:ext cx="92557" cy="34012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9778240" y="1760944"/>
              <a:ext cx="156424" cy="47651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10317037" y="1662565"/>
              <a:ext cx="293139" cy="117339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4"/>
            <p:cNvSpPr/>
            <p:nvPr/>
          </p:nvSpPr>
          <p:spPr>
            <a:xfrm>
              <a:off x="10080944" y="1906890"/>
              <a:ext cx="200332" cy="33264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11847193" y="1661982"/>
              <a:ext cx="151019" cy="55551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12729943" y="1783397"/>
              <a:ext cx="636340" cy="282661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12839299" y="2066309"/>
              <a:ext cx="251226" cy="45738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4"/>
            <p:cNvSpPr/>
            <p:nvPr/>
          </p:nvSpPr>
          <p:spPr>
            <a:xfrm>
              <a:off x="9412333" y="1183060"/>
              <a:ext cx="157256" cy="146278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4"/>
            <p:cNvSpPr/>
            <p:nvPr/>
          </p:nvSpPr>
          <p:spPr>
            <a:xfrm>
              <a:off x="9330669" y="1118278"/>
              <a:ext cx="42495" cy="4848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4"/>
            <p:cNvSpPr/>
            <p:nvPr/>
          </p:nvSpPr>
          <p:spPr>
            <a:xfrm>
              <a:off x="9195117" y="1710382"/>
              <a:ext cx="53971" cy="46486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9445431" y="1540485"/>
              <a:ext cx="132557" cy="100041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9468799" y="1640527"/>
              <a:ext cx="56881" cy="4341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10935919" y="1314620"/>
              <a:ext cx="165738" cy="142786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10890929" y="1345723"/>
              <a:ext cx="47401" cy="61372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11291846" y="1360608"/>
              <a:ext cx="87069" cy="63451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12784662" y="1684020"/>
              <a:ext cx="87817" cy="62786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2" name="Google Shape;1502;p24"/>
          <p:cNvSpPr/>
          <p:nvPr/>
        </p:nvSpPr>
        <p:spPr>
          <a:xfrm>
            <a:off x="6717187" y="40470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24"/>
          <p:cNvSpPr/>
          <p:nvPr/>
        </p:nvSpPr>
        <p:spPr>
          <a:xfrm>
            <a:off x="6907275" y="43193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4" name="Google Shape;1504;p24"/>
          <p:cNvGrpSpPr/>
          <p:nvPr/>
        </p:nvGrpSpPr>
        <p:grpSpPr>
          <a:xfrm>
            <a:off x="3179709" y="563535"/>
            <a:ext cx="1948844" cy="544500"/>
            <a:chOff x="6709575" y="3608950"/>
            <a:chExt cx="2840052" cy="793500"/>
          </a:xfrm>
          <a:solidFill>
            <a:srgbClr val="A7E8FF"/>
          </a:solidFill>
        </p:grpSpPr>
        <p:sp>
          <p:nvSpPr>
            <p:cNvPr id="1505" name="Google Shape;1505;p24"/>
            <p:cNvSpPr/>
            <p:nvPr/>
          </p:nvSpPr>
          <p:spPr>
            <a:xfrm>
              <a:off x="6709575" y="3608950"/>
              <a:ext cx="2840052" cy="79350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6715280" y="4285738"/>
              <a:ext cx="2827667" cy="116712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8001531" y="4237223"/>
              <a:ext cx="433239" cy="74622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8832188" y="4321455"/>
              <a:ext cx="94305" cy="19581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8281928" y="3977331"/>
              <a:ext cx="264774" cy="135676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8297140" y="3610697"/>
              <a:ext cx="730287" cy="491055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8762191" y="4103962"/>
              <a:ext cx="120978" cy="40857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8739167" y="4131200"/>
              <a:ext cx="271609" cy="126169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8935486" y="4258551"/>
              <a:ext cx="179051" cy="73132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7951063" y="3997940"/>
              <a:ext cx="479903" cy="29134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8480406" y="4185163"/>
              <a:ext cx="297100" cy="130897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7279877" y="3832867"/>
              <a:ext cx="682184" cy="336878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7590237" y="4180589"/>
              <a:ext cx="353478" cy="155873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7506004" y="4182901"/>
              <a:ext cx="119488" cy="54270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7129452" y="4123954"/>
              <a:ext cx="155719" cy="110802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7021373" y="4164400"/>
              <a:ext cx="117175" cy="146623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7120869" y="4214302"/>
              <a:ext cx="333743" cy="124370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6747657" y="4246268"/>
              <a:ext cx="311850" cy="124061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4"/>
            <p:cNvSpPr/>
            <p:nvPr/>
          </p:nvSpPr>
          <p:spPr>
            <a:xfrm>
              <a:off x="8410409" y="4155047"/>
              <a:ext cx="78117" cy="74982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8705556" y="4155766"/>
              <a:ext cx="54784" cy="20557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8793643" y="4267545"/>
              <a:ext cx="55247" cy="23538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7864416" y="4180537"/>
              <a:ext cx="57200" cy="21020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7294165" y="4171287"/>
              <a:ext cx="96669" cy="29448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7627136" y="4110489"/>
              <a:ext cx="181159" cy="72515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7481233" y="4261480"/>
              <a:ext cx="123805" cy="20557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8572758" y="4110130"/>
              <a:ext cx="93329" cy="34330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9118289" y="4185163"/>
              <a:ext cx="393255" cy="174683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9185871" y="4360000"/>
              <a:ext cx="155257" cy="28266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7068038" y="3814160"/>
              <a:ext cx="97183" cy="9039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7017570" y="3774125"/>
              <a:ext cx="26262" cy="2996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6933800" y="4140040"/>
              <a:ext cx="33354" cy="28728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7088492" y="4035045"/>
              <a:ext cx="81920" cy="61825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7102933" y="4096870"/>
              <a:ext cx="35152" cy="26827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8009599" y="3895463"/>
              <a:ext cx="102425" cy="88241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7981796" y="3914684"/>
              <a:ext cx="29294" cy="37928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8229559" y="3923883"/>
              <a:ext cx="53808" cy="39212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9152106" y="4123749"/>
              <a:ext cx="54270" cy="38801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"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25"/>
          <p:cNvSpPr txBox="1">
            <a:spLocks noGrp="1"/>
          </p:cNvSpPr>
          <p:nvPr>
            <p:ph type="body" idx="1"/>
          </p:nvPr>
        </p:nvSpPr>
        <p:spPr>
          <a:xfrm>
            <a:off x="1209350" y="1814250"/>
            <a:ext cx="6725400" cy="27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 sz="12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544" name="Google Shape;1544;p25"/>
          <p:cNvSpPr txBox="1">
            <a:spLocks noGrp="1"/>
          </p:cNvSpPr>
          <p:nvPr>
            <p:ph type="subTitle" idx="2"/>
          </p:nvPr>
        </p:nvSpPr>
        <p:spPr>
          <a:xfrm>
            <a:off x="2126750" y="1218625"/>
            <a:ext cx="48906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545" name="Google Shape;1545;p25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6" name="Google Shape;1546;p25"/>
          <p:cNvSpPr/>
          <p:nvPr/>
        </p:nvSpPr>
        <p:spPr>
          <a:xfrm flipH="1">
            <a:off x="2941839" y="4326184"/>
            <a:ext cx="3260413" cy="871035"/>
          </a:xfrm>
          <a:custGeom>
            <a:avLst/>
            <a:gdLst/>
            <a:ahLst/>
            <a:cxnLst/>
            <a:rect l="l" t="t" r="r" b="b"/>
            <a:pathLst>
              <a:path w="31986" h="8545" extrusionOk="0">
                <a:moveTo>
                  <a:pt x="7475" y="0"/>
                </a:moveTo>
                <a:cubicBezTo>
                  <a:pt x="7324" y="0"/>
                  <a:pt x="7173" y="4"/>
                  <a:pt x="7022" y="12"/>
                </a:cubicBezTo>
                <a:cubicBezTo>
                  <a:pt x="6983" y="11"/>
                  <a:pt x="6943" y="11"/>
                  <a:pt x="6903" y="11"/>
                </a:cubicBezTo>
                <a:cubicBezTo>
                  <a:pt x="6148" y="11"/>
                  <a:pt x="5412" y="179"/>
                  <a:pt x="4735" y="522"/>
                </a:cubicBezTo>
                <a:cubicBezTo>
                  <a:pt x="4123" y="763"/>
                  <a:pt x="3595" y="1179"/>
                  <a:pt x="3197" y="1707"/>
                </a:cubicBezTo>
                <a:cubicBezTo>
                  <a:pt x="2799" y="2078"/>
                  <a:pt x="2521" y="2550"/>
                  <a:pt x="2400" y="3078"/>
                </a:cubicBezTo>
                <a:cubicBezTo>
                  <a:pt x="2252" y="3560"/>
                  <a:pt x="2187" y="4069"/>
                  <a:pt x="2215" y="4579"/>
                </a:cubicBezTo>
                <a:cubicBezTo>
                  <a:pt x="2206" y="5431"/>
                  <a:pt x="2308" y="6228"/>
                  <a:pt x="2697" y="6996"/>
                </a:cubicBezTo>
                <a:cubicBezTo>
                  <a:pt x="2821" y="7238"/>
                  <a:pt x="2952" y="7518"/>
                  <a:pt x="3184" y="7679"/>
                </a:cubicBezTo>
                <a:lnTo>
                  <a:pt x="3184" y="7679"/>
                </a:lnTo>
                <a:cubicBezTo>
                  <a:pt x="3067" y="7632"/>
                  <a:pt x="2929" y="7611"/>
                  <a:pt x="2784" y="7611"/>
                </a:cubicBezTo>
                <a:cubicBezTo>
                  <a:pt x="2334" y="7611"/>
                  <a:pt x="1815" y="7817"/>
                  <a:pt x="1632" y="8126"/>
                </a:cubicBezTo>
                <a:cubicBezTo>
                  <a:pt x="1524" y="8113"/>
                  <a:pt x="1416" y="8107"/>
                  <a:pt x="1309" y="8107"/>
                </a:cubicBezTo>
                <a:cubicBezTo>
                  <a:pt x="886" y="8107"/>
                  <a:pt x="471" y="8201"/>
                  <a:pt x="57" y="8312"/>
                </a:cubicBezTo>
                <a:cubicBezTo>
                  <a:pt x="0" y="8327"/>
                  <a:pt x="138" y="8336"/>
                  <a:pt x="369" y="8336"/>
                </a:cubicBezTo>
                <a:cubicBezTo>
                  <a:pt x="817" y="8336"/>
                  <a:pt x="1615" y="8305"/>
                  <a:pt x="2030" y="8237"/>
                </a:cubicBezTo>
                <a:cubicBezTo>
                  <a:pt x="2108" y="8226"/>
                  <a:pt x="2198" y="8222"/>
                  <a:pt x="2296" y="8222"/>
                </a:cubicBezTo>
                <a:cubicBezTo>
                  <a:pt x="2606" y="8222"/>
                  <a:pt x="2992" y="8269"/>
                  <a:pt x="3280" y="8312"/>
                </a:cubicBezTo>
                <a:lnTo>
                  <a:pt x="31892" y="8312"/>
                </a:lnTo>
                <a:cubicBezTo>
                  <a:pt x="31892" y="8452"/>
                  <a:pt x="31926" y="8544"/>
                  <a:pt x="31953" y="8544"/>
                </a:cubicBezTo>
                <a:cubicBezTo>
                  <a:pt x="31968" y="8544"/>
                  <a:pt x="31982" y="8513"/>
                  <a:pt x="31985" y="8441"/>
                </a:cubicBezTo>
                <a:cubicBezTo>
                  <a:pt x="31985" y="8173"/>
                  <a:pt x="31948" y="7765"/>
                  <a:pt x="31800" y="7534"/>
                </a:cubicBezTo>
                <a:cubicBezTo>
                  <a:pt x="31726" y="7395"/>
                  <a:pt x="31596" y="7293"/>
                  <a:pt x="31448" y="7246"/>
                </a:cubicBezTo>
                <a:cubicBezTo>
                  <a:pt x="31441" y="7246"/>
                  <a:pt x="31433" y="7246"/>
                  <a:pt x="31426" y="7246"/>
                </a:cubicBezTo>
                <a:cubicBezTo>
                  <a:pt x="31398" y="7246"/>
                  <a:pt x="31366" y="7249"/>
                  <a:pt x="31333" y="7256"/>
                </a:cubicBezTo>
                <a:lnTo>
                  <a:pt x="31333" y="7256"/>
                </a:lnTo>
                <a:cubicBezTo>
                  <a:pt x="31542" y="7000"/>
                  <a:pt x="31648" y="6531"/>
                  <a:pt x="31578" y="6292"/>
                </a:cubicBezTo>
                <a:cubicBezTo>
                  <a:pt x="31466" y="5903"/>
                  <a:pt x="31207" y="5598"/>
                  <a:pt x="30938" y="5301"/>
                </a:cubicBezTo>
                <a:cubicBezTo>
                  <a:pt x="30525" y="4830"/>
                  <a:pt x="29929" y="4563"/>
                  <a:pt x="29312" y="4563"/>
                </a:cubicBezTo>
                <a:cubicBezTo>
                  <a:pt x="29141" y="4563"/>
                  <a:pt x="28969" y="4583"/>
                  <a:pt x="28799" y="4625"/>
                </a:cubicBezTo>
                <a:cubicBezTo>
                  <a:pt x="27937" y="4810"/>
                  <a:pt x="27141" y="5422"/>
                  <a:pt x="26539" y="6033"/>
                </a:cubicBezTo>
                <a:cubicBezTo>
                  <a:pt x="26502" y="6068"/>
                  <a:pt x="26467" y="6104"/>
                  <a:pt x="26433" y="6140"/>
                </a:cubicBezTo>
                <a:lnTo>
                  <a:pt x="26433" y="6140"/>
                </a:lnTo>
                <a:cubicBezTo>
                  <a:pt x="26521" y="5936"/>
                  <a:pt x="26589" y="5724"/>
                  <a:pt x="26631" y="5505"/>
                </a:cubicBezTo>
                <a:cubicBezTo>
                  <a:pt x="26761" y="4912"/>
                  <a:pt x="26733" y="4292"/>
                  <a:pt x="26539" y="3717"/>
                </a:cubicBezTo>
                <a:cubicBezTo>
                  <a:pt x="26122" y="2430"/>
                  <a:pt x="25075" y="1226"/>
                  <a:pt x="23769" y="800"/>
                </a:cubicBezTo>
                <a:cubicBezTo>
                  <a:pt x="23473" y="679"/>
                  <a:pt x="23158" y="587"/>
                  <a:pt x="22843" y="513"/>
                </a:cubicBezTo>
                <a:cubicBezTo>
                  <a:pt x="22597" y="480"/>
                  <a:pt x="22350" y="464"/>
                  <a:pt x="22102" y="464"/>
                </a:cubicBezTo>
                <a:cubicBezTo>
                  <a:pt x="21854" y="464"/>
                  <a:pt x="21606" y="480"/>
                  <a:pt x="21361" y="513"/>
                </a:cubicBezTo>
                <a:cubicBezTo>
                  <a:pt x="20203" y="651"/>
                  <a:pt x="19129" y="1207"/>
                  <a:pt x="18351" y="2087"/>
                </a:cubicBezTo>
                <a:cubicBezTo>
                  <a:pt x="17554" y="2995"/>
                  <a:pt x="17072" y="4134"/>
                  <a:pt x="16980" y="5338"/>
                </a:cubicBezTo>
                <a:cubicBezTo>
                  <a:pt x="16925" y="5922"/>
                  <a:pt x="16906" y="6730"/>
                  <a:pt x="17144" y="7303"/>
                </a:cubicBezTo>
                <a:lnTo>
                  <a:pt x="17144" y="7303"/>
                </a:lnTo>
                <a:cubicBezTo>
                  <a:pt x="16905" y="6754"/>
                  <a:pt x="16360" y="6274"/>
                  <a:pt x="15743" y="6274"/>
                </a:cubicBezTo>
                <a:cubicBezTo>
                  <a:pt x="15696" y="6274"/>
                  <a:pt x="15648" y="6277"/>
                  <a:pt x="15600" y="6283"/>
                </a:cubicBezTo>
                <a:cubicBezTo>
                  <a:pt x="15266" y="6329"/>
                  <a:pt x="14960" y="6793"/>
                  <a:pt x="15044" y="7145"/>
                </a:cubicBezTo>
                <a:cubicBezTo>
                  <a:pt x="14952" y="6999"/>
                  <a:pt x="14639" y="6986"/>
                  <a:pt x="14434" y="6986"/>
                </a:cubicBezTo>
                <a:cubicBezTo>
                  <a:pt x="14390" y="6986"/>
                  <a:pt x="14352" y="6987"/>
                  <a:pt x="14321" y="6987"/>
                </a:cubicBezTo>
                <a:cubicBezTo>
                  <a:pt x="13951" y="7006"/>
                  <a:pt x="13691" y="7163"/>
                  <a:pt x="13367" y="7320"/>
                </a:cubicBezTo>
                <a:cubicBezTo>
                  <a:pt x="13608" y="6959"/>
                  <a:pt x="14738" y="6320"/>
                  <a:pt x="14071" y="5774"/>
                </a:cubicBezTo>
                <a:cubicBezTo>
                  <a:pt x="13940" y="5666"/>
                  <a:pt x="13794" y="5621"/>
                  <a:pt x="13644" y="5621"/>
                </a:cubicBezTo>
                <a:cubicBezTo>
                  <a:pt x="13390" y="5621"/>
                  <a:pt x="13125" y="5752"/>
                  <a:pt x="12903" y="5935"/>
                </a:cubicBezTo>
                <a:lnTo>
                  <a:pt x="12903" y="5935"/>
                </a:lnTo>
                <a:cubicBezTo>
                  <a:pt x="13136" y="5521"/>
                  <a:pt x="13246" y="5044"/>
                  <a:pt x="13210" y="4560"/>
                </a:cubicBezTo>
                <a:cubicBezTo>
                  <a:pt x="13164" y="3504"/>
                  <a:pt x="12404" y="2485"/>
                  <a:pt x="11737" y="1717"/>
                </a:cubicBezTo>
                <a:cubicBezTo>
                  <a:pt x="10628" y="464"/>
                  <a:pt x="9071" y="0"/>
                  <a:pt x="7475" y="0"/>
                </a:cubicBezTo>
                <a:close/>
              </a:path>
            </a:pathLst>
          </a:custGeom>
          <a:solidFill>
            <a:srgbClr val="FFFFFF">
              <a:alpha val="10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7" name="Google Shape;1547;p25"/>
          <p:cNvGrpSpPr/>
          <p:nvPr/>
        </p:nvGrpSpPr>
        <p:grpSpPr>
          <a:xfrm>
            <a:off x="5284702" y="4096787"/>
            <a:ext cx="4375447" cy="1100354"/>
            <a:chOff x="152400" y="4018603"/>
            <a:chExt cx="4686138" cy="1178488"/>
          </a:xfrm>
        </p:grpSpPr>
        <p:sp>
          <p:nvSpPr>
            <p:cNvPr id="1548" name="Google Shape;1548;p25"/>
            <p:cNvSpPr/>
            <p:nvPr/>
          </p:nvSpPr>
          <p:spPr>
            <a:xfrm flipH="1">
              <a:off x="218428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5"/>
            <p:cNvSpPr/>
            <p:nvPr/>
          </p:nvSpPr>
          <p:spPr>
            <a:xfrm flipH="1">
              <a:off x="364071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5"/>
            <p:cNvSpPr/>
            <p:nvPr/>
          </p:nvSpPr>
          <p:spPr>
            <a:xfrm flipH="1">
              <a:off x="471776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5"/>
            <p:cNvSpPr/>
            <p:nvPr/>
          </p:nvSpPr>
          <p:spPr>
            <a:xfrm flipH="1">
              <a:off x="404833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5"/>
            <p:cNvSpPr/>
            <p:nvPr/>
          </p:nvSpPr>
          <p:spPr>
            <a:xfrm flipH="1">
              <a:off x="474607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5"/>
            <p:cNvSpPr/>
            <p:nvPr/>
          </p:nvSpPr>
          <p:spPr>
            <a:xfrm flipH="1">
              <a:off x="1207322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5"/>
            <p:cNvSpPr/>
            <p:nvPr/>
          </p:nvSpPr>
          <p:spPr>
            <a:xfrm flipH="1">
              <a:off x="1338273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5"/>
            <p:cNvSpPr/>
            <p:nvPr/>
          </p:nvSpPr>
          <p:spPr>
            <a:xfrm flipH="1">
              <a:off x="1771049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5"/>
            <p:cNvSpPr/>
            <p:nvPr/>
          </p:nvSpPr>
          <p:spPr>
            <a:xfrm flipH="1">
              <a:off x="1516794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5"/>
            <p:cNvSpPr/>
            <p:nvPr/>
          </p:nvSpPr>
          <p:spPr>
            <a:xfrm flipH="1">
              <a:off x="1236449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5"/>
            <p:cNvSpPr/>
            <p:nvPr/>
          </p:nvSpPr>
          <p:spPr>
            <a:xfrm flipH="1">
              <a:off x="756103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5"/>
            <p:cNvSpPr/>
            <p:nvPr/>
          </p:nvSpPr>
          <p:spPr>
            <a:xfrm flipH="1">
              <a:off x="645468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5"/>
            <p:cNvSpPr/>
            <p:nvPr/>
          </p:nvSpPr>
          <p:spPr>
            <a:xfrm flipH="1">
              <a:off x="130192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5"/>
            <p:cNvSpPr/>
            <p:nvPr/>
          </p:nvSpPr>
          <p:spPr>
            <a:xfrm flipH="1">
              <a:off x="1603226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5"/>
            <p:cNvSpPr/>
            <p:nvPr/>
          </p:nvSpPr>
          <p:spPr>
            <a:xfrm flipH="1">
              <a:off x="1644910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5"/>
            <p:cNvSpPr/>
            <p:nvPr/>
          </p:nvSpPr>
          <p:spPr>
            <a:xfrm flipH="1">
              <a:off x="63090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5"/>
            <p:cNvSpPr/>
            <p:nvPr/>
          </p:nvSpPr>
          <p:spPr>
            <a:xfrm flipH="1">
              <a:off x="2731748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5"/>
            <p:cNvSpPr/>
            <p:nvPr/>
          </p:nvSpPr>
          <p:spPr>
            <a:xfrm flipH="1">
              <a:off x="152400" y="5077449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5"/>
            <p:cNvSpPr/>
            <p:nvPr/>
          </p:nvSpPr>
          <p:spPr>
            <a:xfrm flipH="1">
              <a:off x="2753623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5"/>
            <p:cNvSpPr/>
            <p:nvPr/>
          </p:nvSpPr>
          <p:spPr>
            <a:xfrm flipH="1">
              <a:off x="2019862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5"/>
            <p:cNvSpPr/>
            <p:nvPr/>
          </p:nvSpPr>
          <p:spPr>
            <a:xfrm flipH="1">
              <a:off x="2708834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5"/>
            <p:cNvSpPr/>
            <p:nvPr/>
          </p:nvSpPr>
          <p:spPr>
            <a:xfrm flipH="1">
              <a:off x="2236323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25"/>
          <p:cNvGrpSpPr/>
          <p:nvPr/>
        </p:nvGrpSpPr>
        <p:grpSpPr>
          <a:xfrm rot="-3425267">
            <a:off x="2610789" y="4460344"/>
            <a:ext cx="817726" cy="602445"/>
            <a:chOff x="2019862" y="4288427"/>
            <a:chExt cx="875841" cy="645260"/>
          </a:xfrm>
        </p:grpSpPr>
        <p:sp>
          <p:nvSpPr>
            <p:cNvPr id="1571" name="Google Shape;1571;p25"/>
            <p:cNvSpPr/>
            <p:nvPr/>
          </p:nvSpPr>
          <p:spPr>
            <a:xfrm flipH="1">
              <a:off x="2753623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5"/>
            <p:cNvSpPr/>
            <p:nvPr/>
          </p:nvSpPr>
          <p:spPr>
            <a:xfrm flipH="1">
              <a:off x="2019862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5"/>
            <p:cNvSpPr/>
            <p:nvPr/>
          </p:nvSpPr>
          <p:spPr>
            <a:xfrm flipH="1">
              <a:off x="2708834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p26"/>
          <p:cNvSpPr txBox="1">
            <a:spLocks noGrp="1"/>
          </p:cNvSpPr>
          <p:nvPr>
            <p:ph type="ctrTitle"/>
          </p:nvPr>
        </p:nvSpPr>
        <p:spPr>
          <a:xfrm>
            <a:off x="2010588" y="535650"/>
            <a:ext cx="51228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76" name="Google Shape;1576;p26"/>
          <p:cNvSpPr txBox="1">
            <a:spLocks noGrp="1"/>
          </p:cNvSpPr>
          <p:nvPr>
            <p:ph type="subTitle" idx="1"/>
          </p:nvPr>
        </p:nvSpPr>
        <p:spPr>
          <a:xfrm>
            <a:off x="2010525" y="2058775"/>
            <a:ext cx="5122800" cy="84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77" name="Google Shape;1577;p26"/>
          <p:cNvSpPr txBox="1">
            <a:spLocks noGrp="1"/>
          </p:cNvSpPr>
          <p:nvPr>
            <p:ph type="subTitle" idx="2"/>
          </p:nvPr>
        </p:nvSpPr>
        <p:spPr>
          <a:xfrm>
            <a:off x="2010525" y="1551875"/>
            <a:ext cx="51228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2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78" name="Google Shape;1578;p26"/>
          <p:cNvSpPr/>
          <p:nvPr/>
        </p:nvSpPr>
        <p:spPr>
          <a:xfrm>
            <a:off x="6602889" y="3550670"/>
            <a:ext cx="3653877" cy="1646419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26"/>
          <p:cNvSpPr/>
          <p:nvPr/>
        </p:nvSpPr>
        <p:spPr>
          <a:xfrm>
            <a:off x="-705850" y="3957915"/>
            <a:ext cx="4322843" cy="1299869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26"/>
          <p:cNvSpPr/>
          <p:nvPr/>
        </p:nvSpPr>
        <p:spPr>
          <a:xfrm flipH="1">
            <a:off x="4684497" y="492948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26"/>
          <p:cNvSpPr/>
          <p:nvPr/>
        </p:nvSpPr>
        <p:spPr>
          <a:xfrm flipH="1">
            <a:off x="9565247" y="38963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26"/>
          <p:cNvSpPr/>
          <p:nvPr/>
        </p:nvSpPr>
        <p:spPr>
          <a:xfrm flipH="1">
            <a:off x="5241647" y="47973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26"/>
          <p:cNvSpPr/>
          <p:nvPr/>
        </p:nvSpPr>
        <p:spPr>
          <a:xfrm flipH="1">
            <a:off x="-1030734" y="482650"/>
            <a:ext cx="2216995" cy="998984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26"/>
          <p:cNvSpPr/>
          <p:nvPr/>
        </p:nvSpPr>
        <p:spPr>
          <a:xfrm flipH="1">
            <a:off x="497272" y="60003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26"/>
          <p:cNvSpPr/>
          <p:nvPr/>
        </p:nvSpPr>
        <p:spPr>
          <a:xfrm flipH="1">
            <a:off x="1124397" y="91605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26"/>
          <p:cNvSpPr/>
          <p:nvPr/>
        </p:nvSpPr>
        <p:spPr>
          <a:xfrm flipH="1">
            <a:off x="1012371" y="7321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26"/>
          <p:cNvSpPr txBox="1"/>
          <p:nvPr/>
        </p:nvSpPr>
        <p:spPr>
          <a:xfrm>
            <a:off x="2469825" y="3592125"/>
            <a:ext cx="42042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200" b="1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200" b="1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200" b="1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u="sng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7"/>
          <p:cNvSpPr/>
          <p:nvPr/>
        </p:nvSpPr>
        <p:spPr>
          <a:xfrm>
            <a:off x="6602889" y="3550670"/>
            <a:ext cx="3653877" cy="1646419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89" name="Google Shape;1689;p27"/>
          <p:cNvGrpSpPr/>
          <p:nvPr/>
        </p:nvGrpSpPr>
        <p:grpSpPr>
          <a:xfrm>
            <a:off x="6380649" y="4108253"/>
            <a:ext cx="4686138" cy="1178488"/>
            <a:chOff x="152400" y="4018603"/>
            <a:chExt cx="4686138" cy="1178488"/>
          </a:xfrm>
        </p:grpSpPr>
        <p:sp>
          <p:nvSpPr>
            <p:cNvPr id="1690" name="Google Shape;1690;p27"/>
            <p:cNvSpPr/>
            <p:nvPr/>
          </p:nvSpPr>
          <p:spPr>
            <a:xfrm flipH="1">
              <a:off x="218428" y="4021641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7"/>
            <p:cNvSpPr/>
            <p:nvPr/>
          </p:nvSpPr>
          <p:spPr>
            <a:xfrm flipH="1">
              <a:off x="364071" y="4018603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7"/>
            <p:cNvSpPr/>
            <p:nvPr/>
          </p:nvSpPr>
          <p:spPr>
            <a:xfrm flipH="1">
              <a:off x="471776" y="4674738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7"/>
            <p:cNvSpPr/>
            <p:nvPr/>
          </p:nvSpPr>
          <p:spPr>
            <a:xfrm flipH="1">
              <a:off x="404833" y="4799092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7"/>
            <p:cNvSpPr/>
            <p:nvPr/>
          </p:nvSpPr>
          <p:spPr>
            <a:xfrm flipH="1">
              <a:off x="474607" y="4946914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7"/>
            <p:cNvSpPr/>
            <p:nvPr/>
          </p:nvSpPr>
          <p:spPr>
            <a:xfrm flipH="1">
              <a:off x="1207322" y="4516545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7"/>
            <p:cNvSpPr/>
            <p:nvPr/>
          </p:nvSpPr>
          <p:spPr>
            <a:xfrm flipH="1">
              <a:off x="1338273" y="4534145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7"/>
            <p:cNvSpPr/>
            <p:nvPr/>
          </p:nvSpPr>
          <p:spPr>
            <a:xfrm flipH="1">
              <a:off x="1771049" y="4607375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7"/>
            <p:cNvSpPr/>
            <p:nvPr/>
          </p:nvSpPr>
          <p:spPr>
            <a:xfrm flipH="1">
              <a:off x="1516794" y="4821617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7"/>
            <p:cNvSpPr/>
            <p:nvPr/>
          </p:nvSpPr>
          <p:spPr>
            <a:xfrm flipH="1">
              <a:off x="1236449" y="4748282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7"/>
            <p:cNvSpPr/>
            <p:nvPr/>
          </p:nvSpPr>
          <p:spPr>
            <a:xfrm flipH="1">
              <a:off x="756103" y="4619213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7"/>
            <p:cNvSpPr/>
            <p:nvPr/>
          </p:nvSpPr>
          <p:spPr>
            <a:xfrm flipH="1">
              <a:off x="645468" y="4782330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7"/>
            <p:cNvSpPr/>
            <p:nvPr/>
          </p:nvSpPr>
          <p:spPr>
            <a:xfrm flipH="1">
              <a:off x="1301924" y="4974048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7"/>
            <p:cNvSpPr/>
            <p:nvPr/>
          </p:nvSpPr>
          <p:spPr>
            <a:xfrm flipH="1">
              <a:off x="1603226" y="4958647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7"/>
            <p:cNvSpPr/>
            <p:nvPr/>
          </p:nvSpPr>
          <p:spPr>
            <a:xfrm flipH="1">
              <a:off x="1644910" y="4954876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7"/>
            <p:cNvSpPr/>
            <p:nvPr/>
          </p:nvSpPr>
          <p:spPr>
            <a:xfrm flipH="1">
              <a:off x="630905" y="5038058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7"/>
            <p:cNvSpPr/>
            <p:nvPr/>
          </p:nvSpPr>
          <p:spPr>
            <a:xfrm flipH="1">
              <a:off x="2731748" y="4862486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7"/>
            <p:cNvSpPr/>
            <p:nvPr/>
          </p:nvSpPr>
          <p:spPr>
            <a:xfrm flipH="1">
              <a:off x="152400" y="5077449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7"/>
            <p:cNvSpPr/>
            <p:nvPr/>
          </p:nvSpPr>
          <p:spPr>
            <a:xfrm flipH="1">
              <a:off x="2753623" y="4801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7"/>
            <p:cNvSpPr/>
            <p:nvPr/>
          </p:nvSpPr>
          <p:spPr>
            <a:xfrm flipH="1">
              <a:off x="2019862" y="4288427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7"/>
            <p:cNvSpPr/>
            <p:nvPr/>
          </p:nvSpPr>
          <p:spPr>
            <a:xfrm flipH="1">
              <a:off x="2708834" y="444929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7"/>
            <p:cNvSpPr/>
            <p:nvPr/>
          </p:nvSpPr>
          <p:spPr>
            <a:xfrm flipH="1">
              <a:off x="2236323" y="4616467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2" name="Google Shape;1712;p27"/>
          <p:cNvSpPr/>
          <p:nvPr/>
        </p:nvSpPr>
        <p:spPr>
          <a:xfrm>
            <a:off x="-705850" y="3957915"/>
            <a:ext cx="4322843" cy="1299869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27"/>
          <p:cNvSpPr/>
          <p:nvPr/>
        </p:nvSpPr>
        <p:spPr>
          <a:xfrm flipH="1">
            <a:off x="8251122" y="37641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27"/>
          <p:cNvSpPr/>
          <p:nvPr/>
        </p:nvSpPr>
        <p:spPr>
          <a:xfrm flipH="1">
            <a:off x="9565247" y="38963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27"/>
          <p:cNvSpPr/>
          <p:nvPr/>
        </p:nvSpPr>
        <p:spPr>
          <a:xfrm flipH="1">
            <a:off x="7635347" y="39579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6" name="Google Shape;1716;p27"/>
          <p:cNvGrpSpPr/>
          <p:nvPr/>
        </p:nvGrpSpPr>
        <p:grpSpPr>
          <a:xfrm>
            <a:off x="-1682312" y="4126658"/>
            <a:ext cx="4152114" cy="1160093"/>
            <a:chOff x="8832288" y="851000"/>
            <a:chExt cx="4595588" cy="1283999"/>
          </a:xfrm>
        </p:grpSpPr>
        <p:sp>
          <p:nvSpPr>
            <p:cNvPr id="1717" name="Google Shape;1717;p27"/>
            <p:cNvSpPr/>
            <p:nvPr/>
          </p:nvSpPr>
          <p:spPr>
            <a:xfrm>
              <a:off x="8832288" y="851000"/>
              <a:ext cx="4595588" cy="128399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7"/>
            <p:cNvSpPr/>
            <p:nvPr/>
          </p:nvSpPr>
          <p:spPr>
            <a:xfrm>
              <a:off x="8841518" y="1946142"/>
              <a:ext cx="4575546" cy="188856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7"/>
            <p:cNvSpPr/>
            <p:nvPr/>
          </p:nvSpPr>
          <p:spPr>
            <a:xfrm>
              <a:off x="10922862" y="1867639"/>
              <a:ext cx="701039" cy="120748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>
              <a:off x="12266988" y="2003939"/>
              <a:ext cx="152599" cy="31684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>
              <a:off x="11376587" y="1447095"/>
              <a:ext cx="428440" cy="219542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7"/>
            <p:cNvSpPr/>
            <p:nvPr/>
          </p:nvSpPr>
          <p:spPr>
            <a:xfrm>
              <a:off x="11401202" y="853827"/>
              <a:ext cx="1181704" cy="794594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7"/>
            <p:cNvSpPr/>
            <p:nvPr/>
          </p:nvSpPr>
          <p:spPr>
            <a:xfrm>
              <a:off x="12153723" y="1652003"/>
              <a:ext cx="195759" cy="66112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7"/>
            <p:cNvSpPr/>
            <p:nvPr/>
          </p:nvSpPr>
          <p:spPr>
            <a:xfrm>
              <a:off x="12116467" y="1696078"/>
              <a:ext cx="439501" cy="204158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7"/>
            <p:cNvSpPr/>
            <p:nvPr/>
          </p:nvSpPr>
          <p:spPr>
            <a:xfrm>
              <a:off x="12434140" y="1902150"/>
              <a:ext cx="289729" cy="118337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7"/>
            <p:cNvSpPr/>
            <p:nvPr/>
          </p:nvSpPr>
          <p:spPr>
            <a:xfrm>
              <a:off x="10841199" y="1480443"/>
              <a:ext cx="776548" cy="47143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7"/>
            <p:cNvSpPr/>
            <p:nvPr/>
          </p:nvSpPr>
          <p:spPr>
            <a:xfrm>
              <a:off x="11697753" y="1783397"/>
              <a:ext cx="480748" cy="211809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7"/>
            <p:cNvSpPr/>
            <p:nvPr/>
          </p:nvSpPr>
          <p:spPr>
            <a:xfrm>
              <a:off x="9755121" y="1213331"/>
              <a:ext cx="1103866" cy="545114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7"/>
            <p:cNvSpPr/>
            <p:nvPr/>
          </p:nvSpPr>
          <p:spPr>
            <a:xfrm>
              <a:off x="10257328" y="1775996"/>
              <a:ext cx="571974" cy="252224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7"/>
            <p:cNvSpPr/>
            <p:nvPr/>
          </p:nvSpPr>
          <p:spPr>
            <a:xfrm>
              <a:off x="10121028" y="1779738"/>
              <a:ext cx="193347" cy="87817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7"/>
            <p:cNvSpPr/>
            <p:nvPr/>
          </p:nvSpPr>
          <p:spPr>
            <a:xfrm>
              <a:off x="9511710" y="1684353"/>
              <a:ext cx="251975" cy="179293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7"/>
            <p:cNvSpPr/>
            <p:nvPr/>
          </p:nvSpPr>
          <p:spPr>
            <a:xfrm>
              <a:off x="9336823" y="1749800"/>
              <a:ext cx="189605" cy="237255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7"/>
            <p:cNvSpPr/>
            <p:nvPr/>
          </p:nvSpPr>
          <p:spPr>
            <a:xfrm>
              <a:off x="9497822" y="1830549"/>
              <a:ext cx="540041" cy="201247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7"/>
            <p:cNvSpPr/>
            <p:nvPr/>
          </p:nvSpPr>
          <p:spPr>
            <a:xfrm>
              <a:off x="8893910" y="1882275"/>
              <a:ext cx="504615" cy="200748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7"/>
            <p:cNvSpPr/>
            <p:nvPr/>
          </p:nvSpPr>
          <p:spPr>
            <a:xfrm>
              <a:off x="11584488" y="1734665"/>
              <a:ext cx="126403" cy="121330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7"/>
            <p:cNvSpPr/>
            <p:nvPr/>
          </p:nvSpPr>
          <p:spPr>
            <a:xfrm>
              <a:off x="12062080" y="1735829"/>
              <a:ext cx="88649" cy="33264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7"/>
            <p:cNvSpPr/>
            <p:nvPr/>
          </p:nvSpPr>
          <p:spPr>
            <a:xfrm>
              <a:off x="12204617" y="1916703"/>
              <a:ext cx="89397" cy="38087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7"/>
            <p:cNvSpPr/>
            <p:nvPr/>
          </p:nvSpPr>
          <p:spPr>
            <a:xfrm>
              <a:off x="10700990" y="1775912"/>
              <a:ext cx="92557" cy="34012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7"/>
            <p:cNvSpPr/>
            <p:nvPr/>
          </p:nvSpPr>
          <p:spPr>
            <a:xfrm>
              <a:off x="9778240" y="1760944"/>
              <a:ext cx="156424" cy="47651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7"/>
            <p:cNvSpPr/>
            <p:nvPr/>
          </p:nvSpPr>
          <p:spPr>
            <a:xfrm>
              <a:off x="10317037" y="1662565"/>
              <a:ext cx="293139" cy="117339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7"/>
            <p:cNvSpPr/>
            <p:nvPr/>
          </p:nvSpPr>
          <p:spPr>
            <a:xfrm>
              <a:off x="10080944" y="1906890"/>
              <a:ext cx="200332" cy="33264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7"/>
            <p:cNvSpPr/>
            <p:nvPr/>
          </p:nvSpPr>
          <p:spPr>
            <a:xfrm>
              <a:off x="11847193" y="1661982"/>
              <a:ext cx="151019" cy="55551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7"/>
            <p:cNvSpPr/>
            <p:nvPr/>
          </p:nvSpPr>
          <p:spPr>
            <a:xfrm>
              <a:off x="12729943" y="1783397"/>
              <a:ext cx="636340" cy="282661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7"/>
            <p:cNvSpPr/>
            <p:nvPr/>
          </p:nvSpPr>
          <p:spPr>
            <a:xfrm>
              <a:off x="12839299" y="2066309"/>
              <a:ext cx="251226" cy="45738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7"/>
            <p:cNvSpPr/>
            <p:nvPr/>
          </p:nvSpPr>
          <p:spPr>
            <a:xfrm>
              <a:off x="9412333" y="1183060"/>
              <a:ext cx="157256" cy="146278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7"/>
            <p:cNvSpPr/>
            <p:nvPr/>
          </p:nvSpPr>
          <p:spPr>
            <a:xfrm>
              <a:off x="9330669" y="1118278"/>
              <a:ext cx="42495" cy="4848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7"/>
            <p:cNvSpPr/>
            <p:nvPr/>
          </p:nvSpPr>
          <p:spPr>
            <a:xfrm>
              <a:off x="9195117" y="1710382"/>
              <a:ext cx="53971" cy="46486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7"/>
            <p:cNvSpPr/>
            <p:nvPr/>
          </p:nvSpPr>
          <p:spPr>
            <a:xfrm>
              <a:off x="9445431" y="1540485"/>
              <a:ext cx="132557" cy="100041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7"/>
            <p:cNvSpPr/>
            <p:nvPr/>
          </p:nvSpPr>
          <p:spPr>
            <a:xfrm>
              <a:off x="9468799" y="1640527"/>
              <a:ext cx="56881" cy="43410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7"/>
            <p:cNvSpPr/>
            <p:nvPr/>
          </p:nvSpPr>
          <p:spPr>
            <a:xfrm>
              <a:off x="10935919" y="1314620"/>
              <a:ext cx="165738" cy="142786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7"/>
            <p:cNvSpPr/>
            <p:nvPr/>
          </p:nvSpPr>
          <p:spPr>
            <a:xfrm>
              <a:off x="10890929" y="1345723"/>
              <a:ext cx="47401" cy="61372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7"/>
            <p:cNvSpPr/>
            <p:nvPr/>
          </p:nvSpPr>
          <p:spPr>
            <a:xfrm>
              <a:off x="11291846" y="1360608"/>
              <a:ext cx="87069" cy="63451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7"/>
            <p:cNvSpPr/>
            <p:nvPr/>
          </p:nvSpPr>
          <p:spPr>
            <a:xfrm>
              <a:off x="12784662" y="1684020"/>
              <a:ext cx="87817" cy="62786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4" name="Google Shape;1754;p27"/>
          <p:cNvGrpSpPr/>
          <p:nvPr/>
        </p:nvGrpSpPr>
        <p:grpSpPr>
          <a:xfrm flipH="1">
            <a:off x="7561062" y="1805251"/>
            <a:ext cx="2550083" cy="712484"/>
            <a:chOff x="6709575" y="3608950"/>
            <a:chExt cx="2840052" cy="793500"/>
          </a:xfrm>
        </p:grpSpPr>
        <p:sp>
          <p:nvSpPr>
            <p:cNvPr id="1755" name="Google Shape;1755;p27"/>
            <p:cNvSpPr/>
            <p:nvPr/>
          </p:nvSpPr>
          <p:spPr>
            <a:xfrm>
              <a:off x="6709575" y="3608950"/>
              <a:ext cx="2840052" cy="79350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7"/>
            <p:cNvSpPr/>
            <p:nvPr/>
          </p:nvSpPr>
          <p:spPr>
            <a:xfrm>
              <a:off x="6715280" y="4285738"/>
              <a:ext cx="2827667" cy="116712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7"/>
            <p:cNvSpPr/>
            <p:nvPr/>
          </p:nvSpPr>
          <p:spPr>
            <a:xfrm>
              <a:off x="8001531" y="4237223"/>
              <a:ext cx="433239" cy="74622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7"/>
            <p:cNvSpPr/>
            <p:nvPr/>
          </p:nvSpPr>
          <p:spPr>
            <a:xfrm>
              <a:off x="8832188" y="4321455"/>
              <a:ext cx="94305" cy="19581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7"/>
            <p:cNvSpPr/>
            <p:nvPr/>
          </p:nvSpPr>
          <p:spPr>
            <a:xfrm>
              <a:off x="8281928" y="3977331"/>
              <a:ext cx="264774" cy="135676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7"/>
            <p:cNvSpPr/>
            <p:nvPr/>
          </p:nvSpPr>
          <p:spPr>
            <a:xfrm>
              <a:off x="8297140" y="3610697"/>
              <a:ext cx="730287" cy="491055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7"/>
            <p:cNvSpPr/>
            <p:nvPr/>
          </p:nvSpPr>
          <p:spPr>
            <a:xfrm>
              <a:off x="8762191" y="4103962"/>
              <a:ext cx="120978" cy="40857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7"/>
            <p:cNvSpPr/>
            <p:nvPr/>
          </p:nvSpPr>
          <p:spPr>
            <a:xfrm>
              <a:off x="8739167" y="4131200"/>
              <a:ext cx="271609" cy="126169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7"/>
            <p:cNvSpPr/>
            <p:nvPr/>
          </p:nvSpPr>
          <p:spPr>
            <a:xfrm>
              <a:off x="8935486" y="4258551"/>
              <a:ext cx="179051" cy="73132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7"/>
            <p:cNvSpPr/>
            <p:nvPr/>
          </p:nvSpPr>
          <p:spPr>
            <a:xfrm>
              <a:off x="7951063" y="3997940"/>
              <a:ext cx="479903" cy="29134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7"/>
            <p:cNvSpPr/>
            <p:nvPr/>
          </p:nvSpPr>
          <p:spPr>
            <a:xfrm>
              <a:off x="8480406" y="4185163"/>
              <a:ext cx="297100" cy="130897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7"/>
            <p:cNvSpPr/>
            <p:nvPr/>
          </p:nvSpPr>
          <p:spPr>
            <a:xfrm>
              <a:off x="7279877" y="3832867"/>
              <a:ext cx="682184" cy="336878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7"/>
            <p:cNvSpPr/>
            <p:nvPr/>
          </p:nvSpPr>
          <p:spPr>
            <a:xfrm>
              <a:off x="7590237" y="4180589"/>
              <a:ext cx="353478" cy="155873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7"/>
            <p:cNvSpPr/>
            <p:nvPr/>
          </p:nvSpPr>
          <p:spPr>
            <a:xfrm>
              <a:off x="7506004" y="4182901"/>
              <a:ext cx="119488" cy="54270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7"/>
            <p:cNvSpPr/>
            <p:nvPr/>
          </p:nvSpPr>
          <p:spPr>
            <a:xfrm>
              <a:off x="7129452" y="4123954"/>
              <a:ext cx="155719" cy="110802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7"/>
            <p:cNvSpPr/>
            <p:nvPr/>
          </p:nvSpPr>
          <p:spPr>
            <a:xfrm>
              <a:off x="7021373" y="4164400"/>
              <a:ext cx="117175" cy="146623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7"/>
            <p:cNvSpPr/>
            <p:nvPr/>
          </p:nvSpPr>
          <p:spPr>
            <a:xfrm>
              <a:off x="7120869" y="4214302"/>
              <a:ext cx="333743" cy="124370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7"/>
            <p:cNvSpPr/>
            <p:nvPr/>
          </p:nvSpPr>
          <p:spPr>
            <a:xfrm>
              <a:off x="6747657" y="4246268"/>
              <a:ext cx="311850" cy="124061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8410409" y="4155047"/>
              <a:ext cx="78117" cy="74982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7"/>
            <p:cNvSpPr/>
            <p:nvPr/>
          </p:nvSpPr>
          <p:spPr>
            <a:xfrm>
              <a:off x="8705556" y="4155766"/>
              <a:ext cx="54784" cy="20557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7"/>
            <p:cNvSpPr/>
            <p:nvPr/>
          </p:nvSpPr>
          <p:spPr>
            <a:xfrm>
              <a:off x="8793643" y="4267545"/>
              <a:ext cx="55247" cy="23538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7"/>
            <p:cNvSpPr/>
            <p:nvPr/>
          </p:nvSpPr>
          <p:spPr>
            <a:xfrm>
              <a:off x="7864416" y="4180537"/>
              <a:ext cx="57200" cy="21020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7"/>
            <p:cNvSpPr/>
            <p:nvPr/>
          </p:nvSpPr>
          <p:spPr>
            <a:xfrm>
              <a:off x="7294165" y="4171287"/>
              <a:ext cx="96669" cy="29448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7"/>
            <p:cNvSpPr/>
            <p:nvPr/>
          </p:nvSpPr>
          <p:spPr>
            <a:xfrm>
              <a:off x="7627136" y="4110489"/>
              <a:ext cx="181159" cy="72515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7"/>
            <p:cNvSpPr/>
            <p:nvPr/>
          </p:nvSpPr>
          <p:spPr>
            <a:xfrm>
              <a:off x="7481233" y="4261480"/>
              <a:ext cx="123805" cy="20557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7"/>
            <p:cNvSpPr/>
            <p:nvPr/>
          </p:nvSpPr>
          <p:spPr>
            <a:xfrm>
              <a:off x="8572758" y="4110130"/>
              <a:ext cx="93329" cy="34330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7"/>
            <p:cNvSpPr/>
            <p:nvPr/>
          </p:nvSpPr>
          <p:spPr>
            <a:xfrm>
              <a:off x="9118289" y="4185163"/>
              <a:ext cx="393255" cy="174683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7"/>
            <p:cNvSpPr/>
            <p:nvPr/>
          </p:nvSpPr>
          <p:spPr>
            <a:xfrm>
              <a:off x="9185871" y="4360000"/>
              <a:ext cx="155257" cy="28266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7"/>
            <p:cNvSpPr/>
            <p:nvPr/>
          </p:nvSpPr>
          <p:spPr>
            <a:xfrm>
              <a:off x="7068038" y="3814160"/>
              <a:ext cx="97183" cy="9039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7"/>
            <p:cNvSpPr/>
            <p:nvPr/>
          </p:nvSpPr>
          <p:spPr>
            <a:xfrm>
              <a:off x="7017570" y="3774125"/>
              <a:ext cx="26262" cy="2996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7"/>
            <p:cNvSpPr/>
            <p:nvPr/>
          </p:nvSpPr>
          <p:spPr>
            <a:xfrm>
              <a:off x="6933800" y="4140040"/>
              <a:ext cx="33354" cy="28728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7"/>
            <p:cNvSpPr/>
            <p:nvPr/>
          </p:nvSpPr>
          <p:spPr>
            <a:xfrm>
              <a:off x="7088492" y="4035045"/>
              <a:ext cx="81920" cy="61825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7"/>
            <p:cNvSpPr/>
            <p:nvPr/>
          </p:nvSpPr>
          <p:spPr>
            <a:xfrm>
              <a:off x="7102933" y="4096870"/>
              <a:ext cx="35152" cy="26827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7"/>
            <p:cNvSpPr/>
            <p:nvPr/>
          </p:nvSpPr>
          <p:spPr>
            <a:xfrm>
              <a:off x="8009599" y="3895463"/>
              <a:ext cx="102425" cy="88241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7"/>
            <p:cNvSpPr/>
            <p:nvPr/>
          </p:nvSpPr>
          <p:spPr>
            <a:xfrm>
              <a:off x="7981796" y="3914684"/>
              <a:ext cx="29294" cy="37928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7"/>
            <p:cNvSpPr/>
            <p:nvPr/>
          </p:nvSpPr>
          <p:spPr>
            <a:xfrm>
              <a:off x="8229559" y="3923883"/>
              <a:ext cx="53808" cy="39212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7"/>
            <p:cNvSpPr/>
            <p:nvPr/>
          </p:nvSpPr>
          <p:spPr>
            <a:xfrm>
              <a:off x="9152106" y="4123749"/>
              <a:ext cx="54270" cy="38801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2" name="Google Shape;1792;p27"/>
          <p:cNvSpPr/>
          <p:nvPr/>
        </p:nvSpPr>
        <p:spPr>
          <a:xfrm flipH="1">
            <a:off x="-1030734" y="482650"/>
            <a:ext cx="2216995" cy="998984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27"/>
          <p:cNvSpPr/>
          <p:nvPr/>
        </p:nvSpPr>
        <p:spPr>
          <a:xfrm flipH="1">
            <a:off x="497272" y="60003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27"/>
          <p:cNvSpPr/>
          <p:nvPr/>
        </p:nvSpPr>
        <p:spPr>
          <a:xfrm flipH="1">
            <a:off x="1124397" y="91605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27"/>
          <p:cNvSpPr/>
          <p:nvPr/>
        </p:nvSpPr>
        <p:spPr>
          <a:xfrm flipH="1">
            <a:off x="1012371" y="7321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5400700" scaled="0"/>
        </a:gradFill>
        <a:effectLst/>
      </p:bgPr>
    </p:bg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p28"/>
          <p:cNvSpPr/>
          <p:nvPr/>
        </p:nvSpPr>
        <p:spPr>
          <a:xfrm>
            <a:off x="5548052" y="3937797"/>
            <a:ext cx="2788613" cy="1256557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28"/>
          <p:cNvSpPr/>
          <p:nvPr/>
        </p:nvSpPr>
        <p:spPr>
          <a:xfrm flipH="1">
            <a:off x="2350106" y="2684973"/>
            <a:ext cx="2136429" cy="596910"/>
          </a:xfrm>
          <a:custGeom>
            <a:avLst/>
            <a:gdLst/>
            <a:ahLst/>
            <a:cxnLst/>
            <a:rect l="l" t="t" r="r" b="b"/>
            <a:pathLst>
              <a:path w="55262" h="15440" extrusionOk="0">
                <a:moveTo>
                  <a:pt x="39472" y="1"/>
                </a:moveTo>
                <a:cubicBezTo>
                  <a:pt x="38436" y="1"/>
                  <a:pt x="37395" y="155"/>
                  <a:pt x="36430" y="425"/>
                </a:cubicBezTo>
                <a:cubicBezTo>
                  <a:pt x="34810" y="879"/>
                  <a:pt x="32457" y="1750"/>
                  <a:pt x="31503" y="3250"/>
                </a:cubicBezTo>
                <a:cubicBezTo>
                  <a:pt x="31049" y="3963"/>
                  <a:pt x="30827" y="4862"/>
                  <a:pt x="31151" y="5658"/>
                </a:cubicBezTo>
                <a:cubicBezTo>
                  <a:pt x="31336" y="6094"/>
                  <a:pt x="31670" y="6464"/>
                  <a:pt x="31836" y="6909"/>
                </a:cubicBezTo>
                <a:cubicBezTo>
                  <a:pt x="31987" y="7306"/>
                  <a:pt x="31861" y="7363"/>
                  <a:pt x="31650" y="7363"/>
                </a:cubicBezTo>
                <a:cubicBezTo>
                  <a:pt x="31565" y="7363"/>
                  <a:pt x="31466" y="7353"/>
                  <a:pt x="31365" y="7353"/>
                </a:cubicBezTo>
                <a:cubicBezTo>
                  <a:pt x="31226" y="7353"/>
                  <a:pt x="31085" y="7371"/>
                  <a:pt x="30975" y="7455"/>
                </a:cubicBezTo>
                <a:cubicBezTo>
                  <a:pt x="30734" y="7641"/>
                  <a:pt x="30549" y="8511"/>
                  <a:pt x="30623" y="8808"/>
                </a:cubicBezTo>
                <a:cubicBezTo>
                  <a:pt x="29867" y="8133"/>
                  <a:pt x="29094" y="7537"/>
                  <a:pt x="28041" y="7537"/>
                </a:cubicBezTo>
                <a:cubicBezTo>
                  <a:pt x="28010" y="7537"/>
                  <a:pt x="27978" y="7538"/>
                  <a:pt x="27946" y="7539"/>
                </a:cubicBezTo>
                <a:cubicBezTo>
                  <a:pt x="26445" y="7594"/>
                  <a:pt x="25491" y="8817"/>
                  <a:pt x="24750" y="9984"/>
                </a:cubicBezTo>
                <a:cubicBezTo>
                  <a:pt x="24556" y="9919"/>
                  <a:pt x="24463" y="9641"/>
                  <a:pt x="24232" y="9521"/>
                </a:cubicBezTo>
                <a:cubicBezTo>
                  <a:pt x="24064" y="9441"/>
                  <a:pt x="23887" y="9423"/>
                  <a:pt x="23701" y="9423"/>
                </a:cubicBezTo>
                <a:cubicBezTo>
                  <a:pt x="23629" y="9423"/>
                  <a:pt x="23556" y="9426"/>
                  <a:pt x="23481" y="9428"/>
                </a:cubicBezTo>
                <a:cubicBezTo>
                  <a:pt x="22870" y="9456"/>
                  <a:pt x="22555" y="9910"/>
                  <a:pt x="22157" y="10308"/>
                </a:cubicBezTo>
                <a:lnTo>
                  <a:pt x="22157" y="10308"/>
                </a:lnTo>
                <a:cubicBezTo>
                  <a:pt x="22222" y="8984"/>
                  <a:pt x="21694" y="7613"/>
                  <a:pt x="20832" y="6603"/>
                </a:cubicBezTo>
                <a:cubicBezTo>
                  <a:pt x="19793" y="5384"/>
                  <a:pt x="18241" y="4779"/>
                  <a:pt x="16689" y="4779"/>
                </a:cubicBezTo>
                <a:cubicBezTo>
                  <a:pt x="15033" y="4779"/>
                  <a:pt x="13376" y="5467"/>
                  <a:pt x="12339" y="6835"/>
                </a:cubicBezTo>
                <a:cubicBezTo>
                  <a:pt x="11820" y="7520"/>
                  <a:pt x="11412" y="8289"/>
                  <a:pt x="11107" y="9104"/>
                </a:cubicBezTo>
                <a:cubicBezTo>
                  <a:pt x="10995" y="9428"/>
                  <a:pt x="11005" y="9817"/>
                  <a:pt x="10912" y="10123"/>
                </a:cubicBezTo>
                <a:cubicBezTo>
                  <a:pt x="10868" y="10270"/>
                  <a:pt x="10787" y="10318"/>
                  <a:pt x="10684" y="10318"/>
                </a:cubicBezTo>
                <a:cubicBezTo>
                  <a:pt x="10481" y="10318"/>
                  <a:pt x="10194" y="10129"/>
                  <a:pt x="9949" y="10123"/>
                </a:cubicBezTo>
                <a:cubicBezTo>
                  <a:pt x="9911" y="10121"/>
                  <a:pt x="9873" y="10120"/>
                  <a:pt x="9836" y="10120"/>
                </a:cubicBezTo>
                <a:cubicBezTo>
                  <a:pt x="9341" y="10120"/>
                  <a:pt x="8881" y="10294"/>
                  <a:pt x="8596" y="10716"/>
                </a:cubicBezTo>
                <a:cubicBezTo>
                  <a:pt x="8201" y="10534"/>
                  <a:pt x="7823" y="10392"/>
                  <a:pt x="7466" y="10392"/>
                </a:cubicBezTo>
                <a:cubicBezTo>
                  <a:pt x="7078" y="10392"/>
                  <a:pt x="6715" y="10559"/>
                  <a:pt x="6383" y="11021"/>
                </a:cubicBezTo>
                <a:cubicBezTo>
                  <a:pt x="6123" y="11383"/>
                  <a:pt x="5994" y="11818"/>
                  <a:pt x="6031" y="12263"/>
                </a:cubicBezTo>
                <a:cubicBezTo>
                  <a:pt x="6068" y="12763"/>
                  <a:pt x="6466" y="13235"/>
                  <a:pt x="6392" y="13745"/>
                </a:cubicBezTo>
                <a:cubicBezTo>
                  <a:pt x="6381" y="13745"/>
                  <a:pt x="6370" y="13746"/>
                  <a:pt x="6360" y="13746"/>
                </a:cubicBezTo>
                <a:cubicBezTo>
                  <a:pt x="6052" y="13746"/>
                  <a:pt x="5886" y="13381"/>
                  <a:pt x="5566" y="13381"/>
                </a:cubicBezTo>
                <a:cubicBezTo>
                  <a:pt x="5551" y="13381"/>
                  <a:pt x="5536" y="13382"/>
                  <a:pt x="5521" y="13383"/>
                </a:cubicBezTo>
                <a:cubicBezTo>
                  <a:pt x="5104" y="13430"/>
                  <a:pt x="4780" y="13976"/>
                  <a:pt x="4669" y="14319"/>
                </a:cubicBezTo>
                <a:cubicBezTo>
                  <a:pt x="4539" y="14263"/>
                  <a:pt x="4484" y="14152"/>
                  <a:pt x="4521" y="13976"/>
                </a:cubicBezTo>
                <a:cubicBezTo>
                  <a:pt x="4428" y="13633"/>
                  <a:pt x="4215" y="13328"/>
                  <a:pt x="3928" y="13133"/>
                </a:cubicBezTo>
                <a:cubicBezTo>
                  <a:pt x="3515" y="12769"/>
                  <a:pt x="2854" y="12376"/>
                  <a:pt x="2249" y="12376"/>
                </a:cubicBezTo>
                <a:cubicBezTo>
                  <a:pt x="2162" y="12376"/>
                  <a:pt x="2076" y="12384"/>
                  <a:pt x="1992" y="12401"/>
                </a:cubicBezTo>
                <a:cubicBezTo>
                  <a:pt x="1085" y="12596"/>
                  <a:pt x="658" y="13615"/>
                  <a:pt x="362" y="14384"/>
                </a:cubicBezTo>
                <a:cubicBezTo>
                  <a:pt x="1" y="15338"/>
                  <a:pt x="112" y="15440"/>
                  <a:pt x="112" y="15440"/>
                </a:cubicBezTo>
                <a:lnTo>
                  <a:pt x="54428" y="15440"/>
                </a:lnTo>
                <a:cubicBezTo>
                  <a:pt x="54594" y="15440"/>
                  <a:pt x="55095" y="15291"/>
                  <a:pt x="55178" y="15143"/>
                </a:cubicBezTo>
                <a:cubicBezTo>
                  <a:pt x="55261" y="14967"/>
                  <a:pt x="55057" y="14949"/>
                  <a:pt x="55030" y="14847"/>
                </a:cubicBezTo>
                <a:cubicBezTo>
                  <a:pt x="54965" y="14560"/>
                  <a:pt x="54937" y="14263"/>
                  <a:pt x="54881" y="13967"/>
                </a:cubicBezTo>
                <a:cubicBezTo>
                  <a:pt x="54715" y="13226"/>
                  <a:pt x="54279" y="12624"/>
                  <a:pt x="53770" y="12087"/>
                </a:cubicBezTo>
                <a:cubicBezTo>
                  <a:pt x="53058" y="11333"/>
                  <a:pt x="52139" y="11017"/>
                  <a:pt x="51193" y="11017"/>
                </a:cubicBezTo>
                <a:cubicBezTo>
                  <a:pt x="50220" y="11017"/>
                  <a:pt x="49220" y="11352"/>
                  <a:pt x="48388" y="11892"/>
                </a:cubicBezTo>
                <a:cubicBezTo>
                  <a:pt x="47798" y="12276"/>
                  <a:pt x="47085" y="12994"/>
                  <a:pt x="46754" y="13729"/>
                </a:cubicBezTo>
                <a:lnTo>
                  <a:pt x="46754" y="13729"/>
                </a:lnTo>
                <a:cubicBezTo>
                  <a:pt x="46668" y="13371"/>
                  <a:pt x="46456" y="12958"/>
                  <a:pt x="46369" y="12855"/>
                </a:cubicBezTo>
                <a:cubicBezTo>
                  <a:pt x="45823" y="12216"/>
                  <a:pt x="45202" y="12420"/>
                  <a:pt x="44498" y="12216"/>
                </a:cubicBezTo>
                <a:cubicBezTo>
                  <a:pt x="44563" y="11966"/>
                  <a:pt x="44841" y="11799"/>
                  <a:pt x="44869" y="11503"/>
                </a:cubicBezTo>
                <a:cubicBezTo>
                  <a:pt x="44915" y="11142"/>
                  <a:pt x="44683" y="10799"/>
                  <a:pt x="44452" y="10558"/>
                </a:cubicBezTo>
                <a:cubicBezTo>
                  <a:pt x="44218" y="10318"/>
                  <a:pt x="43947" y="10223"/>
                  <a:pt x="43666" y="10223"/>
                </a:cubicBezTo>
                <a:cubicBezTo>
                  <a:pt x="43210" y="10223"/>
                  <a:pt x="42727" y="10473"/>
                  <a:pt x="42336" y="10761"/>
                </a:cubicBezTo>
                <a:lnTo>
                  <a:pt x="42336" y="10761"/>
                </a:lnTo>
                <a:cubicBezTo>
                  <a:pt x="42434" y="10635"/>
                  <a:pt x="42375" y="10478"/>
                  <a:pt x="42433" y="10299"/>
                </a:cubicBezTo>
                <a:cubicBezTo>
                  <a:pt x="42544" y="10067"/>
                  <a:pt x="42683" y="9854"/>
                  <a:pt x="42840" y="9660"/>
                </a:cubicBezTo>
                <a:cubicBezTo>
                  <a:pt x="43118" y="9317"/>
                  <a:pt x="43414" y="8993"/>
                  <a:pt x="43729" y="8687"/>
                </a:cubicBezTo>
                <a:cubicBezTo>
                  <a:pt x="44628" y="7752"/>
                  <a:pt x="45035" y="6316"/>
                  <a:pt x="45054" y="5029"/>
                </a:cubicBezTo>
                <a:cubicBezTo>
                  <a:pt x="45072" y="4204"/>
                  <a:pt x="45082" y="3371"/>
                  <a:pt x="44758" y="2593"/>
                </a:cubicBezTo>
                <a:cubicBezTo>
                  <a:pt x="44294" y="1462"/>
                  <a:pt x="43387" y="796"/>
                  <a:pt x="42257" y="425"/>
                </a:cubicBezTo>
                <a:cubicBezTo>
                  <a:pt x="41377" y="132"/>
                  <a:pt x="40427" y="1"/>
                  <a:pt x="39472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28"/>
          <p:cNvSpPr/>
          <p:nvPr/>
        </p:nvSpPr>
        <p:spPr>
          <a:xfrm>
            <a:off x="-458955" y="3857352"/>
            <a:ext cx="4322843" cy="1299869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0" name="Google Shape;1800;p28"/>
          <p:cNvGrpSpPr/>
          <p:nvPr/>
        </p:nvGrpSpPr>
        <p:grpSpPr>
          <a:xfrm>
            <a:off x="-2179299" y="3733150"/>
            <a:ext cx="2840052" cy="793500"/>
            <a:chOff x="6709575" y="3608950"/>
            <a:chExt cx="2840052" cy="793500"/>
          </a:xfrm>
        </p:grpSpPr>
        <p:sp>
          <p:nvSpPr>
            <p:cNvPr id="1801" name="Google Shape;1801;p28"/>
            <p:cNvSpPr/>
            <p:nvPr/>
          </p:nvSpPr>
          <p:spPr>
            <a:xfrm>
              <a:off x="6709575" y="3608950"/>
              <a:ext cx="2840052" cy="79350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8"/>
            <p:cNvSpPr/>
            <p:nvPr/>
          </p:nvSpPr>
          <p:spPr>
            <a:xfrm>
              <a:off x="6715280" y="4285738"/>
              <a:ext cx="2827667" cy="116712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8"/>
            <p:cNvSpPr/>
            <p:nvPr/>
          </p:nvSpPr>
          <p:spPr>
            <a:xfrm>
              <a:off x="8001531" y="4237223"/>
              <a:ext cx="433239" cy="74622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8"/>
            <p:cNvSpPr/>
            <p:nvPr/>
          </p:nvSpPr>
          <p:spPr>
            <a:xfrm>
              <a:off x="8832188" y="4321455"/>
              <a:ext cx="94305" cy="19581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8"/>
            <p:cNvSpPr/>
            <p:nvPr/>
          </p:nvSpPr>
          <p:spPr>
            <a:xfrm>
              <a:off x="8281928" y="3977331"/>
              <a:ext cx="264774" cy="135676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8"/>
            <p:cNvSpPr/>
            <p:nvPr/>
          </p:nvSpPr>
          <p:spPr>
            <a:xfrm>
              <a:off x="8297140" y="3610697"/>
              <a:ext cx="730287" cy="491055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8"/>
            <p:cNvSpPr/>
            <p:nvPr/>
          </p:nvSpPr>
          <p:spPr>
            <a:xfrm>
              <a:off x="8762191" y="4103962"/>
              <a:ext cx="120978" cy="40857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8"/>
            <p:cNvSpPr/>
            <p:nvPr/>
          </p:nvSpPr>
          <p:spPr>
            <a:xfrm>
              <a:off x="8739167" y="4131200"/>
              <a:ext cx="271609" cy="126169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8"/>
            <p:cNvSpPr/>
            <p:nvPr/>
          </p:nvSpPr>
          <p:spPr>
            <a:xfrm>
              <a:off x="8935486" y="4258551"/>
              <a:ext cx="179051" cy="73132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8"/>
            <p:cNvSpPr/>
            <p:nvPr/>
          </p:nvSpPr>
          <p:spPr>
            <a:xfrm>
              <a:off x="7951063" y="3997940"/>
              <a:ext cx="479903" cy="29134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8"/>
            <p:cNvSpPr/>
            <p:nvPr/>
          </p:nvSpPr>
          <p:spPr>
            <a:xfrm>
              <a:off x="8480406" y="4185163"/>
              <a:ext cx="297100" cy="130897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8"/>
            <p:cNvSpPr/>
            <p:nvPr/>
          </p:nvSpPr>
          <p:spPr>
            <a:xfrm>
              <a:off x="7279877" y="3832867"/>
              <a:ext cx="682184" cy="336878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8"/>
            <p:cNvSpPr/>
            <p:nvPr/>
          </p:nvSpPr>
          <p:spPr>
            <a:xfrm>
              <a:off x="7590237" y="4180589"/>
              <a:ext cx="353478" cy="155873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8"/>
            <p:cNvSpPr/>
            <p:nvPr/>
          </p:nvSpPr>
          <p:spPr>
            <a:xfrm>
              <a:off x="7506004" y="4182901"/>
              <a:ext cx="119488" cy="54270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8"/>
            <p:cNvSpPr/>
            <p:nvPr/>
          </p:nvSpPr>
          <p:spPr>
            <a:xfrm>
              <a:off x="7129452" y="4123954"/>
              <a:ext cx="155719" cy="110802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8"/>
            <p:cNvSpPr/>
            <p:nvPr/>
          </p:nvSpPr>
          <p:spPr>
            <a:xfrm>
              <a:off x="7021373" y="4164400"/>
              <a:ext cx="117175" cy="146623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8"/>
            <p:cNvSpPr/>
            <p:nvPr/>
          </p:nvSpPr>
          <p:spPr>
            <a:xfrm>
              <a:off x="7120869" y="4214302"/>
              <a:ext cx="333743" cy="124370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8"/>
            <p:cNvSpPr/>
            <p:nvPr/>
          </p:nvSpPr>
          <p:spPr>
            <a:xfrm>
              <a:off x="6747657" y="4246268"/>
              <a:ext cx="311850" cy="124061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8"/>
            <p:cNvSpPr/>
            <p:nvPr/>
          </p:nvSpPr>
          <p:spPr>
            <a:xfrm>
              <a:off x="8410409" y="4155047"/>
              <a:ext cx="78117" cy="74982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8"/>
            <p:cNvSpPr/>
            <p:nvPr/>
          </p:nvSpPr>
          <p:spPr>
            <a:xfrm>
              <a:off x="8705556" y="4155766"/>
              <a:ext cx="54784" cy="20557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8"/>
            <p:cNvSpPr/>
            <p:nvPr/>
          </p:nvSpPr>
          <p:spPr>
            <a:xfrm>
              <a:off x="8793643" y="4267545"/>
              <a:ext cx="55247" cy="23538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8"/>
            <p:cNvSpPr/>
            <p:nvPr/>
          </p:nvSpPr>
          <p:spPr>
            <a:xfrm>
              <a:off x="7864416" y="4180537"/>
              <a:ext cx="57200" cy="21020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8"/>
            <p:cNvSpPr/>
            <p:nvPr/>
          </p:nvSpPr>
          <p:spPr>
            <a:xfrm>
              <a:off x="7294165" y="4171287"/>
              <a:ext cx="96669" cy="29448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8"/>
            <p:cNvSpPr/>
            <p:nvPr/>
          </p:nvSpPr>
          <p:spPr>
            <a:xfrm>
              <a:off x="7627136" y="4110489"/>
              <a:ext cx="181159" cy="72515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8"/>
            <p:cNvSpPr/>
            <p:nvPr/>
          </p:nvSpPr>
          <p:spPr>
            <a:xfrm>
              <a:off x="7481233" y="4261480"/>
              <a:ext cx="123805" cy="20557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8"/>
            <p:cNvSpPr/>
            <p:nvPr/>
          </p:nvSpPr>
          <p:spPr>
            <a:xfrm>
              <a:off x="8572758" y="4110130"/>
              <a:ext cx="93329" cy="34330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8"/>
            <p:cNvSpPr/>
            <p:nvPr/>
          </p:nvSpPr>
          <p:spPr>
            <a:xfrm>
              <a:off x="9118289" y="4185163"/>
              <a:ext cx="393255" cy="174683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8"/>
            <p:cNvSpPr/>
            <p:nvPr/>
          </p:nvSpPr>
          <p:spPr>
            <a:xfrm>
              <a:off x="9185871" y="4360000"/>
              <a:ext cx="155257" cy="28266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8"/>
            <p:cNvSpPr/>
            <p:nvPr/>
          </p:nvSpPr>
          <p:spPr>
            <a:xfrm>
              <a:off x="7068038" y="3814160"/>
              <a:ext cx="97183" cy="9039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8"/>
            <p:cNvSpPr/>
            <p:nvPr/>
          </p:nvSpPr>
          <p:spPr>
            <a:xfrm>
              <a:off x="7017570" y="3774125"/>
              <a:ext cx="26262" cy="2996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8"/>
            <p:cNvSpPr/>
            <p:nvPr/>
          </p:nvSpPr>
          <p:spPr>
            <a:xfrm>
              <a:off x="6933800" y="4140040"/>
              <a:ext cx="33354" cy="28728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8"/>
            <p:cNvSpPr/>
            <p:nvPr/>
          </p:nvSpPr>
          <p:spPr>
            <a:xfrm>
              <a:off x="7088492" y="4035045"/>
              <a:ext cx="81920" cy="61825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8"/>
            <p:cNvSpPr/>
            <p:nvPr/>
          </p:nvSpPr>
          <p:spPr>
            <a:xfrm>
              <a:off x="7102933" y="4096870"/>
              <a:ext cx="35152" cy="26827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8"/>
            <p:cNvSpPr/>
            <p:nvPr/>
          </p:nvSpPr>
          <p:spPr>
            <a:xfrm>
              <a:off x="8009599" y="3895463"/>
              <a:ext cx="102425" cy="88241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8"/>
            <p:cNvSpPr/>
            <p:nvPr/>
          </p:nvSpPr>
          <p:spPr>
            <a:xfrm>
              <a:off x="7981796" y="3914684"/>
              <a:ext cx="29294" cy="37928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8"/>
            <p:cNvSpPr/>
            <p:nvPr/>
          </p:nvSpPr>
          <p:spPr>
            <a:xfrm>
              <a:off x="8229559" y="3923883"/>
              <a:ext cx="53808" cy="39212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8"/>
            <p:cNvSpPr/>
            <p:nvPr/>
          </p:nvSpPr>
          <p:spPr>
            <a:xfrm>
              <a:off x="9152106" y="4123749"/>
              <a:ext cx="54270" cy="38801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8" name="Google Shape;1838;p28"/>
          <p:cNvSpPr/>
          <p:nvPr/>
        </p:nvSpPr>
        <p:spPr>
          <a:xfrm>
            <a:off x="9950750" y="36915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28"/>
          <p:cNvSpPr/>
          <p:nvPr/>
        </p:nvSpPr>
        <p:spPr>
          <a:xfrm>
            <a:off x="9414309" y="6148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28"/>
          <p:cNvSpPr/>
          <p:nvPr/>
        </p:nvSpPr>
        <p:spPr>
          <a:xfrm>
            <a:off x="10927159" y="53565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28"/>
          <p:cNvSpPr/>
          <p:nvPr/>
        </p:nvSpPr>
        <p:spPr>
          <a:xfrm>
            <a:off x="11021087" y="9252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28"/>
          <p:cNvGrpSpPr/>
          <p:nvPr/>
        </p:nvGrpSpPr>
        <p:grpSpPr>
          <a:xfrm flipH="1">
            <a:off x="6846886" y="3921791"/>
            <a:ext cx="4903107" cy="1233052"/>
            <a:chOff x="4624250" y="2097578"/>
            <a:chExt cx="4686138" cy="1178488"/>
          </a:xfrm>
        </p:grpSpPr>
        <p:sp>
          <p:nvSpPr>
            <p:cNvPr id="1843" name="Google Shape;1843;p28"/>
            <p:cNvSpPr/>
            <p:nvPr/>
          </p:nvSpPr>
          <p:spPr>
            <a:xfrm>
              <a:off x="6637807" y="2100616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8"/>
            <p:cNvSpPr/>
            <p:nvPr/>
          </p:nvSpPr>
          <p:spPr>
            <a:xfrm>
              <a:off x="8152479" y="2097578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8"/>
            <p:cNvSpPr/>
            <p:nvPr/>
          </p:nvSpPr>
          <p:spPr>
            <a:xfrm>
              <a:off x="8694945" y="2753713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8"/>
            <p:cNvSpPr/>
            <p:nvPr/>
          </p:nvSpPr>
          <p:spPr>
            <a:xfrm>
              <a:off x="8794890" y="2878067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8"/>
            <p:cNvSpPr/>
            <p:nvPr/>
          </p:nvSpPr>
          <p:spPr>
            <a:xfrm>
              <a:off x="8874510" y="3025889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8"/>
            <p:cNvSpPr/>
            <p:nvPr/>
          </p:nvSpPr>
          <p:spPr>
            <a:xfrm>
              <a:off x="7948714" y="2595520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8"/>
            <p:cNvSpPr/>
            <p:nvPr/>
          </p:nvSpPr>
          <p:spPr>
            <a:xfrm>
              <a:off x="7559622" y="2613120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8"/>
            <p:cNvSpPr/>
            <p:nvPr/>
          </p:nvSpPr>
          <p:spPr>
            <a:xfrm>
              <a:off x="6950212" y="2686350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8"/>
            <p:cNvSpPr/>
            <p:nvPr/>
          </p:nvSpPr>
          <p:spPr>
            <a:xfrm>
              <a:off x="7672243" y="2900592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8"/>
            <p:cNvSpPr/>
            <p:nvPr/>
          </p:nvSpPr>
          <p:spPr>
            <a:xfrm>
              <a:off x="8158346" y="2827257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8"/>
            <p:cNvSpPr/>
            <p:nvPr/>
          </p:nvSpPr>
          <p:spPr>
            <a:xfrm>
              <a:off x="8299044" y="2698188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8"/>
            <p:cNvSpPr/>
            <p:nvPr/>
          </p:nvSpPr>
          <p:spPr>
            <a:xfrm>
              <a:off x="8048659" y="2861305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8"/>
            <p:cNvSpPr/>
            <p:nvPr/>
          </p:nvSpPr>
          <p:spPr>
            <a:xfrm>
              <a:off x="7909009" y="3053023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8"/>
            <p:cNvSpPr/>
            <p:nvPr/>
          </p:nvSpPr>
          <p:spPr>
            <a:xfrm>
              <a:off x="7776692" y="3037622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8"/>
            <p:cNvSpPr/>
            <p:nvPr/>
          </p:nvSpPr>
          <p:spPr>
            <a:xfrm>
              <a:off x="6828896" y="3033851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8"/>
            <p:cNvSpPr/>
            <p:nvPr/>
          </p:nvSpPr>
          <p:spPr>
            <a:xfrm>
              <a:off x="7966210" y="3117033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8"/>
            <p:cNvSpPr/>
            <p:nvPr/>
          </p:nvSpPr>
          <p:spPr>
            <a:xfrm>
              <a:off x="4806647" y="2941461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8"/>
            <p:cNvSpPr/>
            <p:nvPr/>
          </p:nvSpPr>
          <p:spPr>
            <a:xfrm>
              <a:off x="4624250" y="3156424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8"/>
            <p:cNvSpPr/>
            <p:nvPr/>
          </p:nvSpPr>
          <p:spPr>
            <a:xfrm>
              <a:off x="6567084" y="28805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8"/>
            <p:cNvSpPr/>
            <p:nvPr/>
          </p:nvSpPr>
          <p:spPr>
            <a:xfrm>
              <a:off x="7293182" y="23674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8"/>
            <p:cNvSpPr/>
            <p:nvPr/>
          </p:nvSpPr>
          <p:spPr>
            <a:xfrm>
              <a:off x="6675287" y="2528265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8"/>
            <p:cNvSpPr/>
            <p:nvPr/>
          </p:nvSpPr>
          <p:spPr>
            <a:xfrm>
              <a:off x="7147122" y="2695442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5" name="Google Shape;1865;p28"/>
          <p:cNvSpPr/>
          <p:nvPr/>
        </p:nvSpPr>
        <p:spPr>
          <a:xfrm>
            <a:off x="2188037" y="72836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28"/>
          <p:cNvSpPr/>
          <p:nvPr/>
        </p:nvSpPr>
        <p:spPr>
          <a:xfrm>
            <a:off x="1545234" y="87051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7" name="Google Shape;1867;p28"/>
          <p:cNvSpPr/>
          <p:nvPr/>
        </p:nvSpPr>
        <p:spPr>
          <a:xfrm>
            <a:off x="8256997" y="364188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8" name="Google Shape;1868;p28"/>
          <p:cNvSpPr/>
          <p:nvPr/>
        </p:nvSpPr>
        <p:spPr>
          <a:xfrm>
            <a:off x="1576950" y="61180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9" name="Google Shape;1869;p28"/>
          <p:cNvSpPr/>
          <p:nvPr/>
        </p:nvSpPr>
        <p:spPr>
          <a:xfrm>
            <a:off x="1115525" y="115576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0" name="Google Shape;1870;p28"/>
          <p:cNvSpPr/>
          <p:nvPr/>
        </p:nvSpPr>
        <p:spPr>
          <a:xfrm>
            <a:off x="5156609" y="43580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1" name="Google Shape;1871;p28"/>
          <p:cNvGrpSpPr/>
          <p:nvPr/>
        </p:nvGrpSpPr>
        <p:grpSpPr>
          <a:xfrm>
            <a:off x="7222318" y="885296"/>
            <a:ext cx="4152249" cy="1160123"/>
            <a:chOff x="7222318" y="885296"/>
            <a:chExt cx="4152249" cy="1160123"/>
          </a:xfrm>
        </p:grpSpPr>
        <p:sp>
          <p:nvSpPr>
            <p:cNvPr id="1872" name="Google Shape;1872;p28"/>
            <p:cNvSpPr/>
            <p:nvPr/>
          </p:nvSpPr>
          <p:spPr>
            <a:xfrm flipH="1">
              <a:off x="7222318" y="885296"/>
              <a:ext cx="4152249" cy="1160123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8"/>
            <p:cNvSpPr/>
            <p:nvPr/>
          </p:nvSpPr>
          <p:spPr>
            <a:xfrm>
              <a:off x="7559909" y="139927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8"/>
            <p:cNvSpPr/>
            <p:nvPr/>
          </p:nvSpPr>
          <p:spPr>
            <a:xfrm>
              <a:off x="7702009" y="982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40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5" name="Google Shape;1875;p28"/>
          <p:cNvSpPr/>
          <p:nvPr/>
        </p:nvSpPr>
        <p:spPr>
          <a:xfrm>
            <a:off x="1038250" y="37133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6" name="Google Shape;1876;p28"/>
          <p:cNvSpPr/>
          <p:nvPr/>
        </p:nvSpPr>
        <p:spPr>
          <a:xfrm>
            <a:off x="1775682" y="3464074"/>
            <a:ext cx="54270" cy="38801"/>
          </a:xfrm>
          <a:custGeom>
            <a:avLst/>
            <a:gdLst/>
            <a:ahLst/>
            <a:cxnLst/>
            <a:rect l="l" t="t" r="r" b="b"/>
            <a:pathLst>
              <a:path w="1056" h="755" extrusionOk="0">
                <a:moveTo>
                  <a:pt x="497" y="1"/>
                </a:moveTo>
                <a:cubicBezTo>
                  <a:pt x="300" y="1"/>
                  <a:pt x="31" y="91"/>
                  <a:pt x="0" y="282"/>
                </a:cubicBezTo>
                <a:cubicBezTo>
                  <a:pt x="0" y="365"/>
                  <a:pt x="28" y="439"/>
                  <a:pt x="83" y="495"/>
                </a:cubicBezTo>
                <a:cubicBezTo>
                  <a:pt x="148" y="606"/>
                  <a:pt x="259" y="625"/>
                  <a:pt x="380" y="671"/>
                </a:cubicBezTo>
                <a:lnTo>
                  <a:pt x="491" y="754"/>
                </a:lnTo>
                <a:cubicBezTo>
                  <a:pt x="648" y="727"/>
                  <a:pt x="880" y="717"/>
                  <a:pt x="982" y="588"/>
                </a:cubicBezTo>
                <a:cubicBezTo>
                  <a:pt x="1028" y="532"/>
                  <a:pt x="1047" y="467"/>
                  <a:pt x="1056" y="393"/>
                </a:cubicBezTo>
                <a:cubicBezTo>
                  <a:pt x="1028" y="189"/>
                  <a:pt x="806" y="60"/>
                  <a:pt x="611" y="13"/>
                </a:cubicBezTo>
                <a:cubicBezTo>
                  <a:pt x="579" y="5"/>
                  <a:pt x="540" y="1"/>
                  <a:pt x="497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7" name="Google Shape;1877;p28"/>
          <p:cNvSpPr/>
          <p:nvPr/>
        </p:nvSpPr>
        <p:spPr>
          <a:xfrm>
            <a:off x="893975" y="4060397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8" name="Google Shape;1878;p28"/>
          <p:cNvGrpSpPr/>
          <p:nvPr/>
        </p:nvGrpSpPr>
        <p:grpSpPr>
          <a:xfrm>
            <a:off x="546113" y="1002680"/>
            <a:ext cx="2312712" cy="596899"/>
            <a:chOff x="6334200" y="978578"/>
            <a:chExt cx="1544073" cy="398517"/>
          </a:xfrm>
        </p:grpSpPr>
        <p:sp>
          <p:nvSpPr>
            <p:cNvPr id="1879" name="Google Shape;1879;p28"/>
            <p:cNvSpPr/>
            <p:nvPr/>
          </p:nvSpPr>
          <p:spPr>
            <a:xfrm>
              <a:off x="6342625" y="978578"/>
              <a:ext cx="1535648" cy="398517"/>
            </a:xfrm>
            <a:custGeom>
              <a:avLst/>
              <a:gdLst/>
              <a:ahLst/>
              <a:cxnLst/>
              <a:rect l="l" t="t" r="r" b="b"/>
              <a:pathLst>
                <a:path w="31986" h="8545" extrusionOk="0">
                  <a:moveTo>
                    <a:pt x="7475" y="0"/>
                  </a:moveTo>
                  <a:cubicBezTo>
                    <a:pt x="7324" y="0"/>
                    <a:pt x="7173" y="4"/>
                    <a:pt x="7022" y="12"/>
                  </a:cubicBezTo>
                  <a:cubicBezTo>
                    <a:pt x="6983" y="11"/>
                    <a:pt x="6943" y="11"/>
                    <a:pt x="6903" y="11"/>
                  </a:cubicBezTo>
                  <a:cubicBezTo>
                    <a:pt x="6148" y="11"/>
                    <a:pt x="5412" y="179"/>
                    <a:pt x="4735" y="522"/>
                  </a:cubicBezTo>
                  <a:cubicBezTo>
                    <a:pt x="4123" y="763"/>
                    <a:pt x="3595" y="1179"/>
                    <a:pt x="3197" y="1707"/>
                  </a:cubicBezTo>
                  <a:cubicBezTo>
                    <a:pt x="2799" y="2078"/>
                    <a:pt x="2521" y="2550"/>
                    <a:pt x="2400" y="3078"/>
                  </a:cubicBezTo>
                  <a:cubicBezTo>
                    <a:pt x="2252" y="3560"/>
                    <a:pt x="2187" y="4069"/>
                    <a:pt x="2215" y="4579"/>
                  </a:cubicBezTo>
                  <a:cubicBezTo>
                    <a:pt x="2206" y="5431"/>
                    <a:pt x="2308" y="6228"/>
                    <a:pt x="2697" y="6996"/>
                  </a:cubicBezTo>
                  <a:cubicBezTo>
                    <a:pt x="2821" y="7238"/>
                    <a:pt x="2952" y="7518"/>
                    <a:pt x="3184" y="7679"/>
                  </a:cubicBezTo>
                  <a:lnTo>
                    <a:pt x="3184" y="7679"/>
                  </a:lnTo>
                  <a:cubicBezTo>
                    <a:pt x="3067" y="7632"/>
                    <a:pt x="2929" y="7611"/>
                    <a:pt x="2784" y="7611"/>
                  </a:cubicBezTo>
                  <a:cubicBezTo>
                    <a:pt x="2334" y="7611"/>
                    <a:pt x="1815" y="7817"/>
                    <a:pt x="1632" y="8126"/>
                  </a:cubicBezTo>
                  <a:cubicBezTo>
                    <a:pt x="1524" y="8113"/>
                    <a:pt x="1416" y="8107"/>
                    <a:pt x="1309" y="8107"/>
                  </a:cubicBezTo>
                  <a:cubicBezTo>
                    <a:pt x="886" y="8107"/>
                    <a:pt x="471" y="8201"/>
                    <a:pt x="57" y="8312"/>
                  </a:cubicBezTo>
                  <a:cubicBezTo>
                    <a:pt x="0" y="8327"/>
                    <a:pt x="138" y="8336"/>
                    <a:pt x="369" y="8336"/>
                  </a:cubicBezTo>
                  <a:cubicBezTo>
                    <a:pt x="817" y="8336"/>
                    <a:pt x="1615" y="8305"/>
                    <a:pt x="2030" y="8237"/>
                  </a:cubicBezTo>
                  <a:cubicBezTo>
                    <a:pt x="2108" y="8226"/>
                    <a:pt x="2198" y="8222"/>
                    <a:pt x="2296" y="8222"/>
                  </a:cubicBezTo>
                  <a:cubicBezTo>
                    <a:pt x="2606" y="8222"/>
                    <a:pt x="2992" y="8269"/>
                    <a:pt x="3280" y="8312"/>
                  </a:cubicBezTo>
                  <a:lnTo>
                    <a:pt x="31892" y="8312"/>
                  </a:lnTo>
                  <a:cubicBezTo>
                    <a:pt x="31892" y="8452"/>
                    <a:pt x="31926" y="8544"/>
                    <a:pt x="31953" y="8544"/>
                  </a:cubicBezTo>
                  <a:cubicBezTo>
                    <a:pt x="31968" y="8544"/>
                    <a:pt x="31982" y="8513"/>
                    <a:pt x="31985" y="8441"/>
                  </a:cubicBezTo>
                  <a:cubicBezTo>
                    <a:pt x="31985" y="8173"/>
                    <a:pt x="31948" y="7765"/>
                    <a:pt x="31800" y="7534"/>
                  </a:cubicBezTo>
                  <a:cubicBezTo>
                    <a:pt x="31726" y="7395"/>
                    <a:pt x="31596" y="7293"/>
                    <a:pt x="31448" y="7246"/>
                  </a:cubicBezTo>
                  <a:cubicBezTo>
                    <a:pt x="31441" y="7246"/>
                    <a:pt x="31433" y="7246"/>
                    <a:pt x="31426" y="7246"/>
                  </a:cubicBezTo>
                  <a:cubicBezTo>
                    <a:pt x="31398" y="7246"/>
                    <a:pt x="31366" y="7249"/>
                    <a:pt x="31333" y="7256"/>
                  </a:cubicBezTo>
                  <a:lnTo>
                    <a:pt x="31333" y="7256"/>
                  </a:lnTo>
                  <a:cubicBezTo>
                    <a:pt x="31542" y="7000"/>
                    <a:pt x="31648" y="6531"/>
                    <a:pt x="31578" y="6292"/>
                  </a:cubicBezTo>
                  <a:cubicBezTo>
                    <a:pt x="31466" y="5903"/>
                    <a:pt x="31207" y="5598"/>
                    <a:pt x="30938" y="5301"/>
                  </a:cubicBezTo>
                  <a:cubicBezTo>
                    <a:pt x="30525" y="4830"/>
                    <a:pt x="29929" y="4563"/>
                    <a:pt x="29312" y="4563"/>
                  </a:cubicBezTo>
                  <a:cubicBezTo>
                    <a:pt x="29141" y="4563"/>
                    <a:pt x="28969" y="4583"/>
                    <a:pt x="28799" y="4625"/>
                  </a:cubicBezTo>
                  <a:cubicBezTo>
                    <a:pt x="27937" y="4810"/>
                    <a:pt x="27141" y="5422"/>
                    <a:pt x="26539" y="6033"/>
                  </a:cubicBezTo>
                  <a:cubicBezTo>
                    <a:pt x="26502" y="6068"/>
                    <a:pt x="26467" y="6104"/>
                    <a:pt x="26433" y="6140"/>
                  </a:cubicBezTo>
                  <a:lnTo>
                    <a:pt x="26433" y="6140"/>
                  </a:lnTo>
                  <a:cubicBezTo>
                    <a:pt x="26521" y="5936"/>
                    <a:pt x="26589" y="5724"/>
                    <a:pt x="26631" y="5505"/>
                  </a:cubicBezTo>
                  <a:cubicBezTo>
                    <a:pt x="26761" y="4912"/>
                    <a:pt x="26733" y="4292"/>
                    <a:pt x="26539" y="3717"/>
                  </a:cubicBezTo>
                  <a:cubicBezTo>
                    <a:pt x="26122" y="2430"/>
                    <a:pt x="25075" y="1226"/>
                    <a:pt x="23769" y="800"/>
                  </a:cubicBezTo>
                  <a:cubicBezTo>
                    <a:pt x="23473" y="679"/>
                    <a:pt x="23158" y="587"/>
                    <a:pt x="22843" y="513"/>
                  </a:cubicBezTo>
                  <a:cubicBezTo>
                    <a:pt x="22597" y="480"/>
                    <a:pt x="22350" y="464"/>
                    <a:pt x="22102" y="464"/>
                  </a:cubicBezTo>
                  <a:cubicBezTo>
                    <a:pt x="21854" y="464"/>
                    <a:pt x="21606" y="480"/>
                    <a:pt x="21361" y="513"/>
                  </a:cubicBezTo>
                  <a:cubicBezTo>
                    <a:pt x="20203" y="651"/>
                    <a:pt x="19129" y="1207"/>
                    <a:pt x="18351" y="2087"/>
                  </a:cubicBezTo>
                  <a:cubicBezTo>
                    <a:pt x="17554" y="2995"/>
                    <a:pt x="17072" y="4134"/>
                    <a:pt x="16980" y="5338"/>
                  </a:cubicBezTo>
                  <a:cubicBezTo>
                    <a:pt x="16925" y="5922"/>
                    <a:pt x="16906" y="6730"/>
                    <a:pt x="17144" y="7303"/>
                  </a:cubicBezTo>
                  <a:lnTo>
                    <a:pt x="17144" y="7303"/>
                  </a:lnTo>
                  <a:cubicBezTo>
                    <a:pt x="16905" y="6754"/>
                    <a:pt x="16360" y="6274"/>
                    <a:pt x="15743" y="6274"/>
                  </a:cubicBezTo>
                  <a:cubicBezTo>
                    <a:pt x="15696" y="6274"/>
                    <a:pt x="15648" y="6277"/>
                    <a:pt x="15600" y="6283"/>
                  </a:cubicBezTo>
                  <a:cubicBezTo>
                    <a:pt x="15266" y="6329"/>
                    <a:pt x="14960" y="6793"/>
                    <a:pt x="15044" y="7145"/>
                  </a:cubicBezTo>
                  <a:cubicBezTo>
                    <a:pt x="14952" y="6999"/>
                    <a:pt x="14639" y="6986"/>
                    <a:pt x="14434" y="6986"/>
                  </a:cubicBezTo>
                  <a:cubicBezTo>
                    <a:pt x="14390" y="6986"/>
                    <a:pt x="14352" y="6987"/>
                    <a:pt x="14321" y="6987"/>
                  </a:cubicBezTo>
                  <a:cubicBezTo>
                    <a:pt x="13951" y="7006"/>
                    <a:pt x="13691" y="7163"/>
                    <a:pt x="13367" y="7320"/>
                  </a:cubicBezTo>
                  <a:cubicBezTo>
                    <a:pt x="13608" y="6959"/>
                    <a:pt x="14738" y="6320"/>
                    <a:pt x="14071" y="5774"/>
                  </a:cubicBezTo>
                  <a:cubicBezTo>
                    <a:pt x="13940" y="5666"/>
                    <a:pt x="13794" y="5621"/>
                    <a:pt x="13644" y="5621"/>
                  </a:cubicBezTo>
                  <a:cubicBezTo>
                    <a:pt x="13390" y="5621"/>
                    <a:pt x="13125" y="5752"/>
                    <a:pt x="12903" y="5935"/>
                  </a:cubicBezTo>
                  <a:lnTo>
                    <a:pt x="12903" y="5935"/>
                  </a:lnTo>
                  <a:cubicBezTo>
                    <a:pt x="13136" y="5521"/>
                    <a:pt x="13246" y="5044"/>
                    <a:pt x="13210" y="4560"/>
                  </a:cubicBezTo>
                  <a:cubicBezTo>
                    <a:pt x="13164" y="3504"/>
                    <a:pt x="12404" y="2485"/>
                    <a:pt x="11737" y="1717"/>
                  </a:cubicBezTo>
                  <a:cubicBezTo>
                    <a:pt x="10628" y="464"/>
                    <a:pt x="9071" y="0"/>
                    <a:pt x="747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8"/>
            <p:cNvSpPr/>
            <p:nvPr/>
          </p:nvSpPr>
          <p:spPr>
            <a:xfrm>
              <a:off x="6334200" y="1287300"/>
              <a:ext cx="1541821" cy="85724"/>
            </a:xfrm>
            <a:custGeom>
              <a:avLst/>
              <a:gdLst/>
              <a:ahLst/>
              <a:cxnLst/>
              <a:rect l="l" t="t" r="r" b="b"/>
              <a:pathLst>
                <a:path w="31818" h="1786" extrusionOk="0">
                  <a:moveTo>
                    <a:pt x="11198" y="0"/>
                  </a:moveTo>
                  <a:cubicBezTo>
                    <a:pt x="11053" y="0"/>
                    <a:pt x="10909" y="3"/>
                    <a:pt x="10764" y="9"/>
                  </a:cubicBezTo>
                  <a:cubicBezTo>
                    <a:pt x="9828" y="46"/>
                    <a:pt x="8911" y="185"/>
                    <a:pt x="8013" y="416"/>
                  </a:cubicBezTo>
                  <a:cubicBezTo>
                    <a:pt x="7087" y="648"/>
                    <a:pt x="6142" y="722"/>
                    <a:pt x="5206" y="843"/>
                  </a:cubicBezTo>
                  <a:cubicBezTo>
                    <a:pt x="4808" y="889"/>
                    <a:pt x="4410" y="972"/>
                    <a:pt x="4021" y="1046"/>
                  </a:cubicBezTo>
                  <a:cubicBezTo>
                    <a:pt x="3780" y="1093"/>
                    <a:pt x="3548" y="1157"/>
                    <a:pt x="3326" y="1241"/>
                  </a:cubicBezTo>
                  <a:cubicBezTo>
                    <a:pt x="3104" y="1306"/>
                    <a:pt x="2900" y="1324"/>
                    <a:pt x="2687" y="1417"/>
                  </a:cubicBezTo>
                  <a:cubicBezTo>
                    <a:pt x="2465" y="1491"/>
                    <a:pt x="2233" y="1546"/>
                    <a:pt x="1992" y="1584"/>
                  </a:cubicBezTo>
                  <a:cubicBezTo>
                    <a:pt x="1751" y="1630"/>
                    <a:pt x="1511" y="1648"/>
                    <a:pt x="1261" y="1648"/>
                  </a:cubicBezTo>
                  <a:cubicBezTo>
                    <a:pt x="1103" y="1648"/>
                    <a:pt x="973" y="1695"/>
                    <a:pt x="807" y="1704"/>
                  </a:cubicBezTo>
                  <a:cubicBezTo>
                    <a:pt x="733" y="1713"/>
                    <a:pt x="650" y="1741"/>
                    <a:pt x="576" y="1769"/>
                  </a:cubicBezTo>
                  <a:lnTo>
                    <a:pt x="576" y="1769"/>
                  </a:lnTo>
                  <a:lnTo>
                    <a:pt x="31818" y="1760"/>
                  </a:lnTo>
                  <a:cubicBezTo>
                    <a:pt x="31790" y="1658"/>
                    <a:pt x="31651" y="1584"/>
                    <a:pt x="31568" y="1546"/>
                  </a:cubicBezTo>
                  <a:cubicBezTo>
                    <a:pt x="31512" y="1519"/>
                    <a:pt x="31475" y="1482"/>
                    <a:pt x="31419" y="1454"/>
                  </a:cubicBezTo>
                  <a:cubicBezTo>
                    <a:pt x="31364" y="1426"/>
                    <a:pt x="31299" y="1398"/>
                    <a:pt x="31234" y="1380"/>
                  </a:cubicBezTo>
                  <a:cubicBezTo>
                    <a:pt x="31067" y="1306"/>
                    <a:pt x="30929" y="1157"/>
                    <a:pt x="30780" y="1074"/>
                  </a:cubicBezTo>
                  <a:cubicBezTo>
                    <a:pt x="30623" y="991"/>
                    <a:pt x="30475" y="907"/>
                    <a:pt x="30326" y="824"/>
                  </a:cubicBezTo>
                  <a:cubicBezTo>
                    <a:pt x="29836" y="583"/>
                    <a:pt x="29243" y="546"/>
                    <a:pt x="28715" y="416"/>
                  </a:cubicBezTo>
                  <a:cubicBezTo>
                    <a:pt x="28011" y="240"/>
                    <a:pt x="27279" y="240"/>
                    <a:pt x="26557" y="194"/>
                  </a:cubicBezTo>
                  <a:cubicBezTo>
                    <a:pt x="26264" y="176"/>
                    <a:pt x="25972" y="171"/>
                    <a:pt x="25680" y="171"/>
                  </a:cubicBezTo>
                  <a:cubicBezTo>
                    <a:pt x="25213" y="171"/>
                    <a:pt x="24745" y="185"/>
                    <a:pt x="24278" y="185"/>
                  </a:cubicBezTo>
                  <a:cubicBezTo>
                    <a:pt x="24224" y="184"/>
                    <a:pt x="24169" y="184"/>
                    <a:pt x="24115" y="184"/>
                  </a:cubicBezTo>
                  <a:cubicBezTo>
                    <a:pt x="23354" y="184"/>
                    <a:pt x="22593" y="240"/>
                    <a:pt x="21833" y="240"/>
                  </a:cubicBezTo>
                  <a:cubicBezTo>
                    <a:pt x="21129" y="240"/>
                    <a:pt x="20406" y="315"/>
                    <a:pt x="19702" y="370"/>
                  </a:cubicBezTo>
                  <a:cubicBezTo>
                    <a:pt x="19137" y="426"/>
                    <a:pt x="18535" y="416"/>
                    <a:pt x="17998" y="592"/>
                  </a:cubicBezTo>
                  <a:cubicBezTo>
                    <a:pt x="17757" y="676"/>
                    <a:pt x="17470" y="694"/>
                    <a:pt x="17248" y="815"/>
                  </a:cubicBezTo>
                  <a:cubicBezTo>
                    <a:pt x="17155" y="870"/>
                    <a:pt x="17053" y="917"/>
                    <a:pt x="16961" y="954"/>
                  </a:cubicBezTo>
                  <a:cubicBezTo>
                    <a:pt x="16860" y="990"/>
                    <a:pt x="16760" y="1003"/>
                    <a:pt x="16663" y="1003"/>
                  </a:cubicBezTo>
                  <a:cubicBezTo>
                    <a:pt x="16635" y="1003"/>
                    <a:pt x="16608" y="1002"/>
                    <a:pt x="16581" y="1000"/>
                  </a:cubicBezTo>
                  <a:lnTo>
                    <a:pt x="16164" y="1000"/>
                  </a:lnTo>
                  <a:cubicBezTo>
                    <a:pt x="15979" y="1000"/>
                    <a:pt x="15849" y="1065"/>
                    <a:pt x="15673" y="1065"/>
                  </a:cubicBezTo>
                  <a:cubicBezTo>
                    <a:pt x="15494" y="1065"/>
                    <a:pt x="15307" y="1073"/>
                    <a:pt x="15122" y="1073"/>
                  </a:cubicBezTo>
                  <a:cubicBezTo>
                    <a:pt x="15030" y="1073"/>
                    <a:pt x="14938" y="1071"/>
                    <a:pt x="14849" y="1065"/>
                  </a:cubicBezTo>
                  <a:cubicBezTo>
                    <a:pt x="14710" y="1046"/>
                    <a:pt x="14580" y="1000"/>
                    <a:pt x="14432" y="1000"/>
                  </a:cubicBezTo>
                  <a:cubicBezTo>
                    <a:pt x="14395" y="997"/>
                    <a:pt x="14357" y="996"/>
                    <a:pt x="14318" y="996"/>
                  </a:cubicBezTo>
                  <a:cubicBezTo>
                    <a:pt x="14242" y="996"/>
                    <a:pt x="14163" y="1000"/>
                    <a:pt x="14089" y="1000"/>
                  </a:cubicBezTo>
                  <a:cubicBezTo>
                    <a:pt x="13858" y="1000"/>
                    <a:pt x="13654" y="935"/>
                    <a:pt x="13422" y="935"/>
                  </a:cubicBezTo>
                  <a:cubicBezTo>
                    <a:pt x="13377" y="935"/>
                    <a:pt x="13326" y="942"/>
                    <a:pt x="13278" y="942"/>
                  </a:cubicBezTo>
                  <a:cubicBezTo>
                    <a:pt x="13218" y="942"/>
                    <a:pt x="13162" y="931"/>
                    <a:pt x="13126" y="880"/>
                  </a:cubicBezTo>
                  <a:cubicBezTo>
                    <a:pt x="13163" y="833"/>
                    <a:pt x="13219" y="843"/>
                    <a:pt x="13265" y="805"/>
                  </a:cubicBezTo>
                  <a:cubicBezTo>
                    <a:pt x="13302" y="768"/>
                    <a:pt x="13339" y="731"/>
                    <a:pt x="13376" y="694"/>
                  </a:cubicBezTo>
                  <a:cubicBezTo>
                    <a:pt x="13432" y="639"/>
                    <a:pt x="13543" y="537"/>
                    <a:pt x="13552" y="463"/>
                  </a:cubicBezTo>
                  <a:cubicBezTo>
                    <a:pt x="13608" y="55"/>
                    <a:pt x="13061" y="166"/>
                    <a:pt x="12820" y="129"/>
                  </a:cubicBezTo>
                  <a:cubicBezTo>
                    <a:pt x="12279" y="42"/>
                    <a:pt x="11739" y="0"/>
                    <a:pt x="11198" y="0"/>
                  </a:cubicBezTo>
                  <a:close/>
                  <a:moveTo>
                    <a:pt x="576" y="1769"/>
                  </a:moveTo>
                  <a:lnTo>
                    <a:pt x="1" y="1769"/>
                  </a:lnTo>
                  <a:cubicBezTo>
                    <a:pt x="87" y="1769"/>
                    <a:pt x="248" y="1785"/>
                    <a:pt x="389" y="1785"/>
                  </a:cubicBezTo>
                  <a:cubicBezTo>
                    <a:pt x="460" y="1785"/>
                    <a:pt x="526" y="1781"/>
                    <a:pt x="575" y="1769"/>
                  </a:cubicBezTo>
                  <a:cubicBezTo>
                    <a:pt x="575" y="1769"/>
                    <a:pt x="575" y="1769"/>
                    <a:pt x="576" y="176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8"/>
            <p:cNvSpPr/>
            <p:nvPr/>
          </p:nvSpPr>
          <p:spPr>
            <a:xfrm>
              <a:off x="7155134" y="1000145"/>
              <a:ext cx="461184" cy="310289"/>
            </a:xfrm>
            <a:custGeom>
              <a:avLst/>
              <a:gdLst/>
              <a:ahLst/>
              <a:cxnLst/>
              <a:rect l="l" t="t" r="r" b="b"/>
              <a:pathLst>
                <a:path w="9606" h="6463" extrusionOk="0">
                  <a:moveTo>
                    <a:pt x="5161" y="1"/>
                  </a:moveTo>
                  <a:cubicBezTo>
                    <a:pt x="4615" y="1"/>
                    <a:pt x="4054" y="136"/>
                    <a:pt x="3538" y="284"/>
                  </a:cubicBezTo>
                  <a:cubicBezTo>
                    <a:pt x="3233" y="377"/>
                    <a:pt x="2936" y="516"/>
                    <a:pt x="2686" y="710"/>
                  </a:cubicBezTo>
                  <a:cubicBezTo>
                    <a:pt x="2492" y="840"/>
                    <a:pt x="2307" y="979"/>
                    <a:pt x="2121" y="1127"/>
                  </a:cubicBezTo>
                  <a:cubicBezTo>
                    <a:pt x="1686" y="1479"/>
                    <a:pt x="1251" y="1859"/>
                    <a:pt x="954" y="2350"/>
                  </a:cubicBezTo>
                  <a:cubicBezTo>
                    <a:pt x="723" y="2767"/>
                    <a:pt x="389" y="3165"/>
                    <a:pt x="259" y="3628"/>
                  </a:cubicBezTo>
                  <a:cubicBezTo>
                    <a:pt x="195" y="3887"/>
                    <a:pt x="102" y="4156"/>
                    <a:pt x="56" y="4415"/>
                  </a:cubicBezTo>
                  <a:cubicBezTo>
                    <a:pt x="9" y="4684"/>
                    <a:pt x="0" y="4962"/>
                    <a:pt x="37" y="5230"/>
                  </a:cubicBezTo>
                  <a:cubicBezTo>
                    <a:pt x="46" y="5406"/>
                    <a:pt x="56" y="5582"/>
                    <a:pt x="46" y="5768"/>
                  </a:cubicBezTo>
                  <a:cubicBezTo>
                    <a:pt x="39" y="5957"/>
                    <a:pt x="62" y="6145"/>
                    <a:pt x="101" y="6334"/>
                  </a:cubicBezTo>
                  <a:lnTo>
                    <a:pt x="101" y="6334"/>
                  </a:lnTo>
                  <a:cubicBezTo>
                    <a:pt x="77" y="6142"/>
                    <a:pt x="174" y="6103"/>
                    <a:pt x="213" y="6064"/>
                  </a:cubicBezTo>
                  <a:cubicBezTo>
                    <a:pt x="269" y="6008"/>
                    <a:pt x="306" y="5953"/>
                    <a:pt x="352" y="5879"/>
                  </a:cubicBezTo>
                  <a:cubicBezTo>
                    <a:pt x="426" y="5749"/>
                    <a:pt x="491" y="5601"/>
                    <a:pt x="537" y="5443"/>
                  </a:cubicBezTo>
                  <a:cubicBezTo>
                    <a:pt x="769" y="4841"/>
                    <a:pt x="1408" y="4610"/>
                    <a:pt x="1992" y="4517"/>
                  </a:cubicBezTo>
                  <a:cubicBezTo>
                    <a:pt x="2199" y="4477"/>
                    <a:pt x="2407" y="4454"/>
                    <a:pt x="2614" y="4454"/>
                  </a:cubicBezTo>
                  <a:cubicBezTo>
                    <a:pt x="2740" y="4454"/>
                    <a:pt x="2866" y="4463"/>
                    <a:pt x="2992" y="4480"/>
                  </a:cubicBezTo>
                  <a:cubicBezTo>
                    <a:pt x="3242" y="4517"/>
                    <a:pt x="3492" y="4554"/>
                    <a:pt x="3733" y="4591"/>
                  </a:cubicBezTo>
                  <a:cubicBezTo>
                    <a:pt x="4298" y="4665"/>
                    <a:pt x="4882" y="4665"/>
                    <a:pt x="5437" y="4786"/>
                  </a:cubicBezTo>
                  <a:cubicBezTo>
                    <a:pt x="5780" y="4869"/>
                    <a:pt x="6104" y="5008"/>
                    <a:pt x="6401" y="5193"/>
                  </a:cubicBezTo>
                  <a:cubicBezTo>
                    <a:pt x="6660" y="5360"/>
                    <a:pt x="6938" y="5490"/>
                    <a:pt x="7225" y="5592"/>
                  </a:cubicBezTo>
                  <a:cubicBezTo>
                    <a:pt x="7545" y="5689"/>
                    <a:pt x="7883" y="5737"/>
                    <a:pt x="8220" y="5737"/>
                  </a:cubicBezTo>
                  <a:cubicBezTo>
                    <a:pt x="8361" y="5737"/>
                    <a:pt x="8502" y="5728"/>
                    <a:pt x="8642" y="5712"/>
                  </a:cubicBezTo>
                  <a:cubicBezTo>
                    <a:pt x="8929" y="5684"/>
                    <a:pt x="9179" y="5527"/>
                    <a:pt x="9328" y="5286"/>
                  </a:cubicBezTo>
                  <a:cubicBezTo>
                    <a:pt x="9531" y="4980"/>
                    <a:pt x="9550" y="4536"/>
                    <a:pt x="9596" y="4184"/>
                  </a:cubicBezTo>
                  <a:cubicBezTo>
                    <a:pt x="9605" y="4017"/>
                    <a:pt x="9587" y="3841"/>
                    <a:pt x="9559" y="3674"/>
                  </a:cubicBezTo>
                  <a:cubicBezTo>
                    <a:pt x="9550" y="3461"/>
                    <a:pt x="9504" y="3257"/>
                    <a:pt x="9429" y="3054"/>
                  </a:cubicBezTo>
                  <a:cubicBezTo>
                    <a:pt x="9365" y="2887"/>
                    <a:pt x="9290" y="2730"/>
                    <a:pt x="9207" y="2563"/>
                  </a:cubicBezTo>
                  <a:cubicBezTo>
                    <a:pt x="9114" y="2405"/>
                    <a:pt x="9003" y="2248"/>
                    <a:pt x="8892" y="2090"/>
                  </a:cubicBezTo>
                  <a:lnTo>
                    <a:pt x="8633" y="1674"/>
                  </a:lnTo>
                  <a:cubicBezTo>
                    <a:pt x="8485" y="1479"/>
                    <a:pt x="8318" y="1303"/>
                    <a:pt x="8114" y="1155"/>
                  </a:cubicBezTo>
                  <a:cubicBezTo>
                    <a:pt x="7716" y="840"/>
                    <a:pt x="7299" y="525"/>
                    <a:pt x="6817" y="349"/>
                  </a:cubicBezTo>
                  <a:cubicBezTo>
                    <a:pt x="6382" y="182"/>
                    <a:pt x="5928" y="71"/>
                    <a:pt x="5465" y="16"/>
                  </a:cubicBezTo>
                  <a:cubicBezTo>
                    <a:pt x="5365" y="5"/>
                    <a:pt x="5263" y="1"/>
                    <a:pt x="5161" y="1"/>
                  </a:cubicBezTo>
                  <a:close/>
                  <a:moveTo>
                    <a:pt x="101" y="6334"/>
                  </a:moveTo>
                  <a:cubicBezTo>
                    <a:pt x="106" y="6371"/>
                    <a:pt x="115" y="6413"/>
                    <a:pt x="130" y="6462"/>
                  </a:cubicBezTo>
                  <a:cubicBezTo>
                    <a:pt x="120" y="6420"/>
                    <a:pt x="110" y="6377"/>
                    <a:pt x="101" y="63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8"/>
            <p:cNvSpPr/>
            <p:nvPr/>
          </p:nvSpPr>
          <p:spPr>
            <a:xfrm>
              <a:off x="7214281" y="1232512"/>
              <a:ext cx="200154" cy="62845"/>
            </a:xfrm>
            <a:custGeom>
              <a:avLst/>
              <a:gdLst/>
              <a:ahLst/>
              <a:cxnLst/>
              <a:rect l="l" t="t" r="r" b="b"/>
              <a:pathLst>
                <a:path w="4169" h="1309" extrusionOk="0">
                  <a:moveTo>
                    <a:pt x="1349" y="1"/>
                  </a:moveTo>
                  <a:cubicBezTo>
                    <a:pt x="1136" y="1"/>
                    <a:pt x="922" y="57"/>
                    <a:pt x="732" y="168"/>
                  </a:cubicBezTo>
                  <a:cubicBezTo>
                    <a:pt x="565" y="251"/>
                    <a:pt x="417" y="353"/>
                    <a:pt x="269" y="474"/>
                  </a:cubicBezTo>
                  <a:cubicBezTo>
                    <a:pt x="102" y="622"/>
                    <a:pt x="74" y="844"/>
                    <a:pt x="0" y="1048"/>
                  </a:cubicBezTo>
                  <a:cubicBezTo>
                    <a:pt x="380" y="1150"/>
                    <a:pt x="519" y="1233"/>
                    <a:pt x="685" y="1252"/>
                  </a:cubicBezTo>
                  <a:cubicBezTo>
                    <a:pt x="899" y="1289"/>
                    <a:pt x="1112" y="1307"/>
                    <a:pt x="1334" y="1307"/>
                  </a:cubicBezTo>
                  <a:cubicBezTo>
                    <a:pt x="1389" y="1308"/>
                    <a:pt x="1444" y="1309"/>
                    <a:pt x="1499" y="1309"/>
                  </a:cubicBezTo>
                  <a:cubicBezTo>
                    <a:pt x="2001" y="1309"/>
                    <a:pt x="2510" y="1270"/>
                    <a:pt x="3010" y="1187"/>
                  </a:cubicBezTo>
                  <a:cubicBezTo>
                    <a:pt x="3251" y="1150"/>
                    <a:pt x="3492" y="1067"/>
                    <a:pt x="3733" y="1002"/>
                  </a:cubicBezTo>
                  <a:cubicBezTo>
                    <a:pt x="3872" y="965"/>
                    <a:pt x="4048" y="909"/>
                    <a:pt x="4103" y="761"/>
                  </a:cubicBezTo>
                  <a:cubicBezTo>
                    <a:pt x="4168" y="585"/>
                    <a:pt x="3927" y="474"/>
                    <a:pt x="3788" y="409"/>
                  </a:cubicBezTo>
                  <a:cubicBezTo>
                    <a:pt x="3446" y="261"/>
                    <a:pt x="3020" y="224"/>
                    <a:pt x="2649" y="159"/>
                  </a:cubicBezTo>
                  <a:cubicBezTo>
                    <a:pt x="2306" y="94"/>
                    <a:pt x="1964" y="75"/>
                    <a:pt x="1612" y="29"/>
                  </a:cubicBezTo>
                  <a:cubicBezTo>
                    <a:pt x="1525" y="10"/>
                    <a:pt x="1437" y="1"/>
                    <a:pt x="1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8"/>
            <p:cNvSpPr/>
            <p:nvPr/>
          </p:nvSpPr>
          <p:spPr>
            <a:xfrm>
              <a:off x="7598452" y="1194248"/>
              <a:ext cx="260646" cy="135436"/>
            </a:xfrm>
            <a:custGeom>
              <a:avLst/>
              <a:gdLst/>
              <a:ahLst/>
              <a:cxnLst/>
              <a:rect l="l" t="t" r="r" b="b"/>
              <a:pathLst>
                <a:path w="5429" h="2821" extrusionOk="0">
                  <a:moveTo>
                    <a:pt x="45" y="1870"/>
                  </a:moveTo>
                  <a:cubicBezTo>
                    <a:pt x="9" y="1870"/>
                    <a:pt x="1" y="1905"/>
                    <a:pt x="66" y="2067"/>
                  </a:cubicBezTo>
                  <a:cubicBezTo>
                    <a:pt x="74" y="2004"/>
                    <a:pt x="87" y="1942"/>
                    <a:pt x="105" y="1882"/>
                  </a:cubicBezTo>
                  <a:lnTo>
                    <a:pt x="105" y="1882"/>
                  </a:lnTo>
                  <a:cubicBezTo>
                    <a:pt x="104" y="1882"/>
                    <a:pt x="103" y="1882"/>
                    <a:pt x="103" y="1882"/>
                  </a:cubicBezTo>
                  <a:cubicBezTo>
                    <a:pt x="81" y="1877"/>
                    <a:pt x="60" y="1870"/>
                    <a:pt x="45" y="1870"/>
                  </a:cubicBezTo>
                  <a:close/>
                  <a:moveTo>
                    <a:pt x="3007" y="0"/>
                  </a:moveTo>
                  <a:cubicBezTo>
                    <a:pt x="2521" y="0"/>
                    <a:pt x="2044" y="161"/>
                    <a:pt x="1594" y="363"/>
                  </a:cubicBezTo>
                  <a:cubicBezTo>
                    <a:pt x="1233" y="548"/>
                    <a:pt x="909" y="798"/>
                    <a:pt x="649" y="1095"/>
                  </a:cubicBezTo>
                  <a:cubicBezTo>
                    <a:pt x="529" y="1234"/>
                    <a:pt x="427" y="1382"/>
                    <a:pt x="325" y="1530"/>
                  </a:cubicBezTo>
                  <a:cubicBezTo>
                    <a:pt x="297" y="1576"/>
                    <a:pt x="251" y="1623"/>
                    <a:pt x="205" y="1651"/>
                  </a:cubicBezTo>
                  <a:cubicBezTo>
                    <a:pt x="162" y="1725"/>
                    <a:pt x="129" y="1802"/>
                    <a:pt x="105" y="1882"/>
                  </a:cubicBezTo>
                  <a:lnTo>
                    <a:pt x="105" y="1882"/>
                  </a:lnTo>
                  <a:cubicBezTo>
                    <a:pt x="160" y="1882"/>
                    <a:pt x="215" y="1891"/>
                    <a:pt x="270" y="1891"/>
                  </a:cubicBezTo>
                  <a:cubicBezTo>
                    <a:pt x="362" y="1891"/>
                    <a:pt x="436" y="1938"/>
                    <a:pt x="529" y="1938"/>
                  </a:cubicBezTo>
                  <a:cubicBezTo>
                    <a:pt x="621" y="1938"/>
                    <a:pt x="714" y="1947"/>
                    <a:pt x="807" y="1965"/>
                  </a:cubicBezTo>
                  <a:cubicBezTo>
                    <a:pt x="877" y="1976"/>
                    <a:pt x="948" y="1981"/>
                    <a:pt x="1018" y="1981"/>
                  </a:cubicBezTo>
                  <a:cubicBezTo>
                    <a:pt x="1068" y="1981"/>
                    <a:pt x="1118" y="1979"/>
                    <a:pt x="1168" y="1975"/>
                  </a:cubicBezTo>
                  <a:cubicBezTo>
                    <a:pt x="1335" y="1975"/>
                    <a:pt x="1492" y="2012"/>
                    <a:pt x="1659" y="2021"/>
                  </a:cubicBezTo>
                  <a:cubicBezTo>
                    <a:pt x="2085" y="2049"/>
                    <a:pt x="2511" y="2114"/>
                    <a:pt x="2928" y="2197"/>
                  </a:cubicBezTo>
                  <a:cubicBezTo>
                    <a:pt x="3132" y="2243"/>
                    <a:pt x="3326" y="2243"/>
                    <a:pt x="3530" y="2290"/>
                  </a:cubicBezTo>
                  <a:cubicBezTo>
                    <a:pt x="3752" y="2354"/>
                    <a:pt x="3975" y="2438"/>
                    <a:pt x="4188" y="2540"/>
                  </a:cubicBezTo>
                  <a:cubicBezTo>
                    <a:pt x="4317" y="2595"/>
                    <a:pt x="4428" y="2660"/>
                    <a:pt x="4549" y="2725"/>
                  </a:cubicBezTo>
                  <a:cubicBezTo>
                    <a:pt x="4591" y="2750"/>
                    <a:pt x="4685" y="2820"/>
                    <a:pt x="4751" y="2820"/>
                  </a:cubicBezTo>
                  <a:cubicBezTo>
                    <a:pt x="4758" y="2820"/>
                    <a:pt x="4765" y="2819"/>
                    <a:pt x="4771" y="2818"/>
                  </a:cubicBezTo>
                  <a:cubicBezTo>
                    <a:pt x="4836" y="2799"/>
                    <a:pt x="4938" y="2642"/>
                    <a:pt x="4984" y="2595"/>
                  </a:cubicBezTo>
                  <a:cubicBezTo>
                    <a:pt x="5095" y="2466"/>
                    <a:pt x="5188" y="2327"/>
                    <a:pt x="5271" y="2169"/>
                  </a:cubicBezTo>
                  <a:cubicBezTo>
                    <a:pt x="5336" y="2058"/>
                    <a:pt x="5382" y="1928"/>
                    <a:pt x="5420" y="1799"/>
                  </a:cubicBezTo>
                  <a:cubicBezTo>
                    <a:pt x="5429" y="1706"/>
                    <a:pt x="5373" y="1632"/>
                    <a:pt x="5373" y="1539"/>
                  </a:cubicBezTo>
                  <a:cubicBezTo>
                    <a:pt x="5382" y="1336"/>
                    <a:pt x="5327" y="1141"/>
                    <a:pt x="5216" y="974"/>
                  </a:cubicBezTo>
                  <a:cubicBezTo>
                    <a:pt x="5049" y="743"/>
                    <a:pt x="4827" y="567"/>
                    <a:pt x="4577" y="465"/>
                  </a:cubicBezTo>
                  <a:cubicBezTo>
                    <a:pt x="4262" y="317"/>
                    <a:pt x="3947" y="196"/>
                    <a:pt x="3623" y="94"/>
                  </a:cubicBezTo>
                  <a:cubicBezTo>
                    <a:pt x="3417" y="29"/>
                    <a:pt x="3211" y="0"/>
                    <a:pt x="3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8"/>
            <p:cNvSpPr/>
            <p:nvPr/>
          </p:nvSpPr>
          <p:spPr>
            <a:xfrm>
              <a:off x="7059500" y="1278265"/>
              <a:ext cx="100101" cy="58140"/>
            </a:xfrm>
            <a:custGeom>
              <a:avLst/>
              <a:gdLst/>
              <a:ahLst/>
              <a:cxnLst/>
              <a:rect l="l" t="t" r="r" b="b"/>
              <a:pathLst>
                <a:path w="2085" h="1211" extrusionOk="0">
                  <a:moveTo>
                    <a:pt x="586" y="0"/>
                  </a:moveTo>
                  <a:cubicBezTo>
                    <a:pt x="453" y="0"/>
                    <a:pt x="316" y="32"/>
                    <a:pt x="242" y="123"/>
                  </a:cubicBezTo>
                  <a:cubicBezTo>
                    <a:pt x="1" y="428"/>
                    <a:pt x="19" y="827"/>
                    <a:pt x="19" y="1197"/>
                  </a:cubicBezTo>
                  <a:cubicBezTo>
                    <a:pt x="202" y="1206"/>
                    <a:pt x="384" y="1210"/>
                    <a:pt x="565" y="1210"/>
                  </a:cubicBezTo>
                  <a:cubicBezTo>
                    <a:pt x="787" y="1210"/>
                    <a:pt x="1008" y="1203"/>
                    <a:pt x="1233" y="1188"/>
                  </a:cubicBezTo>
                  <a:cubicBezTo>
                    <a:pt x="1464" y="1188"/>
                    <a:pt x="1696" y="1142"/>
                    <a:pt x="1909" y="1049"/>
                  </a:cubicBezTo>
                  <a:cubicBezTo>
                    <a:pt x="1955" y="1021"/>
                    <a:pt x="1992" y="993"/>
                    <a:pt x="2029" y="956"/>
                  </a:cubicBezTo>
                  <a:cubicBezTo>
                    <a:pt x="2085" y="901"/>
                    <a:pt x="2075" y="910"/>
                    <a:pt x="2057" y="845"/>
                  </a:cubicBezTo>
                  <a:cubicBezTo>
                    <a:pt x="2020" y="716"/>
                    <a:pt x="1937" y="604"/>
                    <a:pt x="1816" y="540"/>
                  </a:cubicBezTo>
                  <a:cubicBezTo>
                    <a:pt x="1696" y="419"/>
                    <a:pt x="1557" y="317"/>
                    <a:pt x="1418" y="225"/>
                  </a:cubicBezTo>
                  <a:cubicBezTo>
                    <a:pt x="1223" y="141"/>
                    <a:pt x="1020" y="67"/>
                    <a:pt x="816" y="30"/>
                  </a:cubicBezTo>
                  <a:cubicBezTo>
                    <a:pt x="752" y="12"/>
                    <a:pt x="670" y="0"/>
                    <a:pt x="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8"/>
            <p:cNvSpPr/>
            <p:nvPr/>
          </p:nvSpPr>
          <p:spPr>
            <a:xfrm>
              <a:off x="6925650" y="1246771"/>
              <a:ext cx="88530" cy="44553"/>
            </a:xfrm>
            <a:custGeom>
              <a:avLst/>
              <a:gdLst/>
              <a:ahLst/>
              <a:cxnLst/>
              <a:rect l="l" t="t" r="r" b="b"/>
              <a:pathLst>
                <a:path w="1844" h="928" extrusionOk="0">
                  <a:moveTo>
                    <a:pt x="196" y="800"/>
                  </a:moveTo>
                  <a:cubicBezTo>
                    <a:pt x="131" y="809"/>
                    <a:pt x="66" y="823"/>
                    <a:pt x="1" y="844"/>
                  </a:cubicBezTo>
                  <a:lnTo>
                    <a:pt x="177" y="844"/>
                  </a:lnTo>
                  <a:cubicBezTo>
                    <a:pt x="183" y="829"/>
                    <a:pt x="189" y="814"/>
                    <a:pt x="196" y="800"/>
                  </a:cubicBezTo>
                  <a:close/>
                  <a:moveTo>
                    <a:pt x="1344" y="1"/>
                  </a:moveTo>
                  <a:cubicBezTo>
                    <a:pt x="1149" y="10"/>
                    <a:pt x="955" y="66"/>
                    <a:pt x="779" y="167"/>
                  </a:cubicBezTo>
                  <a:cubicBezTo>
                    <a:pt x="524" y="308"/>
                    <a:pt x="319" y="532"/>
                    <a:pt x="196" y="800"/>
                  </a:cubicBezTo>
                  <a:lnTo>
                    <a:pt x="196" y="800"/>
                  </a:lnTo>
                  <a:cubicBezTo>
                    <a:pt x="260" y="791"/>
                    <a:pt x="325" y="787"/>
                    <a:pt x="389" y="787"/>
                  </a:cubicBezTo>
                  <a:cubicBezTo>
                    <a:pt x="640" y="787"/>
                    <a:pt x="890" y="844"/>
                    <a:pt x="1140" y="881"/>
                  </a:cubicBezTo>
                  <a:cubicBezTo>
                    <a:pt x="1260" y="908"/>
                    <a:pt x="1390" y="927"/>
                    <a:pt x="1510" y="927"/>
                  </a:cubicBezTo>
                  <a:cubicBezTo>
                    <a:pt x="1640" y="927"/>
                    <a:pt x="1659" y="844"/>
                    <a:pt x="1723" y="751"/>
                  </a:cubicBezTo>
                  <a:cubicBezTo>
                    <a:pt x="1798" y="658"/>
                    <a:pt x="1835" y="547"/>
                    <a:pt x="1844" y="427"/>
                  </a:cubicBezTo>
                  <a:cubicBezTo>
                    <a:pt x="1844" y="316"/>
                    <a:pt x="1807" y="205"/>
                    <a:pt x="1723" y="130"/>
                  </a:cubicBezTo>
                  <a:cubicBezTo>
                    <a:pt x="1677" y="84"/>
                    <a:pt x="1686" y="75"/>
                    <a:pt x="1612" y="47"/>
                  </a:cubicBezTo>
                  <a:cubicBezTo>
                    <a:pt x="1529" y="19"/>
                    <a:pt x="1436" y="1"/>
                    <a:pt x="1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8"/>
            <p:cNvSpPr/>
            <p:nvPr/>
          </p:nvSpPr>
          <p:spPr>
            <a:xfrm>
              <a:off x="6533649" y="1000149"/>
              <a:ext cx="412715" cy="255748"/>
            </a:xfrm>
            <a:custGeom>
              <a:avLst/>
              <a:gdLst/>
              <a:ahLst/>
              <a:cxnLst/>
              <a:rect l="l" t="t" r="r" b="b"/>
              <a:pathLst>
                <a:path w="9902" h="6136" extrusionOk="0">
                  <a:moveTo>
                    <a:pt x="5058" y="0"/>
                  </a:moveTo>
                  <a:cubicBezTo>
                    <a:pt x="4539" y="0"/>
                    <a:pt x="4022" y="91"/>
                    <a:pt x="3511" y="176"/>
                  </a:cubicBezTo>
                  <a:cubicBezTo>
                    <a:pt x="3011" y="259"/>
                    <a:pt x="2473" y="269"/>
                    <a:pt x="2010" y="482"/>
                  </a:cubicBezTo>
                  <a:cubicBezTo>
                    <a:pt x="1529" y="676"/>
                    <a:pt x="1075" y="936"/>
                    <a:pt x="658" y="1241"/>
                  </a:cubicBezTo>
                  <a:cubicBezTo>
                    <a:pt x="501" y="1389"/>
                    <a:pt x="352" y="1556"/>
                    <a:pt x="241" y="1751"/>
                  </a:cubicBezTo>
                  <a:cubicBezTo>
                    <a:pt x="158" y="1853"/>
                    <a:pt x="93" y="1973"/>
                    <a:pt x="56" y="2103"/>
                  </a:cubicBezTo>
                  <a:cubicBezTo>
                    <a:pt x="37" y="2205"/>
                    <a:pt x="19" y="2306"/>
                    <a:pt x="10" y="2408"/>
                  </a:cubicBezTo>
                  <a:cubicBezTo>
                    <a:pt x="0" y="2538"/>
                    <a:pt x="19" y="2668"/>
                    <a:pt x="47" y="2797"/>
                  </a:cubicBezTo>
                  <a:cubicBezTo>
                    <a:pt x="56" y="2881"/>
                    <a:pt x="56" y="2973"/>
                    <a:pt x="47" y="3066"/>
                  </a:cubicBezTo>
                  <a:cubicBezTo>
                    <a:pt x="47" y="3168"/>
                    <a:pt x="0" y="3251"/>
                    <a:pt x="0" y="3353"/>
                  </a:cubicBezTo>
                  <a:cubicBezTo>
                    <a:pt x="10" y="3446"/>
                    <a:pt x="37" y="3529"/>
                    <a:pt x="93" y="3603"/>
                  </a:cubicBezTo>
                  <a:cubicBezTo>
                    <a:pt x="158" y="3788"/>
                    <a:pt x="260" y="3964"/>
                    <a:pt x="399" y="4122"/>
                  </a:cubicBezTo>
                  <a:cubicBezTo>
                    <a:pt x="723" y="4418"/>
                    <a:pt x="1093" y="4659"/>
                    <a:pt x="1501" y="4826"/>
                  </a:cubicBezTo>
                  <a:cubicBezTo>
                    <a:pt x="1751" y="4918"/>
                    <a:pt x="2001" y="4983"/>
                    <a:pt x="2260" y="5020"/>
                  </a:cubicBezTo>
                  <a:cubicBezTo>
                    <a:pt x="2575" y="5085"/>
                    <a:pt x="2890" y="5169"/>
                    <a:pt x="3205" y="5252"/>
                  </a:cubicBezTo>
                  <a:cubicBezTo>
                    <a:pt x="4122" y="5483"/>
                    <a:pt x="5030" y="5771"/>
                    <a:pt x="5928" y="6058"/>
                  </a:cubicBezTo>
                  <a:cubicBezTo>
                    <a:pt x="6145" y="6109"/>
                    <a:pt x="6365" y="6136"/>
                    <a:pt x="6587" y="6136"/>
                  </a:cubicBezTo>
                  <a:cubicBezTo>
                    <a:pt x="6725" y="6136"/>
                    <a:pt x="6864" y="6125"/>
                    <a:pt x="7003" y="6104"/>
                  </a:cubicBezTo>
                  <a:cubicBezTo>
                    <a:pt x="7429" y="6048"/>
                    <a:pt x="7818" y="5882"/>
                    <a:pt x="8244" y="5798"/>
                  </a:cubicBezTo>
                  <a:cubicBezTo>
                    <a:pt x="8457" y="5761"/>
                    <a:pt x="8652" y="5659"/>
                    <a:pt x="8865" y="5613"/>
                  </a:cubicBezTo>
                  <a:cubicBezTo>
                    <a:pt x="9004" y="5585"/>
                    <a:pt x="9133" y="5548"/>
                    <a:pt x="9263" y="5493"/>
                  </a:cubicBezTo>
                  <a:cubicBezTo>
                    <a:pt x="9439" y="5409"/>
                    <a:pt x="9550" y="5215"/>
                    <a:pt x="9819" y="5048"/>
                  </a:cubicBezTo>
                  <a:cubicBezTo>
                    <a:pt x="9865" y="4705"/>
                    <a:pt x="9902" y="4390"/>
                    <a:pt x="9800" y="4057"/>
                  </a:cubicBezTo>
                  <a:cubicBezTo>
                    <a:pt x="9754" y="3909"/>
                    <a:pt x="9698" y="3751"/>
                    <a:pt x="9643" y="3594"/>
                  </a:cubicBezTo>
                  <a:cubicBezTo>
                    <a:pt x="9569" y="3399"/>
                    <a:pt x="9485" y="3205"/>
                    <a:pt x="9383" y="3020"/>
                  </a:cubicBezTo>
                  <a:cubicBezTo>
                    <a:pt x="9189" y="2621"/>
                    <a:pt x="8929" y="2251"/>
                    <a:pt x="8633" y="1927"/>
                  </a:cubicBezTo>
                  <a:cubicBezTo>
                    <a:pt x="8439" y="1714"/>
                    <a:pt x="8216" y="1528"/>
                    <a:pt x="8003" y="1325"/>
                  </a:cubicBezTo>
                  <a:cubicBezTo>
                    <a:pt x="7744" y="1065"/>
                    <a:pt x="7457" y="834"/>
                    <a:pt x="7151" y="630"/>
                  </a:cubicBezTo>
                  <a:cubicBezTo>
                    <a:pt x="6660" y="315"/>
                    <a:pt x="6104" y="111"/>
                    <a:pt x="5530" y="28"/>
                  </a:cubicBezTo>
                  <a:cubicBezTo>
                    <a:pt x="5373" y="8"/>
                    <a:pt x="5215" y="0"/>
                    <a:pt x="5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8"/>
            <p:cNvSpPr/>
            <p:nvPr/>
          </p:nvSpPr>
          <p:spPr>
            <a:xfrm>
              <a:off x="6505424" y="1219933"/>
              <a:ext cx="310433" cy="92035"/>
            </a:xfrm>
            <a:custGeom>
              <a:avLst/>
              <a:gdLst/>
              <a:ahLst/>
              <a:cxnLst/>
              <a:rect l="l" t="t" r="r" b="b"/>
              <a:pathLst>
                <a:path w="6466" h="1917" extrusionOk="0">
                  <a:moveTo>
                    <a:pt x="2060" y="0"/>
                  </a:moveTo>
                  <a:cubicBezTo>
                    <a:pt x="1926" y="0"/>
                    <a:pt x="1790" y="18"/>
                    <a:pt x="1649" y="60"/>
                  </a:cubicBezTo>
                  <a:cubicBezTo>
                    <a:pt x="1316" y="143"/>
                    <a:pt x="1010" y="282"/>
                    <a:pt x="723" y="467"/>
                  </a:cubicBezTo>
                  <a:cubicBezTo>
                    <a:pt x="584" y="551"/>
                    <a:pt x="454" y="652"/>
                    <a:pt x="334" y="764"/>
                  </a:cubicBezTo>
                  <a:cubicBezTo>
                    <a:pt x="232" y="875"/>
                    <a:pt x="139" y="1004"/>
                    <a:pt x="65" y="1134"/>
                  </a:cubicBezTo>
                  <a:cubicBezTo>
                    <a:pt x="28" y="1329"/>
                    <a:pt x="1" y="1421"/>
                    <a:pt x="93" y="1569"/>
                  </a:cubicBezTo>
                  <a:cubicBezTo>
                    <a:pt x="177" y="1662"/>
                    <a:pt x="278" y="1727"/>
                    <a:pt x="399" y="1755"/>
                  </a:cubicBezTo>
                  <a:cubicBezTo>
                    <a:pt x="683" y="1874"/>
                    <a:pt x="968" y="1917"/>
                    <a:pt x="1257" y="1917"/>
                  </a:cubicBezTo>
                  <a:cubicBezTo>
                    <a:pt x="1438" y="1917"/>
                    <a:pt x="1621" y="1900"/>
                    <a:pt x="1807" y="1875"/>
                  </a:cubicBezTo>
                  <a:cubicBezTo>
                    <a:pt x="1973" y="1847"/>
                    <a:pt x="2122" y="1782"/>
                    <a:pt x="2279" y="1755"/>
                  </a:cubicBezTo>
                  <a:cubicBezTo>
                    <a:pt x="2418" y="1736"/>
                    <a:pt x="2548" y="1736"/>
                    <a:pt x="2677" y="1718"/>
                  </a:cubicBezTo>
                  <a:cubicBezTo>
                    <a:pt x="3048" y="1662"/>
                    <a:pt x="3409" y="1634"/>
                    <a:pt x="3780" y="1616"/>
                  </a:cubicBezTo>
                  <a:cubicBezTo>
                    <a:pt x="3821" y="1617"/>
                    <a:pt x="3862" y="1618"/>
                    <a:pt x="3903" y="1618"/>
                  </a:cubicBezTo>
                  <a:cubicBezTo>
                    <a:pt x="4100" y="1618"/>
                    <a:pt x="4293" y="1600"/>
                    <a:pt x="4493" y="1569"/>
                  </a:cubicBezTo>
                  <a:cubicBezTo>
                    <a:pt x="4604" y="1542"/>
                    <a:pt x="4715" y="1505"/>
                    <a:pt x="4817" y="1458"/>
                  </a:cubicBezTo>
                  <a:cubicBezTo>
                    <a:pt x="4877" y="1430"/>
                    <a:pt x="4935" y="1398"/>
                    <a:pt x="4993" y="1365"/>
                  </a:cubicBezTo>
                  <a:lnTo>
                    <a:pt x="4993" y="1365"/>
                  </a:lnTo>
                  <a:lnTo>
                    <a:pt x="5113" y="1486"/>
                  </a:lnTo>
                  <a:cubicBezTo>
                    <a:pt x="5456" y="1393"/>
                    <a:pt x="5817" y="1403"/>
                    <a:pt x="6160" y="1319"/>
                  </a:cubicBezTo>
                  <a:cubicBezTo>
                    <a:pt x="6262" y="1282"/>
                    <a:pt x="6364" y="1245"/>
                    <a:pt x="6466" y="1217"/>
                  </a:cubicBezTo>
                  <a:cubicBezTo>
                    <a:pt x="6466" y="1069"/>
                    <a:pt x="6169" y="1051"/>
                    <a:pt x="6077" y="1041"/>
                  </a:cubicBezTo>
                  <a:cubicBezTo>
                    <a:pt x="5799" y="1051"/>
                    <a:pt x="5530" y="1106"/>
                    <a:pt x="5280" y="1208"/>
                  </a:cubicBezTo>
                  <a:cubicBezTo>
                    <a:pt x="5182" y="1254"/>
                    <a:pt x="5088" y="1311"/>
                    <a:pt x="4993" y="1365"/>
                  </a:cubicBezTo>
                  <a:lnTo>
                    <a:pt x="4993" y="1365"/>
                  </a:lnTo>
                  <a:lnTo>
                    <a:pt x="4928" y="1301"/>
                  </a:lnTo>
                  <a:cubicBezTo>
                    <a:pt x="4928" y="1273"/>
                    <a:pt x="4937" y="1254"/>
                    <a:pt x="4937" y="1236"/>
                  </a:cubicBezTo>
                  <a:cubicBezTo>
                    <a:pt x="4956" y="1060"/>
                    <a:pt x="4836" y="995"/>
                    <a:pt x="4706" y="921"/>
                  </a:cubicBezTo>
                  <a:cubicBezTo>
                    <a:pt x="4539" y="801"/>
                    <a:pt x="4363" y="699"/>
                    <a:pt x="4169" y="634"/>
                  </a:cubicBezTo>
                  <a:cubicBezTo>
                    <a:pt x="3789" y="523"/>
                    <a:pt x="3437" y="347"/>
                    <a:pt x="3057" y="226"/>
                  </a:cubicBezTo>
                  <a:cubicBezTo>
                    <a:pt x="2718" y="113"/>
                    <a:pt x="2398" y="0"/>
                    <a:pt x="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8"/>
            <p:cNvSpPr/>
            <p:nvPr/>
          </p:nvSpPr>
          <p:spPr>
            <a:xfrm>
              <a:off x="6471331" y="1185720"/>
              <a:ext cx="62317" cy="70191"/>
            </a:xfrm>
            <a:custGeom>
              <a:avLst/>
              <a:gdLst/>
              <a:ahLst/>
              <a:cxnLst/>
              <a:rect l="l" t="t" r="r" b="b"/>
              <a:pathLst>
                <a:path w="1298" h="1462" extrusionOk="0">
                  <a:moveTo>
                    <a:pt x="737" y="0"/>
                  </a:moveTo>
                  <a:cubicBezTo>
                    <a:pt x="652" y="0"/>
                    <a:pt x="568" y="15"/>
                    <a:pt x="492" y="46"/>
                  </a:cubicBezTo>
                  <a:cubicBezTo>
                    <a:pt x="362" y="120"/>
                    <a:pt x="297" y="306"/>
                    <a:pt x="186" y="352"/>
                  </a:cubicBezTo>
                  <a:cubicBezTo>
                    <a:pt x="167" y="481"/>
                    <a:pt x="167" y="620"/>
                    <a:pt x="177" y="759"/>
                  </a:cubicBezTo>
                  <a:lnTo>
                    <a:pt x="1" y="1065"/>
                  </a:lnTo>
                  <a:cubicBezTo>
                    <a:pt x="1" y="1289"/>
                    <a:pt x="187" y="1461"/>
                    <a:pt x="399" y="1461"/>
                  </a:cubicBezTo>
                  <a:cubicBezTo>
                    <a:pt x="423" y="1461"/>
                    <a:pt x="448" y="1459"/>
                    <a:pt x="473" y="1454"/>
                  </a:cubicBezTo>
                  <a:cubicBezTo>
                    <a:pt x="566" y="1436"/>
                    <a:pt x="658" y="1426"/>
                    <a:pt x="742" y="1408"/>
                  </a:cubicBezTo>
                  <a:cubicBezTo>
                    <a:pt x="853" y="1361"/>
                    <a:pt x="955" y="1287"/>
                    <a:pt x="1038" y="1195"/>
                  </a:cubicBezTo>
                  <a:cubicBezTo>
                    <a:pt x="1223" y="972"/>
                    <a:pt x="1298" y="676"/>
                    <a:pt x="1223" y="389"/>
                  </a:cubicBezTo>
                  <a:cubicBezTo>
                    <a:pt x="1177" y="176"/>
                    <a:pt x="1084" y="18"/>
                    <a:pt x="853" y="9"/>
                  </a:cubicBezTo>
                  <a:cubicBezTo>
                    <a:pt x="815" y="3"/>
                    <a:pt x="776" y="0"/>
                    <a:pt x="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8"/>
            <p:cNvSpPr/>
            <p:nvPr/>
          </p:nvSpPr>
          <p:spPr>
            <a:xfrm>
              <a:off x="7426818" y="1267703"/>
              <a:ext cx="78784" cy="28614"/>
            </a:xfrm>
            <a:custGeom>
              <a:avLst/>
              <a:gdLst/>
              <a:ahLst/>
              <a:cxnLst/>
              <a:rect l="l" t="t" r="r" b="b"/>
              <a:pathLst>
                <a:path w="1641" h="596" extrusionOk="0">
                  <a:moveTo>
                    <a:pt x="362" y="0"/>
                  </a:moveTo>
                  <a:cubicBezTo>
                    <a:pt x="241" y="28"/>
                    <a:pt x="84" y="176"/>
                    <a:pt x="1" y="232"/>
                  </a:cubicBezTo>
                  <a:lnTo>
                    <a:pt x="130" y="315"/>
                  </a:lnTo>
                  <a:cubicBezTo>
                    <a:pt x="427" y="426"/>
                    <a:pt x="732" y="510"/>
                    <a:pt x="1047" y="574"/>
                  </a:cubicBezTo>
                  <a:cubicBezTo>
                    <a:pt x="1140" y="588"/>
                    <a:pt x="1235" y="595"/>
                    <a:pt x="1331" y="595"/>
                  </a:cubicBezTo>
                  <a:cubicBezTo>
                    <a:pt x="1427" y="595"/>
                    <a:pt x="1524" y="588"/>
                    <a:pt x="1622" y="574"/>
                  </a:cubicBezTo>
                  <a:cubicBezTo>
                    <a:pt x="1640" y="472"/>
                    <a:pt x="1464" y="408"/>
                    <a:pt x="1408" y="380"/>
                  </a:cubicBezTo>
                  <a:cubicBezTo>
                    <a:pt x="1297" y="315"/>
                    <a:pt x="1186" y="259"/>
                    <a:pt x="1075" y="204"/>
                  </a:cubicBezTo>
                  <a:cubicBezTo>
                    <a:pt x="899" y="121"/>
                    <a:pt x="723" y="9"/>
                    <a:pt x="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0" name="Google Shape;1890;p28"/>
          <p:cNvSpPr/>
          <p:nvPr/>
        </p:nvSpPr>
        <p:spPr>
          <a:xfrm>
            <a:off x="6903025" y="361864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1" name="Google Shape;1891;p28"/>
          <p:cNvSpPr/>
          <p:nvPr/>
        </p:nvSpPr>
        <p:spPr>
          <a:xfrm>
            <a:off x="6591397" y="428710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28"/>
          <p:cNvSpPr/>
          <p:nvPr/>
        </p:nvSpPr>
        <p:spPr>
          <a:xfrm>
            <a:off x="7984557" y="3857361"/>
            <a:ext cx="54270" cy="38801"/>
          </a:xfrm>
          <a:custGeom>
            <a:avLst/>
            <a:gdLst/>
            <a:ahLst/>
            <a:cxnLst/>
            <a:rect l="l" t="t" r="r" b="b"/>
            <a:pathLst>
              <a:path w="1056" h="755" extrusionOk="0">
                <a:moveTo>
                  <a:pt x="497" y="1"/>
                </a:moveTo>
                <a:cubicBezTo>
                  <a:pt x="300" y="1"/>
                  <a:pt x="31" y="91"/>
                  <a:pt x="0" y="282"/>
                </a:cubicBezTo>
                <a:cubicBezTo>
                  <a:pt x="0" y="365"/>
                  <a:pt x="28" y="439"/>
                  <a:pt x="83" y="495"/>
                </a:cubicBezTo>
                <a:cubicBezTo>
                  <a:pt x="148" y="606"/>
                  <a:pt x="259" y="625"/>
                  <a:pt x="380" y="671"/>
                </a:cubicBezTo>
                <a:lnTo>
                  <a:pt x="491" y="754"/>
                </a:lnTo>
                <a:cubicBezTo>
                  <a:pt x="648" y="727"/>
                  <a:pt x="880" y="717"/>
                  <a:pt x="982" y="588"/>
                </a:cubicBezTo>
                <a:cubicBezTo>
                  <a:pt x="1028" y="532"/>
                  <a:pt x="1047" y="467"/>
                  <a:pt x="1056" y="393"/>
                </a:cubicBezTo>
                <a:cubicBezTo>
                  <a:pt x="1028" y="189"/>
                  <a:pt x="806" y="60"/>
                  <a:pt x="611" y="13"/>
                </a:cubicBezTo>
                <a:cubicBezTo>
                  <a:pt x="579" y="5"/>
                  <a:pt x="540" y="1"/>
                  <a:pt x="497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3" name="Google Shape;1893;p28"/>
          <p:cNvSpPr/>
          <p:nvPr/>
        </p:nvSpPr>
        <p:spPr>
          <a:xfrm>
            <a:off x="7695000" y="3306647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4" name="Google Shape;1894;p28"/>
          <p:cNvSpPr/>
          <p:nvPr/>
        </p:nvSpPr>
        <p:spPr>
          <a:xfrm>
            <a:off x="2218350" y="39377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28"/>
          <p:cNvSpPr/>
          <p:nvPr/>
        </p:nvSpPr>
        <p:spPr>
          <a:xfrm>
            <a:off x="2702713" y="4367285"/>
            <a:ext cx="156100" cy="113750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28"/>
          <p:cNvSpPr/>
          <p:nvPr/>
        </p:nvSpPr>
        <p:spPr>
          <a:xfrm flipH="1">
            <a:off x="7943405" y="3832364"/>
            <a:ext cx="95425" cy="88764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28"/>
          <p:cNvSpPr/>
          <p:nvPr/>
        </p:nvSpPr>
        <p:spPr>
          <a:xfrm flipH="1">
            <a:off x="8336684" y="4174162"/>
            <a:ext cx="80437" cy="60706"/>
          </a:xfrm>
          <a:custGeom>
            <a:avLst/>
            <a:gdLst/>
            <a:ahLst/>
            <a:cxnLst/>
            <a:rect l="l" t="t" r="r" b="b"/>
            <a:pathLst>
              <a:path w="1594" h="1203" extrusionOk="0">
                <a:moveTo>
                  <a:pt x="895" y="0"/>
                </a:moveTo>
                <a:cubicBezTo>
                  <a:pt x="795" y="0"/>
                  <a:pt x="696" y="21"/>
                  <a:pt x="603" y="63"/>
                </a:cubicBezTo>
                <a:cubicBezTo>
                  <a:pt x="399" y="146"/>
                  <a:pt x="158" y="304"/>
                  <a:pt x="84" y="507"/>
                </a:cubicBezTo>
                <a:cubicBezTo>
                  <a:pt x="1" y="711"/>
                  <a:pt x="130" y="832"/>
                  <a:pt x="279" y="952"/>
                </a:cubicBezTo>
                <a:cubicBezTo>
                  <a:pt x="362" y="1017"/>
                  <a:pt x="455" y="1082"/>
                  <a:pt x="547" y="1146"/>
                </a:cubicBezTo>
                <a:cubicBezTo>
                  <a:pt x="649" y="1184"/>
                  <a:pt x="760" y="1202"/>
                  <a:pt x="871" y="1202"/>
                </a:cubicBezTo>
                <a:cubicBezTo>
                  <a:pt x="1020" y="1119"/>
                  <a:pt x="1168" y="1054"/>
                  <a:pt x="1288" y="971"/>
                </a:cubicBezTo>
                <a:cubicBezTo>
                  <a:pt x="1381" y="924"/>
                  <a:pt x="1511" y="878"/>
                  <a:pt x="1529" y="757"/>
                </a:cubicBezTo>
                <a:cubicBezTo>
                  <a:pt x="1594" y="498"/>
                  <a:pt x="1409" y="192"/>
                  <a:pt x="1186" y="63"/>
                </a:cubicBezTo>
                <a:cubicBezTo>
                  <a:pt x="1094" y="21"/>
                  <a:pt x="994" y="0"/>
                  <a:pt x="89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8" name="Google Shape;1898;p28"/>
          <p:cNvSpPr/>
          <p:nvPr/>
        </p:nvSpPr>
        <p:spPr>
          <a:xfrm>
            <a:off x="7299325" y="12130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107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5114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6483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391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071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"/>
          <p:cNvSpPr txBox="1">
            <a:spLocks noGrp="1"/>
          </p:cNvSpPr>
          <p:nvPr>
            <p:ph type="title"/>
          </p:nvPr>
        </p:nvSpPr>
        <p:spPr>
          <a:xfrm>
            <a:off x="714150" y="7693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6"/>
          <p:cNvSpPr/>
          <p:nvPr/>
        </p:nvSpPr>
        <p:spPr>
          <a:xfrm>
            <a:off x="714176" y="218851"/>
            <a:ext cx="2165804" cy="975890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6"/>
          <p:cNvSpPr/>
          <p:nvPr/>
        </p:nvSpPr>
        <p:spPr>
          <a:xfrm>
            <a:off x="-291949" y="4080463"/>
            <a:ext cx="2474938" cy="1115186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6"/>
          <p:cNvSpPr/>
          <p:nvPr/>
        </p:nvSpPr>
        <p:spPr>
          <a:xfrm>
            <a:off x="4303098" y="4221313"/>
            <a:ext cx="3652961" cy="975903"/>
          </a:xfrm>
          <a:custGeom>
            <a:avLst/>
            <a:gdLst/>
            <a:ahLst/>
            <a:cxnLst/>
            <a:rect l="l" t="t" r="r" b="b"/>
            <a:pathLst>
              <a:path w="31986" h="8545" extrusionOk="0">
                <a:moveTo>
                  <a:pt x="7475" y="0"/>
                </a:moveTo>
                <a:cubicBezTo>
                  <a:pt x="7324" y="0"/>
                  <a:pt x="7173" y="4"/>
                  <a:pt x="7022" y="12"/>
                </a:cubicBezTo>
                <a:cubicBezTo>
                  <a:pt x="6983" y="11"/>
                  <a:pt x="6943" y="11"/>
                  <a:pt x="6903" y="11"/>
                </a:cubicBezTo>
                <a:cubicBezTo>
                  <a:pt x="6148" y="11"/>
                  <a:pt x="5412" y="179"/>
                  <a:pt x="4735" y="522"/>
                </a:cubicBezTo>
                <a:cubicBezTo>
                  <a:pt x="4123" y="763"/>
                  <a:pt x="3595" y="1179"/>
                  <a:pt x="3197" y="1707"/>
                </a:cubicBezTo>
                <a:cubicBezTo>
                  <a:pt x="2799" y="2078"/>
                  <a:pt x="2521" y="2550"/>
                  <a:pt x="2400" y="3078"/>
                </a:cubicBezTo>
                <a:cubicBezTo>
                  <a:pt x="2252" y="3560"/>
                  <a:pt x="2187" y="4069"/>
                  <a:pt x="2215" y="4579"/>
                </a:cubicBezTo>
                <a:cubicBezTo>
                  <a:pt x="2206" y="5431"/>
                  <a:pt x="2308" y="6228"/>
                  <a:pt x="2697" y="6996"/>
                </a:cubicBezTo>
                <a:cubicBezTo>
                  <a:pt x="2821" y="7238"/>
                  <a:pt x="2952" y="7518"/>
                  <a:pt x="3184" y="7679"/>
                </a:cubicBezTo>
                <a:lnTo>
                  <a:pt x="3184" y="7679"/>
                </a:lnTo>
                <a:cubicBezTo>
                  <a:pt x="3067" y="7632"/>
                  <a:pt x="2929" y="7611"/>
                  <a:pt x="2784" y="7611"/>
                </a:cubicBezTo>
                <a:cubicBezTo>
                  <a:pt x="2334" y="7611"/>
                  <a:pt x="1815" y="7817"/>
                  <a:pt x="1632" y="8126"/>
                </a:cubicBezTo>
                <a:cubicBezTo>
                  <a:pt x="1524" y="8113"/>
                  <a:pt x="1416" y="8107"/>
                  <a:pt x="1309" y="8107"/>
                </a:cubicBezTo>
                <a:cubicBezTo>
                  <a:pt x="886" y="8107"/>
                  <a:pt x="471" y="8201"/>
                  <a:pt x="57" y="8312"/>
                </a:cubicBezTo>
                <a:cubicBezTo>
                  <a:pt x="0" y="8327"/>
                  <a:pt x="138" y="8336"/>
                  <a:pt x="369" y="8336"/>
                </a:cubicBezTo>
                <a:cubicBezTo>
                  <a:pt x="817" y="8336"/>
                  <a:pt x="1615" y="8305"/>
                  <a:pt x="2030" y="8237"/>
                </a:cubicBezTo>
                <a:cubicBezTo>
                  <a:pt x="2108" y="8226"/>
                  <a:pt x="2198" y="8222"/>
                  <a:pt x="2296" y="8222"/>
                </a:cubicBezTo>
                <a:cubicBezTo>
                  <a:pt x="2606" y="8222"/>
                  <a:pt x="2992" y="8269"/>
                  <a:pt x="3280" y="8312"/>
                </a:cubicBezTo>
                <a:lnTo>
                  <a:pt x="31892" y="8312"/>
                </a:lnTo>
                <a:cubicBezTo>
                  <a:pt x="31892" y="8452"/>
                  <a:pt x="31926" y="8544"/>
                  <a:pt x="31953" y="8544"/>
                </a:cubicBezTo>
                <a:cubicBezTo>
                  <a:pt x="31968" y="8544"/>
                  <a:pt x="31982" y="8513"/>
                  <a:pt x="31985" y="8441"/>
                </a:cubicBezTo>
                <a:cubicBezTo>
                  <a:pt x="31985" y="8173"/>
                  <a:pt x="31948" y="7765"/>
                  <a:pt x="31800" y="7534"/>
                </a:cubicBezTo>
                <a:cubicBezTo>
                  <a:pt x="31726" y="7395"/>
                  <a:pt x="31596" y="7293"/>
                  <a:pt x="31448" y="7246"/>
                </a:cubicBezTo>
                <a:cubicBezTo>
                  <a:pt x="31441" y="7246"/>
                  <a:pt x="31433" y="7246"/>
                  <a:pt x="31426" y="7246"/>
                </a:cubicBezTo>
                <a:cubicBezTo>
                  <a:pt x="31398" y="7246"/>
                  <a:pt x="31366" y="7249"/>
                  <a:pt x="31333" y="7256"/>
                </a:cubicBezTo>
                <a:lnTo>
                  <a:pt x="31333" y="7256"/>
                </a:lnTo>
                <a:cubicBezTo>
                  <a:pt x="31542" y="7000"/>
                  <a:pt x="31648" y="6531"/>
                  <a:pt x="31578" y="6292"/>
                </a:cubicBezTo>
                <a:cubicBezTo>
                  <a:pt x="31466" y="5903"/>
                  <a:pt x="31207" y="5598"/>
                  <a:pt x="30938" y="5301"/>
                </a:cubicBezTo>
                <a:cubicBezTo>
                  <a:pt x="30525" y="4830"/>
                  <a:pt x="29929" y="4563"/>
                  <a:pt x="29312" y="4563"/>
                </a:cubicBezTo>
                <a:cubicBezTo>
                  <a:pt x="29141" y="4563"/>
                  <a:pt x="28969" y="4583"/>
                  <a:pt x="28799" y="4625"/>
                </a:cubicBezTo>
                <a:cubicBezTo>
                  <a:pt x="27937" y="4810"/>
                  <a:pt x="27141" y="5422"/>
                  <a:pt x="26539" y="6033"/>
                </a:cubicBezTo>
                <a:cubicBezTo>
                  <a:pt x="26502" y="6068"/>
                  <a:pt x="26467" y="6104"/>
                  <a:pt x="26433" y="6140"/>
                </a:cubicBezTo>
                <a:lnTo>
                  <a:pt x="26433" y="6140"/>
                </a:lnTo>
                <a:cubicBezTo>
                  <a:pt x="26521" y="5936"/>
                  <a:pt x="26589" y="5724"/>
                  <a:pt x="26631" y="5505"/>
                </a:cubicBezTo>
                <a:cubicBezTo>
                  <a:pt x="26761" y="4912"/>
                  <a:pt x="26733" y="4292"/>
                  <a:pt x="26539" y="3717"/>
                </a:cubicBezTo>
                <a:cubicBezTo>
                  <a:pt x="26122" y="2430"/>
                  <a:pt x="25075" y="1226"/>
                  <a:pt x="23769" y="800"/>
                </a:cubicBezTo>
                <a:cubicBezTo>
                  <a:pt x="23473" y="679"/>
                  <a:pt x="23158" y="587"/>
                  <a:pt x="22843" y="513"/>
                </a:cubicBezTo>
                <a:cubicBezTo>
                  <a:pt x="22597" y="480"/>
                  <a:pt x="22350" y="464"/>
                  <a:pt x="22102" y="464"/>
                </a:cubicBezTo>
                <a:cubicBezTo>
                  <a:pt x="21854" y="464"/>
                  <a:pt x="21606" y="480"/>
                  <a:pt x="21361" y="513"/>
                </a:cubicBezTo>
                <a:cubicBezTo>
                  <a:pt x="20203" y="651"/>
                  <a:pt x="19129" y="1207"/>
                  <a:pt x="18351" y="2087"/>
                </a:cubicBezTo>
                <a:cubicBezTo>
                  <a:pt x="17554" y="2995"/>
                  <a:pt x="17072" y="4134"/>
                  <a:pt x="16980" y="5338"/>
                </a:cubicBezTo>
                <a:cubicBezTo>
                  <a:pt x="16925" y="5922"/>
                  <a:pt x="16906" y="6730"/>
                  <a:pt x="17144" y="7303"/>
                </a:cubicBezTo>
                <a:lnTo>
                  <a:pt x="17144" y="7303"/>
                </a:lnTo>
                <a:cubicBezTo>
                  <a:pt x="16905" y="6754"/>
                  <a:pt x="16360" y="6274"/>
                  <a:pt x="15743" y="6274"/>
                </a:cubicBezTo>
                <a:cubicBezTo>
                  <a:pt x="15696" y="6274"/>
                  <a:pt x="15648" y="6277"/>
                  <a:pt x="15600" y="6283"/>
                </a:cubicBezTo>
                <a:cubicBezTo>
                  <a:pt x="15266" y="6329"/>
                  <a:pt x="14960" y="6793"/>
                  <a:pt x="15044" y="7145"/>
                </a:cubicBezTo>
                <a:cubicBezTo>
                  <a:pt x="14952" y="6999"/>
                  <a:pt x="14639" y="6986"/>
                  <a:pt x="14434" y="6986"/>
                </a:cubicBezTo>
                <a:cubicBezTo>
                  <a:pt x="14390" y="6986"/>
                  <a:pt x="14352" y="6987"/>
                  <a:pt x="14321" y="6987"/>
                </a:cubicBezTo>
                <a:cubicBezTo>
                  <a:pt x="13951" y="7006"/>
                  <a:pt x="13691" y="7163"/>
                  <a:pt x="13367" y="7320"/>
                </a:cubicBezTo>
                <a:cubicBezTo>
                  <a:pt x="13608" y="6959"/>
                  <a:pt x="14738" y="6320"/>
                  <a:pt x="14071" y="5774"/>
                </a:cubicBezTo>
                <a:cubicBezTo>
                  <a:pt x="13940" y="5666"/>
                  <a:pt x="13794" y="5621"/>
                  <a:pt x="13644" y="5621"/>
                </a:cubicBezTo>
                <a:cubicBezTo>
                  <a:pt x="13390" y="5621"/>
                  <a:pt x="13125" y="5752"/>
                  <a:pt x="12903" y="5935"/>
                </a:cubicBezTo>
                <a:lnTo>
                  <a:pt x="12903" y="5935"/>
                </a:lnTo>
                <a:cubicBezTo>
                  <a:pt x="13136" y="5521"/>
                  <a:pt x="13246" y="5044"/>
                  <a:pt x="13210" y="4560"/>
                </a:cubicBezTo>
                <a:cubicBezTo>
                  <a:pt x="13164" y="3504"/>
                  <a:pt x="12404" y="2485"/>
                  <a:pt x="11737" y="1717"/>
                </a:cubicBezTo>
                <a:cubicBezTo>
                  <a:pt x="10628" y="464"/>
                  <a:pt x="9071" y="0"/>
                  <a:pt x="7475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6"/>
          <p:cNvSpPr/>
          <p:nvPr/>
        </p:nvSpPr>
        <p:spPr>
          <a:xfrm>
            <a:off x="6084221" y="5031739"/>
            <a:ext cx="3439671" cy="165106"/>
          </a:xfrm>
          <a:custGeom>
            <a:avLst/>
            <a:gdLst/>
            <a:ahLst/>
            <a:cxnLst/>
            <a:rect l="l" t="t" r="r" b="b"/>
            <a:pathLst>
              <a:path w="52687" h="2529" extrusionOk="0">
                <a:moveTo>
                  <a:pt x="32966" y="0"/>
                </a:moveTo>
                <a:cubicBezTo>
                  <a:pt x="32188" y="0"/>
                  <a:pt x="31419" y="0"/>
                  <a:pt x="30641" y="167"/>
                </a:cubicBezTo>
                <a:cubicBezTo>
                  <a:pt x="29567" y="398"/>
                  <a:pt x="28539" y="834"/>
                  <a:pt x="27529" y="1306"/>
                </a:cubicBezTo>
                <a:cubicBezTo>
                  <a:pt x="27297" y="1408"/>
                  <a:pt x="26890" y="1482"/>
                  <a:pt x="26732" y="1732"/>
                </a:cubicBezTo>
                <a:cubicBezTo>
                  <a:pt x="26686" y="1825"/>
                  <a:pt x="26658" y="1936"/>
                  <a:pt x="26575" y="2001"/>
                </a:cubicBezTo>
                <a:cubicBezTo>
                  <a:pt x="26475" y="2069"/>
                  <a:pt x="26352" y="2084"/>
                  <a:pt x="26231" y="2084"/>
                </a:cubicBezTo>
                <a:cubicBezTo>
                  <a:pt x="26137" y="2084"/>
                  <a:pt x="26044" y="2075"/>
                  <a:pt x="25964" y="2075"/>
                </a:cubicBezTo>
                <a:cubicBezTo>
                  <a:pt x="25760" y="2075"/>
                  <a:pt x="25556" y="2083"/>
                  <a:pt x="25352" y="2083"/>
                </a:cubicBezTo>
                <a:cubicBezTo>
                  <a:pt x="25250" y="2083"/>
                  <a:pt x="25148" y="2081"/>
                  <a:pt x="25047" y="2075"/>
                </a:cubicBezTo>
                <a:cubicBezTo>
                  <a:pt x="24787" y="2056"/>
                  <a:pt x="24528" y="2010"/>
                  <a:pt x="24269" y="2010"/>
                </a:cubicBezTo>
                <a:cubicBezTo>
                  <a:pt x="23750" y="2010"/>
                  <a:pt x="23240" y="1992"/>
                  <a:pt x="22712" y="1954"/>
                </a:cubicBezTo>
                <a:cubicBezTo>
                  <a:pt x="22286" y="1927"/>
                  <a:pt x="21749" y="1899"/>
                  <a:pt x="21342" y="1723"/>
                </a:cubicBezTo>
                <a:cubicBezTo>
                  <a:pt x="21249" y="1677"/>
                  <a:pt x="21203" y="1603"/>
                  <a:pt x="21110" y="1538"/>
                </a:cubicBezTo>
                <a:cubicBezTo>
                  <a:pt x="21036" y="1491"/>
                  <a:pt x="20953" y="1454"/>
                  <a:pt x="20869" y="1417"/>
                </a:cubicBezTo>
                <a:cubicBezTo>
                  <a:pt x="20638" y="1288"/>
                  <a:pt x="20341" y="1241"/>
                  <a:pt x="20184" y="1000"/>
                </a:cubicBezTo>
                <a:cubicBezTo>
                  <a:pt x="20073" y="834"/>
                  <a:pt x="20036" y="713"/>
                  <a:pt x="19869" y="593"/>
                </a:cubicBezTo>
                <a:cubicBezTo>
                  <a:pt x="19443" y="296"/>
                  <a:pt x="18924" y="195"/>
                  <a:pt x="18433" y="111"/>
                </a:cubicBezTo>
                <a:cubicBezTo>
                  <a:pt x="18211" y="75"/>
                  <a:pt x="17987" y="62"/>
                  <a:pt x="17761" y="62"/>
                </a:cubicBezTo>
                <a:cubicBezTo>
                  <a:pt x="17210" y="62"/>
                  <a:pt x="16653" y="139"/>
                  <a:pt x="16108" y="139"/>
                </a:cubicBezTo>
                <a:cubicBezTo>
                  <a:pt x="16086" y="139"/>
                  <a:pt x="16065" y="139"/>
                  <a:pt x="16043" y="139"/>
                </a:cubicBezTo>
                <a:cubicBezTo>
                  <a:pt x="15477" y="139"/>
                  <a:pt x="14926" y="205"/>
                  <a:pt x="14369" y="205"/>
                </a:cubicBezTo>
                <a:cubicBezTo>
                  <a:pt x="14335" y="205"/>
                  <a:pt x="14300" y="204"/>
                  <a:pt x="14265" y="204"/>
                </a:cubicBezTo>
                <a:lnTo>
                  <a:pt x="12746" y="204"/>
                </a:lnTo>
                <a:cubicBezTo>
                  <a:pt x="12707" y="203"/>
                  <a:pt x="12667" y="202"/>
                  <a:pt x="12628" y="202"/>
                </a:cubicBezTo>
                <a:cubicBezTo>
                  <a:pt x="12352" y="202"/>
                  <a:pt x="12077" y="230"/>
                  <a:pt x="11801" y="287"/>
                </a:cubicBezTo>
                <a:cubicBezTo>
                  <a:pt x="11597" y="334"/>
                  <a:pt x="11394" y="435"/>
                  <a:pt x="11181" y="472"/>
                </a:cubicBezTo>
                <a:cubicBezTo>
                  <a:pt x="10819" y="528"/>
                  <a:pt x="10449" y="565"/>
                  <a:pt x="10078" y="630"/>
                </a:cubicBezTo>
                <a:cubicBezTo>
                  <a:pt x="9717" y="695"/>
                  <a:pt x="9337" y="843"/>
                  <a:pt x="8967" y="945"/>
                </a:cubicBezTo>
                <a:cubicBezTo>
                  <a:pt x="8587" y="1037"/>
                  <a:pt x="8244" y="1149"/>
                  <a:pt x="7883" y="1241"/>
                </a:cubicBezTo>
                <a:cubicBezTo>
                  <a:pt x="7587" y="1343"/>
                  <a:pt x="7281" y="1427"/>
                  <a:pt x="6975" y="1491"/>
                </a:cubicBezTo>
                <a:cubicBezTo>
                  <a:pt x="6651" y="1538"/>
                  <a:pt x="6336" y="1593"/>
                  <a:pt x="6021" y="1658"/>
                </a:cubicBezTo>
                <a:cubicBezTo>
                  <a:pt x="4938" y="1871"/>
                  <a:pt x="3845" y="1806"/>
                  <a:pt x="2761" y="1908"/>
                </a:cubicBezTo>
                <a:cubicBezTo>
                  <a:pt x="2205" y="1964"/>
                  <a:pt x="1668" y="2075"/>
                  <a:pt x="1140" y="2251"/>
                </a:cubicBezTo>
                <a:cubicBezTo>
                  <a:pt x="751" y="2371"/>
                  <a:pt x="399" y="2445"/>
                  <a:pt x="1" y="2529"/>
                </a:cubicBezTo>
                <a:lnTo>
                  <a:pt x="52686" y="2473"/>
                </a:lnTo>
                <a:cubicBezTo>
                  <a:pt x="52686" y="2455"/>
                  <a:pt x="52677" y="2436"/>
                  <a:pt x="52677" y="2418"/>
                </a:cubicBezTo>
                <a:cubicBezTo>
                  <a:pt x="52627" y="2400"/>
                  <a:pt x="52570" y="2394"/>
                  <a:pt x="52512" y="2394"/>
                </a:cubicBezTo>
                <a:cubicBezTo>
                  <a:pt x="52419" y="2394"/>
                  <a:pt x="52321" y="2408"/>
                  <a:pt x="52241" y="2408"/>
                </a:cubicBezTo>
                <a:cubicBezTo>
                  <a:pt x="52028" y="2408"/>
                  <a:pt x="51815" y="2390"/>
                  <a:pt x="51612" y="2353"/>
                </a:cubicBezTo>
                <a:cubicBezTo>
                  <a:pt x="51463" y="2320"/>
                  <a:pt x="51303" y="2310"/>
                  <a:pt x="51140" y="2310"/>
                </a:cubicBezTo>
                <a:cubicBezTo>
                  <a:pt x="50887" y="2310"/>
                  <a:pt x="50626" y="2334"/>
                  <a:pt x="50389" y="2334"/>
                </a:cubicBezTo>
                <a:lnTo>
                  <a:pt x="48314" y="2334"/>
                </a:lnTo>
                <a:cubicBezTo>
                  <a:pt x="47971" y="2334"/>
                  <a:pt x="47638" y="2316"/>
                  <a:pt x="47295" y="2288"/>
                </a:cubicBezTo>
                <a:cubicBezTo>
                  <a:pt x="46925" y="2279"/>
                  <a:pt x="46564" y="2242"/>
                  <a:pt x="46202" y="2195"/>
                </a:cubicBezTo>
                <a:cubicBezTo>
                  <a:pt x="45656" y="2084"/>
                  <a:pt x="45109" y="1964"/>
                  <a:pt x="44563" y="1880"/>
                </a:cubicBezTo>
                <a:cubicBezTo>
                  <a:pt x="44266" y="1843"/>
                  <a:pt x="43970" y="1778"/>
                  <a:pt x="43674" y="1760"/>
                </a:cubicBezTo>
                <a:cubicBezTo>
                  <a:pt x="43377" y="1741"/>
                  <a:pt x="43099" y="1760"/>
                  <a:pt x="42803" y="1723"/>
                </a:cubicBezTo>
                <a:cubicBezTo>
                  <a:pt x="42553" y="1695"/>
                  <a:pt x="42303" y="1686"/>
                  <a:pt x="42053" y="1686"/>
                </a:cubicBezTo>
                <a:cubicBezTo>
                  <a:pt x="41784" y="1686"/>
                  <a:pt x="41543" y="1751"/>
                  <a:pt x="41275" y="1760"/>
                </a:cubicBezTo>
                <a:cubicBezTo>
                  <a:pt x="41126" y="1766"/>
                  <a:pt x="40974" y="1771"/>
                  <a:pt x="40821" y="1771"/>
                </a:cubicBezTo>
                <a:cubicBezTo>
                  <a:pt x="40514" y="1771"/>
                  <a:pt x="40203" y="1751"/>
                  <a:pt x="39913" y="1677"/>
                </a:cubicBezTo>
                <a:cubicBezTo>
                  <a:pt x="39589" y="1593"/>
                  <a:pt x="39320" y="1343"/>
                  <a:pt x="39015" y="1195"/>
                </a:cubicBezTo>
                <a:cubicBezTo>
                  <a:pt x="38459" y="917"/>
                  <a:pt x="37922" y="648"/>
                  <a:pt x="37329" y="519"/>
                </a:cubicBezTo>
                <a:cubicBezTo>
                  <a:pt x="36625" y="389"/>
                  <a:pt x="35921" y="287"/>
                  <a:pt x="35217" y="232"/>
                </a:cubicBezTo>
                <a:cubicBezTo>
                  <a:pt x="34467" y="167"/>
                  <a:pt x="33726" y="0"/>
                  <a:pt x="3296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6"/>
          <p:cNvSpPr/>
          <p:nvPr/>
        </p:nvSpPr>
        <p:spPr>
          <a:xfrm>
            <a:off x="7649279" y="4963775"/>
            <a:ext cx="526719" cy="105109"/>
          </a:xfrm>
          <a:custGeom>
            <a:avLst/>
            <a:gdLst/>
            <a:ahLst/>
            <a:cxnLst/>
            <a:rect l="l" t="t" r="r" b="b"/>
            <a:pathLst>
              <a:path w="8068" h="1610" extrusionOk="0">
                <a:moveTo>
                  <a:pt x="5531" y="0"/>
                </a:moveTo>
                <a:cubicBezTo>
                  <a:pt x="5423" y="0"/>
                  <a:pt x="5319" y="11"/>
                  <a:pt x="5215" y="31"/>
                </a:cubicBezTo>
                <a:cubicBezTo>
                  <a:pt x="5139" y="42"/>
                  <a:pt x="5066" y="47"/>
                  <a:pt x="4993" y="47"/>
                </a:cubicBezTo>
                <a:cubicBezTo>
                  <a:pt x="4941" y="47"/>
                  <a:pt x="4889" y="45"/>
                  <a:pt x="4835" y="41"/>
                </a:cubicBezTo>
                <a:cubicBezTo>
                  <a:pt x="4502" y="59"/>
                  <a:pt x="4159" y="124"/>
                  <a:pt x="3835" y="170"/>
                </a:cubicBezTo>
                <a:cubicBezTo>
                  <a:pt x="2992" y="272"/>
                  <a:pt x="2149" y="300"/>
                  <a:pt x="1315" y="485"/>
                </a:cubicBezTo>
                <a:cubicBezTo>
                  <a:pt x="954" y="550"/>
                  <a:pt x="602" y="661"/>
                  <a:pt x="259" y="800"/>
                </a:cubicBezTo>
                <a:cubicBezTo>
                  <a:pt x="213" y="819"/>
                  <a:pt x="0" y="930"/>
                  <a:pt x="0" y="1013"/>
                </a:cubicBezTo>
                <a:cubicBezTo>
                  <a:pt x="0" y="1097"/>
                  <a:pt x="259" y="1189"/>
                  <a:pt x="306" y="1208"/>
                </a:cubicBezTo>
                <a:cubicBezTo>
                  <a:pt x="366" y="1212"/>
                  <a:pt x="426" y="1215"/>
                  <a:pt x="486" y="1215"/>
                </a:cubicBezTo>
                <a:cubicBezTo>
                  <a:pt x="547" y="1215"/>
                  <a:pt x="607" y="1212"/>
                  <a:pt x="667" y="1208"/>
                </a:cubicBezTo>
                <a:cubicBezTo>
                  <a:pt x="815" y="1217"/>
                  <a:pt x="963" y="1263"/>
                  <a:pt x="1121" y="1263"/>
                </a:cubicBezTo>
                <a:cubicBezTo>
                  <a:pt x="1593" y="1273"/>
                  <a:pt x="2056" y="1393"/>
                  <a:pt x="2520" y="1504"/>
                </a:cubicBezTo>
                <a:cubicBezTo>
                  <a:pt x="2677" y="1551"/>
                  <a:pt x="2825" y="1578"/>
                  <a:pt x="2983" y="1606"/>
                </a:cubicBezTo>
                <a:cubicBezTo>
                  <a:pt x="3016" y="1608"/>
                  <a:pt x="3048" y="1609"/>
                  <a:pt x="3080" y="1609"/>
                </a:cubicBezTo>
                <a:cubicBezTo>
                  <a:pt x="3348" y="1609"/>
                  <a:pt x="3599" y="1546"/>
                  <a:pt x="3872" y="1504"/>
                </a:cubicBezTo>
                <a:cubicBezTo>
                  <a:pt x="3668" y="1458"/>
                  <a:pt x="3751" y="1421"/>
                  <a:pt x="3835" y="1412"/>
                </a:cubicBezTo>
                <a:cubicBezTo>
                  <a:pt x="3946" y="1384"/>
                  <a:pt x="4048" y="1365"/>
                  <a:pt x="4168" y="1347"/>
                </a:cubicBezTo>
                <a:cubicBezTo>
                  <a:pt x="4437" y="1300"/>
                  <a:pt x="4696" y="1245"/>
                  <a:pt x="4965" y="1199"/>
                </a:cubicBezTo>
                <a:cubicBezTo>
                  <a:pt x="5669" y="1097"/>
                  <a:pt x="6373" y="958"/>
                  <a:pt x="7067" y="837"/>
                </a:cubicBezTo>
                <a:cubicBezTo>
                  <a:pt x="7336" y="782"/>
                  <a:pt x="7605" y="708"/>
                  <a:pt x="7864" y="606"/>
                </a:cubicBezTo>
                <a:cubicBezTo>
                  <a:pt x="7901" y="587"/>
                  <a:pt x="8059" y="550"/>
                  <a:pt x="8068" y="495"/>
                </a:cubicBezTo>
                <a:cubicBezTo>
                  <a:pt x="7947" y="467"/>
                  <a:pt x="7846" y="402"/>
                  <a:pt x="7725" y="374"/>
                </a:cubicBezTo>
                <a:cubicBezTo>
                  <a:pt x="7540" y="328"/>
                  <a:pt x="7345" y="319"/>
                  <a:pt x="7151" y="282"/>
                </a:cubicBezTo>
                <a:cubicBezTo>
                  <a:pt x="6901" y="235"/>
                  <a:pt x="6651" y="143"/>
                  <a:pt x="6401" y="96"/>
                </a:cubicBezTo>
                <a:cubicBezTo>
                  <a:pt x="6141" y="59"/>
                  <a:pt x="5891" y="41"/>
                  <a:pt x="5641" y="4"/>
                </a:cubicBezTo>
                <a:cubicBezTo>
                  <a:pt x="5604" y="1"/>
                  <a:pt x="5568" y="0"/>
                  <a:pt x="55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6"/>
          <p:cNvSpPr/>
          <p:nvPr/>
        </p:nvSpPr>
        <p:spPr>
          <a:xfrm>
            <a:off x="8659138" y="5081944"/>
            <a:ext cx="114967" cy="27420"/>
          </a:xfrm>
          <a:custGeom>
            <a:avLst/>
            <a:gdLst/>
            <a:ahLst/>
            <a:cxnLst/>
            <a:rect l="l" t="t" r="r" b="b"/>
            <a:pathLst>
              <a:path w="1761" h="420" extrusionOk="0">
                <a:moveTo>
                  <a:pt x="676" y="1"/>
                </a:moveTo>
                <a:cubicBezTo>
                  <a:pt x="453" y="1"/>
                  <a:pt x="232" y="37"/>
                  <a:pt x="1" y="37"/>
                </a:cubicBezTo>
                <a:cubicBezTo>
                  <a:pt x="288" y="167"/>
                  <a:pt x="584" y="278"/>
                  <a:pt x="881" y="389"/>
                </a:cubicBezTo>
                <a:cubicBezTo>
                  <a:pt x="979" y="404"/>
                  <a:pt x="1077" y="419"/>
                  <a:pt x="1181" y="419"/>
                </a:cubicBezTo>
                <a:cubicBezTo>
                  <a:pt x="1204" y="419"/>
                  <a:pt x="1227" y="418"/>
                  <a:pt x="1251" y="417"/>
                </a:cubicBezTo>
                <a:cubicBezTo>
                  <a:pt x="1264" y="418"/>
                  <a:pt x="1282" y="419"/>
                  <a:pt x="1304" y="419"/>
                </a:cubicBezTo>
                <a:cubicBezTo>
                  <a:pt x="1448" y="419"/>
                  <a:pt x="1744" y="386"/>
                  <a:pt x="1761" y="241"/>
                </a:cubicBezTo>
                <a:cubicBezTo>
                  <a:pt x="1538" y="194"/>
                  <a:pt x="1307" y="111"/>
                  <a:pt x="1084" y="55"/>
                </a:cubicBezTo>
                <a:cubicBezTo>
                  <a:pt x="945" y="14"/>
                  <a:pt x="810" y="1"/>
                  <a:pt x="6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6"/>
          <p:cNvSpPr/>
          <p:nvPr/>
        </p:nvSpPr>
        <p:spPr>
          <a:xfrm>
            <a:off x="7989685" y="4598758"/>
            <a:ext cx="322508" cy="190436"/>
          </a:xfrm>
          <a:custGeom>
            <a:avLst/>
            <a:gdLst/>
            <a:ahLst/>
            <a:cxnLst/>
            <a:rect l="l" t="t" r="r" b="b"/>
            <a:pathLst>
              <a:path w="4940" h="2917" extrusionOk="0">
                <a:moveTo>
                  <a:pt x="1557" y="0"/>
                </a:moveTo>
                <a:cubicBezTo>
                  <a:pt x="1298" y="19"/>
                  <a:pt x="1048" y="74"/>
                  <a:pt x="807" y="167"/>
                </a:cubicBezTo>
                <a:cubicBezTo>
                  <a:pt x="585" y="250"/>
                  <a:pt x="399" y="398"/>
                  <a:pt x="242" y="574"/>
                </a:cubicBezTo>
                <a:cubicBezTo>
                  <a:pt x="57" y="815"/>
                  <a:pt x="1" y="1130"/>
                  <a:pt x="75" y="1427"/>
                </a:cubicBezTo>
                <a:cubicBezTo>
                  <a:pt x="168" y="1677"/>
                  <a:pt x="353" y="1880"/>
                  <a:pt x="585" y="2001"/>
                </a:cubicBezTo>
                <a:cubicBezTo>
                  <a:pt x="918" y="2214"/>
                  <a:pt x="1279" y="2381"/>
                  <a:pt x="1659" y="2501"/>
                </a:cubicBezTo>
                <a:cubicBezTo>
                  <a:pt x="1844" y="2566"/>
                  <a:pt x="2039" y="2621"/>
                  <a:pt x="2243" y="2668"/>
                </a:cubicBezTo>
                <a:cubicBezTo>
                  <a:pt x="2511" y="2696"/>
                  <a:pt x="2789" y="2714"/>
                  <a:pt x="3067" y="2723"/>
                </a:cubicBezTo>
                <a:cubicBezTo>
                  <a:pt x="3093" y="2724"/>
                  <a:pt x="3119" y="2724"/>
                  <a:pt x="3146" y="2724"/>
                </a:cubicBezTo>
                <a:cubicBezTo>
                  <a:pt x="3372" y="2724"/>
                  <a:pt x="3606" y="2703"/>
                  <a:pt x="3837" y="2703"/>
                </a:cubicBezTo>
                <a:cubicBezTo>
                  <a:pt x="3971" y="2703"/>
                  <a:pt x="4104" y="2710"/>
                  <a:pt x="4234" y="2733"/>
                </a:cubicBezTo>
                <a:cubicBezTo>
                  <a:pt x="4428" y="2779"/>
                  <a:pt x="4614" y="2834"/>
                  <a:pt x="4799" y="2909"/>
                </a:cubicBezTo>
                <a:cubicBezTo>
                  <a:pt x="4821" y="2914"/>
                  <a:pt x="4839" y="2917"/>
                  <a:pt x="4854" y="2917"/>
                </a:cubicBezTo>
                <a:cubicBezTo>
                  <a:pt x="4939" y="2917"/>
                  <a:pt x="4919" y="2832"/>
                  <a:pt x="4919" y="2714"/>
                </a:cubicBezTo>
                <a:cubicBezTo>
                  <a:pt x="4919" y="1917"/>
                  <a:pt x="4428" y="1278"/>
                  <a:pt x="3826" y="926"/>
                </a:cubicBezTo>
                <a:cubicBezTo>
                  <a:pt x="3623" y="815"/>
                  <a:pt x="3382" y="649"/>
                  <a:pt x="3150" y="630"/>
                </a:cubicBezTo>
                <a:cubicBezTo>
                  <a:pt x="2872" y="602"/>
                  <a:pt x="2613" y="537"/>
                  <a:pt x="2354" y="445"/>
                </a:cubicBezTo>
                <a:cubicBezTo>
                  <a:pt x="2122" y="222"/>
                  <a:pt x="1881" y="0"/>
                  <a:pt x="155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6"/>
          <p:cNvSpPr/>
          <p:nvPr/>
        </p:nvSpPr>
        <p:spPr>
          <a:xfrm>
            <a:off x="8008488" y="4084626"/>
            <a:ext cx="887745" cy="689083"/>
          </a:xfrm>
          <a:custGeom>
            <a:avLst/>
            <a:gdLst/>
            <a:ahLst/>
            <a:cxnLst/>
            <a:rect l="l" t="t" r="r" b="b"/>
            <a:pathLst>
              <a:path w="13598" h="10555" extrusionOk="0">
                <a:moveTo>
                  <a:pt x="8496" y="1"/>
                </a:moveTo>
                <a:cubicBezTo>
                  <a:pt x="8188" y="1"/>
                  <a:pt x="7879" y="20"/>
                  <a:pt x="7577" y="58"/>
                </a:cubicBezTo>
                <a:cubicBezTo>
                  <a:pt x="7123" y="104"/>
                  <a:pt x="6669" y="141"/>
                  <a:pt x="6225" y="215"/>
                </a:cubicBezTo>
                <a:cubicBezTo>
                  <a:pt x="5993" y="252"/>
                  <a:pt x="5771" y="261"/>
                  <a:pt x="5548" y="308"/>
                </a:cubicBezTo>
                <a:cubicBezTo>
                  <a:pt x="5150" y="382"/>
                  <a:pt x="4761" y="493"/>
                  <a:pt x="4381" y="650"/>
                </a:cubicBezTo>
                <a:cubicBezTo>
                  <a:pt x="4011" y="808"/>
                  <a:pt x="3650" y="1002"/>
                  <a:pt x="3316" y="1234"/>
                </a:cubicBezTo>
                <a:cubicBezTo>
                  <a:pt x="3177" y="1327"/>
                  <a:pt x="3057" y="1465"/>
                  <a:pt x="2918" y="1577"/>
                </a:cubicBezTo>
                <a:cubicBezTo>
                  <a:pt x="2733" y="1725"/>
                  <a:pt x="2538" y="1855"/>
                  <a:pt x="2344" y="1984"/>
                </a:cubicBezTo>
                <a:cubicBezTo>
                  <a:pt x="2056" y="2179"/>
                  <a:pt x="1788" y="2401"/>
                  <a:pt x="1538" y="2642"/>
                </a:cubicBezTo>
                <a:cubicBezTo>
                  <a:pt x="1436" y="2762"/>
                  <a:pt x="1325" y="2873"/>
                  <a:pt x="1204" y="2975"/>
                </a:cubicBezTo>
                <a:cubicBezTo>
                  <a:pt x="945" y="3142"/>
                  <a:pt x="797" y="3457"/>
                  <a:pt x="723" y="3513"/>
                </a:cubicBezTo>
                <a:cubicBezTo>
                  <a:pt x="371" y="3855"/>
                  <a:pt x="139" y="4309"/>
                  <a:pt x="83" y="4800"/>
                </a:cubicBezTo>
                <a:cubicBezTo>
                  <a:pt x="0" y="5291"/>
                  <a:pt x="111" y="5791"/>
                  <a:pt x="408" y="6199"/>
                </a:cubicBezTo>
                <a:cubicBezTo>
                  <a:pt x="510" y="6328"/>
                  <a:pt x="630" y="6449"/>
                  <a:pt x="760" y="6560"/>
                </a:cubicBezTo>
                <a:cubicBezTo>
                  <a:pt x="908" y="6699"/>
                  <a:pt x="1000" y="6893"/>
                  <a:pt x="1139" y="7051"/>
                </a:cubicBezTo>
                <a:cubicBezTo>
                  <a:pt x="1269" y="7227"/>
                  <a:pt x="1417" y="7384"/>
                  <a:pt x="1565" y="7542"/>
                </a:cubicBezTo>
                <a:cubicBezTo>
                  <a:pt x="1834" y="7783"/>
                  <a:pt x="2140" y="7903"/>
                  <a:pt x="2445" y="8060"/>
                </a:cubicBezTo>
                <a:cubicBezTo>
                  <a:pt x="2714" y="8181"/>
                  <a:pt x="2992" y="8273"/>
                  <a:pt x="3279" y="8338"/>
                </a:cubicBezTo>
                <a:cubicBezTo>
                  <a:pt x="3603" y="8431"/>
                  <a:pt x="3937" y="8505"/>
                  <a:pt x="4261" y="8607"/>
                </a:cubicBezTo>
                <a:cubicBezTo>
                  <a:pt x="5104" y="8848"/>
                  <a:pt x="5900" y="9209"/>
                  <a:pt x="6641" y="9681"/>
                </a:cubicBezTo>
                <a:cubicBezTo>
                  <a:pt x="7021" y="9950"/>
                  <a:pt x="7429" y="10172"/>
                  <a:pt x="7855" y="10348"/>
                </a:cubicBezTo>
                <a:cubicBezTo>
                  <a:pt x="8188" y="10469"/>
                  <a:pt x="8531" y="10543"/>
                  <a:pt x="8883" y="10552"/>
                </a:cubicBezTo>
                <a:cubicBezTo>
                  <a:pt x="8922" y="10554"/>
                  <a:pt x="8962" y="10555"/>
                  <a:pt x="9001" y="10555"/>
                </a:cubicBezTo>
                <a:cubicBezTo>
                  <a:pt x="9395" y="10555"/>
                  <a:pt x="9780" y="10470"/>
                  <a:pt x="10133" y="10302"/>
                </a:cubicBezTo>
                <a:cubicBezTo>
                  <a:pt x="10578" y="10070"/>
                  <a:pt x="10995" y="9792"/>
                  <a:pt x="11365" y="9459"/>
                </a:cubicBezTo>
                <a:cubicBezTo>
                  <a:pt x="11680" y="9190"/>
                  <a:pt x="12032" y="8996"/>
                  <a:pt x="12310" y="8700"/>
                </a:cubicBezTo>
                <a:cubicBezTo>
                  <a:pt x="12449" y="8561"/>
                  <a:pt x="12486" y="8357"/>
                  <a:pt x="12542" y="8153"/>
                </a:cubicBezTo>
                <a:cubicBezTo>
                  <a:pt x="12588" y="7986"/>
                  <a:pt x="12597" y="7810"/>
                  <a:pt x="12653" y="7653"/>
                </a:cubicBezTo>
                <a:cubicBezTo>
                  <a:pt x="12745" y="7366"/>
                  <a:pt x="12857" y="7079"/>
                  <a:pt x="12986" y="6810"/>
                </a:cubicBezTo>
                <a:cubicBezTo>
                  <a:pt x="13079" y="6597"/>
                  <a:pt x="13162" y="6365"/>
                  <a:pt x="13246" y="6143"/>
                </a:cubicBezTo>
                <a:cubicBezTo>
                  <a:pt x="13292" y="6023"/>
                  <a:pt x="13301" y="5902"/>
                  <a:pt x="13347" y="5791"/>
                </a:cubicBezTo>
                <a:cubicBezTo>
                  <a:pt x="13394" y="5680"/>
                  <a:pt x="13431" y="5569"/>
                  <a:pt x="13468" y="5448"/>
                </a:cubicBezTo>
                <a:cubicBezTo>
                  <a:pt x="13514" y="5235"/>
                  <a:pt x="13551" y="5032"/>
                  <a:pt x="13570" y="4819"/>
                </a:cubicBezTo>
                <a:cubicBezTo>
                  <a:pt x="13598" y="4476"/>
                  <a:pt x="13459" y="4124"/>
                  <a:pt x="13366" y="3809"/>
                </a:cubicBezTo>
                <a:cubicBezTo>
                  <a:pt x="13292" y="3503"/>
                  <a:pt x="13181" y="3216"/>
                  <a:pt x="13033" y="2938"/>
                </a:cubicBezTo>
                <a:cubicBezTo>
                  <a:pt x="12875" y="2660"/>
                  <a:pt x="12699" y="2420"/>
                  <a:pt x="12532" y="2151"/>
                </a:cubicBezTo>
                <a:cubicBezTo>
                  <a:pt x="12338" y="1901"/>
                  <a:pt x="12134" y="1660"/>
                  <a:pt x="11912" y="1438"/>
                </a:cubicBezTo>
                <a:cubicBezTo>
                  <a:pt x="11745" y="1252"/>
                  <a:pt x="11578" y="1067"/>
                  <a:pt x="11402" y="891"/>
                </a:cubicBezTo>
                <a:cubicBezTo>
                  <a:pt x="11226" y="715"/>
                  <a:pt x="11069" y="511"/>
                  <a:pt x="10847" y="410"/>
                </a:cubicBezTo>
                <a:cubicBezTo>
                  <a:pt x="10726" y="363"/>
                  <a:pt x="10596" y="335"/>
                  <a:pt x="10467" y="308"/>
                </a:cubicBezTo>
                <a:cubicBezTo>
                  <a:pt x="10337" y="271"/>
                  <a:pt x="10207" y="252"/>
                  <a:pt x="10078" y="215"/>
                </a:cubicBezTo>
                <a:cubicBezTo>
                  <a:pt x="9781" y="132"/>
                  <a:pt x="9466" y="67"/>
                  <a:pt x="9152" y="30"/>
                </a:cubicBezTo>
                <a:cubicBezTo>
                  <a:pt x="8935" y="11"/>
                  <a:pt x="8716" y="1"/>
                  <a:pt x="84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6"/>
          <p:cNvSpPr/>
          <p:nvPr/>
        </p:nvSpPr>
        <p:spPr>
          <a:xfrm>
            <a:off x="8573873" y="4776338"/>
            <a:ext cx="147022" cy="57581"/>
          </a:xfrm>
          <a:custGeom>
            <a:avLst/>
            <a:gdLst/>
            <a:ahLst/>
            <a:cxnLst/>
            <a:rect l="l" t="t" r="r" b="b"/>
            <a:pathLst>
              <a:path w="2252" h="882" extrusionOk="0">
                <a:moveTo>
                  <a:pt x="856" y="1"/>
                </a:moveTo>
                <a:cubicBezTo>
                  <a:pt x="712" y="1"/>
                  <a:pt x="572" y="19"/>
                  <a:pt x="427" y="50"/>
                </a:cubicBezTo>
                <a:cubicBezTo>
                  <a:pt x="223" y="87"/>
                  <a:pt x="149" y="198"/>
                  <a:pt x="1" y="392"/>
                </a:cubicBezTo>
                <a:cubicBezTo>
                  <a:pt x="19" y="596"/>
                  <a:pt x="519" y="837"/>
                  <a:pt x="982" y="874"/>
                </a:cubicBezTo>
                <a:cubicBezTo>
                  <a:pt x="1037" y="879"/>
                  <a:pt x="1092" y="881"/>
                  <a:pt x="1148" y="881"/>
                </a:cubicBezTo>
                <a:cubicBezTo>
                  <a:pt x="1306" y="881"/>
                  <a:pt x="1464" y="862"/>
                  <a:pt x="1622" y="828"/>
                </a:cubicBezTo>
                <a:cubicBezTo>
                  <a:pt x="1788" y="809"/>
                  <a:pt x="1955" y="754"/>
                  <a:pt x="2103" y="679"/>
                </a:cubicBezTo>
                <a:cubicBezTo>
                  <a:pt x="2196" y="642"/>
                  <a:pt x="2251" y="541"/>
                  <a:pt x="2233" y="439"/>
                </a:cubicBezTo>
                <a:cubicBezTo>
                  <a:pt x="2214" y="365"/>
                  <a:pt x="2187" y="309"/>
                  <a:pt x="2140" y="253"/>
                </a:cubicBezTo>
                <a:cubicBezTo>
                  <a:pt x="2116" y="240"/>
                  <a:pt x="2087" y="236"/>
                  <a:pt x="2057" y="236"/>
                </a:cubicBezTo>
                <a:cubicBezTo>
                  <a:pt x="2024" y="236"/>
                  <a:pt x="1989" y="240"/>
                  <a:pt x="1958" y="240"/>
                </a:cubicBezTo>
                <a:cubicBezTo>
                  <a:pt x="1940" y="240"/>
                  <a:pt x="1923" y="239"/>
                  <a:pt x="1909" y="235"/>
                </a:cubicBezTo>
                <a:cubicBezTo>
                  <a:pt x="1779" y="198"/>
                  <a:pt x="1659" y="161"/>
                  <a:pt x="1529" y="114"/>
                </a:cubicBezTo>
                <a:cubicBezTo>
                  <a:pt x="1344" y="40"/>
                  <a:pt x="1149" y="3"/>
                  <a:pt x="945" y="3"/>
                </a:cubicBezTo>
                <a:cubicBezTo>
                  <a:pt x="915" y="2"/>
                  <a:pt x="885" y="1"/>
                  <a:pt x="8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6"/>
          <p:cNvSpPr/>
          <p:nvPr/>
        </p:nvSpPr>
        <p:spPr>
          <a:xfrm>
            <a:off x="8546387" y="4814791"/>
            <a:ext cx="330538" cy="177706"/>
          </a:xfrm>
          <a:custGeom>
            <a:avLst/>
            <a:gdLst/>
            <a:ahLst/>
            <a:cxnLst/>
            <a:rect l="l" t="t" r="r" b="b"/>
            <a:pathLst>
              <a:path w="5063" h="2722" extrusionOk="0">
                <a:moveTo>
                  <a:pt x="4078" y="0"/>
                </a:moveTo>
                <a:cubicBezTo>
                  <a:pt x="3986" y="0"/>
                  <a:pt x="3892" y="19"/>
                  <a:pt x="3802" y="53"/>
                </a:cubicBezTo>
                <a:cubicBezTo>
                  <a:pt x="3413" y="146"/>
                  <a:pt x="3043" y="304"/>
                  <a:pt x="2691" y="507"/>
                </a:cubicBezTo>
                <a:cubicBezTo>
                  <a:pt x="2070" y="859"/>
                  <a:pt x="1413" y="1128"/>
                  <a:pt x="718" y="1313"/>
                </a:cubicBezTo>
                <a:cubicBezTo>
                  <a:pt x="676" y="1273"/>
                  <a:pt x="623" y="1255"/>
                  <a:pt x="564" y="1255"/>
                </a:cubicBezTo>
                <a:cubicBezTo>
                  <a:pt x="324" y="1255"/>
                  <a:pt x="1" y="1559"/>
                  <a:pt x="97" y="1887"/>
                </a:cubicBezTo>
                <a:cubicBezTo>
                  <a:pt x="153" y="2110"/>
                  <a:pt x="412" y="2267"/>
                  <a:pt x="570" y="2378"/>
                </a:cubicBezTo>
                <a:cubicBezTo>
                  <a:pt x="877" y="2566"/>
                  <a:pt x="1232" y="2668"/>
                  <a:pt x="1591" y="2668"/>
                </a:cubicBezTo>
                <a:cubicBezTo>
                  <a:pt x="1621" y="2668"/>
                  <a:pt x="1651" y="2667"/>
                  <a:pt x="1681" y="2665"/>
                </a:cubicBezTo>
                <a:cubicBezTo>
                  <a:pt x="2422" y="2665"/>
                  <a:pt x="3163" y="2712"/>
                  <a:pt x="3904" y="2721"/>
                </a:cubicBezTo>
                <a:cubicBezTo>
                  <a:pt x="4034" y="2721"/>
                  <a:pt x="4164" y="2712"/>
                  <a:pt x="4293" y="2675"/>
                </a:cubicBezTo>
                <a:cubicBezTo>
                  <a:pt x="4367" y="2647"/>
                  <a:pt x="4442" y="2601"/>
                  <a:pt x="4525" y="2573"/>
                </a:cubicBezTo>
                <a:cubicBezTo>
                  <a:pt x="4636" y="2545"/>
                  <a:pt x="4747" y="2499"/>
                  <a:pt x="4840" y="2425"/>
                </a:cubicBezTo>
                <a:cubicBezTo>
                  <a:pt x="4932" y="2351"/>
                  <a:pt x="4988" y="2230"/>
                  <a:pt x="5007" y="2110"/>
                </a:cubicBezTo>
                <a:cubicBezTo>
                  <a:pt x="5025" y="1971"/>
                  <a:pt x="5044" y="1832"/>
                  <a:pt x="5044" y="1693"/>
                </a:cubicBezTo>
                <a:cubicBezTo>
                  <a:pt x="5062" y="1406"/>
                  <a:pt x="5044" y="1109"/>
                  <a:pt x="4979" y="822"/>
                </a:cubicBezTo>
                <a:cubicBezTo>
                  <a:pt x="4914" y="554"/>
                  <a:pt x="4766" y="285"/>
                  <a:pt x="4553" y="183"/>
                </a:cubicBezTo>
                <a:cubicBezTo>
                  <a:pt x="4432" y="109"/>
                  <a:pt x="4303" y="53"/>
                  <a:pt x="4173" y="7"/>
                </a:cubicBezTo>
                <a:cubicBezTo>
                  <a:pt x="4142" y="2"/>
                  <a:pt x="4110" y="0"/>
                  <a:pt x="40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6"/>
          <p:cNvSpPr/>
          <p:nvPr/>
        </p:nvSpPr>
        <p:spPr>
          <a:xfrm>
            <a:off x="8784946" y="4994656"/>
            <a:ext cx="218966" cy="102302"/>
          </a:xfrm>
          <a:custGeom>
            <a:avLst/>
            <a:gdLst/>
            <a:ahLst/>
            <a:cxnLst/>
            <a:rect l="l" t="t" r="r" b="b"/>
            <a:pathLst>
              <a:path w="3354" h="1567" extrusionOk="0">
                <a:moveTo>
                  <a:pt x="2279" y="1"/>
                </a:moveTo>
                <a:cubicBezTo>
                  <a:pt x="2207" y="1"/>
                  <a:pt x="2135" y="8"/>
                  <a:pt x="2066" y="22"/>
                </a:cubicBezTo>
                <a:cubicBezTo>
                  <a:pt x="1918" y="59"/>
                  <a:pt x="1788" y="49"/>
                  <a:pt x="1640" y="77"/>
                </a:cubicBezTo>
                <a:cubicBezTo>
                  <a:pt x="1371" y="142"/>
                  <a:pt x="1102" y="216"/>
                  <a:pt x="834" y="262"/>
                </a:cubicBezTo>
                <a:cubicBezTo>
                  <a:pt x="519" y="318"/>
                  <a:pt x="278" y="466"/>
                  <a:pt x="0" y="642"/>
                </a:cubicBezTo>
                <a:cubicBezTo>
                  <a:pt x="167" y="1022"/>
                  <a:pt x="250" y="1124"/>
                  <a:pt x="482" y="1179"/>
                </a:cubicBezTo>
                <a:cubicBezTo>
                  <a:pt x="575" y="1226"/>
                  <a:pt x="667" y="1254"/>
                  <a:pt x="760" y="1272"/>
                </a:cubicBezTo>
                <a:cubicBezTo>
                  <a:pt x="786" y="1274"/>
                  <a:pt x="812" y="1275"/>
                  <a:pt x="837" y="1275"/>
                </a:cubicBezTo>
                <a:cubicBezTo>
                  <a:pt x="941" y="1275"/>
                  <a:pt x="1043" y="1263"/>
                  <a:pt x="1140" y="1263"/>
                </a:cubicBezTo>
                <a:cubicBezTo>
                  <a:pt x="1658" y="1281"/>
                  <a:pt x="2168" y="1346"/>
                  <a:pt x="2668" y="1448"/>
                </a:cubicBezTo>
                <a:cubicBezTo>
                  <a:pt x="2835" y="1504"/>
                  <a:pt x="2992" y="1541"/>
                  <a:pt x="3168" y="1559"/>
                </a:cubicBezTo>
                <a:cubicBezTo>
                  <a:pt x="3201" y="1562"/>
                  <a:pt x="3228" y="1566"/>
                  <a:pt x="3249" y="1566"/>
                </a:cubicBezTo>
                <a:cubicBezTo>
                  <a:pt x="3296" y="1566"/>
                  <a:pt x="3319" y="1548"/>
                  <a:pt x="3325" y="1467"/>
                </a:cubicBezTo>
                <a:cubicBezTo>
                  <a:pt x="3353" y="1263"/>
                  <a:pt x="3242" y="1078"/>
                  <a:pt x="3205" y="883"/>
                </a:cubicBezTo>
                <a:cubicBezTo>
                  <a:pt x="3177" y="679"/>
                  <a:pt x="3094" y="485"/>
                  <a:pt x="2974" y="318"/>
                </a:cubicBezTo>
                <a:cubicBezTo>
                  <a:pt x="2844" y="170"/>
                  <a:pt x="2677" y="68"/>
                  <a:pt x="2492" y="22"/>
                </a:cubicBezTo>
                <a:cubicBezTo>
                  <a:pt x="2422" y="8"/>
                  <a:pt x="2351" y="1"/>
                  <a:pt x="227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6"/>
          <p:cNvSpPr/>
          <p:nvPr/>
        </p:nvSpPr>
        <p:spPr>
          <a:xfrm>
            <a:off x="7588171" y="4627354"/>
            <a:ext cx="582407" cy="409533"/>
          </a:xfrm>
          <a:custGeom>
            <a:avLst/>
            <a:gdLst/>
            <a:ahLst/>
            <a:cxnLst/>
            <a:rect l="l" t="t" r="r" b="b"/>
            <a:pathLst>
              <a:path w="8921" h="6273" extrusionOk="0">
                <a:moveTo>
                  <a:pt x="3424" y="0"/>
                </a:moveTo>
                <a:cubicBezTo>
                  <a:pt x="3349" y="0"/>
                  <a:pt x="3273" y="5"/>
                  <a:pt x="3196" y="16"/>
                </a:cubicBezTo>
                <a:cubicBezTo>
                  <a:pt x="3067" y="44"/>
                  <a:pt x="2928" y="90"/>
                  <a:pt x="2798" y="155"/>
                </a:cubicBezTo>
                <a:cubicBezTo>
                  <a:pt x="2659" y="192"/>
                  <a:pt x="2520" y="248"/>
                  <a:pt x="2381" y="303"/>
                </a:cubicBezTo>
                <a:cubicBezTo>
                  <a:pt x="2177" y="405"/>
                  <a:pt x="1992" y="535"/>
                  <a:pt x="1825" y="692"/>
                </a:cubicBezTo>
                <a:cubicBezTo>
                  <a:pt x="1640" y="850"/>
                  <a:pt x="1464" y="1016"/>
                  <a:pt x="1316" y="1202"/>
                </a:cubicBezTo>
                <a:cubicBezTo>
                  <a:pt x="1233" y="1322"/>
                  <a:pt x="1168" y="1442"/>
                  <a:pt x="1103" y="1572"/>
                </a:cubicBezTo>
                <a:cubicBezTo>
                  <a:pt x="1029" y="1683"/>
                  <a:pt x="955" y="1794"/>
                  <a:pt x="899" y="1915"/>
                </a:cubicBezTo>
                <a:cubicBezTo>
                  <a:pt x="853" y="2026"/>
                  <a:pt x="797" y="2119"/>
                  <a:pt x="742" y="2220"/>
                </a:cubicBezTo>
                <a:cubicBezTo>
                  <a:pt x="686" y="2350"/>
                  <a:pt x="640" y="2489"/>
                  <a:pt x="593" y="2619"/>
                </a:cubicBezTo>
                <a:cubicBezTo>
                  <a:pt x="492" y="2897"/>
                  <a:pt x="408" y="3184"/>
                  <a:pt x="306" y="3452"/>
                </a:cubicBezTo>
                <a:cubicBezTo>
                  <a:pt x="130" y="3832"/>
                  <a:pt x="38" y="4240"/>
                  <a:pt x="19" y="4657"/>
                </a:cubicBezTo>
                <a:cubicBezTo>
                  <a:pt x="1" y="4916"/>
                  <a:pt x="19" y="5184"/>
                  <a:pt x="47" y="5444"/>
                </a:cubicBezTo>
                <a:cubicBezTo>
                  <a:pt x="84" y="5620"/>
                  <a:pt x="38" y="5833"/>
                  <a:pt x="149" y="5972"/>
                </a:cubicBezTo>
                <a:cubicBezTo>
                  <a:pt x="195" y="6037"/>
                  <a:pt x="251" y="6083"/>
                  <a:pt x="306" y="6120"/>
                </a:cubicBezTo>
                <a:cubicBezTo>
                  <a:pt x="371" y="6139"/>
                  <a:pt x="436" y="6166"/>
                  <a:pt x="492" y="6203"/>
                </a:cubicBezTo>
                <a:cubicBezTo>
                  <a:pt x="545" y="6253"/>
                  <a:pt x="596" y="6273"/>
                  <a:pt x="647" y="6273"/>
                </a:cubicBezTo>
                <a:cubicBezTo>
                  <a:pt x="718" y="6273"/>
                  <a:pt x="790" y="6234"/>
                  <a:pt x="871" y="6185"/>
                </a:cubicBezTo>
                <a:cubicBezTo>
                  <a:pt x="955" y="6129"/>
                  <a:pt x="1057" y="6083"/>
                  <a:pt x="1158" y="6046"/>
                </a:cubicBezTo>
                <a:cubicBezTo>
                  <a:pt x="1288" y="6009"/>
                  <a:pt x="1399" y="5935"/>
                  <a:pt x="1529" y="5888"/>
                </a:cubicBezTo>
                <a:cubicBezTo>
                  <a:pt x="1798" y="5787"/>
                  <a:pt x="2066" y="5712"/>
                  <a:pt x="2344" y="5648"/>
                </a:cubicBezTo>
                <a:cubicBezTo>
                  <a:pt x="2603" y="5592"/>
                  <a:pt x="2872" y="5555"/>
                  <a:pt x="3131" y="5536"/>
                </a:cubicBezTo>
                <a:cubicBezTo>
                  <a:pt x="3539" y="5509"/>
                  <a:pt x="3946" y="5416"/>
                  <a:pt x="4345" y="5342"/>
                </a:cubicBezTo>
                <a:cubicBezTo>
                  <a:pt x="5030" y="5203"/>
                  <a:pt x="5734" y="5120"/>
                  <a:pt x="6447" y="5101"/>
                </a:cubicBezTo>
                <a:cubicBezTo>
                  <a:pt x="6716" y="5110"/>
                  <a:pt x="6985" y="5138"/>
                  <a:pt x="7253" y="5184"/>
                </a:cubicBezTo>
                <a:cubicBezTo>
                  <a:pt x="7540" y="5222"/>
                  <a:pt x="7818" y="5296"/>
                  <a:pt x="8087" y="5398"/>
                </a:cubicBezTo>
                <a:cubicBezTo>
                  <a:pt x="8272" y="5472"/>
                  <a:pt x="8476" y="5490"/>
                  <a:pt x="8661" y="5574"/>
                </a:cubicBezTo>
                <a:cubicBezTo>
                  <a:pt x="8754" y="5611"/>
                  <a:pt x="8874" y="5703"/>
                  <a:pt x="8920" y="5731"/>
                </a:cubicBezTo>
                <a:cubicBezTo>
                  <a:pt x="8874" y="5499"/>
                  <a:pt x="8828" y="5120"/>
                  <a:pt x="8707" y="4907"/>
                </a:cubicBezTo>
                <a:cubicBezTo>
                  <a:pt x="8624" y="4777"/>
                  <a:pt x="8550" y="4647"/>
                  <a:pt x="8467" y="4518"/>
                </a:cubicBezTo>
                <a:cubicBezTo>
                  <a:pt x="8300" y="4286"/>
                  <a:pt x="8115" y="4054"/>
                  <a:pt x="7929" y="3841"/>
                </a:cubicBezTo>
                <a:cubicBezTo>
                  <a:pt x="7790" y="3693"/>
                  <a:pt x="7670" y="3517"/>
                  <a:pt x="7540" y="3360"/>
                </a:cubicBezTo>
                <a:cubicBezTo>
                  <a:pt x="7374" y="3156"/>
                  <a:pt x="7281" y="2906"/>
                  <a:pt x="7096" y="2711"/>
                </a:cubicBezTo>
                <a:cubicBezTo>
                  <a:pt x="6910" y="2498"/>
                  <a:pt x="6735" y="2267"/>
                  <a:pt x="6568" y="2035"/>
                </a:cubicBezTo>
                <a:cubicBezTo>
                  <a:pt x="6401" y="1794"/>
                  <a:pt x="6290" y="1507"/>
                  <a:pt x="6123" y="1266"/>
                </a:cubicBezTo>
                <a:cubicBezTo>
                  <a:pt x="5808" y="822"/>
                  <a:pt x="5262" y="600"/>
                  <a:pt x="4826" y="405"/>
                </a:cubicBezTo>
                <a:cubicBezTo>
                  <a:pt x="4549" y="285"/>
                  <a:pt x="4261" y="183"/>
                  <a:pt x="3974" y="99"/>
                </a:cubicBezTo>
                <a:cubicBezTo>
                  <a:pt x="3796" y="33"/>
                  <a:pt x="3612" y="0"/>
                  <a:pt x="34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6"/>
          <p:cNvSpPr/>
          <p:nvPr/>
        </p:nvSpPr>
        <p:spPr>
          <a:xfrm>
            <a:off x="8230986" y="4890589"/>
            <a:ext cx="361679" cy="184300"/>
          </a:xfrm>
          <a:custGeom>
            <a:avLst/>
            <a:gdLst/>
            <a:ahLst/>
            <a:cxnLst/>
            <a:rect l="l" t="t" r="r" b="b"/>
            <a:pathLst>
              <a:path w="5540" h="2823" extrusionOk="0">
                <a:moveTo>
                  <a:pt x="1915" y="1"/>
                </a:moveTo>
                <a:cubicBezTo>
                  <a:pt x="1465" y="1"/>
                  <a:pt x="969" y="264"/>
                  <a:pt x="621" y="560"/>
                </a:cubicBezTo>
                <a:cubicBezTo>
                  <a:pt x="455" y="689"/>
                  <a:pt x="316" y="847"/>
                  <a:pt x="204" y="1023"/>
                </a:cubicBezTo>
                <a:cubicBezTo>
                  <a:pt x="75" y="1217"/>
                  <a:pt x="56" y="1393"/>
                  <a:pt x="1" y="1653"/>
                </a:cubicBezTo>
                <a:cubicBezTo>
                  <a:pt x="288" y="1782"/>
                  <a:pt x="584" y="1875"/>
                  <a:pt x="890" y="1931"/>
                </a:cubicBezTo>
                <a:cubicBezTo>
                  <a:pt x="1159" y="1995"/>
                  <a:pt x="1446" y="1986"/>
                  <a:pt x="1724" y="2032"/>
                </a:cubicBezTo>
                <a:cubicBezTo>
                  <a:pt x="2085" y="2079"/>
                  <a:pt x="2455" y="2107"/>
                  <a:pt x="2817" y="2171"/>
                </a:cubicBezTo>
                <a:cubicBezTo>
                  <a:pt x="3215" y="2236"/>
                  <a:pt x="3622" y="2255"/>
                  <a:pt x="4011" y="2357"/>
                </a:cubicBezTo>
                <a:cubicBezTo>
                  <a:pt x="4308" y="2421"/>
                  <a:pt x="4595" y="2514"/>
                  <a:pt x="4882" y="2625"/>
                </a:cubicBezTo>
                <a:cubicBezTo>
                  <a:pt x="5021" y="2681"/>
                  <a:pt x="5151" y="2727"/>
                  <a:pt x="5299" y="2764"/>
                </a:cubicBezTo>
                <a:cubicBezTo>
                  <a:pt x="5363" y="2785"/>
                  <a:pt x="5415" y="2823"/>
                  <a:pt x="5478" y="2823"/>
                </a:cubicBezTo>
                <a:cubicBezTo>
                  <a:pt x="5498" y="2823"/>
                  <a:pt x="5518" y="2819"/>
                  <a:pt x="5540" y="2810"/>
                </a:cubicBezTo>
                <a:cubicBezTo>
                  <a:pt x="5447" y="2551"/>
                  <a:pt x="5345" y="2264"/>
                  <a:pt x="5253" y="1986"/>
                </a:cubicBezTo>
                <a:cubicBezTo>
                  <a:pt x="5077" y="1449"/>
                  <a:pt x="4623" y="1162"/>
                  <a:pt x="4178" y="949"/>
                </a:cubicBezTo>
                <a:cubicBezTo>
                  <a:pt x="3808" y="763"/>
                  <a:pt x="3446" y="569"/>
                  <a:pt x="3067" y="402"/>
                </a:cubicBezTo>
                <a:cubicBezTo>
                  <a:pt x="2909" y="337"/>
                  <a:pt x="2761" y="254"/>
                  <a:pt x="2594" y="198"/>
                </a:cubicBezTo>
                <a:cubicBezTo>
                  <a:pt x="2409" y="106"/>
                  <a:pt x="2205" y="50"/>
                  <a:pt x="2001" y="4"/>
                </a:cubicBezTo>
                <a:cubicBezTo>
                  <a:pt x="1973" y="2"/>
                  <a:pt x="1944" y="1"/>
                  <a:pt x="19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6"/>
          <p:cNvSpPr/>
          <p:nvPr/>
        </p:nvSpPr>
        <p:spPr>
          <a:xfrm>
            <a:off x="6820699" y="4469100"/>
            <a:ext cx="706501" cy="404059"/>
          </a:xfrm>
          <a:custGeom>
            <a:avLst/>
            <a:gdLst/>
            <a:ahLst/>
            <a:cxnLst/>
            <a:rect l="l" t="t" r="r" b="b"/>
            <a:pathLst>
              <a:path w="12700" h="7263" extrusionOk="0">
                <a:moveTo>
                  <a:pt x="11800" y="5617"/>
                </a:moveTo>
                <a:cubicBezTo>
                  <a:pt x="11665" y="5617"/>
                  <a:pt x="11528" y="5644"/>
                  <a:pt x="11403" y="5697"/>
                </a:cubicBezTo>
                <a:cubicBezTo>
                  <a:pt x="11227" y="5743"/>
                  <a:pt x="11060" y="5818"/>
                  <a:pt x="10903" y="5901"/>
                </a:cubicBezTo>
                <a:cubicBezTo>
                  <a:pt x="10829" y="5947"/>
                  <a:pt x="10764" y="6012"/>
                  <a:pt x="10718" y="6077"/>
                </a:cubicBezTo>
                <a:lnTo>
                  <a:pt x="10611" y="6160"/>
                </a:lnTo>
                <a:lnTo>
                  <a:pt x="10611" y="6160"/>
                </a:lnTo>
                <a:cubicBezTo>
                  <a:pt x="10549" y="6339"/>
                  <a:pt x="10435" y="6502"/>
                  <a:pt x="10375" y="6670"/>
                </a:cubicBezTo>
                <a:cubicBezTo>
                  <a:pt x="10338" y="6753"/>
                  <a:pt x="10310" y="6827"/>
                  <a:pt x="10301" y="6920"/>
                </a:cubicBezTo>
                <a:cubicBezTo>
                  <a:pt x="10338" y="7096"/>
                  <a:pt x="10569" y="7105"/>
                  <a:pt x="10681" y="7105"/>
                </a:cubicBezTo>
                <a:cubicBezTo>
                  <a:pt x="10838" y="7105"/>
                  <a:pt x="10986" y="7161"/>
                  <a:pt x="11144" y="7161"/>
                </a:cubicBezTo>
                <a:lnTo>
                  <a:pt x="11570" y="7161"/>
                </a:lnTo>
                <a:cubicBezTo>
                  <a:pt x="11709" y="7161"/>
                  <a:pt x="11848" y="7142"/>
                  <a:pt x="11987" y="7096"/>
                </a:cubicBezTo>
                <a:cubicBezTo>
                  <a:pt x="12227" y="7049"/>
                  <a:pt x="12468" y="6966"/>
                  <a:pt x="12700" y="6864"/>
                </a:cubicBezTo>
                <a:cubicBezTo>
                  <a:pt x="12691" y="6540"/>
                  <a:pt x="12672" y="6095"/>
                  <a:pt x="12450" y="5845"/>
                </a:cubicBezTo>
                <a:cubicBezTo>
                  <a:pt x="12385" y="5780"/>
                  <a:pt x="12320" y="5725"/>
                  <a:pt x="12237" y="5688"/>
                </a:cubicBezTo>
                <a:cubicBezTo>
                  <a:pt x="12172" y="5660"/>
                  <a:pt x="12098" y="5651"/>
                  <a:pt x="12024" y="5642"/>
                </a:cubicBezTo>
                <a:cubicBezTo>
                  <a:pt x="11951" y="5625"/>
                  <a:pt x="11876" y="5617"/>
                  <a:pt x="11800" y="5617"/>
                </a:cubicBezTo>
                <a:close/>
                <a:moveTo>
                  <a:pt x="5083" y="0"/>
                </a:moveTo>
                <a:cubicBezTo>
                  <a:pt x="4868" y="0"/>
                  <a:pt x="4651" y="23"/>
                  <a:pt x="4438" y="66"/>
                </a:cubicBezTo>
                <a:cubicBezTo>
                  <a:pt x="3854" y="195"/>
                  <a:pt x="3196" y="492"/>
                  <a:pt x="2743" y="936"/>
                </a:cubicBezTo>
                <a:cubicBezTo>
                  <a:pt x="2437" y="1251"/>
                  <a:pt x="2122" y="1557"/>
                  <a:pt x="1816" y="1862"/>
                </a:cubicBezTo>
                <a:cubicBezTo>
                  <a:pt x="1622" y="2057"/>
                  <a:pt x="1455" y="2270"/>
                  <a:pt x="1316" y="2502"/>
                </a:cubicBezTo>
                <a:cubicBezTo>
                  <a:pt x="1177" y="2752"/>
                  <a:pt x="1057" y="3011"/>
                  <a:pt x="946" y="3280"/>
                </a:cubicBezTo>
                <a:cubicBezTo>
                  <a:pt x="723" y="3696"/>
                  <a:pt x="538" y="4132"/>
                  <a:pt x="390" y="4586"/>
                </a:cubicBezTo>
                <a:cubicBezTo>
                  <a:pt x="279" y="4984"/>
                  <a:pt x="158" y="5382"/>
                  <a:pt x="66" y="5790"/>
                </a:cubicBezTo>
                <a:cubicBezTo>
                  <a:pt x="29" y="5966"/>
                  <a:pt x="10" y="6151"/>
                  <a:pt x="19" y="6336"/>
                </a:cubicBezTo>
                <a:cubicBezTo>
                  <a:pt x="1" y="6447"/>
                  <a:pt x="10" y="6549"/>
                  <a:pt x="56" y="6651"/>
                </a:cubicBezTo>
                <a:cubicBezTo>
                  <a:pt x="168" y="6809"/>
                  <a:pt x="353" y="6753"/>
                  <a:pt x="501" y="6799"/>
                </a:cubicBezTo>
                <a:cubicBezTo>
                  <a:pt x="714" y="6864"/>
                  <a:pt x="918" y="6901"/>
                  <a:pt x="1122" y="6966"/>
                </a:cubicBezTo>
                <a:cubicBezTo>
                  <a:pt x="1353" y="7049"/>
                  <a:pt x="1585" y="7114"/>
                  <a:pt x="1826" y="7161"/>
                </a:cubicBezTo>
                <a:cubicBezTo>
                  <a:pt x="2094" y="7198"/>
                  <a:pt x="2354" y="7253"/>
                  <a:pt x="2622" y="7262"/>
                </a:cubicBezTo>
                <a:cubicBezTo>
                  <a:pt x="2974" y="7262"/>
                  <a:pt x="3326" y="7225"/>
                  <a:pt x="3660" y="7142"/>
                </a:cubicBezTo>
                <a:cubicBezTo>
                  <a:pt x="4604" y="6911"/>
                  <a:pt x="5531" y="6633"/>
                  <a:pt x="6466" y="6392"/>
                </a:cubicBezTo>
                <a:cubicBezTo>
                  <a:pt x="7031" y="6253"/>
                  <a:pt x="7587" y="6114"/>
                  <a:pt x="8170" y="5994"/>
                </a:cubicBezTo>
                <a:cubicBezTo>
                  <a:pt x="8477" y="5934"/>
                  <a:pt x="8775" y="5843"/>
                  <a:pt x="9088" y="5843"/>
                </a:cubicBezTo>
                <a:cubicBezTo>
                  <a:pt x="9115" y="5843"/>
                  <a:pt x="9143" y="5844"/>
                  <a:pt x="9171" y="5845"/>
                </a:cubicBezTo>
                <a:cubicBezTo>
                  <a:pt x="9477" y="5864"/>
                  <a:pt x="9773" y="5938"/>
                  <a:pt x="10051" y="6077"/>
                </a:cubicBezTo>
                <a:cubicBezTo>
                  <a:pt x="10116" y="6105"/>
                  <a:pt x="10171" y="6160"/>
                  <a:pt x="10190" y="6225"/>
                </a:cubicBezTo>
                <a:cubicBezTo>
                  <a:pt x="10218" y="6281"/>
                  <a:pt x="10282" y="6355"/>
                  <a:pt x="10264" y="6429"/>
                </a:cubicBezTo>
                <a:lnTo>
                  <a:pt x="10611" y="6160"/>
                </a:lnTo>
                <a:lnTo>
                  <a:pt x="10611" y="6160"/>
                </a:lnTo>
                <a:cubicBezTo>
                  <a:pt x="10634" y="6092"/>
                  <a:pt x="10650" y="6021"/>
                  <a:pt x="10653" y="5947"/>
                </a:cubicBezTo>
                <a:cubicBezTo>
                  <a:pt x="10653" y="5725"/>
                  <a:pt x="10644" y="5503"/>
                  <a:pt x="10634" y="5280"/>
                </a:cubicBezTo>
                <a:cubicBezTo>
                  <a:pt x="10616" y="4762"/>
                  <a:pt x="10532" y="4234"/>
                  <a:pt x="10375" y="3733"/>
                </a:cubicBezTo>
                <a:cubicBezTo>
                  <a:pt x="10227" y="3363"/>
                  <a:pt x="10042" y="3002"/>
                  <a:pt x="9838" y="2659"/>
                </a:cubicBezTo>
                <a:cubicBezTo>
                  <a:pt x="9736" y="2492"/>
                  <a:pt x="9625" y="2335"/>
                  <a:pt x="9495" y="2196"/>
                </a:cubicBezTo>
                <a:cubicBezTo>
                  <a:pt x="9319" y="1983"/>
                  <a:pt x="9162" y="1761"/>
                  <a:pt x="8967" y="1575"/>
                </a:cubicBezTo>
                <a:cubicBezTo>
                  <a:pt x="8643" y="1251"/>
                  <a:pt x="8272" y="983"/>
                  <a:pt x="7865" y="779"/>
                </a:cubicBezTo>
                <a:cubicBezTo>
                  <a:pt x="7624" y="668"/>
                  <a:pt x="7392" y="556"/>
                  <a:pt x="7161" y="455"/>
                </a:cubicBezTo>
                <a:cubicBezTo>
                  <a:pt x="7013" y="390"/>
                  <a:pt x="6855" y="353"/>
                  <a:pt x="6707" y="297"/>
                </a:cubicBezTo>
                <a:cubicBezTo>
                  <a:pt x="6531" y="223"/>
                  <a:pt x="6346" y="158"/>
                  <a:pt x="6160" y="112"/>
                </a:cubicBezTo>
                <a:cubicBezTo>
                  <a:pt x="5920" y="56"/>
                  <a:pt x="5670" y="28"/>
                  <a:pt x="5419" y="19"/>
                </a:cubicBezTo>
                <a:cubicBezTo>
                  <a:pt x="5308" y="6"/>
                  <a:pt x="5196" y="0"/>
                  <a:pt x="508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6"/>
          <p:cNvSpPr/>
          <p:nvPr/>
        </p:nvSpPr>
        <p:spPr>
          <a:xfrm>
            <a:off x="7148529" y="4884191"/>
            <a:ext cx="429836" cy="219553"/>
          </a:xfrm>
          <a:custGeom>
            <a:avLst/>
            <a:gdLst/>
            <a:ahLst/>
            <a:cxnLst/>
            <a:rect l="l" t="t" r="r" b="b"/>
            <a:pathLst>
              <a:path w="6584" h="3363" extrusionOk="0">
                <a:moveTo>
                  <a:pt x="2983" y="0"/>
                </a:moveTo>
                <a:cubicBezTo>
                  <a:pt x="2844" y="0"/>
                  <a:pt x="2696" y="46"/>
                  <a:pt x="2557" y="56"/>
                </a:cubicBezTo>
                <a:cubicBezTo>
                  <a:pt x="2363" y="74"/>
                  <a:pt x="2168" y="111"/>
                  <a:pt x="1983" y="148"/>
                </a:cubicBezTo>
                <a:cubicBezTo>
                  <a:pt x="1816" y="176"/>
                  <a:pt x="1677" y="250"/>
                  <a:pt x="1520" y="287"/>
                </a:cubicBezTo>
                <a:cubicBezTo>
                  <a:pt x="1223" y="352"/>
                  <a:pt x="936" y="454"/>
                  <a:pt x="658" y="584"/>
                </a:cubicBezTo>
                <a:cubicBezTo>
                  <a:pt x="695" y="713"/>
                  <a:pt x="1" y="1223"/>
                  <a:pt x="297" y="1612"/>
                </a:cubicBezTo>
                <a:cubicBezTo>
                  <a:pt x="408" y="1769"/>
                  <a:pt x="575" y="1880"/>
                  <a:pt x="760" y="1927"/>
                </a:cubicBezTo>
                <a:cubicBezTo>
                  <a:pt x="1233" y="2029"/>
                  <a:pt x="1705" y="2047"/>
                  <a:pt x="2177" y="2112"/>
                </a:cubicBezTo>
                <a:cubicBezTo>
                  <a:pt x="2576" y="2149"/>
                  <a:pt x="2955" y="2260"/>
                  <a:pt x="3317" y="2427"/>
                </a:cubicBezTo>
                <a:cubicBezTo>
                  <a:pt x="3650" y="2594"/>
                  <a:pt x="3965" y="2788"/>
                  <a:pt x="4271" y="3001"/>
                </a:cubicBezTo>
                <a:cubicBezTo>
                  <a:pt x="4410" y="3122"/>
                  <a:pt x="4586" y="3205"/>
                  <a:pt x="4771" y="3251"/>
                </a:cubicBezTo>
                <a:cubicBezTo>
                  <a:pt x="4947" y="3288"/>
                  <a:pt x="5123" y="3307"/>
                  <a:pt x="5308" y="3335"/>
                </a:cubicBezTo>
                <a:cubicBezTo>
                  <a:pt x="5476" y="3352"/>
                  <a:pt x="5647" y="3363"/>
                  <a:pt x="5820" y="3363"/>
                </a:cubicBezTo>
                <a:cubicBezTo>
                  <a:pt x="5914" y="3363"/>
                  <a:pt x="6010" y="3360"/>
                  <a:pt x="6105" y="3353"/>
                </a:cubicBezTo>
                <a:cubicBezTo>
                  <a:pt x="6149" y="3353"/>
                  <a:pt x="6197" y="3355"/>
                  <a:pt x="6245" y="3355"/>
                </a:cubicBezTo>
                <a:cubicBezTo>
                  <a:pt x="6417" y="3355"/>
                  <a:pt x="6584" y="3327"/>
                  <a:pt x="6540" y="3066"/>
                </a:cubicBezTo>
                <a:cubicBezTo>
                  <a:pt x="6475" y="2723"/>
                  <a:pt x="6383" y="2390"/>
                  <a:pt x="6253" y="2075"/>
                </a:cubicBezTo>
                <a:cubicBezTo>
                  <a:pt x="6170" y="1880"/>
                  <a:pt x="6077" y="1686"/>
                  <a:pt x="5957" y="1510"/>
                </a:cubicBezTo>
                <a:cubicBezTo>
                  <a:pt x="5836" y="1352"/>
                  <a:pt x="5697" y="1204"/>
                  <a:pt x="5540" y="1084"/>
                </a:cubicBezTo>
                <a:cubicBezTo>
                  <a:pt x="5216" y="815"/>
                  <a:pt x="4928" y="426"/>
                  <a:pt x="4521" y="306"/>
                </a:cubicBezTo>
                <a:cubicBezTo>
                  <a:pt x="4178" y="213"/>
                  <a:pt x="3835" y="130"/>
                  <a:pt x="3483" y="74"/>
                </a:cubicBezTo>
                <a:cubicBezTo>
                  <a:pt x="3317" y="37"/>
                  <a:pt x="3150" y="9"/>
                  <a:pt x="298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6"/>
          <p:cNvSpPr/>
          <p:nvPr/>
        </p:nvSpPr>
        <p:spPr>
          <a:xfrm>
            <a:off x="7046355" y="4887782"/>
            <a:ext cx="144606" cy="76253"/>
          </a:xfrm>
          <a:custGeom>
            <a:avLst/>
            <a:gdLst/>
            <a:ahLst/>
            <a:cxnLst/>
            <a:rect l="l" t="t" r="r" b="b"/>
            <a:pathLst>
              <a:path w="2215" h="1168" extrusionOk="0">
                <a:moveTo>
                  <a:pt x="1448" y="1"/>
                </a:moveTo>
                <a:cubicBezTo>
                  <a:pt x="1238" y="1"/>
                  <a:pt x="1027" y="31"/>
                  <a:pt x="825" y="93"/>
                </a:cubicBezTo>
                <a:cubicBezTo>
                  <a:pt x="658" y="149"/>
                  <a:pt x="491" y="232"/>
                  <a:pt x="343" y="334"/>
                </a:cubicBezTo>
                <a:cubicBezTo>
                  <a:pt x="195" y="454"/>
                  <a:pt x="84" y="603"/>
                  <a:pt x="0" y="769"/>
                </a:cubicBezTo>
                <a:cubicBezTo>
                  <a:pt x="158" y="1084"/>
                  <a:pt x="306" y="1149"/>
                  <a:pt x="445" y="1168"/>
                </a:cubicBezTo>
                <a:lnTo>
                  <a:pt x="778" y="1168"/>
                </a:lnTo>
                <a:cubicBezTo>
                  <a:pt x="991" y="1131"/>
                  <a:pt x="1186" y="1075"/>
                  <a:pt x="1380" y="982"/>
                </a:cubicBezTo>
                <a:cubicBezTo>
                  <a:pt x="1529" y="918"/>
                  <a:pt x="1566" y="816"/>
                  <a:pt x="1677" y="686"/>
                </a:cubicBezTo>
                <a:cubicBezTo>
                  <a:pt x="1770" y="593"/>
                  <a:pt x="1871" y="510"/>
                  <a:pt x="1983" y="427"/>
                </a:cubicBezTo>
                <a:cubicBezTo>
                  <a:pt x="2020" y="408"/>
                  <a:pt x="2214" y="269"/>
                  <a:pt x="2214" y="214"/>
                </a:cubicBezTo>
                <a:cubicBezTo>
                  <a:pt x="2214" y="112"/>
                  <a:pt x="1992" y="65"/>
                  <a:pt x="1936" y="56"/>
                </a:cubicBezTo>
                <a:cubicBezTo>
                  <a:pt x="1777" y="19"/>
                  <a:pt x="1613" y="1"/>
                  <a:pt x="144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6"/>
          <p:cNvSpPr/>
          <p:nvPr/>
        </p:nvSpPr>
        <p:spPr>
          <a:xfrm>
            <a:off x="6587975" y="4804933"/>
            <a:ext cx="188086" cy="155770"/>
          </a:xfrm>
          <a:custGeom>
            <a:avLst/>
            <a:gdLst/>
            <a:ahLst/>
            <a:cxnLst/>
            <a:rect l="l" t="t" r="r" b="b"/>
            <a:pathLst>
              <a:path w="2881" h="2386" extrusionOk="0">
                <a:moveTo>
                  <a:pt x="1640" y="1"/>
                </a:moveTo>
                <a:cubicBezTo>
                  <a:pt x="1334" y="1"/>
                  <a:pt x="1028" y="93"/>
                  <a:pt x="778" y="269"/>
                </a:cubicBezTo>
                <a:cubicBezTo>
                  <a:pt x="602" y="427"/>
                  <a:pt x="436" y="603"/>
                  <a:pt x="278" y="779"/>
                </a:cubicBezTo>
                <a:cubicBezTo>
                  <a:pt x="65" y="1020"/>
                  <a:pt x="47" y="1214"/>
                  <a:pt x="0" y="1557"/>
                </a:cubicBezTo>
                <a:cubicBezTo>
                  <a:pt x="10" y="1853"/>
                  <a:pt x="167" y="2122"/>
                  <a:pt x="417" y="2270"/>
                </a:cubicBezTo>
                <a:cubicBezTo>
                  <a:pt x="548" y="2346"/>
                  <a:pt x="695" y="2386"/>
                  <a:pt x="846" y="2386"/>
                </a:cubicBezTo>
                <a:cubicBezTo>
                  <a:pt x="897" y="2386"/>
                  <a:pt x="949" y="2381"/>
                  <a:pt x="1001" y="2372"/>
                </a:cubicBezTo>
                <a:cubicBezTo>
                  <a:pt x="1204" y="2326"/>
                  <a:pt x="1418" y="2177"/>
                  <a:pt x="1603" y="2075"/>
                </a:cubicBezTo>
                <a:cubicBezTo>
                  <a:pt x="1788" y="1974"/>
                  <a:pt x="1964" y="1862"/>
                  <a:pt x="2140" y="1733"/>
                </a:cubicBezTo>
                <a:cubicBezTo>
                  <a:pt x="2325" y="1594"/>
                  <a:pt x="2529" y="1501"/>
                  <a:pt x="2705" y="1362"/>
                </a:cubicBezTo>
                <a:cubicBezTo>
                  <a:pt x="2770" y="1325"/>
                  <a:pt x="2816" y="1270"/>
                  <a:pt x="2853" y="1205"/>
                </a:cubicBezTo>
                <a:cubicBezTo>
                  <a:pt x="2881" y="1057"/>
                  <a:pt x="2853" y="908"/>
                  <a:pt x="2770" y="779"/>
                </a:cubicBezTo>
                <a:cubicBezTo>
                  <a:pt x="2510" y="353"/>
                  <a:pt x="2131" y="10"/>
                  <a:pt x="16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6"/>
          <p:cNvSpPr/>
          <p:nvPr/>
        </p:nvSpPr>
        <p:spPr>
          <a:xfrm>
            <a:off x="6456748" y="4861798"/>
            <a:ext cx="142191" cy="205713"/>
          </a:xfrm>
          <a:custGeom>
            <a:avLst/>
            <a:gdLst/>
            <a:ahLst/>
            <a:cxnLst/>
            <a:rect l="l" t="t" r="r" b="b"/>
            <a:pathLst>
              <a:path w="2178" h="3151" extrusionOk="0">
                <a:moveTo>
                  <a:pt x="890" y="0"/>
                </a:moveTo>
                <a:cubicBezTo>
                  <a:pt x="658" y="0"/>
                  <a:pt x="334" y="260"/>
                  <a:pt x="232" y="491"/>
                </a:cubicBezTo>
                <a:cubicBezTo>
                  <a:pt x="84" y="797"/>
                  <a:pt x="10" y="1130"/>
                  <a:pt x="0" y="1464"/>
                </a:cubicBezTo>
                <a:cubicBezTo>
                  <a:pt x="0" y="1807"/>
                  <a:pt x="112" y="2103"/>
                  <a:pt x="195" y="2418"/>
                </a:cubicBezTo>
                <a:cubicBezTo>
                  <a:pt x="278" y="2686"/>
                  <a:pt x="436" y="3011"/>
                  <a:pt x="667" y="3113"/>
                </a:cubicBezTo>
                <a:cubicBezTo>
                  <a:pt x="726" y="3139"/>
                  <a:pt x="787" y="3151"/>
                  <a:pt x="850" y="3151"/>
                </a:cubicBezTo>
                <a:cubicBezTo>
                  <a:pt x="1116" y="3151"/>
                  <a:pt x="1406" y="2942"/>
                  <a:pt x="1594" y="2770"/>
                </a:cubicBezTo>
                <a:cubicBezTo>
                  <a:pt x="1705" y="2677"/>
                  <a:pt x="1825" y="2603"/>
                  <a:pt x="1918" y="2501"/>
                </a:cubicBezTo>
                <a:cubicBezTo>
                  <a:pt x="2075" y="2297"/>
                  <a:pt x="2168" y="2057"/>
                  <a:pt x="2177" y="1807"/>
                </a:cubicBezTo>
                <a:cubicBezTo>
                  <a:pt x="2094" y="1325"/>
                  <a:pt x="1918" y="862"/>
                  <a:pt x="1658" y="445"/>
                </a:cubicBezTo>
                <a:cubicBezTo>
                  <a:pt x="1575" y="306"/>
                  <a:pt x="1455" y="195"/>
                  <a:pt x="1306" y="121"/>
                </a:cubicBezTo>
                <a:cubicBezTo>
                  <a:pt x="1177" y="56"/>
                  <a:pt x="1038" y="10"/>
                  <a:pt x="8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6"/>
          <p:cNvSpPr/>
          <p:nvPr/>
        </p:nvSpPr>
        <p:spPr>
          <a:xfrm>
            <a:off x="6577660" y="4931850"/>
            <a:ext cx="405877" cy="174311"/>
          </a:xfrm>
          <a:custGeom>
            <a:avLst/>
            <a:gdLst/>
            <a:ahLst/>
            <a:cxnLst/>
            <a:rect l="l" t="t" r="r" b="b"/>
            <a:pathLst>
              <a:path w="6217" h="2670" extrusionOk="0">
                <a:moveTo>
                  <a:pt x="3583" y="0"/>
                </a:moveTo>
                <a:cubicBezTo>
                  <a:pt x="3559" y="0"/>
                  <a:pt x="3535" y="1"/>
                  <a:pt x="3511" y="2"/>
                </a:cubicBezTo>
                <a:cubicBezTo>
                  <a:pt x="3215" y="11"/>
                  <a:pt x="2919" y="67"/>
                  <a:pt x="2631" y="159"/>
                </a:cubicBezTo>
                <a:cubicBezTo>
                  <a:pt x="2483" y="206"/>
                  <a:pt x="2335" y="289"/>
                  <a:pt x="2187" y="344"/>
                </a:cubicBezTo>
                <a:cubicBezTo>
                  <a:pt x="2002" y="391"/>
                  <a:pt x="1835" y="474"/>
                  <a:pt x="1687" y="585"/>
                </a:cubicBezTo>
                <a:cubicBezTo>
                  <a:pt x="1400" y="826"/>
                  <a:pt x="1085" y="1058"/>
                  <a:pt x="835" y="1373"/>
                </a:cubicBezTo>
                <a:cubicBezTo>
                  <a:pt x="659" y="1604"/>
                  <a:pt x="455" y="1817"/>
                  <a:pt x="288" y="2067"/>
                </a:cubicBezTo>
                <a:cubicBezTo>
                  <a:pt x="168" y="2253"/>
                  <a:pt x="75" y="2456"/>
                  <a:pt x="1" y="2669"/>
                </a:cubicBezTo>
                <a:cubicBezTo>
                  <a:pt x="714" y="2567"/>
                  <a:pt x="1196" y="2484"/>
                  <a:pt x="1677" y="2392"/>
                </a:cubicBezTo>
                <a:cubicBezTo>
                  <a:pt x="1816" y="2373"/>
                  <a:pt x="1955" y="2336"/>
                  <a:pt x="2094" y="2280"/>
                </a:cubicBezTo>
                <a:cubicBezTo>
                  <a:pt x="2289" y="2206"/>
                  <a:pt x="2493" y="2197"/>
                  <a:pt x="2696" y="2141"/>
                </a:cubicBezTo>
                <a:cubicBezTo>
                  <a:pt x="3039" y="2030"/>
                  <a:pt x="3382" y="1947"/>
                  <a:pt x="3743" y="1882"/>
                </a:cubicBezTo>
                <a:cubicBezTo>
                  <a:pt x="3965" y="1845"/>
                  <a:pt x="4188" y="1808"/>
                  <a:pt x="4419" y="1799"/>
                </a:cubicBezTo>
                <a:cubicBezTo>
                  <a:pt x="4436" y="1798"/>
                  <a:pt x="4452" y="1797"/>
                  <a:pt x="4468" y="1797"/>
                </a:cubicBezTo>
                <a:cubicBezTo>
                  <a:pt x="4634" y="1797"/>
                  <a:pt x="4787" y="1837"/>
                  <a:pt x="4947" y="1854"/>
                </a:cubicBezTo>
                <a:cubicBezTo>
                  <a:pt x="5067" y="1854"/>
                  <a:pt x="5179" y="1836"/>
                  <a:pt x="5290" y="1808"/>
                </a:cubicBezTo>
                <a:cubicBezTo>
                  <a:pt x="5484" y="1771"/>
                  <a:pt x="5688" y="1752"/>
                  <a:pt x="5883" y="1697"/>
                </a:cubicBezTo>
                <a:cubicBezTo>
                  <a:pt x="5966" y="1678"/>
                  <a:pt x="6049" y="1641"/>
                  <a:pt x="6133" y="1604"/>
                </a:cubicBezTo>
                <a:cubicBezTo>
                  <a:pt x="6216" y="1558"/>
                  <a:pt x="6207" y="1576"/>
                  <a:pt x="6188" y="1493"/>
                </a:cubicBezTo>
                <a:cubicBezTo>
                  <a:pt x="6151" y="1363"/>
                  <a:pt x="6040" y="1299"/>
                  <a:pt x="5929" y="1224"/>
                </a:cubicBezTo>
                <a:cubicBezTo>
                  <a:pt x="5827" y="1150"/>
                  <a:pt x="5716" y="1085"/>
                  <a:pt x="5605" y="1002"/>
                </a:cubicBezTo>
                <a:cubicBezTo>
                  <a:pt x="5558" y="965"/>
                  <a:pt x="5512" y="919"/>
                  <a:pt x="5466" y="872"/>
                </a:cubicBezTo>
                <a:cubicBezTo>
                  <a:pt x="5373" y="789"/>
                  <a:pt x="5262" y="752"/>
                  <a:pt x="5169" y="669"/>
                </a:cubicBezTo>
                <a:cubicBezTo>
                  <a:pt x="4975" y="530"/>
                  <a:pt x="4762" y="419"/>
                  <a:pt x="4540" y="344"/>
                </a:cubicBezTo>
                <a:cubicBezTo>
                  <a:pt x="4364" y="280"/>
                  <a:pt x="4234" y="169"/>
                  <a:pt x="4076" y="94"/>
                </a:cubicBezTo>
                <a:cubicBezTo>
                  <a:pt x="3922" y="29"/>
                  <a:pt x="3754" y="0"/>
                  <a:pt x="358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6"/>
          <p:cNvSpPr/>
          <p:nvPr/>
        </p:nvSpPr>
        <p:spPr>
          <a:xfrm>
            <a:off x="6123524" y="4976245"/>
            <a:ext cx="379241" cy="175029"/>
          </a:xfrm>
          <a:custGeom>
            <a:avLst/>
            <a:gdLst/>
            <a:ahLst/>
            <a:cxnLst/>
            <a:rect l="l" t="t" r="r" b="b"/>
            <a:pathLst>
              <a:path w="5809" h="2681" extrusionOk="0">
                <a:moveTo>
                  <a:pt x="1301" y="0"/>
                </a:moveTo>
                <a:cubicBezTo>
                  <a:pt x="1281" y="0"/>
                  <a:pt x="1261" y="2"/>
                  <a:pt x="1242" y="7"/>
                </a:cubicBezTo>
                <a:cubicBezTo>
                  <a:pt x="1001" y="72"/>
                  <a:pt x="788" y="211"/>
                  <a:pt x="612" y="387"/>
                </a:cubicBezTo>
                <a:cubicBezTo>
                  <a:pt x="408" y="600"/>
                  <a:pt x="260" y="859"/>
                  <a:pt x="186" y="1146"/>
                </a:cubicBezTo>
                <a:cubicBezTo>
                  <a:pt x="140" y="1267"/>
                  <a:pt x="121" y="1397"/>
                  <a:pt x="93" y="1508"/>
                </a:cubicBezTo>
                <a:cubicBezTo>
                  <a:pt x="56" y="1600"/>
                  <a:pt x="28" y="1702"/>
                  <a:pt x="10" y="1804"/>
                </a:cubicBezTo>
                <a:cubicBezTo>
                  <a:pt x="10" y="1925"/>
                  <a:pt x="1" y="2073"/>
                  <a:pt x="75" y="2156"/>
                </a:cubicBezTo>
                <a:cubicBezTo>
                  <a:pt x="186" y="2258"/>
                  <a:pt x="325" y="2314"/>
                  <a:pt x="473" y="2323"/>
                </a:cubicBezTo>
                <a:cubicBezTo>
                  <a:pt x="723" y="2360"/>
                  <a:pt x="983" y="2323"/>
                  <a:pt x="1233" y="2369"/>
                </a:cubicBezTo>
                <a:cubicBezTo>
                  <a:pt x="1353" y="2378"/>
                  <a:pt x="1483" y="2378"/>
                  <a:pt x="1603" y="2378"/>
                </a:cubicBezTo>
                <a:cubicBezTo>
                  <a:pt x="1705" y="2388"/>
                  <a:pt x="1798" y="2434"/>
                  <a:pt x="1900" y="2434"/>
                </a:cubicBezTo>
                <a:cubicBezTo>
                  <a:pt x="1992" y="2439"/>
                  <a:pt x="2085" y="2441"/>
                  <a:pt x="2179" y="2441"/>
                </a:cubicBezTo>
                <a:cubicBezTo>
                  <a:pt x="2272" y="2441"/>
                  <a:pt x="2367" y="2439"/>
                  <a:pt x="2465" y="2434"/>
                </a:cubicBezTo>
                <a:cubicBezTo>
                  <a:pt x="2548" y="2425"/>
                  <a:pt x="2622" y="2378"/>
                  <a:pt x="2705" y="2378"/>
                </a:cubicBezTo>
                <a:cubicBezTo>
                  <a:pt x="2770" y="2378"/>
                  <a:pt x="2835" y="2378"/>
                  <a:pt x="2909" y="2369"/>
                </a:cubicBezTo>
                <a:cubicBezTo>
                  <a:pt x="2992" y="2351"/>
                  <a:pt x="3085" y="2323"/>
                  <a:pt x="3168" y="2286"/>
                </a:cubicBezTo>
                <a:lnTo>
                  <a:pt x="3562" y="2252"/>
                </a:lnTo>
                <a:lnTo>
                  <a:pt x="3562" y="2252"/>
                </a:lnTo>
                <a:cubicBezTo>
                  <a:pt x="3563" y="2273"/>
                  <a:pt x="3565" y="2294"/>
                  <a:pt x="3567" y="2314"/>
                </a:cubicBezTo>
                <a:cubicBezTo>
                  <a:pt x="3567" y="2406"/>
                  <a:pt x="3548" y="2536"/>
                  <a:pt x="3595" y="2610"/>
                </a:cubicBezTo>
                <a:cubicBezTo>
                  <a:pt x="3630" y="2663"/>
                  <a:pt x="3681" y="2681"/>
                  <a:pt x="3737" y="2681"/>
                </a:cubicBezTo>
                <a:cubicBezTo>
                  <a:pt x="3829" y="2681"/>
                  <a:pt x="3933" y="2633"/>
                  <a:pt x="4002" y="2610"/>
                </a:cubicBezTo>
                <a:cubicBezTo>
                  <a:pt x="4261" y="2527"/>
                  <a:pt x="4521" y="2415"/>
                  <a:pt x="4780" y="2332"/>
                </a:cubicBezTo>
                <a:cubicBezTo>
                  <a:pt x="4956" y="2286"/>
                  <a:pt x="5132" y="2258"/>
                  <a:pt x="5308" y="2249"/>
                </a:cubicBezTo>
                <a:cubicBezTo>
                  <a:pt x="5400" y="2218"/>
                  <a:pt x="5492" y="2204"/>
                  <a:pt x="5583" y="2204"/>
                </a:cubicBezTo>
                <a:cubicBezTo>
                  <a:pt x="5658" y="2204"/>
                  <a:pt x="5733" y="2214"/>
                  <a:pt x="5808" y="2230"/>
                </a:cubicBezTo>
                <a:cubicBezTo>
                  <a:pt x="5642" y="2128"/>
                  <a:pt x="5567" y="2110"/>
                  <a:pt x="5503" y="1934"/>
                </a:cubicBezTo>
                <a:cubicBezTo>
                  <a:pt x="5456" y="1813"/>
                  <a:pt x="5392" y="1712"/>
                  <a:pt x="5317" y="1610"/>
                </a:cubicBezTo>
                <a:cubicBezTo>
                  <a:pt x="5160" y="1415"/>
                  <a:pt x="4956" y="1202"/>
                  <a:pt x="4715" y="1156"/>
                </a:cubicBezTo>
                <a:cubicBezTo>
                  <a:pt x="4681" y="1150"/>
                  <a:pt x="4647" y="1147"/>
                  <a:pt x="4614" y="1147"/>
                </a:cubicBezTo>
                <a:cubicBezTo>
                  <a:pt x="4205" y="1147"/>
                  <a:pt x="3869" y="1549"/>
                  <a:pt x="3715" y="1943"/>
                </a:cubicBezTo>
                <a:cubicBezTo>
                  <a:pt x="3669" y="2045"/>
                  <a:pt x="3632" y="2147"/>
                  <a:pt x="3604" y="2249"/>
                </a:cubicBezTo>
                <a:lnTo>
                  <a:pt x="3562" y="2252"/>
                </a:lnTo>
                <a:lnTo>
                  <a:pt x="3562" y="2252"/>
                </a:lnTo>
                <a:cubicBezTo>
                  <a:pt x="3558" y="2177"/>
                  <a:pt x="3560" y="2099"/>
                  <a:pt x="3567" y="2026"/>
                </a:cubicBezTo>
                <a:cubicBezTo>
                  <a:pt x="3604" y="1721"/>
                  <a:pt x="3595" y="1424"/>
                  <a:pt x="3548" y="1128"/>
                </a:cubicBezTo>
                <a:cubicBezTo>
                  <a:pt x="3530" y="971"/>
                  <a:pt x="3483" y="832"/>
                  <a:pt x="3419" y="702"/>
                </a:cubicBezTo>
                <a:cubicBezTo>
                  <a:pt x="3335" y="619"/>
                  <a:pt x="3243" y="554"/>
                  <a:pt x="3131" y="507"/>
                </a:cubicBezTo>
                <a:cubicBezTo>
                  <a:pt x="2835" y="368"/>
                  <a:pt x="2539" y="350"/>
                  <a:pt x="2224" y="267"/>
                </a:cubicBezTo>
                <a:cubicBezTo>
                  <a:pt x="2020" y="211"/>
                  <a:pt x="1816" y="118"/>
                  <a:pt x="1612" y="72"/>
                </a:cubicBezTo>
                <a:cubicBezTo>
                  <a:pt x="1512" y="49"/>
                  <a:pt x="1400" y="0"/>
                  <a:pt x="13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6"/>
          <p:cNvSpPr/>
          <p:nvPr/>
        </p:nvSpPr>
        <p:spPr>
          <a:xfrm>
            <a:off x="8146309" y="4847892"/>
            <a:ext cx="95055" cy="106023"/>
          </a:xfrm>
          <a:custGeom>
            <a:avLst/>
            <a:gdLst/>
            <a:ahLst/>
            <a:cxnLst/>
            <a:rect l="l" t="t" r="r" b="b"/>
            <a:pathLst>
              <a:path w="1456" h="1624" extrusionOk="0">
                <a:moveTo>
                  <a:pt x="701" y="1"/>
                </a:moveTo>
                <a:cubicBezTo>
                  <a:pt x="489" y="1"/>
                  <a:pt x="262" y="108"/>
                  <a:pt x="121" y="260"/>
                </a:cubicBezTo>
                <a:lnTo>
                  <a:pt x="1" y="556"/>
                </a:lnTo>
                <a:cubicBezTo>
                  <a:pt x="242" y="584"/>
                  <a:pt x="390" y="575"/>
                  <a:pt x="575" y="723"/>
                </a:cubicBezTo>
                <a:cubicBezTo>
                  <a:pt x="705" y="815"/>
                  <a:pt x="807" y="927"/>
                  <a:pt x="890" y="1056"/>
                </a:cubicBezTo>
                <a:cubicBezTo>
                  <a:pt x="946" y="1158"/>
                  <a:pt x="992" y="1269"/>
                  <a:pt x="1048" y="1380"/>
                </a:cubicBezTo>
                <a:cubicBezTo>
                  <a:pt x="1075" y="1436"/>
                  <a:pt x="1094" y="1538"/>
                  <a:pt x="1122" y="1584"/>
                </a:cubicBezTo>
                <a:cubicBezTo>
                  <a:pt x="1143" y="1612"/>
                  <a:pt x="1161" y="1623"/>
                  <a:pt x="1176" y="1623"/>
                </a:cubicBezTo>
                <a:cubicBezTo>
                  <a:pt x="1206" y="1623"/>
                  <a:pt x="1227" y="1578"/>
                  <a:pt x="1251" y="1529"/>
                </a:cubicBezTo>
                <a:cubicBezTo>
                  <a:pt x="1298" y="1445"/>
                  <a:pt x="1344" y="1362"/>
                  <a:pt x="1372" y="1269"/>
                </a:cubicBezTo>
                <a:cubicBezTo>
                  <a:pt x="1455" y="917"/>
                  <a:pt x="1298" y="500"/>
                  <a:pt x="1122" y="223"/>
                </a:cubicBezTo>
                <a:cubicBezTo>
                  <a:pt x="1021" y="65"/>
                  <a:pt x="865" y="1"/>
                  <a:pt x="7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6"/>
          <p:cNvSpPr/>
          <p:nvPr/>
        </p:nvSpPr>
        <p:spPr>
          <a:xfrm>
            <a:off x="8505517" y="4849654"/>
            <a:ext cx="66591" cy="28530"/>
          </a:xfrm>
          <a:custGeom>
            <a:avLst/>
            <a:gdLst/>
            <a:ahLst/>
            <a:cxnLst/>
            <a:rect l="l" t="t" r="r" b="b"/>
            <a:pathLst>
              <a:path w="1020" h="437" extrusionOk="0">
                <a:moveTo>
                  <a:pt x="682" y="0"/>
                </a:moveTo>
                <a:cubicBezTo>
                  <a:pt x="647" y="0"/>
                  <a:pt x="615" y="4"/>
                  <a:pt x="594" y="10"/>
                </a:cubicBezTo>
                <a:cubicBezTo>
                  <a:pt x="492" y="29"/>
                  <a:pt x="399" y="57"/>
                  <a:pt x="297" y="75"/>
                </a:cubicBezTo>
                <a:cubicBezTo>
                  <a:pt x="131" y="121"/>
                  <a:pt x="103" y="251"/>
                  <a:pt x="1" y="436"/>
                </a:cubicBezTo>
                <a:lnTo>
                  <a:pt x="121" y="390"/>
                </a:lnTo>
                <a:cubicBezTo>
                  <a:pt x="140" y="381"/>
                  <a:pt x="1020" y="344"/>
                  <a:pt x="881" y="75"/>
                </a:cubicBezTo>
                <a:cubicBezTo>
                  <a:pt x="849" y="19"/>
                  <a:pt x="758" y="0"/>
                  <a:pt x="6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6"/>
          <p:cNvSpPr/>
          <p:nvPr/>
        </p:nvSpPr>
        <p:spPr>
          <a:xfrm>
            <a:off x="8612588" y="5007060"/>
            <a:ext cx="67178" cy="32577"/>
          </a:xfrm>
          <a:custGeom>
            <a:avLst/>
            <a:gdLst/>
            <a:ahLst/>
            <a:cxnLst/>
            <a:rect l="l" t="t" r="r" b="b"/>
            <a:pathLst>
              <a:path w="1029" h="499" extrusionOk="0">
                <a:moveTo>
                  <a:pt x="619" y="0"/>
                </a:moveTo>
                <a:cubicBezTo>
                  <a:pt x="566" y="0"/>
                  <a:pt x="514" y="5"/>
                  <a:pt x="464" y="17"/>
                </a:cubicBezTo>
                <a:cubicBezTo>
                  <a:pt x="389" y="35"/>
                  <a:pt x="315" y="54"/>
                  <a:pt x="250" y="82"/>
                </a:cubicBezTo>
                <a:lnTo>
                  <a:pt x="186" y="100"/>
                </a:lnTo>
                <a:cubicBezTo>
                  <a:pt x="121" y="230"/>
                  <a:pt x="56" y="369"/>
                  <a:pt x="0" y="499"/>
                </a:cubicBezTo>
                <a:lnTo>
                  <a:pt x="417" y="406"/>
                </a:lnTo>
                <a:cubicBezTo>
                  <a:pt x="575" y="350"/>
                  <a:pt x="760" y="350"/>
                  <a:pt x="908" y="267"/>
                </a:cubicBezTo>
                <a:cubicBezTo>
                  <a:pt x="945" y="248"/>
                  <a:pt x="982" y="239"/>
                  <a:pt x="1001" y="202"/>
                </a:cubicBezTo>
                <a:cubicBezTo>
                  <a:pt x="1029" y="109"/>
                  <a:pt x="908" y="45"/>
                  <a:pt x="843" y="26"/>
                </a:cubicBezTo>
                <a:cubicBezTo>
                  <a:pt x="768" y="10"/>
                  <a:pt x="693" y="0"/>
                  <a:pt x="61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6"/>
          <p:cNvSpPr/>
          <p:nvPr/>
        </p:nvSpPr>
        <p:spPr>
          <a:xfrm>
            <a:off x="7482341" y="4884191"/>
            <a:ext cx="69594" cy="29509"/>
          </a:xfrm>
          <a:custGeom>
            <a:avLst/>
            <a:gdLst/>
            <a:ahLst/>
            <a:cxnLst/>
            <a:rect l="l" t="t" r="r" b="b"/>
            <a:pathLst>
              <a:path w="1066" h="452" extrusionOk="0">
                <a:moveTo>
                  <a:pt x="538" y="0"/>
                </a:moveTo>
                <a:cubicBezTo>
                  <a:pt x="459" y="0"/>
                  <a:pt x="380" y="12"/>
                  <a:pt x="306" y="37"/>
                </a:cubicBezTo>
                <a:cubicBezTo>
                  <a:pt x="167" y="74"/>
                  <a:pt x="130" y="148"/>
                  <a:pt x="1" y="296"/>
                </a:cubicBezTo>
                <a:lnTo>
                  <a:pt x="121" y="389"/>
                </a:lnTo>
                <a:cubicBezTo>
                  <a:pt x="246" y="431"/>
                  <a:pt x="376" y="452"/>
                  <a:pt x="505" y="452"/>
                </a:cubicBezTo>
                <a:cubicBezTo>
                  <a:pt x="635" y="452"/>
                  <a:pt x="765" y="431"/>
                  <a:pt x="890" y="389"/>
                </a:cubicBezTo>
                <a:cubicBezTo>
                  <a:pt x="964" y="371"/>
                  <a:pt x="1066" y="315"/>
                  <a:pt x="1001" y="204"/>
                </a:cubicBezTo>
                <a:cubicBezTo>
                  <a:pt x="945" y="102"/>
                  <a:pt x="760" y="37"/>
                  <a:pt x="658" y="9"/>
                </a:cubicBezTo>
                <a:cubicBezTo>
                  <a:pt x="618" y="3"/>
                  <a:pt x="578" y="0"/>
                  <a:pt x="5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6"/>
          <p:cNvSpPr/>
          <p:nvPr/>
        </p:nvSpPr>
        <p:spPr>
          <a:xfrm>
            <a:off x="6788145" y="4871330"/>
            <a:ext cx="117970" cy="41456"/>
          </a:xfrm>
          <a:custGeom>
            <a:avLst/>
            <a:gdLst/>
            <a:ahLst/>
            <a:cxnLst/>
            <a:rect l="l" t="t" r="r" b="b"/>
            <a:pathLst>
              <a:path w="1807" h="635" extrusionOk="0">
                <a:moveTo>
                  <a:pt x="1034" y="0"/>
                </a:moveTo>
                <a:cubicBezTo>
                  <a:pt x="882" y="0"/>
                  <a:pt x="727" y="39"/>
                  <a:pt x="593" y="86"/>
                </a:cubicBezTo>
                <a:cubicBezTo>
                  <a:pt x="361" y="160"/>
                  <a:pt x="158" y="299"/>
                  <a:pt x="0" y="493"/>
                </a:cubicBezTo>
                <a:cubicBezTo>
                  <a:pt x="65" y="481"/>
                  <a:pt x="131" y="475"/>
                  <a:pt x="197" y="475"/>
                </a:cubicBezTo>
                <a:cubicBezTo>
                  <a:pt x="329" y="475"/>
                  <a:pt x="460" y="500"/>
                  <a:pt x="584" y="549"/>
                </a:cubicBezTo>
                <a:cubicBezTo>
                  <a:pt x="754" y="606"/>
                  <a:pt x="931" y="634"/>
                  <a:pt x="1109" y="634"/>
                </a:cubicBezTo>
                <a:cubicBezTo>
                  <a:pt x="1135" y="634"/>
                  <a:pt x="1160" y="634"/>
                  <a:pt x="1186" y="632"/>
                </a:cubicBezTo>
                <a:cubicBezTo>
                  <a:pt x="1399" y="595"/>
                  <a:pt x="1603" y="512"/>
                  <a:pt x="1806" y="484"/>
                </a:cubicBezTo>
                <a:cubicBezTo>
                  <a:pt x="1742" y="243"/>
                  <a:pt x="1473" y="132"/>
                  <a:pt x="1297" y="49"/>
                </a:cubicBezTo>
                <a:cubicBezTo>
                  <a:pt x="1214" y="14"/>
                  <a:pt x="1124" y="0"/>
                  <a:pt x="10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6"/>
          <p:cNvSpPr/>
          <p:nvPr/>
        </p:nvSpPr>
        <p:spPr>
          <a:xfrm>
            <a:off x="7193577" y="4786000"/>
            <a:ext cx="219880" cy="101910"/>
          </a:xfrm>
          <a:custGeom>
            <a:avLst/>
            <a:gdLst/>
            <a:ahLst/>
            <a:cxnLst/>
            <a:rect l="l" t="t" r="r" b="b"/>
            <a:pathLst>
              <a:path w="3368" h="1561" extrusionOk="0">
                <a:moveTo>
                  <a:pt x="2254" y="0"/>
                </a:moveTo>
                <a:cubicBezTo>
                  <a:pt x="2091" y="0"/>
                  <a:pt x="1928" y="12"/>
                  <a:pt x="1765" y="41"/>
                </a:cubicBezTo>
                <a:cubicBezTo>
                  <a:pt x="1423" y="133"/>
                  <a:pt x="1098" y="272"/>
                  <a:pt x="802" y="467"/>
                </a:cubicBezTo>
                <a:cubicBezTo>
                  <a:pt x="635" y="559"/>
                  <a:pt x="478" y="661"/>
                  <a:pt x="339" y="791"/>
                </a:cubicBezTo>
                <a:cubicBezTo>
                  <a:pt x="228" y="921"/>
                  <a:pt x="135" y="1069"/>
                  <a:pt x="61" y="1217"/>
                </a:cubicBezTo>
                <a:cubicBezTo>
                  <a:pt x="1" y="1487"/>
                  <a:pt x="303" y="1561"/>
                  <a:pt x="660" y="1561"/>
                </a:cubicBezTo>
                <a:cubicBezTo>
                  <a:pt x="1074" y="1561"/>
                  <a:pt x="1560" y="1463"/>
                  <a:pt x="1645" y="1458"/>
                </a:cubicBezTo>
                <a:cubicBezTo>
                  <a:pt x="2145" y="1430"/>
                  <a:pt x="2655" y="1374"/>
                  <a:pt x="3145" y="1272"/>
                </a:cubicBezTo>
                <a:cubicBezTo>
                  <a:pt x="3284" y="1254"/>
                  <a:pt x="3368" y="1226"/>
                  <a:pt x="3368" y="1041"/>
                </a:cubicBezTo>
                <a:cubicBezTo>
                  <a:pt x="3349" y="911"/>
                  <a:pt x="3312" y="772"/>
                  <a:pt x="3247" y="652"/>
                </a:cubicBezTo>
                <a:cubicBezTo>
                  <a:pt x="3201" y="541"/>
                  <a:pt x="3145" y="439"/>
                  <a:pt x="3081" y="337"/>
                </a:cubicBezTo>
                <a:cubicBezTo>
                  <a:pt x="2997" y="217"/>
                  <a:pt x="2960" y="152"/>
                  <a:pt x="2821" y="96"/>
                </a:cubicBezTo>
                <a:cubicBezTo>
                  <a:pt x="2692" y="31"/>
                  <a:pt x="2553" y="4"/>
                  <a:pt x="2404" y="4"/>
                </a:cubicBezTo>
                <a:cubicBezTo>
                  <a:pt x="2354" y="1"/>
                  <a:pt x="2304" y="0"/>
                  <a:pt x="225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6"/>
          <p:cNvSpPr/>
          <p:nvPr/>
        </p:nvSpPr>
        <p:spPr>
          <a:xfrm>
            <a:off x="7016127" y="4998051"/>
            <a:ext cx="150025" cy="28856"/>
          </a:xfrm>
          <a:custGeom>
            <a:avLst/>
            <a:gdLst/>
            <a:ahLst/>
            <a:cxnLst/>
            <a:rect l="l" t="t" r="r" b="b"/>
            <a:pathLst>
              <a:path w="2298" h="442" extrusionOk="0">
                <a:moveTo>
                  <a:pt x="1641" y="0"/>
                </a:moveTo>
                <a:cubicBezTo>
                  <a:pt x="1533" y="0"/>
                  <a:pt x="1424" y="12"/>
                  <a:pt x="1316" y="34"/>
                </a:cubicBezTo>
                <a:cubicBezTo>
                  <a:pt x="1112" y="44"/>
                  <a:pt x="908" y="81"/>
                  <a:pt x="704" y="127"/>
                </a:cubicBezTo>
                <a:cubicBezTo>
                  <a:pt x="593" y="164"/>
                  <a:pt x="473" y="164"/>
                  <a:pt x="361" y="201"/>
                </a:cubicBezTo>
                <a:cubicBezTo>
                  <a:pt x="232" y="266"/>
                  <a:pt x="102" y="349"/>
                  <a:pt x="0" y="442"/>
                </a:cubicBezTo>
                <a:cubicBezTo>
                  <a:pt x="221" y="392"/>
                  <a:pt x="420" y="379"/>
                  <a:pt x="606" y="379"/>
                </a:cubicBezTo>
                <a:cubicBezTo>
                  <a:pt x="829" y="379"/>
                  <a:pt x="1033" y="398"/>
                  <a:pt x="1234" y="398"/>
                </a:cubicBezTo>
                <a:cubicBezTo>
                  <a:pt x="1273" y="398"/>
                  <a:pt x="1313" y="397"/>
                  <a:pt x="1353" y="396"/>
                </a:cubicBezTo>
                <a:cubicBezTo>
                  <a:pt x="1584" y="386"/>
                  <a:pt x="1816" y="359"/>
                  <a:pt x="2047" y="312"/>
                </a:cubicBezTo>
                <a:cubicBezTo>
                  <a:pt x="2177" y="275"/>
                  <a:pt x="2297" y="155"/>
                  <a:pt x="2112" y="81"/>
                </a:cubicBezTo>
                <a:cubicBezTo>
                  <a:pt x="1958" y="26"/>
                  <a:pt x="1800" y="0"/>
                  <a:pt x="16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6"/>
          <p:cNvSpPr/>
          <p:nvPr/>
        </p:nvSpPr>
        <p:spPr>
          <a:xfrm>
            <a:off x="8343475" y="4785608"/>
            <a:ext cx="113726" cy="47789"/>
          </a:xfrm>
          <a:custGeom>
            <a:avLst/>
            <a:gdLst/>
            <a:ahLst/>
            <a:cxnLst/>
            <a:rect l="l" t="t" r="r" b="b"/>
            <a:pathLst>
              <a:path w="1742" h="732" extrusionOk="0">
                <a:moveTo>
                  <a:pt x="1047" y="0"/>
                </a:moveTo>
                <a:cubicBezTo>
                  <a:pt x="806" y="19"/>
                  <a:pt x="575" y="102"/>
                  <a:pt x="390" y="260"/>
                </a:cubicBezTo>
                <a:cubicBezTo>
                  <a:pt x="204" y="389"/>
                  <a:pt x="139" y="510"/>
                  <a:pt x="1" y="732"/>
                </a:cubicBezTo>
                <a:cubicBezTo>
                  <a:pt x="325" y="649"/>
                  <a:pt x="640" y="584"/>
                  <a:pt x="964" y="528"/>
                </a:cubicBezTo>
                <a:cubicBezTo>
                  <a:pt x="1158" y="500"/>
                  <a:pt x="1344" y="500"/>
                  <a:pt x="1510" y="399"/>
                </a:cubicBezTo>
                <a:cubicBezTo>
                  <a:pt x="1575" y="352"/>
                  <a:pt x="1742" y="232"/>
                  <a:pt x="1677" y="111"/>
                </a:cubicBezTo>
                <a:cubicBezTo>
                  <a:pt x="1640" y="56"/>
                  <a:pt x="1529" y="56"/>
                  <a:pt x="1473" y="47"/>
                </a:cubicBezTo>
                <a:cubicBezTo>
                  <a:pt x="1334" y="10"/>
                  <a:pt x="1186" y="0"/>
                  <a:pt x="104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6"/>
          <p:cNvSpPr/>
          <p:nvPr/>
        </p:nvSpPr>
        <p:spPr>
          <a:xfrm>
            <a:off x="9007443" y="4890785"/>
            <a:ext cx="477821" cy="246777"/>
          </a:xfrm>
          <a:custGeom>
            <a:avLst/>
            <a:gdLst/>
            <a:ahLst/>
            <a:cxnLst/>
            <a:rect l="l" t="t" r="r" b="b"/>
            <a:pathLst>
              <a:path w="7319" h="3780" extrusionOk="0">
                <a:moveTo>
                  <a:pt x="4280" y="1"/>
                </a:moveTo>
                <a:cubicBezTo>
                  <a:pt x="4225" y="1"/>
                  <a:pt x="4169" y="4"/>
                  <a:pt x="4113" y="10"/>
                </a:cubicBezTo>
                <a:cubicBezTo>
                  <a:pt x="3882" y="38"/>
                  <a:pt x="3669" y="38"/>
                  <a:pt x="3437" y="47"/>
                </a:cubicBezTo>
                <a:cubicBezTo>
                  <a:pt x="2567" y="57"/>
                  <a:pt x="1733" y="362"/>
                  <a:pt x="1057" y="909"/>
                </a:cubicBezTo>
                <a:cubicBezTo>
                  <a:pt x="909" y="1029"/>
                  <a:pt x="788" y="1177"/>
                  <a:pt x="705" y="1344"/>
                </a:cubicBezTo>
                <a:cubicBezTo>
                  <a:pt x="584" y="1557"/>
                  <a:pt x="455" y="1733"/>
                  <a:pt x="353" y="1955"/>
                </a:cubicBezTo>
                <a:cubicBezTo>
                  <a:pt x="260" y="2159"/>
                  <a:pt x="186" y="2372"/>
                  <a:pt x="121" y="2585"/>
                </a:cubicBezTo>
                <a:cubicBezTo>
                  <a:pt x="56" y="2817"/>
                  <a:pt x="19" y="3058"/>
                  <a:pt x="1" y="3298"/>
                </a:cubicBezTo>
                <a:cubicBezTo>
                  <a:pt x="104" y="3231"/>
                  <a:pt x="186" y="3211"/>
                  <a:pt x="257" y="3211"/>
                </a:cubicBezTo>
                <a:cubicBezTo>
                  <a:pt x="333" y="3211"/>
                  <a:pt x="397" y="3233"/>
                  <a:pt x="464" y="3243"/>
                </a:cubicBezTo>
                <a:cubicBezTo>
                  <a:pt x="621" y="3261"/>
                  <a:pt x="788" y="3252"/>
                  <a:pt x="946" y="3271"/>
                </a:cubicBezTo>
                <a:cubicBezTo>
                  <a:pt x="1288" y="3326"/>
                  <a:pt x="1622" y="3345"/>
                  <a:pt x="1974" y="3391"/>
                </a:cubicBezTo>
                <a:cubicBezTo>
                  <a:pt x="2409" y="3447"/>
                  <a:pt x="2863" y="3437"/>
                  <a:pt x="3308" y="3484"/>
                </a:cubicBezTo>
                <a:cubicBezTo>
                  <a:pt x="3965" y="3548"/>
                  <a:pt x="4632" y="3530"/>
                  <a:pt x="5299" y="3641"/>
                </a:cubicBezTo>
                <a:cubicBezTo>
                  <a:pt x="5686" y="3710"/>
                  <a:pt x="6093" y="3779"/>
                  <a:pt x="6494" y="3779"/>
                </a:cubicBezTo>
                <a:cubicBezTo>
                  <a:pt x="6631" y="3779"/>
                  <a:pt x="6767" y="3771"/>
                  <a:pt x="6901" y="3752"/>
                </a:cubicBezTo>
                <a:cubicBezTo>
                  <a:pt x="7077" y="3734"/>
                  <a:pt x="7179" y="3724"/>
                  <a:pt x="7272" y="3548"/>
                </a:cubicBezTo>
                <a:cubicBezTo>
                  <a:pt x="7309" y="3474"/>
                  <a:pt x="7318" y="3382"/>
                  <a:pt x="7309" y="3298"/>
                </a:cubicBezTo>
                <a:cubicBezTo>
                  <a:pt x="7300" y="3169"/>
                  <a:pt x="7253" y="3039"/>
                  <a:pt x="7235" y="2909"/>
                </a:cubicBezTo>
                <a:cubicBezTo>
                  <a:pt x="7216" y="2733"/>
                  <a:pt x="7179" y="2557"/>
                  <a:pt x="7142" y="2391"/>
                </a:cubicBezTo>
                <a:cubicBezTo>
                  <a:pt x="7059" y="2029"/>
                  <a:pt x="6929" y="1687"/>
                  <a:pt x="6763" y="1363"/>
                </a:cubicBezTo>
                <a:cubicBezTo>
                  <a:pt x="6596" y="1048"/>
                  <a:pt x="6383" y="779"/>
                  <a:pt x="6123" y="547"/>
                </a:cubicBezTo>
                <a:cubicBezTo>
                  <a:pt x="6022" y="455"/>
                  <a:pt x="5910" y="381"/>
                  <a:pt x="5790" y="316"/>
                </a:cubicBezTo>
                <a:cubicBezTo>
                  <a:pt x="5697" y="270"/>
                  <a:pt x="5586" y="270"/>
                  <a:pt x="5475" y="232"/>
                </a:cubicBezTo>
                <a:cubicBezTo>
                  <a:pt x="5197" y="140"/>
                  <a:pt x="4901" y="75"/>
                  <a:pt x="4614" y="38"/>
                </a:cubicBezTo>
                <a:cubicBezTo>
                  <a:pt x="4502" y="13"/>
                  <a:pt x="4391" y="1"/>
                  <a:pt x="42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6"/>
          <p:cNvSpPr/>
          <p:nvPr/>
        </p:nvSpPr>
        <p:spPr>
          <a:xfrm>
            <a:off x="9089705" y="5136785"/>
            <a:ext cx="188151" cy="39497"/>
          </a:xfrm>
          <a:custGeom>
            <a:avLst/>
            <a:gdLst/>
            <a:ahLst/>
            <a:cxnLst/>
            <a:rect l="l" t="t" r="r" b="b"/>
            <a:pathLst>
              <a:path w="2882" h="605" extrusionOk="0">
                <a:moveTo>
                  <a:pt x="973" y="1"/>
                </a:moveTo>
                <a:cubicBezTo>
                  <a:pt x="647" y="1"/>
                  <a:pt x="321" y="38"/>
                  <a:pt x="1" y="114"/>
                </a:cubicBezTo>
                <a:cubicBezTo>
                  <a:pt x="112" y="151"/>
                  <a:pt x="223" y="197"/>
                  <a:pt x="325" y="253"/>
                </a:cubicBezTo>
                <a:cubicBezTo>
                  <a:pt x="473" y="308"/>
                  <a:pt x="621" y="373"/>
                  <a:pt x="769" y="429"/>
                </a:cubicBezTo>
                <a:cubicBezTo>
                  <a:pt x="1038" y="531"/>
                  <a:pt x="1316" y="586"/>
                  <a:pt x="1594" y="605"/>
                </a:cubicBezTo>
                <a:cubicBezTo>
                  <a:pt x="1770" y="605"/>
                  <a:pt x="1946" y="568"/>
                  <a:pt x="2112" y="559"/>
                </a:cubicBezTo>
                <a:lnTo>
                  <a:pt x="2576" y="559"/>
                </a:lnTo>
                <a:cubicBezTo>
                  <a:pt x="2626" y="554"/>
                  <a:pt x="2677" y="552"/>
                  <a:pt x="2728" y="552"/>
                </a:cubicBezTo>
                <a:cubicBezTo>
                  <a:pt x="2779" y="552"/>
                  <a:pt x="2830" y="554"/>
                  <a:pt x="2881" y="559"/>
                </a:cubicBezTo>
                <a:cubicBezTo>
                  <a:pt x="2816" y="457"/>
                  <a:pt x="2752" y="438"/>
                  <a:pt x="2650" y="383"/>
                </a:cubicBezTo>
                <a:cubicBezTo>
                  <a:pt x="2483" y="290"/>
                  <a:pt x="2307" y="216"/>
                  <a:pt x="2131" y="160"/>
                </a:cubicBezTo>
                <a:cubicBezTo>
                  <a:pt x="1752" y="54"/>
                  <a:pt x="1363" y="1"/>
                  <a:pt x="9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6"/>
          <p:cNvSpPr/>
          <p:nvPr/>
        </p:nvSpPr>
        <p:spPr>
          <a:xfrm>
            <a:off x="8144546" y="4074442"/>
            <a:ext cx="52620" cy="67178"/>
          </a:xfrm>
          <a:custGeom>
            <a:avLst/>
            <a:gdLst/>
            <a:ahLst/>
            <a:cxnLst/>
            <a:rect l="l" t="t" r="r" b="b"/>
            <a:pathLst>
              <a:path w="806" h="1029" extrusionOk="0">
                <a:moveTo>
                  <a:pt x="448" y="0"/>
                </a:moveTo>
                <a:cubicBezTo>
                  <a:pt x="408" y="0"/>
                  <a:pt x="363" y="21"/>
                  <a:pt x="315" y="65"/>
                </a:cubicBezTo>
                <a:cubicBezTo>
                  <a:pt x="213" y="149"/>
                  <a:pt x="130" y="251"/>
                  <a:pt x="65" y="362"/>
                </a:cubicBezTo>
                <a:cubicBezTo>
                  <a:pt x="0" y="529"/>
                  <a:pt x="158" y="760"/>
                  <a:pt x="222" y="918"/>
                </a:cubicBezTo>
                <a:lnTo>
                  <a:pt x="343" y="1029"/>
                </a:lnTo>
                <a:cubicBezTo>
                  <a:pt x="593" y="769"/>
                  <a:pt x="806" y="556"/>
                  <a:pt x="621" y="158"/>
                </a:cubicBezTo>
                <a:cubicBezTo>
                  <a:pt x="574" y="59"/>
                  <a:pt x="517" y="0"/>
                  <a:pt x="448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6"/>
          <p:cNvSpPr/>
          <p:nvPr/>
        </p:nvSpPr>
        <p:spPr>
          <a:xfrm>
            <a:off x="7635221" y="4705522"/>
            <a:ext cx="879911" cy="404049"/>
          </a:xfrm>
          <a:custGeom>
            <a:avLst/>
            <a:gdLst/>
            <a:ahLst/>
            <a:cxnLst/>
            <a:rect l="l" t="t" r="r" b="b"/>
            <a:pathLst>
              <a:path w="13478" h="6189" extrusionOk="0">
                <a:moveTo>
                  <a:pt x="8163" y="0"/>
                </a:moveTo>
                <a:cubicBezTo>
                  <a:pt x="7997" y="0"/>
                  <a:pt x="7830" y="9"/>
                  <a:pt x="7661" y="28"/>
                </a:cubicBezTo>
                <a:cubicBezTo>
                  <a:pt x="7337" y="65"/>
                  <a:pt x="7022" y="112"/>
                  <a:pt x="6698" y="158"/>
                </a:cubicBezTo>
                <a:cubicBezTo>
                  <a:pt x="6420" y="204"/>
                  <a:pt x="6151" y="279"/>
                  <a:pt x="5883" y="371"/>
                </a:cubicBezTo>
                <a:cubicBezTo>
                  <a:pt x="5605" y="445"/>
                  <a:pt x="5327" y="492"/>
                  <a:pt x="5058" y="593"/>
                </a:cubicBezTo>
                <a:cubicBezTo>
                  <a:pt x="4827" y="677"/>
                  <a:pt x="4614" y="769"/>
                  <a:pt x="4382" y="853"/>
                </a:cubicBezTo>
                <a:cubicBezTo>
                  <a:pt x="4178" y="908"/>
                  <a:pt x="3984" y="992"/>
                  <a:pt x="3789" y="1084"/>
                </a:cubicBezTo>
                <a:cubicBezTo>
                  <a:pt x="3660" y="1158"/>
                  <a:pt x="3521" y="1242"/>
                  <a:pt x="3391" y="1316"/>
                </a:cubicBezTo>
                <a:cubicBezTo>
                  <a:pt x="3252" y="1390"/>
                  <a:pt x="3113" y="1473"/>
                  <a:pt x="2993" y="1566"/>
                </a:cubicBezTo>
                <a:cubicBezTo>
                  <a:pt x="2863" y="1668"/>
                  <a:pt x="2715" y="1742"/>
                  <a:pt x="2585" y="1853"/>
                </a:cubicBezTo>
                <a:cubicBezTo>
                  <a:pt x="2205" y="2177"/>
                  <a:pt x="1789" y="2492"/>
                  <a:pt x="1464" y="2891"/>
                </a:cubicBezTo>
                <a:cubicBezTo>
                  <a:pt x="1168" y="3243"/>
                  <a:pt x="927" y="3650"/>
                  <a:pt x="760" y="4076"/>
                </a:cubicBezTo>
                <a:cubicBezTo>
                  <a:pt x="140" y="4641"/>
                  <a:pt x="1" y="4789"/>
                  <a:pt x="94" y="5049"/>
                </a:cubicBezTo>
                <a:cubicBezTo>
                  <a:pt x="186" y="5317"/>
                  <a:pt x="418" y="5466"/>
                  <a:pt x="668" y="5577"/>
                </a:cubicBezTo>
                <a:cubicBezTo>
                  <a:pt x="1029" y="5706"/>
                  <a:pt x="1400" y="5780"/>
                  <a:pt x="1779" y="5808"/>
                </a:cubicBezTo>
                <a:cubicBezTo>
                  <a:pt x="2261" y="5864"/>
                  <a:pt x="2752" y="5919"/>
                  <a:pt x="3243" y="5956"/>
                </a:cubicBezTo>
                <a:cubicBezTo>
                  <a:pt x="3910" y="6003"/>
                  <a:pt x="4577" y="6077"/>
                  <a:pt x="5244" y="6105"/>
                </a:cubicBezTo>
                <a:cubicBezTo>
                  <a:pt x="5775" y="6139"/>
                  <a:pt x="6306" y="6189"/>
                  <a:pt x="6830" y="6189"/>
                </a:cubicBezTo>
                <a:cubicBezTo>
                  <a:pt x="6872" y="6189"/>
                  <a:pt x="6915" y="6189"/>
                  <a:pt x="6957" y="6188"/>
                </a:cubicBezTo>
                <a:cubicBezTo>
                  <a:pt x="7494" y="6160"/>
                  <a:pt x="8032" y="6068"/>
                  <a:pt x="8541" y="5929"/>
                </a:cubicBezTo>
                <a:cubicBezTo>
                  <a:pt x="9106" y="5790"/>
                  <a:pt x="9662" y="5614"/>
                  <a:pt x="10199" y="5391"/>
                </a:cubicBezTo>
                <a:cubicBezTo>
                  <a:pt x="10894" y="5067"/>
                  <a:pt x="11570" y="4697"/>
                  <a:pt x="12209" y="4280"/>
                </a:cubicBezTo>
                <a:cubicBezTo>
                  <a:pt x="12533" y="4067"/>
                  <a:pt x="12802" y="3678"/>
                  <a:pt x="12996" y="3354"/>
                </a:cubicBezTo>
                <a:cubicBezTo>
                  <a:pt x="13117" y="3150"/>
                  <a:pt x="13219" y="2928"/>
                  <a:pt x="13321" y="2715"/>
                </a:cubicBezTo>
                <a:cubicBezTo>
                  <a:pt x="13358" y="2640"/>
                  <a:pt x="13376" y="2566"/>
                  <a:pt x="13404" y="2492"/>
                </a:cubicBezTo>
                <a:cubicBezTo>
                  <a:pt x="13432" y="2446"/>
                  <a:pt x="13450" y="2400"/>
                  <a:pt x="13478" y="2353"/>
                </a:cubicBezTo>
                <a:cubicBezTo>
                  <a:pt x="13469" y="2270"/>
                  <a:pt x="13459" y="2187"/>
                  <a:pt x="13441" y="2103"/>
                </a:cubicBezTo>
                <a:cubicBezTo>
                  <a:pt x="13432" y="2029"/>
                  <a:pt x="13413" y="1955"/>
                  <a:pt x="13385" y="1890"/>
                </a:cubicBezTo>
                <a:cubicBezTo>
                  <a:pt x="13339" y="1807"/>
                  <a:pt x="13246" y="1779"/>
                  <a:pt x="13172" y="1714"/>
                </a:cubicBezTo>
                <a:cubicBezTo>
                  <a:pt x="13107" y="1640"/>
                  <a:pt x="13033" y="1585"/>
                  <a:pt x="12959" y="1538"/>
                </a:cubicBezTo>
                <a:cubicBezTo>
                  <a:pt x="12746" y="1427"/>
                  <a:pt x="12533" y="1334"/>
                  <a:pt x="12311" y="1242"/>
                </a:cubicBezTo>
                <a:cubicBezTo>
                  <a:pt x="11709" y="982"/>
                  <a:pt x="11088" y="732"/>
                  <a:pt x="10477" y="492"/>
                </a:cubicBezTo>
                <a:cubicBezTo>
                  <a:pt x="9718" y="208"/>
                  <a:pt x="8959" y="0"/>
                  <a:pt x="816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6"/>
          <p:cNvSpPr/>
          <p:nvPr/>
        </p:nvSpPr>
        <p:spPr>
          <a:xfrm>
            <a:off x="8416074" y="4951632"/>
            <a:ext cx="156684" cy="103150"/>
          </a:xfrm>
          <a:custGeom>
            <a:avLst/>
            <a:gdLst/>
            <a:ahLst/>
            <a:cxnLst/>
            <a:rect l="l" t="t" r="r" b="b"/>
            <a:pathLst>
              <a:path w="2400" h="1580" extrusionOk="0">
                <a:moveTo>
                  <a:pt x="1733" y="0"/>
                </a:moveTo>
                <a:cubicBezTo>
                  <a:pt x="1655" y="0"/>
                  <a:pt x="1578" y="7"/>
                  <a:pt x="1501" y="23"/>
                </a:cubicBezTo>
                <a:cubicBezTo>
                  <a:pt x="1149" y="106"/>
                  <a:pt x="871" y="347"/>
                  <a:pt x="639" y="607"/>
                </a:cubicBezTo>
                <a:cubicBezTo>
                  <a:pt x="491" y="755"/>
                  <a:pt x="352" y="921"/>
                  <a:pt x="222" y="1088"/>
                </a:cubicBezTo>
                <a:cubicBezTo>
                  <a:pt x="130" y="1236"/>
                  <a:pt x="56" y="1403"/>
                  <a:pt x="0" y="1579"/>
                </a:cubicBezTo>
                <a:cubicBezTo>
                  <a:pt x="222" y="1389"/>
                  <a:pt x="370" y="1354"/>
                  <a:pt x="472" y="1354"/>
                </a:cubicBezTo>
                <a:cubicBezTo>
                  <a:pt x="489" y="1354"/>
                  <a:pt x="504" y="1355"/>
                  <a:pt x="519" y="1357"/>
                </a:cubicBezTo>
                <a:cubicBezTo>
                  <a:pt x="580" y="1363"/>
                  <a:pt x="642" y="1366"/>
                  <a:pt x="703" y="1366"/>
                </a:cubicBezTo>
                <a:cubicBezTo>
                  <a:pt x="836" y="1366"/>
                  <a:pt x="966" y="1351"/>
                  <a:pt x="1093" y="1320"/>
                </a:cubicBezTo>
                <a:cubicBezTo>
                  <a:pt x="1389" y="1227"/>
                  <a:pt x="1677" y="1088"/>
                  <a:pt x="1936" y="903"/>
                </a:cubicBezTo>
                <a:cubicBezTo>
                  <a:pt x="2047" y="810"/>
                  <a:pt x="2149" y="718"/>
                  <a:pt x="2242" y="607"/>
                </a:cubicBezTo>
                <a:cubicBezTo>
                  <a:pt x="2297" y="551"/>
                  <a:pt x="2362" y="514"/>
                  <a:pt x="2371" y="440"/>
                </a:cubicBezTo>
                <a:cubicBezTo>
                  <a:pt x="2399" y="347"/>
                  <a:pt x="2371" y="245"/>
                  <a:pt x="2316" y="171"/>
                </a:cubicBezTo>
                <a:cubicBezTo>
                  <a:pt x="2251" y="97"/>
                  <a:pt x="2158" y="41"/>
                  <a:pt x="2056" y="41"/>
                </a:cubicBezTo>
                <a:cubicBezTo>
                  <a:pt x="1948" y="15"/>
                  <a:pt x="1841" y="0"/>
                  <a:pt x="17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6"/>
          <p:cNvSpPr/>
          <p:nvPr/>
        </p:nvSpPr>
        <p:spPr>
          <a:xfrm>
            <a:off x="8394856" y="4982317"/>
            <a:ext cx="427617" cy="190371"/>
          </a:xfrm>
          <a:custGeom>
            <a:avLst/>
            <a:gdLst/>
            <a:ahLst/>
            <a:cxnLst/>
            <a:rect l="l" t="t" r="r" b="b"/>
            <a:pathLst>
              <a:path w="6550" h="2916" extrusionOk="0">
                <a:moveTo>
                  <a:pt x="4177" y="0"/>
                </a:moveTo>
                <a:cubicBezTo>
                  <a:pt x="3749" y="0"/>
                  <a:pt x="3325" y="115"/>
                  <a:pt x="2956" y="340"/>
                </a:cubicBezTo>
                <a:cubicBezTo>
                  <a:pt x="2548" y="600"/>
                  <a:pt x="2150" y="859"/>
                  <a:pt x="1752" y="1128"/>
                </a:cubicBezTo>
                <a:cubicBezTo>
                  <a:pt x="1529" y="1276"/>
                  <a:pt x="1298" y="1415"/>
                  <a:pt x="1085" y="1572"/>
                </a:cubicBezTo>
                <a:cubicBezTo>
                  <a:pt x="909" y="1702"/>
                  <a:pt x="760" y="1859"/>
                  <a:pt x="631" y="2026"/>
                </a:cubicBezTo>
                <a:cubicBezTo>
                  <a:pt x="418" y="2045"/>
                  <a:pt x="1" y="2258"/>
                  <a:pt x="29" y="2424"/>
                </a:cubicBezTo>
                <a:cubicBezTo>
                  <a:pt x="47" y="2498"/>
                  <a:pt x="177" y="2600"/>
                  <a:pt x="232" y="2628"/>
                </a:cubicBezTo>
                <a:cubicBezTo>
                  <a:pt x="415" y="2725"/>
                  <a:pt x="640" y="2752"/>
                  <a:pt x="862" y="2752"/>
                </a:cubicBezTo>
                <a:cubicBezTo>
                  <a:pt x="1045" y="2752"/>
                  <a:pt x="1226" y="2733"/>
                  <a:pt x="1381" y="2721"/>
                </a:cubicBezTo>
                <a:cubicBezTo>
                  <a:pt x="1904" y="2685"/>
                  <a:pt x="2425" y="2662"/>
                  <a:pt x="2945" y="2662"/>
                </a:cubicBezTo>
                <a:cubicBezTo>
                  <a:pt x="3650" y="2662"/>
                  <a:pt x="4354" y="2705"/>
                  <a:pt x="5058" y="2823"/>
                </a:cubicBezTo>
                <a:cubicBezTo>
                  <a:pt x="5266" y="2857"/>
                  <a:pt x="5528" y="2916"/>
                  <a:pt x="5772" y="2916"/>
                </a:cubicBezTo>
                <a:cubicBezTo>
                  <a:pt x="6060" y="2916"/>
                  <a:pt x="6323" y="2833"/>
                  <a:pt x="6438" y="2526"/>
                </a:cubicBezTo>
                <a:cubicBezTo>
                  <a:pt x="6550" y="2221"/>
                  <a:pt x="6522" y="1915"/>
                  <a:pt x="6457" y="1600"/>
                </a:cubicBezTo>
                <a:cubicBezTo>
                  <a:pt x="6383" y="1257"/>
                  <a:pt x="6198" y="942"/>
                  <a:pt x="5929" y="711"/>
                </a:cubicBezTo>
                <a:cubicBezTo>
                  <a:pt x="5753" y="535"/>
                  <a:pt x="5549" y="387"/>
                  <a:pt x="5327" y="266"/>
                </a:cubicBezTo>
                <a:cubicBezTo>
                  <a:pt x="5206" y="220"/>
                  <a:pt x="5086" y="192"/>
                  <a:pt x="4966" y="146"/>
                </a:cubicBezTo>
                <a:cubicBezTo>
                  <a:pt x="4864" y="90"/>
                  <a:pt x="4743" y="62"/>
                  <a:pt x="4632" y="44"/>
                </a:cubicBezTo>
                <a:cubicBezTo>
                  <a:pt x="4481" y="15"/>
                  <a:pt x="4329" y="0"/>
                  <a:pt x="41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6"/>
          <p:cNvSpPr/>
          <p:nvPr/>
        </p:nvSpPr>
        <p:spPr>
          <a:xfrm>
            <a:off x="8097931" y="5114065"/>
            <a:ext cx="275242" cy="64110"/>
          </a:xfrm>
          <a:custGeom>
            <a:avLst/>
            <a:gdLst/>
            <a:ahLst/>
            <a:cxnLst/>
            <a:rect l="l" t="t" r="r" b="b"/>
            <a:pathLst>
              <a:path w="4216" h="982" extrusionOk="0">
                <a:moveTo>
                  <a:pt x="3246" y="1"/>
                </a:moveTo>
                <a:cubicBezTo>
                  <a:pt x="3157" y="1"/>
                  <a:pt x="3066" y="9"/>
                  <a:pt x="2984" y="17"/>
                </a:cubicBezTo>
                <a:cubicBezTo>
                  <a:pt x="2678" y="45"/>
                  <a:pt x="2363" y="110"/>
                  <a:pt x="2067" y="203"/>
                </a:cubicBezTo>
                <a:cubicBezTo>
                  <a:pt x="1881" y="240"/>
                  <a:pt x="1696" y="295"/>
                  <a:pt x="1511" y="360"/>
                </a:cubicBezTo>
                <a:cubicBezTo>
                  <a:pt x="1279" y="453"/>
                  <a:pt x="1029" y="517"/>
                  <a:pt x="798" y="610"/>
                </a:cubicBezTo>
                <a:cubicBezTo>
                  <a:pt x="538" y="721"/>
                  <a:pt x="270" y="805"/>
                  <a:pt x="1" y="888"/>
                </a:cubicBezTo>
                <a:cubicBezTo>
                  <a:pt x="751" y="934"/>
                  <a:pt x="1140" y="934"/>
                  <a:pt x="1539" y="934"/>
                </a:cubicBezTo>
                <a:cubicBezTo>
                  <a:pt x="1565" y="934"/>
                  <a:pt x="1592" y="933"/>
                  <a:pt x="1619" y="933"/>
                </a:cubicBezTo>
                <a:cubicBezTo>
                  <a:pt x="1965" y="933"/>
                  <a:pt x="2316" y="982"/>
                  <a:pt x="2655" y="982"/>
                </a:cubicBezTo>
                <a:cubicBezTo>
                  <a:pt x="2681" y="982"/>
                  <a:pt x="2707" y="981"/>
                  <a:pt x="2733" y="981"/>
                </a:cubicBezTo>
                <a:cubicBezTo>
                  <a:pt x="3122" y="971"/>
                  <a:pt x="3511" y="934"/>
                  <a:pt x="3900" y="934"/>
                </a:cubicBezTo>
                <a:cubicBezTo>
                  <a:pt x="4002" y="925"/>
                  <a:pt x="4114" y="907"/>
                  <a:pt x="4215" y="879"/>
                </a:cubicBezTo>
                <a:cubicBezTo>
                  <a:pt x="4188" y="703"/>
                  <a:pt x="4002" y="508"/>
                  <a:pt x="3910" y="351"/>
                </a:cubicBezTo>
                <a:cubicBezTo>
                  <a:pt x="3836" y="212"/>
                  <a:pt x="3715" y="101"/>
                  <a:pt x="3558" y="54"/>
                </a:cubicBezTo>
                <a:cubicBezTo>
                  <a:pt x="3466" y="13"/>
                  <a:pt x="3356" y="1"/>
                  <a:pt x="324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6"/>
          <p:cNvSpPr/>
          <p:nvPr/>
        </p:nvSpPr>
        <p:spPr>
          <a:xfrm>
            <a:off x="7571849" y="4512580"/>
            <a:ext cx="313890" cy="210283"/>
          </a:xfrm>
          <a:custGeom>
            <a:avLst/>
            <a:gdLst/>
            <a:ahLst/>
            <a:cxnLst/>
            <a:rect l="l" t="t" r="r" b="b"/>
            <a:pathLst>
              <a:path w="4808" h="3221" extrusionOk="0">
                <a:moveTo>
                  <a:pt x="2909" y="1"/>
                </a:moveTo>
                <a:cubicBezTo>
                  <a:pt x="2869" y="1"/>
                  <a:pt x="2829" y="2"/>
                  <a:pt x="2789" y="5"/>
                </a:cubicBezTo>
                <a:cubicBezTo>
                  <a:pt x="2687" y="23"/>
                  <a:pt x="2585" y="51"/>
                  <a:pt x="2483" y="88"/>
                </a:cubicBezTo>
                <a:cubicBezTo>
                  <a:pt x="2224" y="144"/>
                  <a:pt x="1964" y="227"/>
                  <a:pt x="1714" y="329"/>
                </a:cubicBezTo>
                <a:cubicBezTo>
                  <a:pt x="1408" y="459"/>
                  <a:pt x="1131" y="653"/>
                  <a:pt x="899" y="894"/>
                </a:cubicBezTo>
                <a:cubicBezTo>
                  <a:pt x="732" y="1079"/>
                  <a:pt x="593" y="1283"/>
                  <a:pt x="436" y="1496"/>
                </a:cubicBezTo>
                <a:cubicBezTo>
                  <a:pt x="278" y="1709"/>
                  <a:pt x="269" y="1894"/>
                  <a:pt x="214" y="2163"/>
                </a:cubicBezTo>
                <a:cubicBezTo>
                  <a:pt x="28" y="2339"/>
                  <a:pt x="1" y="2413"/>
                  <a:pt x="75" y="2524"/>
                </a:cubicBezTo>
                <a:cubicBezTo>
                  <a:pt x="158" y="2645"/>
                  <a:pt x="278" y="2747"/>
                  <a:pt x="417" y="2811"/>
                </a:cubicBezTo>
                <a:cubicBezTo>
                  <a:pt x="542" y="2867"/>
                  <a:pt x="698" y="2881"/>
                  <a:pt x="854" y="2881"/>
                </a:cubicBezTo>
                <a:cubicBezTo>
                  <a:pt x="1010" y="2881"/>
                  <a:pt x="1168" y="2867"/>
                  <a:pt x="1297" y="2867"/>
                </a:cubicBezTo>
                <a:lnTo>
                  <a:pt x="2353" y="2867"/>
                </a:lnTo>
                <a:cubicBezTo>
                  <a:pt x="2449" y="2863"/>
                  <a:pt x="2547" y="2854"/>
                  <a:pt x="2643" y="2854"/>
                </a:cubicBezTo>
                <a:cubicBezTo>
                  <a:pt x="2752" y="2854"/>
                  <a:pt x="2857" y="2865"/>
                  <a:pt x="2955" y="2904"/>
                </a:cubicBezTo>
                <a:cubicBezTo>
                  <a:pt x="3103" y="2960"/>
                  <a:pt x="3252" y="3006"/>
                  <a:pt x="3409" y="3061"/>
                </a:cubicBezTo>
                <a:cubicBezTo>
                  <a:pt x="3589" y="3121"/>
                  <a:pt x="3785" y="3221"/>
                  <a:pt x="3982" y="3221"/>
                </a:cubicBezTo>
                <a:cubicBezTo>
                  <a:pt x="3998" y="3221"/>
                  <a:pt x="4014" y="3220"/>
                  <a:pt x="4030" y="3219"/>
                </a:cubicBezTo>
                <a:cubicBezTo>
                  <a:pt x="4206" y="3191"/>
                  <a:pt x="4363" y="3117"/>
                  <a:pt x="4493" y="2997"/>
                </a:cubicBezTo>
                <a:cubicBezTo>
                  <a:pt x="4799" y="2737"/>
                  <a:pt x="4808" y="2293"/>
                  <a:pt x="4715" y="1931"/>
                </a:cubicBezTo>
                <a:cubicBezTo>
                  <a:pt x="4585" y="1431"/>
                  <a:pt x="4474" y="885"/>
                  <a:pt x="4113" y="487"/>
                </a:cubicBezTo>
                <a:cubicBezTo>
                  <a:pt x="3863" y="227"/>
                  <a:pt x="3511" y="5"/>
                  <a:pt x="3150" y="5"/>
                </a:cubicBezTo>
                <a:cubicBezTo>
                  <a:pt x="3070" y="5"/>
                  <a:pt x="2989" y="1"/>
                  <a:pt x="290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6"/>
          <p:cNvSpPr/>
          <p:nvPr/>
        </p:nvSpPr>
        <p:spPr>
          <a:xfrm>
            <a:off x="7362605" y="4724696"/>
            <a:ext cx="364682" cy="275242"/>
          </a:xfrm>
          <a:custGeom>
            <a:avLst/>
            <a:gdLst/>
            <a:ahLst/>
            <a:cxnLst/>
            <a:rect l="l" t="t" r="r" b="b"/>
            <a:pathLst>
              <a:path w="5586" h="4216" extrusionOk="0">
                <a:moveTo>
                  <a:pt x="2740" y="1"/>
                </a:moveTo>
                <a:cubicBezTo>
                  <a:pt x="2599" y="1"/>
                  <a:pt x="2461" y="16"/>
                  <a:pt x="2335" y="63"/>
                </a:cubicBezTo>
                <a:cubicBezTo>
                  <a:pt x="2242" y="109"/>
                  <a:pt x="2159" y="155"/>
                  <a:pt x="2075" y="211"/>
                </a:cubicBezTo>
                <a:cubicBezTo>
                  <a:pt x="1918" y="294"/>
                  <a:pt x="1770" y="396"/>
                  <a:pt x="1631" y="507"/>
                </a:cubicBezTo>
                <a:cubicBezTo>
                  <a:pt x="1390" y="720"/>
                  <a:pt x="1177" y="961"/>
                  <a:pt x="1001" y="1230"/>
                </a:cubicBezTo>
                <a:cubicBezTo>
                  <a:pt x="760" y="1572"/>
                  <a:pt x="529" y="1934"/>
                  <a:pt x="325" y="2295"/>
                </a:cubicBezTo>
                <a:cubicBezTo>
                  <a:pt x="223" y="2462"/>
                  <a:pt x="149" y="2638"/>
                  <a:pt x="75" y="2804"/>
                </a:cubicBezTo>
                <a:cubicBezTo>
                  <a:pt x="66" y="2851"/>
                  <a:pt x="38" y="2888"/>
                  <a:pt x="10" y="2915"/>
                </a:cubicBezTo>
                <a:cubicBezTo>
                  <a:pt x="1" y="3036"/>
                  <a:pt x="19" y="3156"/>
                  <a:pt x="38" y="3277"/>
                </a:cubicBezTo>
                <a:cubicBezTo>
                  <a:pt x="306" y="3656"/>
                  <a:pt x="445" y="3879"/>
                  <a:pt x="760" y="4018"/>
                </a:cubicBezTo>
                <a:cubicBezTo>
                  <a:pt x="1081" y="4149"/>
                  <a:pt x="1432" y="4215"/>
                  <a:pt x="1785" y="4215"/>
                </a:cubicBezTo>
                <a:cubicBezTo>
                  <a:pt x="1830" y="4215"/>
                  <a:pt x="1874" y="4214"/>
                  <a:pt x="1918" y="4212"/>
                </a:cubicBezTo>
                <a:cubicBezTo>
                  <a:pt x="1948" y="4213"/>
                  <a:pt x="1978" y="4214"/>
                  <a:pt x="2009" y="4214"/>
                </a:cubicBezTo>
                <a:cubicBezTo>
                  <a:pt x="2221" y="4214"/>
                  <a:pt x="2439" y="4186"/>
                  <a:pt x="2650" y="4129"/>
                </a:cubicBezTo>
                <a:cubicBezTo>
                  <a:pt x="2900" y="4036"/>
                  <a:pt x="3131" y="3907"/>
                  <a:pt x="3344" y="3749"/>
                </a:cubicBezTo>
                <a:cubicBezTo>
                  <a:pt x="3687" y="3499"/>
                  <a:pt x="3993" y="3193"/>
                  <a:pt x="4243" y="2851"/>
                </a:cubicBezTo>
                <a:cubicBezTo>
                  <a:pt x="4493" y="2536"/>
                  <a:pt x="4734" y="2230"/>
                  <a:pt x="4965" y="1897"/>
                </a:cubicBezTo>
                <a:cubicBezTo>
                  <a:pt x="5160" y="1628"/>
                  <a:pt x="5429" y="1378"/>
                  <a:pt x="5521" y="1044"/>
                </a:cubicBezTo>
                <a:cubicBezTo>
                  <a:pt x="5558" y="924"/>
                  <a:pt x="5586" y="665"/>
                  <a:pt x="5512" y="544"/>
                </a:cubicBezTo>
                <a:cubicBezTo>
                  <a:pt x="5429" y="415"/>
                  <a:pt x="5160" y="350"/>
                  <a:pt x="5021" y="313"/>
                </a:cubicBezTo>
                <a:cubicBezTo>
                  <a:pt x="4530" y="164"/>
                  <a:pt x="4011" y="81"/>
                  <a:pt x="3493" y="63"/>
                </a:cubicBezTo>
                <a:cubicBezTo>
                  <a:pt x="3261" y="51"/>
                  <a:pt x="2994" y="1"/>
                  <a:pt x="27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6"/>
          <p:cNvSpPr/>
          <p:nvPr/>
        </p:nvSpPr>
        <p:spPr>
          <a:xfrm>
            <a:off x="7238037" y="4985712"/>
            <a:ext cx="317546" cy="163931"/>
          </a:xfrm>
          <a:custGeom>
            <a:avLst/>
            <a:gdLst/>
            <a:ahLst/>
            <a:cxnLst/>
            <a:rect l="l" t="t" r="r" b="b"/>
            <a:pathLst>
              <a:path w="4864" h="2511" extrusionOk="0">
                <a:moveTo>
                  <a:pt x="1239" y="0"/>
                </a:moveTo>
                <a:cubicBezTo>
                  <a:pt x="932" y="0"/>
                  <a:pt x="635" y="83"/>
                  <a:pt x="362" y="223"/>
                </a:cubicBezTo>
                <a:cubicBezTo>
                  <a:pt x="204" y="307"/>
                  <a:pt x="38" y="390"/>
                  <a:pt x="10" y="566"/>
                </a:cubicBezTo>
                <a:cubicBezTo>
                  <a:pt x="1" y="733"/>
                  <a:pt x="65" y="900"/>
                  <a:pt x="186" y="1011"/>
                </a:cubicBezTo>
                <a:cubicBezTo>
                  <a:pt x="278" y="1103"/>
                  <a:pt x="380" y="1177"/>
                  <a:pt x="492" y="1242"/>
                </a:cubicBezTo>
                <a:cubicBezTo>
                  <a:pt x="603" y="1307"/>
                  <a:pt x="677" y="1409"/>
                  <a:pt x="779" y="1483"/>
                </a:cubicBezTo>
                <a:cubicBezTo>
                  <a:pt x="918" y="1585"/>
                  <a:pt x="1075" y="1650"/>
                  <a:pt x="1223" y="1733"/>
                </a:cubicBezTo>
                <a:cubicBezTo>
                  <a:pt x="1334" y="1807"/>
                  <a:pt x="1446" y="1891"/>
                  <a:pt x="1557" y="1956"/>
                </a:cubicBezTo>
                <a:cubicBezTo>
                  <a:pt x="1844" y="2159"/>
                  <a:pt x="2168" y="2317"/>
                  <a:pt x="2501" y="2419"/>
                </a:cubicBezTo>
                <a:cubicBezTo>
                  <a:pt x="2726" y="2479"/>
                  <a:pt x="2954" y="2510"/>
                  <a:pt x="3183" y="2510"/>
                </a:cubicBezTo>
                <a:cubicBezTo>
                  <a:pt x="3342" y="2510"/>
                  <a:pt x="3500" y="2495"/>
                  <a:pt x="3659" y="2465"/>
                </a:cubicBezTo>
                <a:cubicBezTo>
                  <a:pt x="3965" y="2409"/>
                  <a:pt x="4261" y="2345"/>
                  <a:pt x="4558" y="2261"/>
                </a:cubicBezTo>
                <a:cubicBezTo>
                  <a:pt x="4641" y="2233"/>
                  <a:pt x="4817" y="2196"/>
                  <a:pt x="4845" y="2113"/>
                </a:cubicBezTo>
                <a:cubicBezTo>
                  <a:pt x="4863" y="2030"/>
                  <a:pt x="4854" y="1937"/>
                  <a:pt x="4836" y="1854"/>
                </a:cubicBezTo>
                <a:cubicBezTo>
                  <a:pt x="4789" y="1770"/>
                  <a:pt x="4734" y="1696"/>
                  <a:pt x="4669" y="1622"/>
                </a:cubicBezTo>
                <a:cubicBezTo>
                  <a:pt x="4521" y="1437"/>
                  <a:pt x="4215" y="1335"/>
                  <a:pt x="4011" y="1242"/>
                </a:cubicBezTo>
                <a:cubicBezTo>
                  <a:pt x="3854" y="1177"/>
                  <a:pt x="3715" y="1085"/>
                  <a:pt x="3567" y="1011"/>
                </a:cubicBezTo>
                <a:cubicBezTo>
                  <a:pt x="3372" y="909"/>
                  <a:pt x="3168" y="826"/>
                  <a:pt x="2965" y="761"/>
                </a:cubicBezTo>
                <a:cubicBezTo>
                  <a:pt x="2715" y="659"/>
                  <a:pt x="2511" y="511"/>
                  <a:pt x="2279" y="390"/>
                </a:cubicBezTo>
                <a:cubicBezTo>
                  <a:pt x="1955" y="242"/>
                  <a:pt x="1622" y="112"/>
                  <a:pt x="1288" y="1"/>
                </a:cubicBezTo>
                <a:cubicBezTo>
                  <a:pt x="1272" y="1"/>
                  <a:pt x="1255" y="0"/>
                  <a:pt x="1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6"/>
          <p:cNvSpPr/>
          <p:nvPr/>
        </p:nvSpPr>
        <p:spPr>
          <a:xfrm>
            <a:off x="7158844" y="5091606"/>
            <a:ext cx="154138" cy="72140"/>
          </a:xfrm>
          <a:custGeom>
            <a:avLst/>
            <a:gdLst/>
            <a:ahLst/>
            <a:cxnLst/>
            <a:rect l="l" t="t" r="r" b="b"/>
            <a:pathLst>
              <a:path w="2361" h="1105" extrusionOk="0">
                <a:moveTo>
                  <a:pt x="899" y="0"/>
                </a:moveTo>
                <a:cubicBezTo>
                  <a:pt x="667" y="9"/>
                  <a:pt x="417" y="232"/>
                  <a:pt x="269" y="408"/>
                </a:cubicBezTo>
                <a:cubicBezTo>
                  <a:pt x="204" y="482"/>
                  <a:pt x="0" y="750"/>
                  <a:pt x="47" y="852"/>
                </a:cubicBezTo>
                <a:cubicBezTo>
                  <a:pt x="102" y="1019"/>
                  <a:pt x="408" y="1037"/>
                  <a:pt x="547" y="1056"/>
                </a:cubicBezTo>
                <a:cubicBezTo>
                  <a:pt x="834" y="1084"/>
                  <a:pt x="1121" y="1102"/>
                  <a:pt x="1417" y="1102"/>
                </a:cubicBezTo>
                <a:lnTo>
                  <a:pt x="2047" y="1102"/>
                </a:lnTo>
                <a:cubicBezTo>
                  <a:pt x="2069" y="1102"/>
                  <a:pt x="2095" y="1104"/>
                  <a:pt x="2122" y="1104"/>
                </a:cubicBezTo>
                <a:cubicBezTo>
                  <a:pt x="2233" y="1104"/>
                  <a:pt x="2361" y="1069"/>
                  <a:pt x="2279" y="704"/>
                </a:cubicBezTo>
                <a:cubicBezTo>
                  <a:pt x="2149" y="565"/>
                  <a:pt x="2001" y="445"/>
                  <a:pt x="1834" y="361"/>
                </a:cubicBezTo>
                <a:cubicBezTo>
                  <a:pt x="1686" y="296"/>
                  <a:pt x="1566" y="195"/>
                  <a:pt x="1417" y="139"/>
                </a:cubicBezTo>
                <a:cubicBezTo>
                  <a:pt x="1260" y="46"/>
                  <a:pt x="1084" y="0"/>
                  <a:pt x="89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6"/>
          <p:cNvSpPr/>
          <p:nvPr/>
        </p:nvSpPr>
        <p:spPr>
          <a:xfrm>
            <a:off x="7522296" y="5025471"/>
            <a:ext cx="81672" cy="27681"/>
          </a:xfrm>
          <a:custGeom>
            <a:avLst/>
            <a:gdLst/>
            <a:ahLst/>
            <a:cxnLst/>
            <a:rect l="l" t="t" r="r" b="b"/>
            <a:pathLst>
              <a:path w="1251" h="424" extrusionOk="0">
                <a:moveTo>
                  <a:pt x="968" y="1"/>
                </a:moveTo>
                <a:cubicBezTo>
                  <a:pt x="948" y="1"/>
                  <a:pt x="931" y="2"/>
                  <a:pt x="917" y="3"/>
                </a:cubicBezTo>
                <a:cubicBezTo>
                  <a:pt x="797" y="13"/>
                  <a:pt x="676" y="68"/>
                  <a:pt x="556" y="87"/>
                </a:cubicBezTo>
                <a:cubicBezTo>
                  <a:pt x="491" y="96"/>
                  <a:pt x="426" y="105"/>
                  <a:pt x="361" y="115"/>
                </a:cubicBezTo>
                <a:cubicBezTo>
                  <a:pt x="241" y="189"/>
                  <a:pt x="120" y="272"/>
                  <a:pt x="0" y="355"/>
                </a:cubicBezTo>
                <a:lnTo>
                  <a:pt x="130" y="355"/>
                </a:lnTo>
                <a:cubicBezTo>
                  <a:pt x="257" y="396"/>
                  <a:pt x="426" y="424"/>
                  <a:pt x="594" y="424"/>
                </a:cubicBezTo>
                <a:cubicBezTo>
                  <a:pt x="769" y="424"/>
                  <a:pt x="942" y="394"/>
                  <a:pt x="1065" y="318"/>
                </a:cubicBezTo>
                <a:cubicBezTo>
                  <a:pt x="1121" y="281"/>
                  <a:pt x="1250" y="189"/>
                  <a:pt x="1223" y="105"/>
                </a:cubicBezTo>
                <a:cubicBezTo>
                  <a:pt x="1192" y="22"/>
                  <a:pt x="1057" y="1"/>
                  <a:pt x="9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6"/>
          <p:cNvSpPr/>
          <p:nvPr/>
        </p:nvSpPr>
        <p:spPr>
          <a:xfrm>
            <a:off x="7749038" y="4736578"/>
            <a:ext cx="67178" cy="88331"/>
          </a:xfrm>
          <a:custGeom>
            <a:avLst/>
            <a:gdLst/>
            <a:ahLst/>
            <a:cxnLst/>
            <a:rect l="l" t="t" r="r" b="b"/>
            <a:pathLst>
              <a:path w="1029" h="1353" extrusionOk="0">
                <a:moveTo>
                  <a:pt x="917" y="1"/>
                </a:moveTo>
                <a:lnTo>
                  <a:pt x="788" y="140"/>
                </a:lnTo>
                <a:cubicBezTo>
                  <a:pt x="612" y="186"/>
                  <a:pt x="454" y="196"/>
                  <a:pt x="325" y="334"/>
                </a:cubicBezTo>
                <a:cubicBezTo>
                  <a:pt x="251" y="409"/>
                  <a:pt x="204" y="520"/>
                  <a:pt x="204" y="622"/>
                </a:cubicBezTo>
                <a:cubicBezTo>
                  <a:pt x="186" y="770"/>
                  <a:pt x="149" y="918"/>
                  <a:pt x="102" y="1057"/>
                </a:cubicBezTo>
                <a:cubicBezTo>
                  <a:pt x="75" y="1122"/>
                  <a:pt x="0" y="1242"/>
                  <a:pt x="38" y="1326"/>
                </a:cubicBezTo>
                <a:cubicBezTo>
                  <a:pt x="48" y="1344"/>
                  <a:pt x="66" y="1352"/>
                  <a:pt x="88" y="1352"/>
                </a:cubicBezTo>
                <a:cubicBezTo>
                  <a:pt x="220" y="1352"/>
                  <a:pt x="522" y="1066"/>
                  <a:pt x="593" y="1011"/>
                </a:cubicBezTo>
                <a:cubicBezTo>
                  <a:pt x="732" y="899"/>
                  <a:pt x="908" y="770"/>
                  <a:pt x="973" y="603"/>
                </a:cubicBezTo>
                <a:cubicBezTo>
                  <a:pt x="1029" y="399"/>
                  <a:pt x="1010" y="186"/>
                  <a:pt x="9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6"/>
          <p:cNvSpPr/>
          <p:nvPr/>
        </p:nvSpPr>
        <p:spPr>
          <a:xfrm>
            <a:off x="7574265" y="5129016"/>
            <a:ext cx="178489" cy="43219"/>
          </a:xfrm>
          <a:custGeom>
            <a:avLst/>
            <a:gdLst/>
            <a:ahLst/>
            <a:cxnLst/>
            <a:rect l="l" t="t" r="r" b="b"/>
            <a:pathLst>
              <a:path w="2734" h="662" extrusionOk="0">
                <a:moveTo>
                  <a:pt x="1205" y="1"/>
                </a:moveTo>
                <a:cubicBezTo>
                  <a:pt x="1045" y="1"/>
                  <a:pt x="887" y="22"/>
                  <a:pt x="732" y="66"/>
                </a:cubicBezTo>
                <a:cubicBezTo>
                  <a:pt x="593" y="94"/>
                  <a:pt x="464" y="131"/>
                  <a:pt x="343" y="187"/>
                </a:cubicBezTo>
                <a:cubicBezTo>
                  <a:pt x="214" y="261"/>
                  <a:pt x="93" y="363"/>
                  <a:pt x="1" y="483"/>
                </a:cubicBezTo>
                <a:cubicBezTo>
                  <a:pt x="371" y="502"/>
                  <a:pt x="677" y="576"/>
                  <a:pt x="964" y="603"/>
                </a:cubicBezTo>
                <a:cubicBezTo>
                  <a:pt x="1265" y="642"/>
                  <a:pt x="1566" y="661"/>
                  <a:pt x="1867" y="661"/>
                </a:cubicBezTo>
                <a:cubicBezTo>
                  <a:pt x="1927" y="661"/>
                  <a:pt x="1987" y="661"/>
                  <a:pt x="2048" y="659"/>
                </a:cubicBezTo>
                <a:cubicBezTo>
                  <a:pt x="2073" y="660"/>
                  <a:pt x="2099" y="661"/>
                  <a:pt x="2124" y="661"/>
                </a:cubicBezTo>
                <a:cubicBezTo>
                  <a:pt x="2302" y="661"/>
                  <a:pt x="2479" y="632"/>
                  <a:pt x="2650" y="576"/>
                </a:cubicBezTo>
                <a:cubicBezTo>
                  <a:pt x="2733" y="539"/>
                  <a:pt x="2733" y="520"/>
                  <a:pt x="2677" y="437"/>
                </a:cubicBezTo>
                <a:cubicBezTo>
                  <a:pt x="2585" y="335"/>
                  <a:pt x="2464" y="261"/>
                  <a:pt x="2325" y="224"/>
                </a:cubicBezTo>
                <a:cubicBezTo>
                  <a:pt x="2066" y="131"/>
                  <a:pt x="1798" y="66"/>
                  <a:pt x="1529" y="29"/>
                </a:cubicBezTo>
                <a:cubicBezTo>
                  <a:pt x="1421" y="10"/>
                  <a:pt x="1312" y="1"/>
                  <a:pt x="120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6"/>
          <p:cNvSpPr/>
          <p:nvPr/>
        </p:nvSpPr>
        <p:spPr>
          <a:xfrm>
            <a:off x="6212347" y="4687060"/>
            <a:ext cx="127045" cy="155117"/>
          </a:xfrm>
          <a:custGeom>
            <a:avLst/>
            <a:gdLst/>
            <a:ahLst/>
            <a:cxnLst/>
            <a:rect l="l" t="t" r="r" b="b"/>
            <a:pathLst>
              <a:path w="1946" h="2376" extrusionOk="0">
                <a:moveTo>
                  <a:pt x="1691" y="0"/>
                </a:moveTo>
                <a:cubicBezTo>
                  <a:pt x="1574" y="0"/>
                  <a:pt x="1434" y="59"/>
                  <a:pt x="1353" y="96"/>
                </a:cubicBezTo>
                <a:cubicBezTo>
                  <a:pt x="658" y="458"/>
                  <a:pt x="204" y="1300"/>
                  <a:pt x="0" y="2023"/>
                </a:cubicBezTo>
                <a:cubicBezTo>
                  <a:pt x="24" y="2007"/>
                  <a:pt x="45" y="2001"/>
                  <a:pt x="64" y="2001"/>
                </a:cubicBezTo>
                <a:cubicBezTo>
                  <a:pt x="139" y="2001"/>
                  <a:pt x="198" y="2094"/>
                  <a:pt x="315" y="2153"/>
                </a:cubicBezTo>
                <a:cubicBezTo>
                  <a:pt x="482" y="2254"/>
                  <a:pt x="677" y="2329"/>
                  <a:pt x="871" y="2366"/>
                </a:cubicBezTo>
                <a:cubicBezTo>
                  <a:pt x="906" y="2372"/>
                  <a:pt x="939" y="2375"/>
                  <a:pt x="970" y="2375"/>
                </a:cubicBezTo>
                <a:cubicBezTo>
                  <a:pt x="1167" y="2375"/>
                  <a:pt x="1311" y="2258"/>
                  <a:pt x="1455" y="2106"/>
                </a:cubicBezTo>
                <a:cubicBezTo>
                  <a:pt x="1631" y="1912"/>
                  <a:pt x="1742" y="1662"/>
                  <a:pt x="1788" y="1402"/>
                </a:cubicBezTo>
                <a:cubicBezTo>
                  <a:pt x="1862" y="1115"/>
                  <a:pt x="1890" y="819"/>
                  <a:pt x="1890" y="532"/>
                </a:cubicBezTo>
                <a:cubicBezTo>
                  <a:pt x="1890" y="393"/>
                  <a:pt x="1945" y="161"/>
                  <a:pt x="1834" y="50"/>
                </a:cubicBezTo>
                <a:cubicBezTo>
                  <a:pt x="1798" y="14"/>
                  <a:pt x="1747" y="0"/>
                  <a:pt x="1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6"/>
          <p:cNvSpPr/>
          <p:nvPr/>
        </p:nvSpPr>
        <p:spPr>
          <a:xfrm>
            <a:off x="8820005" y="5112563"/>
            <a:ext cx="264339" cy="84609"/>
          </a:xfrm>
          <a:custGeom>
            <a:avLst/>
            <a:gdLst/>
            <a:ahLst/>
            <a:cxnLst/>
            <a:rect l="l" t="t" r="r" b="b"/>
            <a:pathLst>
              <a:path w="4049" h="1296" extrusionOk="0">
                <a:moveTo>
                  <a:pt x="2156" y="0"/>
                </a:moveTo>
                <a:cubicBezTo>
                  <a:pt x="1921" y="0"/>
                  <a:pt x="1687" y="44"/>
                  <a:pt x="1473" y="133"/>
                </a:cubicBezTo>
                <a:cubicBezTo>
                  <a:pt x="1334" y="179"/>
                  <a:pt x="1205" y="235"/>
                  <a:pt x="1075" y="300"/>
                </a:cubicBezTo>
                <a:cubicBezTo>
                  <a:pt x="936" y="374"/>
                  <a:pt x="806" y="457"/>
                  <a:pt x="686" y="550"/>
                </a:cubicBezTo>
                <a:cubicBezTo>
                  <a:pt x="575" y="624"/>
                  <a:pt x="445" y="689"/>
                  <a:pt x="343" y="763"/>
                </a:cubicBezTo>
                <a:cubicBezTo>
                  <a:pt x="204" y="883"/>
                  <a:pt x="93" y="1022"/>
                  <a:pt x="0" y="1180"/>
                </a:cubicBezTo>
                <a:cubicBezTo>
                  <a:pt x="106" y="1195"/>
                  <a:pt x="214" y="1200"/>
                  <a:pt x="324" y="1200"/>
                </a:cubicBezTo>
                <a:cubicBezTo>
                  <a:pt x="585" y="1200"/>
                  <a:pt x="854" y="1170"/>
                  <a:pt x="1108" y="1170"/>
                </a:cubicBezTo>
                <a:cubicBezTo>
                  <a:pt x="1131" y="1170"/>
                  <a:pt x="1154" y="1170"/>
                  <a:pt x="1177" y="1170"/>
                </a:cubicBezTo>
                <a:cubicBezTo>
                  <a:pt x="1445" y="1180"/>
                  <a:pt x="1705" y="1244"/>
                  <a:pt x="1973" y="1272"/>
                </a:cubicBezTo>
                <a:cubicBezTo>
                  <a:pt x="2109" y="1288"/>
                  <a:pt x="2246" y="1295"/>
                  <a:pt x="2384" y="1295"/>
                </a:cubicBezTo>
                <a:cubicBezTo>
                  <a:pt x="2576" y="1295"/>
                  <a:pt x="2770" y="1281"/>
                  <a:pt x="2964" y="1254"/>
                </a:cubicBezTo>
                <a:cubicBezTo>
                  <a:pt x="3215" y="1226"/>
                  <a:pt x="3474" y="1207"/>
                  <a:pt x="3724" y="1161"/>
                </a:cubicBezTo>
                <a:cubicBezTo>
                  <a:pt x="3789" y="1152"/>
                  <a:pt x="3909" y="1152"/>
                  <a:pt x="3956" y="1096"/>
                </a:cubicBezTo>
                <a:cubicBezTo>
                  <a:pt x="4048" y="1013"/>
                  <a:pt x="3909" y="828"/>
                  <a:pt x="3863" y="754"/>
                </a:cubicBezTo>
                <a:cubicBezTo>
                  <a:pt x="3733" y="568"/>
                  <a:pt x="3548" y="420"/>
                  <a:pt x="3335" y="346"/>
                </a:cubicBezTo>
                <a:cubicBezTo>
                  <a:pt x="3215" y="300"/>
                  <a:pt x="3113" y="226"/>
                  <a:pt x="2983" y="179"/>
                </a:cubicBezTo>
                <a:cubicBezTo>
                  <a:pt x="2835" y="124"/>
                  <a:pt x="2696" y="77"/>
                  <a:pt x="2548" y="40"/>
                </a:cubicBezTo>
                <a:cubicBezTo>
                  <a:pt x="2418" y="14"/>
                  <a:pt x="2287" y="0"/>
                  <a:pt x="21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6"/>
          <p:cNvSpPr/>
          <p:nvPr/>
        </p:nvSpPr>
        <p:spPr>
          <a:xfrm>
            <a:off x="8639643" y="3862511"/>
            <a:ext cx="144019" cy="146173"/>
          </a:xfrm>
          <a:custGeom>
            <a:avLst/>
            <a:gdLst/>
            <a:ahLst/>
            <a:cxnLst/>
            <a:rect l="l" t="t" r="r" b="b"/>
            <a:pathLst>
              <a:path w="2206" h="2239" extrusionOk="0">
                <a:moveTo>
                  <a:pt x="1386" y="1"/>
                </a:moveTo>
                <a:cubicBezTo>
                  <a:pt x="1128" y="1"/>
                  <a:pt x="872" y="57"/>
                  <a:pt x="631" y="178"/>
                </a:cubicBezTo>
                <a:cubicBezTo>
                  <a:pt x="510" y="243"/>
                  <a:pt x="408" y="326"/>
                  <a:pt x="316" y="437"/>
                </a:cubicBezTo>
                <a:cubicBezTo>
                  <a:pt x="223" y="567"/>
                  <a:pt x="149" y="715"/>
                  <a:pt x="103" y="872"/>
                </a:cubicBezTo>
                <a:cubicBezTo>
                  <a:pt x="29" y="1011"/>
                  <a:pt x="1" y="1178"/>
                  <a:pt x="10" y="1336"/>
                </a:cubicBezTo>
                <a:cubicBezTo>
                  <a:pt x="10" y="1419"/>
                  <a:pt x="29" y="1502"/>
                  <a:pt x="56" y="1586"/>
                </a:cubicBezTo>
                <a:cubicBezTo>
                  <a:pt x="29" y="1613"/>
                  <a:pt x="38" y="1641"/>
                  <a:pt x="66" y="1660"/>
                </a:cubicBezTo>
                <a:cubicBezTo>
                  <a:pt x="121" y="1752"/>
                  <a:pt x="186" y="1836"/>
                  <a:pt x="269" y="1891"/>
                </a:cubicBezTo>
                <a:cubicBezTo>
                  <a:pt x="258" y="1875"/>
                  <a:pt x="253" y="1868"/>
                  <a:pt x="253" y="1868"/>
                </a:cubicBezTo>
                <a:lnTo>
                  <a:pt x="253" y="1868"/>
                </a:lnTo>
                <a:cubicBezTo>
                  <a:pt x="256" y="1868"/>
                  <a:pt x="383" y="2024"/>
                  <a:pt x="566" y="2123"/>
                </a:cubicBezTo>
                <a:cubicBezTo>
                  <a:pt x="669" y="2175"/>
                  <a:pt x="731" y="2238"/>
                  <a:pt x="832" y="2238"/>
                </a:cubicBezTo>
                <a:cubicBezTo>
                  <a:pt x="858" y="2238"/>
                  <a:pt x="886" y="2234"/>
                  <a:pt x="918" y="2225"/>
                </a:cubicBezTo>
                <a:cubicBezTo>
                  <a:pt x="1131" y="2169"/>
                  <a:pt x="1251" y="1919"/>
                  <a:pt x="1362" y="1734"/>
                </a:cubicBezTo>
                <a:cubicBezTo>
                  <a:pt x="1529" y="1465"/>
                  <a:pt x="1622" y="1160"/>
                  <a:pt x="1853" y="928"/>
                </a:cubicBezTo>
                <a:cubicBezTo>
                  <a:pt x="2011" y="771"/>
                  <a:pt x="2205" y="520"/>
                  <a:pt x="2066" y="289"/>
                </a:cubicBezTo>
                <a:cubicBezTo>
                  <a:pt x="1955" y="94"/>
                  <a:pt x="1659" y="30"/>
                  <a:pt x="1446" y="2"/>
                </a:cubicBezTo>
                <a:cubicBezTo>
                  <a:pt x="1426" y="1"/>
                  <a:pt x="1406" y="1"/>
                  <a:pt x="138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"/>
          <p:cNvSpPr/>
          <p:nvPr/>
        </p:nvSpPr>
        <p:spPr>
          <a:xfrm>
            <a:off x="8997195" y="4591424"/>
            <a:ext cx="44263" cy="52620"/>
          </a:xfrm>
          <a:custGeom>
            <a:avLst/>
            <a:gdLst/>
            <a:ahLst/>
            <a:cxnLst/>
            <a:rect l="l" t="t" r="r" b="b"/>
            <a:pathLst>
              <a:path w="678" h="806" extrusionOk="0">
                <a:moveTo>
                  <a:pt x="386" y="0"/>
                </a:moveTo>
                <a:cubicBezTo>
                  <a:pt x="362" y="0"/>
                  <a:pt x="338" y="6"/>
                  <a:pt x="316" y="18"/>
                </a:cubicBezTo>
                <a:cubicBezTo>
                  <a:pt x="242" y="46"/>
                  <a:pt x="186" y="83"/>
                  <a:pt x="140" y="139"/>
                </a:cubicBezTo>
                <a:cubicBezTo>
                  <a:pt x="1" y="278"/>
                  <a:pt x="47" y="435"/>
                  <a:pt x="47" y="620"/>
                </a:cubicBezTo>
                <a:lnTo>
                  <a:pt x="94" y="806"/>
                </a:lnTo>
                <a:cubicBezTo>
                  <a:pt x="242" y="620"/>
                  <a:pt x="677" y="416"/>
                  <a:pt x="538" y="120"/>
                </a:cubicBezTo>
                <a:cubicBezTo>
                  <a:pt x="518" y="45"/>
                  <a:pt x="452" y="0"/>
                  <a:pt x="3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6"/>
          <p:cNvSpPr/>
          <p:nvPr/>
        </p:nvSpPr>
        <p:spPr>
          <a:xfrm>
            <a:off x="8962106" y="4872167"/>
            <a:ext cx="114314" cy="70769"/>
          </a:xfrm>
          <a:custGeom>
            <a:avLst/>
            <a:gdLst/>
            <a:ahLst/>
            <a:cxnLst/>
            <a:rect l="l" t="t" r="r" b="b"/>
            <a:pathLst>
              <a:path w="1751" h="1084" extrusionOk="0">
                <a:moveTo>
                  <a:pt x="632" y="0"/>
                </a:moveTo>
                <a:cubicBezTo>
                  <a:pt x="585" y="0"/>
                  <a:pt x="537" y="5"/>
                  <a:pt x="491" y="16"/>
                </a:cubicBezTo>
                <a:cubicBezTo>
                  <a:pt x="250" y="72"/>
                  <a:pt x="260" y="174"/>
                  <a:pt x="186" y="424"/>
                </a:cubicBezTo>
                <a:lnTo>
                  <a:pt x="0" y="377"/>
                </a:lnTo>
                <a:lnTo>
                  <a:pt x="0" y="377"/>
                </a:lnTo>
                <a:cubicBezTo>
                  <a:pt x="186" y="618"/>
                  <a:pt x="426" y="813"/>
                  <a:pt x="714" y="924"/>
                </a:cubicBezTo>
                <a:cubicBezTo>
                  <a:pt x="954" y="1017"/>
                  <a:pt x="1214" y="1063"/>
                  <a:pt x="1482" y="1081"/>
                </a:cubicBezTo>
                <a:cubicBezTo>
                  <a:pt x="1490" y="1083"/>
                  <a:pt x="1501" y="1084"/>
                  <a:pt x="1513" y="1084"/>
                </a:cubicBezTo>
                <a:cubicBezTo>
                  <a:pt x="1575" y="1084"/>
                  <a:pt x="1683" y="1064"/>
                  <a:pt x="1714" y="1026"/>
                </a:cubicBezTo>
                <a:cubicBezTo>
                  <a:pt x="1751" y="970"/>
                  <a:pt x="1695" y="868"/>
                  <a:pt x="1668" y="813"/>
                </a:cubicBezTo>
                <a:cubicBezTo>
                  <a:pt x="1594" y="674"/>
                  <a:pt x="1492" y="553"/>
                  <a:pt x="1371" y="461"/>
                </a:cubicBezTo>
                <a:cubicBezTo>
                  <a:pt x="1242" y="322"/>
                  <a:pt x="1140" y="183"/>
                  <a:pt x="964" y="90"/>
                </a:cubicBezTo>
                <a:cubicBezTo>
                  <a:pt x="865" y="31"/>
                  <a:pt x="748" y="0"/>
                  <a:pt x="6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"/>
          <p:cNvSpPr/>
          <p:nvPr/>
        </p:nvSpPr>
        <p:spPr>
          <a:xfrm>
            <a:off x="7277340" y="4817664"/>
            <a:ext cx="78081" cy="81998"/>
          </a:xfrm>
          <a:custGeom>
            <a:avLst/>
            <a:gdLst/>
            <a:ahLst/>
            <a:cxnLst/>
            <a:rect l="l" t="t" r="r" b="b"/>
            <a:pathLst>
              <a:path w="1196" h="1256" extrusionOk="0">
                <a:moveTo>
                  <a:pt x="1112" y="0"/>
                </a:moveTo>
                <a:cubicBezTo>
                  <a:pt x="1075" y="0"/>
                  <a:pt x="1038" y="9"/>
                  <a:pt x="1010" y="28"/>
                </a:cubicBezTo>
                <a:cubicBezTo>
                  <a:pt x="908" y="46"/>
                  <a:pt x="797" y="74"/>
                  <a:pt x="705" y="121"/>
                </a:cubicBezTo>
                <a:cubicBezTo>
                  <a:pt x="519" y="213"/>
                  <a:pt x="353" y="334"/>
                  <a:pt x="204" y="473"/>
                </a:cubicBezTo>
                <a:cubicBezTo>
                  <a:pt x="112" y="556"/>
                  <a:pt x="38" y="667"/>
                  <a:pt x="1" y="797"/>
                </a:cubicBezTo>
                <a:cubicBezTo>
                  <a:pt x="8" y="1149"/>
                  <a:pt x="126" y="1256"/>
                  <a:pt x="274" y="1256"/>
                </a:cubicBezTo>
                <a:cubicBezTo>
                  <a:pt x="317" y="1256"/>
                  <a:pt x="362" y="1247"/>
                  <a:pt x="408" y="1232"/>
                </a:cubicBezTo>
                <a:cubicBezTo>
                  <a:pt x="492" y="1204"/>
                  <a:pt x="566" y="1167"/>
                  <a:pt x="640" y="1112"/>
                </a:cubicBezTo>
                <a:cubicBezTo>
                  <a:pt x="668" y="1084"/>
                  <a:pt x="695" y="1047"/>
                  <a:pt x="705" y="1001"/>
                </a:cubicBezTo>
                <a:cubicBezTo>
                  <a:pt x="779" y="806"/>
                  <a:pt x="862" y="611"/>
                  <a:pt x="964" y="417"/>
                </a:cubicBezTo>
                <a:cubicBezTo>
                  <a:pt x="1029" y="324"/>
                  <a:pt x="1084" y="213"/>
                  <a:pt x="1140" y="111"/>
                </a:cubicBezTo>
                <a:cubicBezTo>
                  <a:pt x="1168" y="46"/>
                  <a:pt x="1196" y="9"/>
                  <a:pt x="11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"/>
          <p:cNvSpPr/>
          <p:nvPr/>
        </p:nvSpPr>
        <p:spPr>
          <a:xfrm>
            <a:off x="7473841" y="4274354"/>
            <a:ext cx="142191" cy="140624"/>
          </a:xfrm>
          <a:custGeom>
            <a:avLst/>
            <a:gdLst/>
            <a:ahLst/>
            <a:cxnLst/>
            <a:rect l="l" t="t" r="r" b="b"/>
            <a:pathLst>
              <a:path w="2178" h="2154" extrusionOk="0">
                <a:moveTo>
                  <a:pt x="1257" y="1"/>
                </a:moveTo>
                <a:cubicBezTo>
                  <a:pt x="1007" y="1"/>
                  <a:pt x="770" y="74"/>
                  <a:pt x="519" y="162"/>
                </a:cubicBezTo>
                <a:cubicBezTo>
                  <a:pt x="269" y="255"/>
                  <a:pt x="112" y="403"/>
                  <a:pt x="65" y="662"/>
                </a:cubicBezTo>
                <a:cubicBezTo>
                  <a:pt x="0" y="1014"/>
                  <a:pt x="204" y="1339"/>
                  <a:pt x="380" y="1616"/>
                </a:cubicBezTo>
                <a:cubicBezTo>
                  <a:pt x="454" y="1746"/>
                  <a:pt x="538" y="1857"/>
                  <a:pt x="640" y="1968"/>
                </a:cubicBezTo>
                <a:cubicBezTo>
                  <a:pt x="704" y="2033"/>
                  <a:pt x="797" y="2089"/>
                  <a:pt x="871" y="2154"/>
                </a:cubicBezTo>
                <a:cubicBezTo>
                  <a:pt x="1594" y="2052"/>
                  <a:pt x="2140" y="1653"/>
                  <a:pt x="2168" y="1098"/>
                </a:cubicBezTo>
                <a:cubicBezTo>
                  <a:pt x="2177" y="977"/>
                  <a:pt x="2177" y="866"/>
                  <a:pt x="2168" y="746"/>
                </a:cubicBezTo>
                <a:cubicBezTo>
                  <a:pt x="2140" y="644"/>
                  <a:pt x="2094" y="533"/>
                  <a:pt x="2038" y="440"/>
                </a:cubicBezTo>
                <a:cubicBezTo>
                  <a:pt x="1936" y="236"/>
                  <a:pt x="1760" y="88"/>
                  <a:pt x="1538" y="33"/>
                </a:cubicBezTo>
                <a:cubicBezTo>
                  <a:pt x="1442" y="10"/>
                  <a:pt x="1349" y="1"/>
                  <a:pt x="1257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6"/>
          <p:cNvSpPr/>
          <p:nvPr/>
        </p:nvSpPr>
        <p:spPr>
          <a:xfrm>
            <a:off x="7116016" y="4142340"/>
            <a:ext cx="31990" cy="37996"/>
          </a:xfrm>
          <a:custGeom>
            <a:avLst/>
            <a:gdLst/>
            <a:ahLst/>
            <a:cxnLst/>
            <a:rect l="l" t="t" r="r" b="b"/>
            <a:pathLst>
              <a:path w="490" h="582" extrusionOk="0">
                <a:moveTo>
                  <a:pt x="94" y="1"/>
                </a:moveTo>
                <a:cubicBezTo>
                  <a:pt x="38" y="1"/>
                  <a:pt x="1" y="28"/>
                  <a:pt x="8" y="100"/>
                </a:cubicBezTo>
                <a:cubicBezTo>
                  <a:pt x="36" y="276"/>
                  <a:pt x="110" y="433"/>
                  <a:pt x="212" y="581"/>
                </a:cubicBezTo>
                <a:lnTo>
                  <a:pt x="425" y="544"/>
                </a:lnTo>
                <a:cubicBezTo>
                  <a:pt x="489" y="498"/>
                  <a:pt x="452" y="331"/>
                  <a:pt x="425" y="276"/>
                </a:cubicBezTo>
                <a:cubicBezTo>
                  <a:pt x="369" y="155"/>
                  <a:pt x="267" y="63"/>
                  <a:pt x="147" y="7"/>
                </a:cubicBezTo>
                <a:cubicBezTo>
                  <a:pt x="128" y="3"/>
                  <a:pt x="110" y="1"/>
                  <a:pt x="94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6"/>
          <p:cNvSpPr/>
          <p:nvPr/>
        </p:nvSpPr>
        <p:spPr>
          <a:xfrm>
            <a:off x="7914148" y="4559129"/>
            <a:ext cx="90159" cy="78995"/>
          </a:xfrm>
          <a:custGeom>
            <a:avLst/>
            <a:gdLst/>
            <a:ahLst/>
            <a:cxnLst/>
            <a:rect l="l" t="t" r="r" b="b"/>
            <a:pathLst>
              <a:path w="1381" h="1210" extrusionOk="0">
                <a:moveTo>
                  <a:pt x="534" y="1"/>
                </a:moveTo>
                <a:cubicBezTo>
                  <a:pt x="325" y="1"/>
                  <a:pt x="119" y="63"/>
                  <a:pt x="46" y="227"/>
                </a:cubicBezTo>
                <a:cubicBezTo>
                  <a:pt x="9" y="366"/>
                  <a:pt x="0" y="515"/>
                  <a:pt x="37" y="653"/>
                </a:cubicBezTo>
                <a:cubicBezTo>
                  <a:pt x="46" y="765"/>
                  <a:pt x="65" y="866"/>
                  <a:pt x="111" y="959"/>
                </a:cubicBezTo>
                <a:cubicBezTo>
                  <a:pt x="176" y="1052"/>
                  <a:pt x="250" y="1135"/>
                  <a:pt x="334" y="1209"/>
                </a:cubicBezTo>
                <a:lnTo>
                  <a:pt x="778" y="1005"/>
                </a:lnTo>
                <a:cubicBezTo>
                  <a:pt x="973" y="987"/>
                  <a:pt x="1352" y="1024"/>
                  <a:pt x="1362" y="746"/>
                </a:cubicBezTo>
                <a:cubicBezTo>
                  <a:pt x="1380" y="505"/>
                  <a:pt x="1176" y="218"/>
                  <a:pt x="973" y="98"/>
                </a:cubicBezTo>
                <a:cubicBezTo>
                  <a:pt x="870" y="40"/>
                  <a:pt x="701" y="1"/>
                  <a:pt x="534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6"/>
          <p:cNvSpPr/>
          <p:nvPr/>
        </p:nvSpPr>
        <p:spPr>
          <a:xfrm>
            <a:off x="7911080" y="4711377"/>
            <a:ext cx="45438" cy="53142"/>
          </a:xfrm>
          <a:custGeom>
            <a:avLst/>
            <a:gdLst/>
            <a:ahLst/>
            <a:cxnLst/>
            <a:rect l="l" t="t" r="r" b="b"/>
            <a:pathLst>
              <a:path w="696" h="814" extrusionOk="0">
                <a:moveTo>
                  <a:pt x="417" y="1"/>
                </a:moveTo>
                <a:cubicBezTo>
                  <a:pt x="378" y="1"/>
                  <a:pt x="337" y="17"/>
                  <a:pt x="297" y="54"/>
                </a:cubicBezTo>
                <a:cubicBezTo>
                  <a:pt x="223" y="128"/>
                  <a:pt x="158" y="220"/>
                  <a:pt x="112" y="322"/>
                </a:cubicBezTo>
                <a:cubicBezTo>
                  <a:pt x="84" y="378"/>
                  <a:pt x="56" y="443"/>
                  <a:pt x="19" y="498"/>
                </a:cubicBezTo>
                <a:cubicBezTo>
                  <a:pt x="1" y="600"/>
                  <a:pt x="1" y="711"/>
                  <a:pt x="29" y="813"/>
                </a:cubicBezTo>
                <a:lnTo>
                  <a:pt x="205" y="813"/>
                </a:lnTo>
                <a:cubicBezTo>
                  <a:pt x="297" y="748"/>
                  <a:pt x="427" y="767"/>
                  <a:pt x="529" y="702"/>
                </a:cubicBezTo>
                <a:cubicBezTo>
                  <a:pt x="575" y="674"/>
                  <a:pt x="621" y="628"/>
                  <a:pt x="649" y="572"/>
                </a:cubicBezTo>
                <a:cubicBezTo>
                  <a:pt x="696" y="461"/>
                  <a:pt x="640" y="239"/>
                  <a:pt x="584" y="137"/>
                </a:cubicBezTo>
                <a:cubicBezTo>
                  <a:pt x="549" y="54"/>
                  <a:pt x="486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"/>
          <p:cNvSpPr/>
          <p:nvPr/>
        </p:nvSpPr>
        <p:spPr>
          <a:xfrm>
            <a:off x="8215905" y="4658952"/>
            <a:ext cx="38910" cy="27093"/>
          </a:xfrm>
          <a:custGeom>
            <a:avLst/>
            <a:gdLst/>
            <a:ahLst/>
            <a:cxnLst/>
            <a:rect l="l" t="t" r="r" b="b"/>
            <a:pathLst>
              <a:path w="596" h="415" extrusionOk="0">
                <a:moveTo>
                  <a:pt x="164" y="1"/>
                </a:moveTo>
                <a:cubicBezTo>
                  <a:pt x="131" y="1"/>
                  <a:pt x="93" y="11"/>
                  <a:pt x="65" y="32"/>
                </a:cubicBezTo>
                <a:cubicBezTo>
                  <a:pt x="37" y="60"/>
                  <a:pt x="46" y="78"/>
                  <a:pt x="19" y="88"/>
                </a:cubicBezTo>
                <a:cubicBezTo>
                  <a:pt x="9" y="171"/>
                  <a:pt x="0" y="264"/>
                  <a:pt x="9" y="356"/>
                </a:cubicBezTo>
                <a:lnTo>
                  <a:pt x="130" y="412"/>
                </a:lnTo>
                <a:cubicBezTo>
                  <a:pt x="136" y="413"/>
                  <a:pt x="142" y="414"/>
                  <a:pt x="149" y="414"/>
                </a:cubicBezTo>
                <a:cubicBezTo>
                  <a:pt x="272" y="414"/>
                  <a:pt x="596" y="202"/>
                  <a:pt x="491" y="97"/>
                </a:cubicBezTo>
                <a:cubicBezTo>
                  <a:pt x="408" y="32"/>
                  <a:pt x="306" y="4"/>
                  <a:pt x="195" y="4"/>
                </a:cubicBezTo>
                <a:cubicBezTo>
                  <a:pt x="185" y="2"/>
                  <a:pt x="175" y="1"/>
                  <a:pt x="1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6"/>
          <p:cNvSpPr/>
          <p:nvPr/>
        </p:nvSpPr>
        <p:spPr>
          <a:xfrm>
            <a:off x="6577647" y="4613166"/>
            <a:ext cx="104130" cy="88853"/>
          </a:xfrm>
          <a:custGeom>
            <a:avLst/>
            <a:gdLst/>
            <a:ahLst/>
            <a:cxnLst/>
            <a:rect l="l" t="t" r="r" b="b"/>
            <a:pathLst>
              <a:path w="1595" h="1361" extrusionOk="0">
                <a:moveTo>
                  <a:pt x="303" y="0"/>
                </a:moveTo>
                <a:cubicBezTo>
                  <a:pt x="149" y="0"/>
                  <a:pt x="21" y="58"/>
                  <a:pt x="0" y="226"/>
                </a:cubicBezTo>
                <a:cubicBezTo>
                  <a:pt x="0" y="429"/>
                  <a:pt x="65" y="633"/>
                  <a:pt x="195" y="791"/>
                </a:cubicBezTo>
                <a:cubicBezTo>
                  <a:pt x="259" y="893"/>
                  <a:pt x="334" y="976"/>
                  <a:pt x="435" y="1050"/>
                </a:cubicBezTo>
                <a:cubicBezTo>
                  <a:pt x="537" y="1096"/>
                  <a:pt x="648" y="1143"/>
                  <a:pt x="769" y="1170"/>
                </a:cubicBezTo>
                <a:cubicBezTo>
                  <a:pt x="886" y="1300"/>
                  <a:pt x="1073" y="1361"/>
                  <a:pt x="1232" y="1361"/>
                </a:cubicBezTo>
                <a:cubicBezTo>
                  <a:pt x="1436" y="1361"/>
                  <a:pt x="1594" y="1260"/>
                  <a:pt x="1501" y="1078"/>
                </a:cubicBezTo>
                <a:cubicBezTo>
                  <a:pt x="1427" y="930"/>
                  <a:pt x="1325" y="781"/>
                  <a:pt x="1241" y="642"/>
                </a:cubicBezTo>
                <a:cubicBezTo>
                  <a:pt x="1130" y="457"/>
                  <a:pt x="1000" y="300"/>
                  <a:pt x="834" y="170"/>
                </a:cubicBezTo>
                <a:cubicBezTo>
                  <a:pt x="730" y="92"/>
                  <a:pt x="497" y="0"/>
                  <a:pt x="303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6"/>
          <p:cNvSpPr/>
          <p:nvPr/>
        </p:nvSpPr>
        <p:spPr>
          <a:xfrm>
            <a:off x="6735515" y="4571898"/>
            <a:ext cx="29705" cy="28856"/>
          </a:xfrm>
          <a:custGeom>
            <a:avLst/>
            <a:gdLst/>
            <a:ahLst/>
            <a:cxnLst/>
            <a:rect l="l" t="t" r="r" b="b"/>
            <a:pathLst>
              <a:path w="455" h="442" extrusionOk="0">
                <a:moveTo>
                  <a:pt x="35" y="1"/>
                </a:moveTo>
                <a:cubicBezTo>
                  <a:pt x="30" y="1"/>
                  <a:pt x="25" y="2"/>
                  <a:pt x="19" y="6"/>
                </a:cubicBezTo>
                <a:cubicBezTo>
                  <a:pt x="1" y="25"/>
                  <a:pt x="19" y="43"/>
                  <a:pt x="38" y="80"/>
                </a:cubicBezTo>
                <a:cubicBezTo>
                  <a:pt x="56" y="108"/>
                  <a:pt x="84" y="127"/>
                  <a:pt x="112" y="154"/>
                </a:cubicBezTo>
                <a:cubicBezTo>
                  <a:pt x="186" y="238"/>
                  <a:pt x="251" y="340"/>
                  <a:pt x="306" y="414"/>
                </a:cubicBezTo>
                <a:lnTo>
                  <a:pt x="455" y="441"/>
                </a:lnTo>
                <a:cubicBezTo>
                  <a:pt x="427" y="247"/>
                  <a:pt x="279" y="80"/>
                  <a:pt x="84" y="25"/>
                </a:cubicBezTo>
                <a:cubicBezTo>
                  <a:pt x="69" y="25"/>
                  <a:pt x="54" y="1"/>
                  <a:pt x="3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6"/>
          <p:cNvSpPr/>
          <p:nvPr/>
        </p:nvSpPr>
        <p:spPr>
          <a:xfrm>
            <a:off x="5994125" y="4955810"/>
            <a:ext cx="51445" cy="31794"/>
          </a:xfrm>
          <a:custGeom>
            <a:avLst/>
            <a:gdLst/>
            <a:ahLst/>
            <a:cxnLst/>
            <a:rect l="l" t="t" r="r" b="b"/>
            <a:pathLst>
              <a:path w="788" h="487" extrusionOk="0">
                <a:moveTo>
                  <a:pt x="502" y="1"/>
                </a:moveTo>
                <a:cubicBezTo>
                  <a:pt x="454" y="1"/>
                  <a:pt x="408" y="5"/>
                  <a:pt x="362" y="15"/>
                </a:cubicBezTo>
                <a:cubicBezTo>
                  <a:pt x="232" y="33"/>
                  <a:pt x="121" y="107"/>
                  <a:pt x="56" y="218"/>
                </a:cubicBezTo>
                <a:cubicBezTo>
                  <a:pt x="38" y="255"/>
                  <a:pt x="19" y="283"/>
                  <a:pt x="10" y="329"/>
                </a:cubicBezTo>
                <a:cubicBezTo>
                  <a:pt x="1" y="385"/>
                  <a:pt x="65" y="441"/>
                  <a:pt x="102" y="487"/>
                </a:cubicBezTo>
                <a:lnTo>
                  <a:pt x="130" y="459"/>
                </a:lnTo>
                <a:cubicBezTo>
                  <a:pt x="288" y="459"/>
                  <a:pt x="454" y="413"/>
                  <a:pt x="603" y="329"/>
                </a:cubicBezTo>
                <a:cubicBezTo>
                  <a:pt x="677" y="292"/>
                  <a:pt x="742" y="283"/>
                  <a:pt x="769" y="209"/>
                </a:cubicBezTo>
                <a:cubicBezTo>
                  <a:pt x="788" y="163"/>
                  <a:pt x="788" y="116"/>
                  <a:pt x="769" y="79"/>
                </a:cubicBezTo>
                <a:cubicBezTo>
                  <a:pt x="742" y="42"/>
                  <a:pt x="686" y="33"/>
                  <a:pt x="649" y="15"/>
                </a:cubicBezTo>
                <a:cubicBezTo>
                  <a:pt x="598" y="5"/>
                  <a:pt x="549" y="1"/>
                  <a:pt x="5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6"/>
          <p:cNvSpPr/>
          <p:nvPr/>
        </p:nvSpPr>
        <p:spPr>
          <a:xfrm>
            <a:off x="6378731" y="5024231"/>
            <a:ext cx="73837" cy="61955"/>
          </a:xfrm>
          <a:custGeom>
            <a:avLst/>
            <a:gdLst/>
            <a:ahLst/>
            <a:cxnLst/>
            <a:rect l="l" t="t" r="r" b="b"/>
            <a:pathLst>
              <a:path w="1131" h="949" extrusionOk="0">
                <a:moveTo>
                  <a:pt x="655" y="1"/>
                </a:moveTo>
                <a:cubicBezTo>
                  <a:pt x="619" y="1"/>
                  <a:pt x="583" y="5"/>
                  <a:pt x="547" y="13"/>
                </a:cubicBezTo>
                <a:cubicBezTo>
                  <a:pt x="390" y="13"/>
                  <a:pt x="223" y="69"/>
                  <a:pt x="102" y="180"/>
                </a:cubicBezTo>
                <a:cubicBezTo>
                  <a:pt x="28" y="282"/>
                  <a:pt x="0" y="411"/>
                  <a:pt x="19" y="532"/>
                </a:cubicBezTo>
                <a:cubicBezTo>
                  <a:pt x="19" y="597"/>
                  <a:pt x="38" y="662"/>
                  <a:pt x="38" y="726"/>
                </a:cubicBezTo>
                <a:cubicBezTo>
                  <a:pt x="38" y="736"/>
                  <a:pt x="38" y="754"/>
                  <a:pt x="38" y="763"/>
                </a:cubicBezTo>
                <a:lnTo>
                  <a:pt x="176" y="949"/>
                </a:lnTo>
                <a:cubicBezTo>
                  <a:pt x="362" y="902"/>
                  <a:pt x="556" y="865"/>
                  <a:pt x="741" y="865"/>
                </a:cubicBezTo>
                <a:cubicBezTo>
                  <a:pt x="862" y="847"/>
                  <a:pt x="1075" y="791"/>
                  <a:pt x="1121" y="662"/>
                </a:cubicBezTo>
                <a:cubicBezTo>
                  <a:pt x="1131" y="560"/>
                  <a:pt x="1121" y="458"/>
                  <a:pt x="1075" y="365"/>
                </a:cubicBezTo>
                <a:cubicBezTo>
                  <a:pt x="1038" y="245"/>
                  <a:pt x="973" y="152"/>
                  <a:pt x="880" y="69"/>
                </a:cubicBezTo>
                <a:cubicBezTo>
                  <a:pt x="816" y="23"/>
                  <a:pt x="737" y="1"/>
                  <a:pt x="65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6"/>
          <p:cNvSpPr/>
          <p:nvPr/>
        </p:nvSpPr>
        <p:spPr>
          <a:xfrm>
            <a:off x="6413790" y="5070845"/>
            <a:ext cx="118623" cy="81476"/>
          </a:xfrm>
          <a:custGeom>
            <a:avLst/>
            <a:gdLst/>
            <a:ahLst/>
            <a:cxnLst/>
            <a:rect l="l" t="t" r="r" b="b"/>
            <a:pathLst>
              <a:path w="1817" h="1248" extrusionOk="0">
                <a:moveTo>
                  <a:pt x="1043" y="0"/>
                </a:moveTo>
                <a:cubicBezTo>
                  <a:pt x="962" y="0"/>
                  <a:pt x="881" y="19"/>
                  <a:pt x="807" y="59"/>
                </a:cubicBezTo>
                <a:cubicBezTo>
                  <a:pt x="612" y="170"/>
                  <a:pt x="445" y="318"/>
                  <a:pt x="306" y="494"/>
                </a:cubicBezTo>
                <a:cubicBezTo>
                  <a:pt x="223" y="596"/>
                  <a:pt x="140" y="716"/>
                  <a:pt x="66" y="828"/>
                </a:cubicBezTo>
                <a:cubicBezTo>
                  <a:pt x="56" y="855"/>
                  <a:pt x="38" y="883"/>
                  <a:pt x="29" y="902"/>
                </a:cubicBezTo>
                <a:cubicBezTo>
                  <a:pt x="1" y="976"/>
                  <a:pt x="1" y="1059"/>
                  <a:pt x="10" y="1133"/>
                </a:cubicBezTo>
                <a:cubicBezTo>
                  <a:pt x="86" y="1148"/>
                  <a:pt x="166" y="1155"/>
                  <a:pt x="245" y="1155"/>
                </a:cubicBezTo>
                <a:cubicBezTo>
                  <a:pt x="309" y="1155"/>
                  <a:pt x="374" y="1151"/>
                  <a:pt x="436" y="1142"/>
                </a:cubicBezTo>
                <a:cubicBezTo>
                  <a:pt x="458" y="1140"/>
                  <a:pt x="479" y="1139"/>
                  <a:pt x="501" y="1139"/>
                </a:cubicBezTo>
                <a:cubicBezTo>
                  <a:pt x="554" y="1139"/>
                  <a:pt x="606" y="1145"/>
                  <a:pt x="658" y="1152"/>
                </a:cubicBezTo>
                <a:cubicBezTo>
                  <a:pt x="732" y="1152"/>
                  <a:pt x="816" y="1161"/>
                  <a:pt x="899" y="1161"/>
                </a:cubicBezTo>
                <a:cubicBezTo>
                  <a:pt x="964" y="1179"/>
                  <a:pt x="1038" y="1198"/>
                  <a:pt x="1103" y="1207"/>
                </a:cubicBezTo>
                <a:cubicBezTo>
                  <a:pt x="1198" y="1221"/>
                  <a:pt x="1314" y="1248"/>
                  <a:pt x="1424" y="1248"/>
                </a:cubicBezTo>
                <a:cubicBezTo>
                  <a:pt x="1529" y="1248"/>
                  <a:pt x="1628" y="1224"/>
                  <a:pt x="1696" y="1142"/>
                </a:cubicBezTo>
                <a:cubicBezTo>
                  <a:pt x="1779" y="1041"/>
                  <a:pt x="1798" y="846"/>
                  <a:pt x="1798" y="726"/>
                </a:cubicBezTo>
                <a:cubicBezTo>
                  <a:pt x="1816" y="587"/>
                  <a:pt x="1779" y="448"/>
                  <a:pt x="1696" y="346"/>
                </a:cubicBezTo>
                <a:cubicBezTo>
                  <a:pt x="1631" y="281"/>
                  <a:pt x="1566" y="225"/>
                  <a:pt x="1492" y="170"/>
                </a:cubicBezTo>
                <a:cubicBezTo>
                  <a:pt x="1409" y="96"/>
                  <a:pt x="1307" y="49"/>
                  <a:pt x="1196" y="22"/>
                </a:cubicBezTo>
                <a:cubicBezTo>
                  <a:pt x="1146" y="7"/>
                  <a:pt x="1094" y="0"/>
                  <a:pt x="10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"/>
          <p:cNvSpPr/>
          <p:nvPr/>
        </p:nvSpPr>
        <p:spPr>
          <a:xfrm>
            <a:off x="6516029" y="5074371"/>
            <a:ext cx="498320" cy="117774"/>
          </a:xfrm>
          <a:custGeom>
            <a:avLst/>
            <a:gdLst/>
            <a:ahLst/>
            <a:cxnLst/>
            <a:rect l="l" t="t" r="r" b="b"/>
            <a:pathLst>
              <a:path w="7633" h="1804" extrusionOk="0">
                <a:moveTo>
                  <a:pt x="3266" y="0"/>
                </a:moveTo>
                <a:cubicBezTo>
                  <a:pt x="3193" y="0"/>
                  <a:pt x="3121" y="2"/>
                  <a:pt x="3047" y="5"/>
                </a:cubicBezTo>
                <a:cubicBezTo>
                  <a:pt x="2566" y="42"/>
                  <a:pt x="2093" y="134"/>
                  <a:pt x="1621" y="273"/>
                </a:cubicBezTo>
                <a:cubicBezTo>
                  <a:pt x="1315" y="357"/>
                  <a:pt x="1010" y="431"/>
                  <a:pt x="750" y="644"/>
                </a:cubicBezTo>
                <a:cubicBezTo>
                  <a:pt x="556" y="801"/>
                  <a:pt x="380" y="987"/>
                  <a:pt x="213" y="1190"/>
                </a:cubicBezTo>
                <a:cubicBezTo>
                  <a:pt x="176" y="1218"/>
                  <a:pt x="139" y="1264"/>
                  <a:pt x="102" y="1301"/>
                </a:cubicBezTo>
                <a:cubicBezTo>
                  <a:pt x="56" y="1431"/>
                  <a:pt x="19" y="1570"/>
                  <a:pt x="0" y="1718"/>
                </a:cubicBezTo>
                <a:cubicBezTo>
                  <a:pt x="399" y="1780"/>
                  <a:pt x="785" y="1803"/>
                  <a:pt x="1161" y="1803"/>
                </a:cubicBezTo>
                <a:cubicBezTo>
                  <a:pt x="2252" y="1803"/>
                  <a:pt x="3262" y="1607"/>
                  <a:pt x="4289" y="1579"/>
                </a:cubicBezTo>
                <a:cubicBezTo>
                  <a:pt x="4383" y="1578"/>
                  <a:pt x="4477" y="1578"/>
                  <a:pt x="4572" y="1578"/>
                </a:cubicBezTo>
                <a:cubicBezTo>
                  <a:pt x="5256" y="1578"/>
                  <a:pt x="5939" y="1608"/>
                  <a:pt x="6623" y="1681"/>
                </a:cubicBezTo>
                <a:cubicBezTo>
                  <a:pt x="6731" y="1699"/>
                  <a:pt x="6841" y="1707"/>
                  <a:pt x="6950" y="1707"/>
                </a:cubicBezTo>
                <a:cubicBezTo>
                  <a:pt x="7131" y="1707"/>
                  <a:pt x="7311" y="1685"/>
                  <a:pt x="7484" y="1644"/>
                </a:cubicBezTo>
                <a:cubicBezTo>
                  <a:pt x="7540" y="1626"/>
                  <a:pt x="7623" y="1616"/>
                  <a:pt x="7632" y="1552"/>
                </a:cubicBezTo>
                <a:cubicBezTo>
                  <a:pt x="7577" y="1505"/>
                  <a:pt x="7558" y="1431"/>
                  <a:pt x="7503" y="1385"/>
                </a:cubicBezTo>
                <a:cubicBezTo>
                  <a:pt x="7429" y="1311"/>
                  <a:pt x="7336" y="1246"/>
                  <a:pt x="7262" y="1172"/>
                </a:cubicBezTo>
                <a:cubicBezTo>
                  <a:pt x="7049" y="977"/>
                  <a:pt x="6743" y="885"/>
                  <a:pt x="6475" y="774"/>
                </a:cubicBezTo>
                <a:cubicBezTo>
                  <a:pt x="6336" y="709"/>
                  <a:pt x="6206" y="644"/>
                  <a:pt x="6058" y="598"/>
                </a:cubicBezTo>
                <a:cubicBezTo>
                  <a:pt x="5882" y="523"/>
                  <a:pt x="5687" y="496"/>
                  <a:pt x="5502" y="440"/>
                </a:cubicBezTo>
                <a:cubicBezTo>
                  <a:pt x="5122" y="329"/>
                  <a:pt x="4743" y="199"/>
                  <a:pt x="4353" y="125"/>
                </a:cubicBezTo>
                <a:cubicBezTo>
                  <a:pt x="3997" y="40"/>
                  <a:pt x="3635" y="0"/>
                  <a:pt x="32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6"/>
          <p:cNvSpPr/>
          <p:nvPr/>
        </p:nvSpPr>
        <p:spPr>
          <a:xfrm>
            <a:off x="7974017" y="4274349"/>
            <a:ext cx="36951" cy="43872"/>
          </a:xfrm>
          <a:custGeom>
            <a:avLst/>
            <a:gdLst/>
            <a:ahLst/>
            <a:cxnLst/>
            <a:rect l="l" t="t" r="r" b="b"/>
            <a:pathLst>
              <a:path w="566" h="672" extrusionOk="0">
                <a:moveTo>
                  <a:pt x="123" y="1"/>
                </a:moveTo>
                <a:cubicBezTo>
                  <a:pt x="69" y="1"/>
                  <a:pt x="23" y="32"/>
                  <a:pt x="9" y="116"/>
                </a:cubicBezTo>
                <a:cubicBezTo>
                  <a:pt x="0" y="199"/>
                  <a:pt x="19" y="282"/>
                  <a:pt x="65" y="366"/>
                </a:cubicBezTo>
                <a:cubicBezTo>
                  <a:pt x="111" y="477"/>
                  <a:pt x="176" y="579"/>
                  <a:pt x="269" y="671"/>
                </a:cubicBezTo>
                <a:lnTo>
                  <a:pt x="389" y="644"/>
                </a:lnTo>
                <a:cubicBezTo>
                  <a:pt x="435" y="644"/>
                  <a:pt x="547" y="625"/>
                  <a:pt x="565" y="560"/>
                </a:cubicBezTo>
                <a:cubicBezTo>
                  <a:pt x="556" y="514"/>
                  <a:pt x="547" y="477"/>
                  <a:pt x="528" y="440"/>
                </a:cubicBezTo>
                <a:cubicBezTo>
                  <a:pt x="473" y="301"/>
                  <a:pt x="398" y="190"/>
                  <a:pt x="297" y="88"/>
                </a:cubicBezTo>
                <a:cubicBezTo>
                  <a:pt x="253" y="39"/>
                  <a:pt x="183" y="1"/>
                  <a:pt x="123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6"/>
          <p:cNvSpPr/>
          <p:nvPr/>
        </p:nvSpPr>
        <p:spPr>
          <a:xfrm flipH="1">
            <a:off x="1034886" y="4266686"/>
            <a:ext cx="84184" cy="61349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6"/>
          <p:cNvSpPr/>
          <p:nvPr/>
        </p:nvSpPr>
        <p:spPr>
          <a:xfrm flipH="1">
            <a:off x="1644718" y="4519589"/>
            <a:ext cx="152046" cy="14143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6"/>
          <p:cNvSpPr/>
          <p:nvPr/>
        </p:nvSpPr>
        <p:spPr>
          <a:xfrm flipH="1">
            <a:off x="1688824" y="4141950"/>
            <a:ext cx="84184" cy="61349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6"/>
          <p:cNvSpPr/>
          <p:nvPr/>
        </p:nvSpPr>
        <p:spPr>
          <a:xfrm flipH="1">
            <a:off x="2050714" y="4293713"/>
            <a:ext cx="84184" cy="61349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"/>
          <p:cNvSpPr/>
          <p:nvPr/>
        </p:nvSpPr>
        <p:spPr>
          <a:xfrm flipH="1">
            <a:off x="638143" y="4226627"/>
            <a:ext cx="152046" cy="14143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6"/>
          <p:cNvSpPr/>
          <p:nvPr/>
        </p:nvSpPr>
        <p:spPr>
          <a:xfrm flipH="1">
            <a:off x="2791486" y="4588211"/>
            <a:ext cx="84184" cy="61349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6"/>
          <p:cNvSpPr/>
          <p:nvPr/>
        </p:nvSpPr>
        <p:spPr>
          <a:xfrm flipH="1">
            <a:off x="1119064" y="3973063"/>
            <a:ext cx="84184" cy="61349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6"/>
          <p:cNvSpPr/>
          <p:nvPr/>
        </p:nvSpPr>
        <p:spPr>
          <a:xfrm flipH="1">
            <a:off x="4303093" y="4414977"/>
            <a:ext cx="152046" cy="14143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6"/>
          <p:cNvSpPr/>
          <p:nvPr/>
        </p:nvSpPr>
        <p:spPr>
          <a:xfrm flipH="1">
            <a:off x="4697974" y="4077362"/>
            <a:ext cx="84184" cy="61349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6"/>
          <p:cNvSpPr/>
          <p:nvPr/>
        </p:nvSpPr>
        <p:spPr>
          <a:xfrm flipH="1">
            <a:off x="1119068" y="262177"/>
            <a:ext cx="152046" cy="14143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6"/>
          <p:cNvSpPr/>
          <p:nvPr/>
        </p:nvSpPr>
        <p:spPr>
          <a:xfrm flipH="1">
            <a:off x="734093" y="535652"/>
            <a:ext cx="152046" cy="14143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A4481C05-B01C-4D49-8033-5D0490F6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7028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rgbClr val="467EA6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3900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0" y="25735"/>
            <a:ext cx="9144000" cy="776530"/>
          </a:xfrm>
          <a:prstGeom prst="rect">
            <a:avLst/>
          </a:prstGeom>
        </p:spPr>
        <p:txBody>
          <a:bodyPr anchor="ctr"/>
          <a:lstStyle>
            <a:lvl1pPr algn="ctr"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578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n 127">
            <a:extLst>
              <a:ext uri="{FF2B5EF4-FFF2-40B4-BE49-F238E27FC236}">
                <a16:creationId xmlns:a16="http://schemas.microsoft.com/office/drawing/2014/main" id="{E3147274-B4FD-FEA8-9199-18FC9309E1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3624" r="8764"/>
          <a:stretch/>
        </p:blipFill>
        <p:spPr>
          <a:xfrm>
            <a:off x="1" y="-8270"/>
            <a:ext cx="9144000" cy="514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52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"/>
          <p:cNvSpPr txBox="1">
            <a:spLocks noGrp="1"/>
          </p:cNvSpPr>
          <p:nvPr>
            <p:ph type="body" idx="1"/>
          </p:nvPr>
        </p:nvSpPr>
        <p:spPr>
          <a:xfrm>
            <a:off x="4217075" y="1809395"/>
            <a:ext cx="4212600" cy="23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468" name="Google Shape;468;p7"/>
          <p:cNvSpPr txBox="1">
            <a:spLocks noGrp="1"/>
          </p:cNvSpPr>
          <p:nvPr>
            <p:ph type="title"/>
          </p:nvPr>
        </p:nvSpPr>
        <p:spPr>
          <a:xfrm>
            <a:off x="4217075" y="537043"/>
            <a:ext cx="3993900" cy="9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9" name="Google Shape;469;p7"/>
          <p:cNvGrpSpPr/>
          <p:nvPr/>
        </p:nvGrpSpPr>
        <p:grpSpPr>
          <a:xfrm flipH="1">
            <a:off x="143100" y="3523540"/>
            <a:ext cx="2884774" cy="1673574"/>
            <a:chOff x="6011250" y="3523540"/>
            <a:chExt cx="2884774" cy="1673574"/>
          </a:xfrm>
        </p:grpSpPr>
        <p:sp>
          <p:nvSpPr>
            <p:cNvPr id="470" name="Google Shape;470;p7"/>
            <p:cNvSpPr/>
            <p:nvPr/>
          </p:nvSpPr>
          <p:spPr>
            <a:xfrm>
              <a:off x="6011250" y="3897226"/>
              <a:ext cx="2884774" cy="1299887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8618134" y="3839863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7285434" y="40454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7847787" y="3523540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7"/>
          <p:cNvGrpSpPr/>
          <p:nvPr/>
        </p:nvGrpSpPr>
        <p:grpSpPr>
          <a:xfrm>
            <a:off x="1257297" y="890114"/>
            <a:ext cx="1450012" cy="637766"/>
            <a:chOff x="6567084" y="2097578"/>
            <a:chExt cx="2677276" cy="1177559"/>
          </a:xfrm>
        </p:grpSpPr>
        <p:sp>
          <p:nvSpPr>
            <p:cNvPr id="475" name="Google Shape;475;p7"/>
            <p:cNvSpPr/>
            <p:nvPr/>
          </p:nvSpPr>
          <p:spPr>
            <a:xfrm>
              <a:off x="6637807" y="2100616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8152479" y="2097578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8694945" y="2753713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8794890" y="2878067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8874510" y="3025889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7"/>
            <p:cNvSpPr/>
            <p:nvPr/>
          </p:nvSpPr>
          <p:spPr>
            <a:xfrm>
              <a:off x="7948714" y="2595520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7"/>
            <p:cNvSpPr/>
            <p:nvPr/>
          </p:nvSpPr>
          <p:spPr>
            <a:xfrm>
              <a:off x="7559622" y="2613120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6950212" y="2686350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7"/>
            <p:cNvSpPr/>
            <p:nvPr/>
          </p:nvSpPr>
          <p:spPr>
            <a:xfrm>
              <a:off x="7672243" y="2900592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7"/>
            <p:cNvSpPr/>
            <p:nvPr/>
          </p:nvSpPr>
          <p:spPr>
            <a:xfrm>
              <a:off x="8158346" y="2827257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8299044" y="2698188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7"/>
            <p:cNvSpPr/>
            <p:nvPr/>
          </p:nvSpPr>
          <p:spPr>
            <a:xfrm>
              <a:off x="8048659" y="2861305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7"/>
            <p:cNvSpPr/>
            <p:nvPr/>
          </p:nvSpPr>
          <p:spPr>
            <a:xfrm>
              <a:off x="7909009" y="3053023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7"/>
            <p:cNvSpPr/>
            <p:nvPr/>
          </p:nvSpPr>
          <p:spPr>
            <a:xfrm>
              <a:off x="7776692" y="3037622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7"/>
            <p:cNvSpPr/>
            <p:nvPr/>
          </p:nvSpPr>
          <p:spPr>
            <a:xfrm>
              <a:off x="6828896" y="3033851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7"/>
            <p:cNvSpPr/>
            <p:nvPr/>
          </p:nvSpPr>
          <p:spPr>
            <a:xfrm>
              <a:off x="7966210" y="3117033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7"/>
            <p:cNvSpPr/>
            <p:nvPr/>
          </p:nvSpPr>
          <p:spPr>
            <a:xfrm>
              <a:off x="6567084" y="28805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7"/>
            <p:cNvSpPr/>
            <p:nvPr/>
          </p:nvSpPr>
          <p:spPr>
            <a:xfrm>
              <a:off x="7293182" y="23674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7"/>
            <p:cNvSpPr/>
            <p:nvPr/>
          </p:nvSpPr>
          <p:spPr>
            <a:xfrm>
              <a:off x="6675287" y="2528265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7"/>
            <p:cNvSpPr/>
            <p:nvPr/>
          </p:nvSpPr>
          <p:spPr>
            <a:xfrm>
              <a:off x="7147122" y="2695442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5" name="Google Shape;495;p7"/>
          <p:cNvSpPr/>
          <p:nvPr/>
        </p:nvSpPr>
        <p:spPr>
          <a:xfrm flipH="1">
            <a:off x="-719028" y="382874"/>
            <a:ext cx="3064259" cy="818654"/>
          </a:xfrm>
          <a:custGeom>
            <a:avLst/>
            <a:gdLst/>
            <a:ahLst/>
            <a:cxnLst/>
            <a:rect l="l" t="t" r="r" b="b"/>
            <a:pathLst>
              <a:path w="31986" h="8545" extrusionOk="0">
                <a:moveTo>
                  <a:pt x="7475" y="0"/>
                </a:moveTo>
                <a:cubicBezTo>
                  <a:pt x="7324" y="0"/>
                  <a:pt x="7173" y="4"/>
                  <a:pt x="7022" y="12"/>
                </a:cubicBezTo>
                <a:cubicBezTo>
                  <a:pt x="6983" y="11"/>
                  <a:pt x="6943" y="11"/>
                  <a:pt x="6903" y="11"/>
                </a:cubicBezTo>
                <a:cubicBezTo>
                  <a:pt x="6148" y="11"/>
                  <a:pt x="5412" y="179"/>
                  <a:pt x="4735" y="522"/>
                </a:cubicBezTo>
                <a:cubicBezTo>
                  <a:pt x="4123" y="763"/>
                  <a:pt x="3595" y="1179"/>
                  <a:pt x="3197" y="1707"/>
                </a:cubicBezTo>
                <a:cubicBezTo>
                  <a:pt x="2799" y="2078"/>
                  <a:pt x="2521" y="2550"/>
                  <a:pt x="2400" y="3078"/>
                </a:cubicBezTo>
                <a:cubicBezTo>
                  <a:pt x="2252" y="3560"/>
                  <a:pt x="2187" y="4069"/>
                  <a:pt x="2215" y="4579"/>
                </a:cubicBezTo>
                <a:cubicBezTo>
                  <a:pt x="2206" y="5431"/>
                  <a:pt x="2308" y="6228"/>
                  <a:pt x="2697" y="6996"/>
                </a:cubicBezTo>
                <a:cubicBezTo>
                  <a:pt x="2821" y="7238"/>
                  <a:pt x="2952" y="7518"/>
                  <a:pt x="3184" y="7679"/>
                </a:cubicBezTo>
                <a:lnTo>
                  <a:pt x="3184" y="7679"/>
                </a:lnTo>
                <a:cubicBezTo>
                  <a:pt x="3067" y="7632"/>
                  <a:pt x="2929" y="7611"/>
                  <a:pt x="2784" y="7611"/>
                </a:cubicBezTo>
                <a:cubicBezTo>
                  <a:pt x="2334" y="7611"/>
                  <a:pt x="1815" y="7817"/>
                  <a:pt x="1632" y="8126"/>
                </a:cubicBezTo>
                <a:cubicBezTo>
                  <a:pt x="1524" y="8113"/>
                  <a:pt x="1416" y="8107"/>
                  <a:pt x="1309" y="8107"/>
                </a:cubicBezTo>
                <a:cubicBezTo>
                  <a:pt x="886" y="8107"/>
                  <a:pt x="471" y="8201"/>
                  <a:pt x="57" y="8312"/>
                </a:cubicBezTo>
                <a:cubicBezTo>
                  <a:pt x="0" y="8327"/>
                  <a:pt x="138" y="8336"/>
                  <a:pt x="369" y="8336"/>
                </a:cubicBezTo>
                <a:cubicBezTo>
                  <a:pt x="817" y="8336"/>
                  <a:pt x="1615" y="8305"/>
                  <a:pt x="2030" y="8237"/>
                </a:cubicBezTo>
                <a:cubicBezTo>
                  <a:pt x="2108" y="8226"/>
                  <a:pt x="2198" y="8222"/>
                  <a:pt x="2296" y="8222"/>
                </a:cubicBezTo>
                <a:cubicBezTo>
                  <a:pt x="2606" y="8222"/>
                  <a:pt x="2992" y="8269"/>
                  <a:pt x="3280" y="8312"/>
                </a:cubicBezTo>
                <a:lnTo>
                  <a:pt x="31892" y="8312"/>
                </a:lnTo>
                <a:cubicBezTo>
                  <a:pt x="31892" y="8452"/>
                  <a:pt x="31926" y="8544"/>
                  <a:pt x="31953" y="8544"/>
                </a:cubicBezTo>
                <a:cubicBezTo>
                  <a:pt x="31968" y="8544"/>
                  <a:pt x="31982" y="8513"/>
                  <a:pt x="31985" y="8441"/>
                </a:cubicBezTo>
                <a:cubicBezTo>
                  <a:pt x="31985" y="8173"/>
                  <a:pt x="31948" y="7765"/>
                  <a:pt x="31800" y="7534"/>
                </a:cubicBezTo>
                <a:cubicBezTo>
                  <a:pt x="31726" y="7395"/>
                  <a:pt x="31596" y="7293"/>
                  <a:pt x="31448" y="7246"/>
                </a:cubicBezTo>
                <a:cubicBezTo>
                  <a:pt x="31441" y="7246"/>
                  <a:pt x="31433" y="7246"/>
                  <a:pt x="31426" y="7246"/>
                </a:cubicBezTo>
                <a:cubicBezTo>
                  <a:pt x="31398" y="7246"/>
                  <a:pt x="31366" y="7249"/>
                  <a:pt x="31333" y="7256"/>
                </a:cubicBezTo>
                <a:lnTo>
                  <a:pt x="31333" y="7256"/>
                </a:lnTo>
                <a:cubicBezTo>
                  <a:pt x="31542" y="7000"/>
                  <a:pt x="31648" y="6531"/>
                  <a:pt x="31578" y="6292"/>
                </a:cubicBezTo>
                <a:cubicBezTo>
                  <a:pt x="31466" y="5903"/>
                  <a:pt x="31207" y="5598"/>
                  <a:pt x="30938" y="5301"/>
                </a:cubicBezTo>
                <a:cubicBezTo>
                  <a:pt x="30525" y="4830"/>
                  <a:pt x="29929" y="4563"/>
                  <a:pt x="29312" y="4563"/>
                </a:cubicBezTo>
                <a:cubicBezTo>
                  <a:pt x="29141" y="4563"/>
                  <a:pt x="28969" y="4583"/>
                  <a:pt x="28799" y="4625"/>
                </a:cubicBezTo>
                <a:cubicBezTo>
                  <a:pt x="27937" y="4810"/>
                  <a:pt x="27141" y="5422"/>
                  <a:pt x="26539" y="6033"/>
                </a:cubicBezTo>
                <a:cubicBezTo>
                  <a:pt x="26502" y="6068"/>
                  <a:pt x="26467" y="6104"/>
                  <a:pt x="26433" y="6140"/>
                </a:cubicBezTo>
                <a:lnTo>
                  <a:pt x="26433" y="6140"/>
                </a:lnTo>
                <a:cubicBezTo>
                  <a:pt x="26521" y="5936"/>
                  <a:pt x="26589" y="5724"/>
                  <a:pt x="26631" y="5505"/>
                </a:cubicBezTo>
                <a:cubicBezTo>
                  <a:pt x="26761" y="4912"/>
                  <a:pt x="26733" y="4292"/>
                  <a:pt x="26539" y="3717"/>
                </a:cubicBezTo>
                <a:cubicBezTo>
                  <a:pt x="26122" y="2430"/>
                  <a:pt x="25075" y="1226"/>
                  <a:pt x="23769" y="800"/>
                </a:cubicBezTo>
                <a:cubicBezTo>
                  <a:pt x="23473" y="679"/>
                  <a:pt x="23158" y="587"/>
                  <a:pt x="22843" y="513"/>
                </a:cubicBezTo>
                <a:cubicBezTo>
                  <a:pt x="22597" y="480"/>
                  <a:pt x="22350" y="464"/>
                  <a:pt x="22102" y="464"/>
                </a:cubicBezTo>
                <a:cubicBezTo>
                  <a:pt x="21854" y="464"/>
                  <a:pt x="21606" y="480"/>
                  <a:pt x="21361" y="513"/>
                </a:cubicBezTo>
                <a:cubicBezTo>
                  <a:pt x="20203" y="651"/>
                  <a:pt x="19129" y="1207"/>
                  <a:pt x="18351" y="2087"/>
                </a:cubicBezTo>
                <a:cubicBezTo>
                  <a:pt x="17554" y="2995"/>
                  <a:pt x="17072" y="4134"/>
                  <a:pt x="16980" y="5338"/>
                </a:cubicBezTo>
                <a:cubicBezTo>
                  <a:pt x="16925" y="5922"/>
                  <a:pt x="16906" y="6730"/>
                  <a:pt x="17144" y="7303"/>
                </a:cubicBezTo>
                <a:lnTo>
                  <a:pt x="17144" y="7303"/>
                </a:lnTo>
                <a:cubicBezTo>
                  <a:pt x="16905" y="6754"/>
                  <a:pt x="16360" y="6274"/>
                  <a:pt x="15743" y="6274"/>
                </a:cubicBezTo>
                <a:cubicBezTo>
                  <a:pt x="15696" y="6274"/>
                  <a:pt x="15648" y="6277"/>
                  <a:pt x="15600" y="6283"/>
                </a:cubicBezTo>
                <a:cubicBezTo>
                  <a:pt x="15266" y="6329"/>
                  <a:pt x="14960" y="6793"/>
                  <a:pt x="15044" y="7145"/>
                </a:cubicBezTo>
                <a:cubicBezTo>
                  <a:pt x="14952" y="6999"/>
                  <a:pt x="14639" y="6986"/>
                  <a:pt x="14434" y="6986"/>
                </a:cubicBezTo>
                <a:cubicBezTo>
                  <a:pt x="14390" y="6986"/>
                  <a:pt x="14352" y="6987"/>
                  <a:pt x="14321" y="6987"/>
                </a:cubicBezTo>
                <a:cubicBezTo>
                  <a:pt x="13951" y="7006"/>
                  <a:pt x="13691" y="7163"/>
                  <a:pt x="13367" y="7320"/>
                </a:cubicBezTo>
                <a:cubicBezTo>
                  <a:pt x="13608" y="6959"/>
                  <a:pt x="14738" y="6320"/>
                  <a:pt x="14071" y="5774"/>
                </a:cubicBezTo>
                <a:cubicBezTo>
                  <a:pt x="13940" y="5666"/>
                  <a:pt x="13794" y="5621"/>
                  <a:pt x="13644" y="5621"/>
                </a:cubicBezTo>
                <a:cubicBezTo>
                  <a:pt x="13390" y="5621"/>
                  <a:pt x="13125" y="5752"/>
                  <a:pt x="12903" y="5935"/>
                </a:cubicBezTo>
                <a:lnTo>
                  <a:pt x="12903" y="5935"/>
                </a:lnTo>
                <a:cubicBezTo>
                  <a:pt x="13136" y="5521"/>
                  <a:pt x="13246" y="5044"/>
                  <a:pt x="13210" y="4560"/>
                </a:cubicBezTo>
                <a:cubicBezTo>
                  <a:pt x="13164" y="3504"/>
                  <a:pt x="12404" y="2485"/>
                  <a:pt x="11737" y="1717"/>
                </a:cubicBezTo>
                <a:cubicBezTo>
                  <a:pt x="10628" y="464"/>
                  <a:pt x="9071" y="0"/>
                  <a:pt x="7475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8"/>
          <p:cNvSpPr txBox="1">
            <a:spLocks noGrp="1"/>
          </p:cNvSpPr>
          <p:nvPr>
            <p:ph type="title"/>
          </p:nvPr>
        </p:nvSpPr>
        <p:spPr>
          <a:xfrm>
            <a:off x="714325" y="1345075"/>
            <a:ext cx="7715400" cy="24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98" name="Google Shape;498;p8"/>
          <p:cNvGrpSpPr/>
          <p:nvPr/>
        </p:nvGrpSpPr>
        <p:grpSpPr>
          <a:xfrm rot="60093" flipH="1">
            <a:off x="7355845" y="162873"/>
            <a:ext cx="2376551" cy="1118138"/>
            <a:chOff x="6011250" y="3839863"/>
            <a:chExt cx="2884774" cy="1357251"/>
          </a:xfrm>
        </p:grpSpPr>
        <p:sp>
          <p:nvSpPr>
            <p:cNvPr id="499" name="Google Shape;499;p8"/>
            <p:cNvSpPr/>
            <p:nvPr/>
          </p:nvSpPr>
          <p:spPr>
            <a:xfrm>
              <a:off x="6011250" y="3897226"/>
              <a:ext cx="2884774" cy="1299887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8618134" y="3839863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7285434" y="40454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2" name="Google Shape;502;p8"/>
          <p:cNvSpPr/>
          <p:nvPr/>
        </p:nvSpPr>
        <p:spPr>
          <a:xfrm flipH="1">
            <a:off x="3507131" y="3969495"/>
            <a:ext cx="4407671" cy="1177544"/>
          </a:xfrm>
          <a:custGeom>
            <a:avLst/>
            <a:gdLst/>
            <a:ahLst/>
            <a:cxnLst/>
            <a:rect l="l" t="t" r="r" b="b"/>
            <a:pathLst>
              <a:path w="31986" h="8545" extrusionOk="0">
                <a:moveTo>
                  <a:pt x="7475" y="0"/>
                </a:moveTo>
                <a:cubicBezTo>
                  <a:pt x="7324" y="0"/>
                  <a:pt x="7173" y="4"/>
                  <a:pt x="7022" y="12"/>
                </a:cubicBezTo>
                <a:cubicBezTo>
                  <a:pt x="6983" y="11"/>
                  <a:pt x="6943" y="11"/>
                  <a:pt x="6903" y="11"/>
                </a:cubicBezTo>
                <a:cubicBezTo>
                  <a:pt x="6148" y="11"/>
                  <a:pt x="5412" y="179"/>
                  <a:pt x="4735" y="522"/>
                </a:cubicBezTo>
                <a:cubicBezTo>
                  <a:pt x="4123" y="763"/>
                  <a:pt x="3595" y="1179"/>
                  <a:pt x="3197" y="1707"/>
                </a:cubicBezTo>
                <a:cubicBezTo>
                  <a:pt x="2799" y="2078"/>
                  <a:pt x="2521" y="2550"/>
                  <a:pt x="2400" y="3078"/>
                </a:cubicBezTo>
                <a:cubicBezTo>
                  <a:pt x="2252" y="3560"/>
                  <a:pt x="2187" y="4069"/>
                  <a:pt x="2215" y="4579"/>
                </a:cubicBezTo>
                <a:cubicBezTo>
                  <a:pt x="2206" y="5431"/>
                  <a:pt x="2308" y="6228"/>
                  <a:pt x="2697" y="6996"/>
                </a:cubicBezTo>
                <a:cubicBezTo>
                  <a:pt x="2821" y="7238"/>
                  <a:pt x="2952" y="7518"/>
                  <a:pt x="3184" y="7679"/>
                </a:cubicBezTo>
                <a:lnTo>
                  <a:pt x="3184" y="7679"/>
                </a:lnTo>
                <a:cubicBezTo>
                  <a:pt x="3067" y="7632"/>
                  <a:pt x="2929" y="7611"/>
                  <a:pt x="2784" y="7611"/>
                </a:cubicBezTo>
                <a:cubicBezTo>
                  <a:pt x="2334" y="7611"/>
                  <a:pt x="1815" y="7817"/>
                  <a:pt x="1632" y="8126"/>
                </a:cubicBezTo>
                <a:cubicBezTo>
                  <a:pt x="1524" y="8113"/>
                  <a:pt x="1416" y="8107"/>
                  <a:pt x="1309" y="8107"/>
                </a:cubicBezTo>
                <a:cubicBezTo>
                  <a:pt x="886" y="8107"/>
                  <a:pt x="471" y="8201"/>
                  <a:pt x="57" y="8312"/>
                </a:cubicBezTo>
                <a:cubicBezTo>
                  <a:pt x="0" y="8327"/>
                  <a:pt x="138" y="8336"/>
                  <a:pt x="369" y="8336"/>
                </a:cubicBezTo>
                <a:cubicBezTo>
                  <a:pt x="817" y="8336"/>
                  <a:pt x="1615" y="8305"/>
                  <a:pt x="2030" y="8237"/>
                </a:cubicBezTo>
                <a:cubicBezTo>
                  <a:pt x="2108" y="8226"/>
                  <a:pt x="2198" y="8222"/>
                  <a:pt x="2296" y="8222"/>
                </a:cubicBezTo>
                <a:cubicBezTo>
                  <a:pt x="2606" y="8222"/>
                  <a:pt x="2992" y="8269"/>
                  <a:pt x="3280" y="8312"/>
                </a:cubicBezTo>
                <a:lnTo>
                  <a:pt x="31892" y="8312"/>
                </a:lnTo>
                <a:cubicBezTo>
                  <a:pt x="31892" y="8452"/>
                  <a:pt x="31926" y="8544"/>
                  <a:pt x="31953" y="8544"/>
                </a:cubicBezTo>
                <a:cubicBezTo>
                  <a:pt x="31968" y="8544"/>
                  <a:pt x="31982" y="8513"/>
                  <a:pt x="31985" y="8441"/>
                </a:cubicBezTo>
                <a:cubicBezTo>
                  <a:pt x="31985" y="8173"/>
                  <a:pt x="31948" y="7765"/>
                  <a:pt x="31800" y="7534"/>
                </a:cubicBezTo>
                <a:cubicBezTo>
                  <a:pt x="31726" y="7395"/>
                  <a:pt x="31596" y="7293"/>
                  <a:pt x="31448" y="7246"/>
                </a:cubicBezTo>
                <a:cubicBezTo>
                  <a:pt x="31441" y="7246"/>
                  <a:pt x="31433" y="7246"/>
                  <a:pt x="31426" y="7246"/>
                </a:cubicBezTo>
                <a:cubicBezTo>
                  <a:pt x="31398" y="7246"/>
                  <a:pt x="31366" y="7249"/>
                  <a:pt x="31333" y="7256"/>
                </a:cubicBezTo>
                <a:lnTo>
                  <a:pt x="31333" y="7256"/>
                </a:lnTo>
                <a:cubicBezTo>
                  <a:pt x="31542" y="7000"/>
                  <a:pt x="31648" y="6531"/>
                  <a:pt x="31578" y="6292"/>
                </a:cubicBezTo>
                <a:cubicBezTo>
                  <a:pt x="31466" y="5903"/>
                  <a:pt x="31207" y="5598"/>
                  <a:pt x="30938" y="5301"/>
                </a:cubicBezTo>
                <a:cubicBezTo>
                  <a:pt x="30525" y="4830"/>
                  <a:pt x="29929" y="4563"/>
                  <a:pt x="29312" y="4563"/>
                </a:cubicBezTo>
                <a:cubicBezTo>
                  <a:pt x="29141" y="4563"/>
                  <a:pt x="28969" y="4583"/>
                  <a:pt x="28799" y="4625"/>
                </a:cubicBezTo>
                <a:cubicBezTo>
                  <a:pt x="27937" y="4810"/>
                  <a:pt x="27141" y="5422"/>
                  <a:pt x="26539" y="6033"/>
                </a:cubicBezTo>
                <a:cubicBezTo>
                  <a:pt x="26502" y="6068"/>
                  <a:pt x="26467" y="6104"/>
                  <a:pt x="26433" y="6140"/>
                </a:cubicBezTo>
                <a:lnTo>
                  <a:pt x="26433" y="6140"/>
                </a:lnTo>
                <a:cubicBezTo>
                  <a:pt x="26521" y="5936"/>
                  <a:pt x="26589" y="5724"/>
                  <a:pt x="26631" y="5505"/>
                </a:cubicBezTo>
                <a:cubicBezTo>
                  <a:pt x="26761" y="4912"/>
                  <a:pt x="26733" y="4292"/>
                  <a:pt x="26539" y="3717"/>
                </a:cubicBezTo>
                <a:cubicBezTo>
                  <a:pt x="26122" y="2430"/>
                  <a:pt x="25075" y="1226"/>
                  <a:pt x="23769" y="800"/>
                </a:cubicBezTo>
                <a:cubicBezTo>
                  <a:pt x="23473" y="679"/>
                  <a:pt x="23158" y="587"/>
                  <a:pt x="22843" y="513"/>
                </a:cubicBezTo>
                <a:cubicBezTo>
                  <a:pt x="22597" y="480"/>
                  <a:pt x="22350" y="464"/>
                  <a:pt x="22102" y="464"/>
                </a:cubicBezTo>
                <a:cubicBezTo>
                  <a:pt x="21854" y="464"/>
                  <a:pt x="21606" y="480"/>
                  <a:pt x="21361" y="513"/>
                </a:cubicBezTo>
                <a:cubicBezTo>
                  <a:pt x="20203" y="651"/>
                  <a:pt x="19129" y="1207"/>
                  <a:pt x="18351" y="2087"/>
                </a:cubicBezTo>
                <a:cubicBezTo>
                  <a:pt x="17554" y="2995"/>
                  <a:pt x="17072" y="4134"/>
                  <a:pt x="16980" y="5338"/>
                </a:cubicBezTo>
                <a:cubicBezTo>
                  <a:pt x="16925" y="5922"/>
                  <a:pt x="16906" y="6730"/>
                  <a:pt x="17144" y="7303"/>
                </a:cubicBezTo>
                <a:lnTo>
                  <a:pt x="17144" y="7303"/>
                </a:lnTo>
                <a:cubicBezTo>
                  <a:pt x="16905" y="6754"/>
                  <a:pt x="16360" y="6274"/>
                  <a:pt x="15743" y="6274"/>
                </a:cubicBezTo>
                <a:cubicBezTo>
                  <a:pt x="15696" y="6274"/>
                  <a:pt x="15648" y="6277"/>
                  <a:pt x="15600" y="6283"/>
                </a:cubicBezTo>
                <a:cubicBezTo>
                  <a:pt x="15266" y="6329"/>
                  <a:pt x="14960" y="6793"/>
                  <a:pt x="15044" y="7145"/>
                </a:cubicBezTo>
                <a:cubicBezTo>
                  <a:pt x="14952" y="6999"/>
                  <a:pt x="14639" y="6986"/>
                  <a:pt x="14434" y="6986"/>
                </a:cubicBezTo>
                <a:cubicBezTo>
                  <a:pt x="14390" y="6986"/>
                  <a:pt x="14352" y="6987"/>
                  <a:pt x="14321" y="6987"/>
                </a:cubicBezTo>
                <a:cubicBezTo>
                  <a:pt x="13951" y="7006"/>
                  <a:pt x="13691" y="7163"/>
                  <a:pt x="13367" y="7320"/>
                </a:cubicBezTo>
                <a:cubicBezTo>
                  <a:pt x="13608" y="6959"/>
                  <a:pt x="14738" y="6320"/>
                  <a:pt x="14071" y="5774"/>
                </a:cubicBezTo>
                <a:cubicBezTo>
                  <a:pt x="13940" y="5666"/>
                  <a:pt x="13794" y="5621"/>
                  <a:pt x="13644" y="5621"/>
                </a:cubicBezTo>
                <a:cubicBezTo>
                  <a:pt x="13390" y="5621"/>
                  <a:pt x="13125" y="5752"/>
                  <a:pt x="12903" y="5935"/>
                </a:cubicBezTo>
                <a:lnTo>
                  <a:pt x="12903" y="5935"/>
                </a:lnTo>
                <a:cubicBezTo>
                  <a:pt x="13136" y="5521"/>
                  <a:pt x="13246" y="5044"/>
                  <a:pt x="13210" y="4560"/>
                </a:cubicBezTo>
                <a:cubicBezTo>
                  <a:pt x="13164" y="3504"/>
                  <a:pt x="12404" y="2485"/>
                  <a:pt x="11737" y="1717"/>
                </a:cubicBezTo>
                <a:cubicBezTo>
                  <a:pt x="10628" y="464"/>
                  <a:pt x="9071" y="0"/>
                  <a:pt x="7475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8"/>
          <p:cNvSpPr/>
          <p:nvPr/>
        </p:nvSpPr>
        <p:spPr>
          <a:xfrm flipH="1">
            <a:off x="4089130" y="4326595"/>
            <a:ext cx="80448" cy="74828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8"/>
          <p:cNvSpPr/>
          <p:nvPr/>
        </p:nvSpPr>
        <p:spPr>
          <a:xfrm flipH="1">
            <a:off x="5583463" y="4120988"/>
            <a:ext cx="87473" cy="81376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8"/>
          <p:cNvSpPr/>
          <p:nvPr/>
        </p:nvSpPr>
        <p:spPr>
          <a:xfrm flipH="1">
            <a:off x="218759" y="3887687"/>
            <a:ext cx="80437" cy="60706"/>
          </a:xfrm>
          <a:custGeom>
            <a:avLst/>
            <a:gdLst/>
            <a:ahLst/>
            <a:cxnLst/>
            <a:rect l="l" t="t" r="r" b="b"/>
            <a:pathLst>
              <a:path w="1594" h="1203" extrusionOk="0">
                <a:moveTo>
                  <a:pt x="895" y="0"/>
                </a:moveTo>
                <a:cubicBezTo>
                  <a:pt x="795" y="0"/>
                  <a:pt x="696" y="21"/>
                  <a:pt x="603" y="63"/>
                </a:cubicBezTo>
                <a:cubicBezTo>
                  <a:pt x="399" y="146"/>
                  <a:pt x="158" y="304"/>
                  <a:pt x="84" y="507"/>
                </a:cubicBezTo>
                <a:cubicBezTo>
                  <a:pt x="1" y="711"/>
                  <a:pt x="130" y="832"/>
                  <a:pt x="279" y="952"/>
                </a:cubicBezTo>
                <a:cubicBezTo>
                  <a:pt x="362" y="1017"/>
                  <a:pt x="455" y="1082"/>
                  <a:pt x="547" y="1146"/>
                </a:cubicBezTo>
                <a:cubicBezTo>
                  <a:pt x="649" y="1184"/>
                  <a:pt x="760" y="1202"/>
                  <a:pt x="871" y="1202"/>
                </a:cubicBezTo>
                <a:cubicBezTo>
                  <a:pt x="1020" y="1119"/>
                  <a:pt x="1168" y="1054"/>
                  <a:pt x="1288" y="971"/>
                </a:cubicBezTo>
                <a:cubicBezTo>
                  <a:pt x="1381" y="924"/>
                  <a:pt x="1511" y="878"/>
                  <a:pt x="1529" y="757"/>
                </a:cubicBezTo>
                <a:cubicBezTo>
                  <a:pt x="1594" y="498"/>
                  <a:pt x="1409" y="192"/>
                  <a:pt x="1186" y="63"/>
                </a:cubicBezTo>
                <a:cubicBezTo>
                  <a:pt x="1094" y="21"/>
                  <a:pt x="994" y="0"/>
                  <a:pt x="89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8"/>
          <p:cNvSpPr/>
          <p:nvPr/>
        </p:nvSpPr>
        <p:spPr>
          <a:xfrm flipH="1">
            <a:off x="529430" y="3873651"/>
            <a:ext cx="95425" cy="88764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8"/>
          <p:cNvSpPr/>
          <p:nvPr/>
        </p:nvSpPr>
        <p:spPr>
          <a:xfrm flipH="1">
            <a:off x="3609636" y="4241737"/>
            <a:ext cx="201231" cy="187250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8"/>
          <p:cNvSpPr/>
          <p:nvPr/>
        </p:nvSpPr>
        <p:spPr>
          <a:xfrm flipH="1">
            <a:off x="3283288" y="4916888"/>
            <a:ext cx="87473" cy="81376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9"/>
          <p:cNvSpPr txBox="1">
            <a:spLocks noGrp="1"/>
          </p:cNvSpPr>
          <p:nvPr>
            <p:ph type="title"/>
          </p:nvPr>
        </p:nvSpPr>
        <p:spPr>
          <a:xfrm>
            <a:off x="4477200" y="925200"/>
            <a:ext cx="3857700" cy="1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86" name="Google Shape;586;p9"/>
          <p:cNvSpPr txBox="1">
            <a:spLocks noGrp="1"/>
          </p:cNvSpPr>
          <p:nvPr>
            <p:ph type="subTitle" idx="1"/>
          </p:nvPr>
        </p:nvSpPr>
        <p:spPr>
          <a:xfrm>
            <a:off x="4477200" y="2672700"/>
            <a:ext cx="3857700" cy="1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87" name="Google Shape;587;p9"/>
          <p:cNvGrpSpPr/>
          <p:nvPr/>
        </p:nvGrpSpPr>
        <p:grpSpPr>
          <a:xfrm flipH="1">
            <a:off x="-2308617" y="3921791"/>
            <a:ext cx="4903107" cy="1233052"/>
            <a:chOff x="4624250" y="2097578"/>
            <a:chExt cx="4686138" cy="1178488"/>
          </a:xfrm>
        </p:grpSpPr>
        <p:sp>
          <p:nvSpPr>
            <p:cNvPr id="588" name="Google Shape;588;p9"/>
            <p:cNvSpPr/>
            <p:nvPr/>
          </p:nvSpPr>
          <p:spPr>
            <a:xfrm>
              <a:off x="6637807" y="2100616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8152479" y="2097578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8694945" y="2753713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8794890" y="2878067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8874510" y="3025889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7948714" y="2595520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7559622" y="2613120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6950212" y="2686350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7672243" y="2900592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8158346" y="2827257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8299044" y="2698188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8048659" y="2861305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7909009" y="3053023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7776692" y="3037622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6828896" y="3033851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7966210" y="3117033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4806647" y="2941461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4624250" y="3156424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6567084" y="28805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7293182" y="23674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6675287" y="2528265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7147122" y="2695442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9"/>
          <p:cNvGrpSpPr/>
          <p:nvPr/>
        </p:nvGrpSpPr>
        <p:grpSpPr>
          <a:xfrm>
            <a:off x="-1933195" y="885296"/>
            <a:ext cx="4152249" cy="1160123"/>
            <a:chOff x="7222318" y="885296"/>
            <a:chExt cx="4152249" cy="1160123"/>
          </a:xfrm>
        </p:grpSpPr>
        <p:sp>
          <p:nvSpPr>
            <p:cNvPr id="611" name="Google Shape;611;p9"/>
            <p:cNvSpPr/>
            <p:nvPr/>
          </p:nvSpPr>
          <p:spPr>
            <a:xfrm flipH="1">
              <a:off x="7222318" y="885296"/>
              <a:ext cx="4152249" cy="1160123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>
              <a:off x="7559909" y="139927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>
              <a:off x="7702009" y="982525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9"/>
          <p:cNvGrpSpPr/>
          <p:nvPr/>
        </p:nvGrpSpPr>
        <p:grpSpPr>
          <a:xfrm>
            <a:off x="6897691" y="369148"/>
            <a:ext cx="3064266" cy="770613"/>
            <a:chOff x="4624250" y="2097578"/>
            <a:chExt cx="4686138" cy="1178488"/>
          </a:xfrm>
        </p:grpSpPr>
        <p:sp>
          <p:nvSpPr>
            <p:cNvPr id="615" name="Google Shape;615;p9"/>
            <p:cNvSpPr/>
            <p:nvPr/>
          </p:nvSpPr>
          <p:spPr>
            <a:xfrm>
              <a:off x="6637807" y="2100616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8152479" y="2097578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694945" y="2753713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8794890" y="2878067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8874510" y="3025889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7948714" y="2595520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7559622" y="2613120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6950212" y="2686350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7672243" y="2900592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158346" y="2827257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8299044" y="2698188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8048659" y="2861305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909009" y="3053023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7776692" y="3037622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6828896" y="3033851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>
              <a:off x="7966210" y="3117033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4806647" y="2941461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4624250" y="3156424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6567084" y="28805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7293182" y="23674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6675287" y="2528265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7147122" y="2695442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_ONLY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1"/>
          <p:cNvSpPr txBox="1">
            <a:spLocks noGrp="1"/>
          </p:cNvSpPr>
          <p:nvPr>
            <p:ph type="title" hasCustomPrompt="1"/>
          </p:nvPr>
        </p:nvSpPr>
        <p:spPr>
          <a:xfrm>
            <a:off x="793800" y="1912094"/>
            <a:ext cx="6226500" cy="11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2" name="Google Shape;642;p11"/>
          <p:cNvSpPr txBox="1">
            <a:spLocks noGrp="1"/>
          </p:cNvSpPr>
          <p:nvPr>
            <p:ph type="body" idx="1"/>
          </p:nvPr>
        </p:nvSpPr>
        <p:spPr>
          <a:xfrm>
            <a:off x="793800" y="3127644"/>
            <a:ext cx="62265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3" name="Google Shape;643;p11"/>
          <p:cNvSpPr/>
          <p:nvPr/>
        </p:nvSpPr>
        <p:spPr>
          <a:xfrm>
            <a:off x="-6" y="370937"/>
            <a:ext cx="3414882" cy="1026817"/>
          </a:xfrm>
          <a:custGeom>
            <a:avLst/>
            <a:gdLst/>
            <a:ahLst/>
            <a:cxnLst/>
            <a:rect l="l" t="t" r="r" b="b"/>
            <a:pathLst>
              <a:path w="39701" h="11938" extrusionOk="0">
                <a:moveTo>
                  <a:pt x="1393" y="0"/>
                </a:moveTo>
                <a:cubicBezTo>
                  <a:pt x="906" y="0"/>
                  <a:pt x="360" y="387"/>
                  <a:pt x="0" y="551"/>
                </a:cubicBezTo>
                <a:lnTo>
                  <a:pt x="167" y="11869"/>
                </a:lnTo>
                <a:lnTo>
                  <a:pt x="39625" y="11906"/>
                </a:lnTo>
                <a:cubicBezTo>
                  <a:pt x="38949" y="11351"/>
                  <a:pt x="37402" y="10980"/>
                  <a:pt x="36587" y="10702"/>
                </a:cubicBezTo>
                <a:cubicBezTo>
                  <a:pt x="35808" y="10441"/>
                  <a:pt x="34952" y="10293"/>
                  <a:pt x="34103" y="10293"/>
                </a:cubicBezTo>
                <a:cubicBezTo>
                  <a:pt x="33540" y="10293"/>
                  <a:pt x="32979" y="10358"/>
                  <a:pt x="32447" y="10498"/>
                </a:cubicBezTo>
                <a:cubicBezTo>
                  <a:pt x="31947" y="10628"/>
                  <a:pt x="31530" y="10878"/>
                  <a:pt x="31095" y="11073"/>
                </a:cubicBezTo>
                <a:cubicBezTo>
                  <a:pt x="30993" y="10684"/>
                  <a:pt x="31104" y="10360"/>
                  <a:pt x="30678" y="10128"/>
                </a:cubicBezTo>
                <a:cubicBezTo>
                  <a:pt x="30600" y="10076"/>
                  <a:pt x="30513" y="10047"/>
                  <a:pt x="30423" y="10047"/>
                </a:cubicBezTo>
                <a:cubicBezTo>
                  <a:pt x="30385" y="10047"/>
                  <a:pt x="30346" y="10052"/>
                  <a:pt x="30307" y="10063"/>
                </a:cubicBezTo>
                <a:cubicBezTo>
                  <a:pt x="30231" y="10070"/>
                  <a:pt x="30139" y="10197"/>
                  <a:pt x="30023" y="10197"/>
                </a:cubicBezTo>
                <a:cubicBezTo>
                  <a:pt x="29984" y="10197"/>
                  <a:pt x="29944" y="10183"/>
                  <a:pt x="29900" y="10146"/>
                </a:cubicBezTo>
                <a:cubicBezTo>
                  <a:pt x="29807" y="10054"/>
                  <a:pt x="29909" y="9785"/>
                  <a:pt x="29853" y="9665"/>
                </a:cubicBezTo>
                <a:cubicBezTo>
                  <a:pt x="29789" y="9572"/>
                  <a:pt x="29714" y="9480"/>
                  <a:pt x="29622" y="9396"/>
                </a:cubicBezTo>
                <a:cubicBezTo>
                  <a:pt x="29561" y="9362"/>
                  <a:pt x="29493" y="9346"/>
                  <a:pt x="29423" y="9346"/>
                </a:cubicBezTo>
                <a:cubicBezTo>
                  <a:pt x="29077" y="9346"/>
                  <a:pt x="28668" y="9718"/>
                  <a:pt x="28668" y="10026"/>
                </a:cubicBezTo>
                <a:cubicBezTo>
                  <a:pt x="28464" y="9970"/>
                  <a:pt x="28584" y="9544"/>
                  <a:pt x="28575" y="9359"/>
                </a:cubicBezTo>
                <a:cubicBezTo>
                  <a:pt x="28510" y="8350"/>
                  <a:pt x="28242" y="7358"/>
                  <a:pt x="27797" y="6451"/>
                </a:cubicBezTo>
                <a:cubicBezTo>
                  <a:pt x="27112" y="5089"/>
                  <a:pt x="26260" y="4042"/>
                  <a:pt x="25018" y="3172"/>
                </a:cubicBezTo>
                <a:cubicBezTo>
                  <a:pt x="23481" y="2116"/>
                  <a:pt x="21665" y="1532"/>
                  <a:pt x="19804" y="1505"/>
                </a:cubicBezTo>
                <a:cubicBezTo>
                  <a:pt x="19773" y="1504"/>
                  <a:pt x="19743" y="1504"/>
                  <a:pt x="19713" y="1504"/>
                </a:cubicBezTo>
                <a:cubicBezTo>
                  <a:pt x="18547" y="1504"/>
                  <a:pt x="17190" y="1853"/>
                  <a:pt x="16432" y="2801"/>
                </a:cubicBezTo>
                <a:cubicBezTo>
                  <a:pt x="16108" y="3209"/>
                  <a:pt x="16024" y="3755"/>
                  <a:pt x="15932" y="4246"/>
                </a:cubicBezTo>
                <a:cubicBezTo>
                  <a:pt x="15793" y="5006"/>
                  <a:pt x="15747" y="5775"/>
                  <a:pt x="15802" y="6543"/>
                </a:cubicBezTo>
                <a:cubicBezTo>
                  <a:pt x="15885" y="7701"/>
                  <a:pt x="16006" y="8813"/>
                  <a:pt x="16432" y="9896"/>
                </a:cubicBezTo>
                <a:cubicBezTo>
                  <a:pt x="16562" y="10230"/>
                  <a:pt x="16571" y="10665"/>
                  <a:pt x="16867" y="10897"/>
                </a:cubicBezTo>
                <a:cubicBezTo>
                  <a:pt x="16571" y="10674"/>
                  <a:pt x="16395" y="10258"/>
                  <a:pt x="15997" y="10174"/>
                </a:cubicBezTo>
                <a:cubicBezTo>
                  <a:pt x="15973" y="10168"/>
                  <a:pt x="15950" y="10166"/>
                  <a:pt x="15927" y="10166"/>
                </a:cubicBezTo>
                <a:cubicBezTo>
                  <a:pt x="15750" y="10166"/>
                  <a:pt x="15581" y="10319"/>
                  <a:pt x="15440" y="10319"/>
                </a:cubicBezTo>
                <a:cubicBezTo>
                  <a:pt x="15424" y="10319"/>
                  <a:pt x="15409" y="10317"/>
                  <a:pt x="15395" y="10313"/>
                </a:cubicBezTo>
                <a:cubicBezTo>
                  <a:pt x="15246" y="10276"/>
                  <a:pt x="15219" y="10035"/>
                  <a:pt x="15172" y="9896"/>
                </a:cubicBezTo>
                <a:cubicBezTo>
                  <a:pt x="15059" y="9597"/>
                  <a:pt x="14861" y="9213"/>
                  <a:pt x="14504" y="9213"/>
                </a:cubicBezTo>
                <a:cubicBezTo>
                  <a:pt x="14452" y="9213"/>
                  <a:pt x="14397" y="9221"/>
                  <a:pt x="14339" y="9239"/>
                </a:cubicBezTo>
                <a:cubicBezTo>
                  <a:pt x="14181" y="9304"/>
                  <a:pt x="14033" y="9396"/>
                  <a:pt x="13885" y="9498"/>
                </a:cubicBezTo>
                <a:cubicBezTo>
                  <a:pt x="13718" y="9609"/>
                  <a:pt x="13607" y="9841"/>
                  <a:pt x="13449" y="9887"/>
                </a:cubicBezTo>
                <a:cubicBezTo>
                  <a:pt x="13412" y="9720"/>
                  <a:pt x="13403" y="9544"/>
                  <a:pt x="13422" y="9368"/>
                </a:cubicBezTo>
                <a:cubicBezTo>
                  <a:pt x="13440" y="9229"/>
                  <a:pt x="13505" y="9183"/>
                  <a:pt x="13533" y="9081"/>
                </a:cubicBezTo>
                <a:cubicBezTo>
                  <a:pt x="13625" y="8637"/>
                  <a:pt x="13477" y="8229"/>
                  <a:pt x="13403" y="7785"/>
                </a:cubicBezTo>
                <a:cubicBezTo>
                  <a:pt x="13190" y="6497"/>
                  <a:pt x="12532" y="5200"/>
                  <a:pt x="11847" y="4089"/>
                </a:cubicBezTo>
                <a:cubicBezTo>
                  <a:pt x="11430" y="3413"/>
                  <a:pt x="10847" y="2718"/>
                  <a:pt x="10143" y="2329"/>
                </a:cubicBezTo>
                <a:cubicBezTo>
                  <a:pt x="9383" y="1906"/>
                  <a:pt x="8585" y="1610"/>
                  <a:pt x="7756" y="1610"/>
                </a:cubicBezTo>
                <a:cubicBezTo>
                  <a:pt x="7423" y="1610"/>
                  <a:pt x="7086" y="1658"/>
                  <a:pt x="6743" y="1764"/>
                </a:cubicBezTo>
                <a:cubicBezTo>
                  <a:pt x="6391" y="1884"/>
                  <a:pt x="6067" y="2070"/>
                  <a:pt x="5789" y="2301"/>
                </a:cubicBezTo>
                <a:cubicBezTo>
                  <a:pt x="5632" y="2431"/>
                  <a:pt x="5502" y="2755"/>
                  <a:pt x="5298" y="2774"/>
                </a:cubicBezTo>
                <a:cubicBezTo>
                  <a:pt x="5280" y="2560"/>
                  <a:pt x="5113" y="2199"/>
                  <a:pt x="5002" y="1995"/>
                </a:cubicBezTo>
                <a:cubicBezTo>
                  <a:pt x="4891" y="1801"/>
                  <a:pt x="4780" y="1653"/>
                  <a:pt x="4548" y="1606"/>
                </a:cubicBezTo>
                <a:cubicBezTo>
                  <a:pt x="4469" y="1593"/>
                  <a:pt x="4391" y="1586"/>
                  <a:pt x="4313" y="1586"/>
                </a:cubicBezTo>
                <a:cubicBezTo>
                  <a:pt x="4235" y="1586"/>
                  <a:pt x="4159" y="1593"/>
                  <a:pt x="4085" y="1606"/>
                </a:cubicBezTo>
                <a:cubicBezTo>
                  <a:pt x="3992" y="1616"/>
                  <a:pt x="3844" y="1708"/>
                  <a:pt x="3789" y="1708"/>
                </a:cubicBezTo>
                <a:cubicBezTo>
                  <a:pt x="3766" y="1711"/>
                  <a:pt x="3745" y="1713"/>
                  <a:pt x="3725" y="1713"/>
                </a:cubicBezTo>
                <a:cubicBezTo>
                  <a:pt x="3486" y="1713"/>
                  <a:pt x="3443" y="1514"/>
                  <a:pt x="3298" y="1292"/>
                </a:cubicBezTo>
                <a:cubicBezTo>
                  <a:pt x="2973" y="801"/>
                  <a:pt x="2649" y="476"/>
                  <a:pt x="2140" y="254"/>
                </a:cubicBezTo>
                <a:cubicBezTo>
                  <a:pt x="1964" y="161"/>
                  <a:pt x="1779" y="87"/>
                  <a:pt x="1584" y="23"/>
                </a:cubicBezTo>
                <a:cubicBezTo>
                  <a:pt x="1522" y="7"/>
                  <a:pt x="1458" y="0"/>
                  <a:pt x="1393" y="0"/>
                </a:cubicBezTo>
                <a:close/>
                <a:moveTo>
                  <a:pt x="39616" y="11842"/>
                </a:moveTo>
                <a:cubicBezTo>
                  <a:pt x="39607" y="11842"/>
                  <a:pt x="39607" y="11859"/>
                  <a:pt x="39625" y="11906"/>
                </a:cubicBezTo>
                <a:cubicBezTo>
                  <a:pt x="39653" y="11929"/>
                  <a:pt x="39669" y="11938"/>
                  <a:pt x="39676" y="11938"/>
                </a:cubicBezTo>
                <a:cubicBezTo>
                  <a:pt x="39701" y="11938"/>
                  <a:pt x="39635" y="11842"/>
                  <a:pt x="39616" y="11842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11"/>
          <p:cNvSpPr/>
          <p:nvPr/>
        </p:nvSpPr>
        <p:spPr>
          <a:xfrm flipH="1">
            <a:off x="1147479" y="3709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11"/>
          <p:cNvSpPr/>
          <p:nvPr/>
        </p:nvSpPr>
        <p:spPr>
          <a:xfrm>
            <a:off x="948725" y="370927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11"/>
          <p:cNvSpPr/>
          <p:nvPr/>
        </p:nvSpPr>
        <p:spPr>
          <a:xfrm flipH="1">
            <a:off x="4774107" y="4206375"/>
            <a:ext cx="2918735" cy="1315162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1"/>
          <p:cNvSpPr/>
          <p:nvPr/>
        </p:nvSpPr>
        <p:spPr>
          <a:xfrm flipH="1">
            <a:off x="4632029" y="479787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1"/>
          <p:cNvSpPr/>
          <p:nvPr/>
        </p:nvSpPr>
        <p:spPr>
          <a:xfrm flipH="1">
            <a:off x="4632029" y="4392750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1"/>
            </a:gs>
            <a:gs pos="100000">
              <a:schemeClr val="lt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75525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Chango"/>
              <a:buNone/>
              <a:defRPr sz="3000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75525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●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○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Montserrat"/>
              <a:buChar char="■"/>
              <a:defRPr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ángulo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A7E8FF"/>
              </a:gs>
              <a:gs pos="100000">
                <a:srgbClr val="B9EDFF"/>
              </a:gs>
              <a:gs pos="5000">
                <a:srgbClr val="FFFFFF"/>
              </a:gs>
              <a:gs pos="94000">
                <a:srgbClr val="FF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29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1901" name="Google Shape;1901;p29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8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slidesgo-school/presentation-tips/how-to-modify-a-graph-in-our-templates?utm_source=slidesgo_template&amp;utm_medium=referral-link&amp;utm_campaign=how-to-modify-a-graph-in-our-templates&amp;utm_term=slidesgo-school&amp;utm_content=how-to-modify-a-graph-in-our-templat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docs.google.com/spreadsheets/d/1A5YsbzYWPR3gqlIrSkwnwmC1jZkQln4lmY7ETGZdQxQ/copy#gid=165471104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10" Type="http://schemas.openxmlformats.org/officeDocument/2006/relationships/image" Target="../media/image33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4.emf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n 133">
            <a:extLst>
              <a:ext uri="{FF2B5EF4-FFF2-40B4-BE49-F238E27FC236}">
                <a16:creationId xmlns:a16="http://schemas.microsoft.com/office/drawing/2014/main" id="{2C7D0832-AD56-5AB1-1390-4AC841A230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1" t="13969" r="10989" b="51767"/>
          <a:stretch/>
        </p:blipFill>
        <p:spPr>
          <a:xfrm rot="548121" flipH="1">
            <a:off x="2078419" y="4345712"/>
            <a:ext cx="2686668" cy="1207132"/>
          </a:xfrm>
          <a:custGeom>
            <a:avLst/>
            <a:gdLst>
              <a:gd name="connsiteX0" fmla="*/ 2686668 w 2686668"/>
              <a:gd name="connsiteY0" fmla="*/ 0 h 1207132"/>
              <a:gd name="connsiteX1" fmla="*/ 0 w 2686668"/>
              <a:gd name="connsiteY1" fmla="*/ 0 h 1207132"/>
              <a:gd name="connsiteX2" fmla="*/ 0 w 2686668"/>
              <a:gd name="connsiteY2" fmla="*/ 594120 h 1207132"/>
              <a:gd name="connsiteX3" fmla="*/ 2281833 w 2686668"/>
              <a:gd name="connsiteY3" fmla="*/ 961054 h 1207132"/>
              <a:gd name="connsiteX4" fmla="*/ 2242262 w 2686668"/>
              <a:gd name="connsiteY4" fmla="*/ 1207132 h 1207132"/>
              <a:gd name="connsiteX5" fmla="*/ 2686668 w 2686668"/>
              <a:gd name="connsiteY5" fmla="*/ 1207132 h 1207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6668" h="1207132">
                <a:moveTo>
                  <a:pt x="2686668" y="0"/>
                </a:moveTo>
                <a:lnTo>
                  <a:pt x="0" y="0"/>
                </a:lnTo>
                <a:lnTo>
                  <a:pt x="0" y="594120"/>
                </a:lnTo>
                <a:lnTo>
                  <a:pt x="2281833" y="961054"/>
                </a:lnTo>
                <a:lnTo>
                  <a:pt x="2242262" y="1207132"/>
                </a:lnTo>
                <a:lnTo>
                  <a:pt x="2686668" y="1207132"/>
                </a:lnTo>
                <a:close/>
              </a:path>
            </a:pathLst>
          </a:custGeom>
        </p:spPr>
      </p:pic>
      <p:pic>
        <p:nvPicPr>
          <p:cNvPr id="132" name="Imagen 131">
            <a:extLst>
              <a:ext uri="{FF2B5EF4-FFF2-40B4-BE49-F238E27FC236}">
                <a16:creationId xmlns:a16="http://schemas.microsoft.com/office/drawing/2014/main" id="{8F876B80-761A-189E-C2B0-3A4C7A935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51" t="13969" r="10989" b="55701"/>
          <a:stretch/>
        </p:blipFill>
        <p:spPr>
          <a:xfrm>
            <a:off x="-544" y="4084684"/>
            <a:ext cx="2686668" cy="1068545"/>
          </a:xfrm>
          <a:prstGeom prst="rect">
            <a:avLst/>
          </a:prstGeom>
        </p:spPr>
      </p:pic>
      <p:sp>
        <p:nvSpPr>
          <p:cNvPr id="124" name="Google Shape;1907;p31">
            <a:extLst>
              <a:ext uri="{FF2B5EF4-FFF2-40B4-BE49-F238E27FC236}">
                <a16:creationId xmlns:a16="http://schemas.microsoft.com/office/drawing/2014/main" id="{3C9F3426-A291-19E5-BA30-B2520C244DFE}"/>
              </a:ext>
            </a:extLst>
          </p:cNvPr>
          <p:cNvSpPr txBox="1">
            <a:spLocks/>
          </p:cNvSpPr>
          <p:nvPr/>
        </p:nvSpPr>
        <p:spPr>
          <a:xfrm>
            <a:off x="408062" y="994839"/>
            <a:ext cx="2899497" cy="156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5400" i="1" dirty="0">
                <a:solidFill>
                  <a:srgbClr val="2E64B1"/>
                </a:solidFill>
                <a:latin typeface="Anton" pitchFamily="2" charset="0"/>
              </a:rPr>
              <a:t>FLIGHTS BY </a:t>
            </a:r>
            <a:r>
              <a:rPr lang="es-PE" sz="5400" i="1" dirty="0">
                <a:solidFill>
                  <a:srgbClr val="0E89F3"/>
                </a:solidFill>
                <a:latin typeface="Anton" pitchFamily="2" charset="0"/>
              </a:rPr>
              <a:t>PLANE</a:t>
            </a:r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B71840B6-563E-44E6-5758-CD861F7917EA}"/>
              </a:ext>
            </a:extLst>
          </p:cNvPr>
          <p:cNvSpPr/>
          <p:nvPr/>
        </p:nvSpPr>
        <p:spPr>
          <a:xfrm>
            <a:off x="461912" y="3676587"/>
            <a:ext cx="2872357" cy="551159"/>
          </a:xfrm>
          <a:prstGeom prst="rect">
            <a:avLst/>
          </a:prstGeom>
          <a:noFill/>
          <a:ln w="19050">
            <a:solidFill>
              <a:srgbClr val="0E89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i="1" spc="600" dirty="0">
                <a:solidFill>
                  <a:srgbClr val="0E89F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FREE</a:t>
            </a:r>
            <a:r>
              <a:rPr lang="es-MX" sz="1400" b="1" i="1" spc="600" dirty="0">
                <a:solidFill>
                  <a:srgbClr val="2E64B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TEMPLATE</a:t>
            </a:r>
            <a:endParaRPr lang="es-PE" sz="1400" b="1" i="1" spc="600" dirty="0">
              <a:solidFill>
                <a:srgbClr val="2E64B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6" name="Google Shape;2760;p69">
            <a:extLst>
              <a:ext uri="{FF2B5EF4-FFF2-40B4-BE49-F238E27FC236}">
                <a16:creationId xmlns:a16="http://schemas.microsoft.com/office/drawing/2014/main" id="{5B14E28C-740D-1514-1BD4-D686DE93AABF}"/>
              </a:ext>
            </a:extLst>
          </p:cNvPr>
          <p:cNvSpPr txBox="1">
            <a:spLocks/>
          </p:cNvSpPr>
          <p:nvPr/>
        </p:nvSpPr>
        <p:spPr>
          <a:xfrm>
            <a:off x="400774" y="4675029"/>
            <a:ext cx="3411116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000" b="1" dirty="0">
                <a:solidFill>
                  <a:srgbClr val="2B2A2B"/>
                </a:solidFill>
                <a:latin typeface="Fira Sans Extra Condensed" panose="020B0503050000020004" pitchFamily="34" charset="0"/>
              </a:rPr>
              <a:t>www.plantillaspower-point.com</a:t>
            </a:r>
          </a:p>
        </p:txBody>
      </p:sp>
      <p:sp>
        <p:nvSpPr>
          <p:cNvPr id="127" name="TextBox 15">
            <a:extLst>
              <a:ext uri="{FF2B5EF4-FFF2-40B4-BE49-F238E27FC236}">
                <a16:creationId xmlns:a16="http://schemas.microsoft.com/office/drawing/2014/main" id="{A28480CD-E4B9-B99C-9709-41BF929890D0}"/>
              </a:ext>
            </a:extLst>
          </p:cNvPr>
          <p:cNvSpPr txBox="1"/>
          <p:nvPr/>
        </p:nvSpPr>
        <p:spPr>
          <a:xfrm>
            <a:off x="423540" y="2667940"/>
            <a:ext cx="3023684" cy="84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Lorem ipsum dolor sit amet, consectetur adipiscing elit, sed do eiusmod tempor incididunt ut labore et dolore magna aliqua. Ut enim ad minim veniam, 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08B9C250-5B3C-E8D2-E868-3FAEF7C54B9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38285" y="2564667"/>
            <a:ext cx="5446940" cy="2113134"/>
            <a:chOff x="930" y="854"/>
            <a:chExt cx="3900" cy="1513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1A806BB0-97CB-5623-219A-0A3B36CB5C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2" y="945"/>
              <a:ext cx="3858" cy="1422"/>
            </a:xfrm>
            <a:custGeom>
              <a:avLst/>
              <a:gdLst>
                <a:gd name="T0" fmla="*/ 781 w 1625"/>
                <a:gd name="T1" fmla="*/ 356 h 597"/>
                <a:gd name="T2" fmla="*/ 782 w 1625"/>
                <a:gd name="T3" fmla="*/ 357 h 597"/>
                <a:gd name="T4" fmla="*/ 712 w 1625"/>
                <a:gd name="T5" fmla="*/ 353 h 597"/>
                <a:gd name="T6" fmla="*/ 712 w 1625"/>
                <a:gd name="T7" fmla="*/ 353 h 597"/>
                <a:gd name="T8" fmla="*/ 245 w 1625"/>
                <a:gd name="T9" fmla="*/ 352 h 597"/>
                <a:gd name="T10" fmla="*/ 245 w 1625"/>
                <a:gd name="T11" fmla="*/ 352 h 597"/>
                <a:gd name="T12" fmla="*/ 133 w 1625"/>
                <a:gd name="T13" fmla="*/ 7 h 597"/>
                <a:gd name="T14" fmla="*/ 98 w 1625"/>
                <a:gd name="T15" fmla="*/ 24 h 597"/>
                <a:gd name="T16" fmla="*/ 4 w 1625"/>
                <a:gd name="T17" fmla="*/ 60 h 597"/>
                <a:gd name="T18" fmla="*/ 2 w 1625"/>
                <a:gd name="T19" fmla="*/ 94 h 597"/>
                <a:gd name="T20" fmla="*/ 146 w 1625"/>
                <a:gd name="T21" fmla="*/ 227 h 597"/>
                <a:gd name="T22" fmla="*/ 367 w 1625"/>
                <a:gd name="T23" fmla="*/ 345 h 597"/>
                <a:gd name="T24" fmla="*/ 278 w 1625"/>
                <a:gd name="T25" fmla="*/ 350 h 597"/>
                <a:gd name="T26" fmla="*/ 217 w 1625"/>
                <a:gd name="T27" fmla="*/ 332 h 597"/>
                <a:gd name="T28" fmla="*/ 215 w 1625"/>
                <a:gd name="T29" fmla="*/ 332 h 597"/>
                <a:gd name="T30" fmla="*/ 98 w 1625"/>
                <a:gd name="T31" fmla="*/ 362 h 597"/>
                <a:gd name="T32" fmla="*/ 96 w 1625"/>
                <a:gd name="T33" fmla="*/ 363 h 597"/>
                <a:gd name="T34" fmla="*/ 120 w 1625"/>
                <a:gd name="T35" fmla="*/ 380 h 597"/>
                <a:gd name="T36" fmla="*/ 162 w 1625"/>
                <a:gd name="T37" fmla="*/ 385 h 597"/>
                <a:gd name="T38" fmla="*/ 166 w 1625"/>
                <a:gd name="T39" fmla="*/ 405 h 597"/>
                <a:gd name="T40" fmla="*/ 283 w 1625"/>
                <a:gd name="T41" fmla="*/ 477 h 597"/>
                <a:gd name="T42" fmla="*/ 312 w 1625"/>
                <a:gd name="T43" fmla="*/ 474 h 597"/>
                <a:gd name="T44" fmla="*/ 316 w 1625"/>
                <a:gd name="T45" fmla="*/ 473 h 597"/>
                <a:gd name="T46" fmla="*/ 323 w 1625"/>
                <a:gd name="T47" fmla="*/ 476 h 597"/>
                <a:gd name="T48" fmla="*/ 367 w 1625"/>
                <a:gd name="T49" fmla="*/ 474 h 597"/>
                <a:gd name="T50" fmla="*/ 347 w 1625"/>
                <a:gd name="T51" fmla="*/ 437 h 597"/>
                <a:gd name="T52" fmla="*/ 348 w 1625"/>
                <a:gd name="T53" fmla="*/ 433 h 597"/>
                <a:gd name="T54" fmla="*/ 355 w 1625"/>
                <a:gd name="T55" fmla="*/ 413 h 597"/>
                <a:gd name="T56" fmla="*/ 553 w 1625"/>
                <a:gd name="T57" fmla="*/ 437 h 597"/>
                <a:gd name="T58" fmla="*/ 775 w 1625"/>
                <a:gd name="T59" fmla="*/ 534 h 597"/>
                <a:gd name="T60" fmla="*/ 1052 w 1625"/>
                <a:gd name="T61" fmla="*/ 597 h 597"/>
                <a:gd name="T62" fmla="*/ 1090 w 1625"/>
                <a:gd name="T63" fmla="*/ 552 h 597"/>
                <a:gd name="T64" fmla="*/ 1102 w 1625"/>
                <a:gd name="T65" fmla="*/ 518 h 597"/>
                <a:gd name="T66" fmla="*/ 1624 w 1625"/>
                <a:gd name="T67" fmla="*/ 463 h 597"/>
                <a:gd name="T68" fmla="*/ 1621 w 1625"/>
                <a:gd name="T69" fmla="*/ 458 h 597"/>
                <a:gd name="T70" fmla="*/ 1576 w 1625"/>
                <a:gd name="T71" fmla="*/ 424 h 597"/>
                <a:gd name="T72" fmla="*/ 1576 w 1625"/>
                <a:gd name="T73" fmla="*/ 424 h 597"/>
                <a:gd name="T74" fmla="*/ 1150 w 1625"/>
                <a:gd name="T75" fmla="*/ 389 h 597"/>
                <a:gd name="T76" fmla="*/ 1175 w 1625"/>
                <a:gd name="T77" fmla="*/ 356 h 597"/>
                <a:gd name="T78" fmla="*/ 1247 w 1625"/>
                <a:gd name="T79" fmla="*/ 350 h 597"/>
                <a:gd name="T80" fmla="*/ 1245 w 1625"/>
                <a:gd name="T81" fmla="*/ 347 h 597"/>
                <a:gd name="T82" fmla="*/ 1248 w 1625"/>
                <a:gd name="T83" fmla="*/ 345 h 597"/>
                <a:gd name="T84" fmla="*/ 1152 w 1625"/>
                <a:gd name="T85" fmla="*/ 330 h 597"/>
                <a:gd name="T86" fmla="*/ 1125 w 1625"/>
                <a:gd name="T87" fmla="*/ 310 h 597"/>
                <a:gd name="T88" fmla="*/ 1118 w 1625"/>
                <a:gd name="T89" fmla="*/ 306 h 597"/>
                <a:gd name="T90" fmla="*/ 1093 w 1625"/>
                <a:gd name="T91" fmla="*/ 324 h 597"/>
                <a:gd name="T92" fmla="*/ 1016 w 1625"/>
                <a:gd name="T93" fmla="*/ 341 h 597"/>
                <a:gd name="T94" fmla="*/ 1025 w 1625"/>
                <a:gd name="T95" fmla="*/ 350 h 597"/>
                <a:gd name="T96" fmla="*/ 1027 w 1625"/>
                <a:gd name="T97" fmla="*/ 350 h 597"/>
                <a:gd name="T98" fmla="*/ 1028 w 1625"/>
                <a:gd name="T99" fmla="*/ 379 h 597"/>
                <a:gd name="T100" fmla="*/ 832 w 1625"/>
                <a:gd name="T101" fmla="*/ 364 h 597"/>
                <a:gd name="T102" fmla="*/ 797 w 1625"/>
                <a:gd name="T103" fmla="*/ 345 h 597"/>
                <a:gd name="T104" fmla="*/ 241 w 1625"/>
                <a:gd name="T105" fmla="*/ 8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25" h="597">
                  <a:moveTo>
                    <a:pt x="782" y="357"/>
                  </a:moveTo>
                  <a:cubicBezTo>
                    <a:pt x="781" y="356"/>
                    <a:pt x="781" y="356"/>
                    <a:pt x="781" y="356"/>
                  </a:cubicBezTo>
                  <a:cubicBezTo>
                    <a:pt x="781" y="356"/>
                    <a:pt x="781" y="356"/>
                    <a:pt x="781" y="356"/>
                  </a:cubicBezTo>
                  <a:cubicBezTo>
                    <a:pt x="782" y="357"/>
                    <a:pt x="782" y="357"/>
                    <a:pt x="782" y="357"/>
                  </a:cubicBezTo>
                  <a:moveTo>
                    <a:pt x="712" y="353"/>
                  </a:moveTo>
                  <a:cubicBezTo>
                    <a:pt x="712" y="353"/>
                    <a:pt x="712" y="353"/>
                    <a:pt x="712" y="353"/>
                  </a:cubicBezTo>
                  <a:cubicBezTo>
                    <a:pt x="712" y="353"/>
                    <a:pt x="712" y="353"/>
                    <a:pt x="712" y="353"/>
                  </a:cubicBezTo>
                  <a:cubicBezTo>
                    <a:pt x="712" y="353"/>
                    <a:pt x="712" y="353"/>
                    <a:pt x="712" y="353"/>
                  </a:cubicBezTo>
                  <a:moveTo>
                    <a:pt x="245" y="352"/>
                  </a:moveTo>
                  <a:cubicBezTo>
                    <a:pt x="245" y="352"/>
                    <a:pt x="245" y="352"/>
                    <a:pt x="245" y="352"/>
                  </a:cubicBezTo>
                  <a:cubicBezTo>
                    <a:pt x="245" y="352"/>
                    <a:pt x="245" y="352"/>
                    <a:pt x="245" y="352"/>
                  </a:cubicBezTo>
                  <a:cubicBezTo>
                    <a:pt x="245" y="352"/>
                    <a:pt x="245" y="352"/>
                    <a:pt x="245" y="352"/>
                  </a:cubicBezTo>
                  <a:moveTo>
                    <a:pt x="182" y="0"/>
                  </a:moveTo>
                  <a:cubicBezTo>
                    <a:pt x="166" y="0"/>
                    <a:pt x="149" y="2"/>
                    <a:pt x="133" y="7"/>
                  </a:cubicBezTo>
                  <a:cubicBezTo>
                    <a:pt x="122" y="11"/>
                    <a:pt x="111" y="17"/>
                    <a:pt x="100" y="24"/>
                  </a:cubicBezTo>
                  <a:cubicBezTo>
                    <a:pt x="100" y="24"/>
                    <a:pt x="99" y="24"/>
                    <a:pt x="98" y="24"/>
                  </a:cubicBezTo>
                  <a:cubicBezTo>
                    <a:pt x="97" y="24"/>
                    <a:pt x="96" y="24"/>
                    <a:pt x="94" y="24"/>
                  </a:cubicBezTo>
                  <a:cubicBezTo>
                    <a:pt x="75" y="25"/>
                    <a:pt x="15" y="29"/>
                    <a:pt x="4" y="60"/>
                  </a:cubicBezTo>
                  <a:cubicBezTo>
                    <a:pt x="3" y="61"/>
                    <a:pt x="3" y="63"/>
                    <a:pt x="2" y="64"/>
                  </a:cubicBezTo>
                  <a:cubicBezTo>
                    <a:pt x="0" y="74"/>
                    <a:pt x="0" y="84"/>
                    <a:pt x="2" y="94"/>
                  </a:cubicBezTo>
                  <a:cubicBezTo>
                    <a:pt x="10" y="123"/>
                    <a:pt x="40" y="156"/>
                    <a:pt x="90" y="192"/>
                  </a:cubicBezTo>
                  <a:cubicBezTo>
                    <a:pt x="106" y="203"/>
                    <a:pt x="125" y="215"/>
                    <a:pt x="146" y="227"/>
                  </a:cubicBezTo>
                  <a:cubicBezTo>
                    <a:pt x="197" y="258"/>
                    <a:pt x="266" y="293"/>
                    <a:pt x="367" y="344"/>
                  </a:cubicBezTo>
                  <a:cubicBezTo>
                    <a:pt x="367" y="345"/>
                    <a:pt x="367" y="345"/>
                    <a:pt x="367" y="345"/>
                  </a:cubicBezTo>
                  <a:cubicBezTo>
                    <a:pt x="278" y="350"/>
                    <a:pt x="278" y="350"/>
                    <a:pt x="278" y="350"/>
                  </a:cubicBezTo>
                  <a:cubicBezTo>
                    <a:pt x="278" y="350"/>
                    <a:pt x="278" y="350"/>
                    <a:pt x="278" y="350"/>
                  </a:cubicBezTo>
                  <a:cubicBezTo>
                    <a:pt x="261" y="341"/>
                    <a:pt x="247" y="337"/>
                    <a:pt x="236" y="334"/>
                  </a:cubicBezTo>
                  <a:cubicBezTo>
                    <a:pt x="227" y="332"/>
                    <a:pt x="221" y="332"/>
                    <a:pt x="217" y="332"/>
                  </a:cubicBezTo>
                  <a:cubicBezTo>
                    <a:pt x="216" y="332"/>
                    <a:pt x="215" y="332"/>
                    <a:pt x="215" y="332"/>
                  </a:cubicBezTo>
                  <a:cubicBezTo>
                    <a:pt x="215" y="332"/>
                    <a:pt x="215" y="332"/>
                    <a:pt x="215" y="332"/>
                  </a:cubicBezTo>
                  <a:cubicBezTo>
                    <a:pt x="198" y="332"/>
                    <a:pt x="181" y="342"/>
                    <a:pt x="171" y="357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98" y="362"/>
                    <a:pt x="97" y="362"/>
                    <a:pt x="96" y="363"/>
                  </a:cubicBezTo>
                  <a:cubicBezTo>
                    <a:pt x="96" y="363"/>
                    <a:pt x="96" y="363"/>
                    <a:pt x="96" y="363"/>
                  </a:cubicBezTo>
                  <a:cubicBezTo>
                    <a:pt x="96" y="364"/>
                    <a:pt x="97" y="364"/>
                    <a:pt x="98" y="366"/>
                  </a:cubicBezTo>
                  <a:cubicBezTo>
                    <a:pt x="103" y="370"/>
                    <a:pt x="120" y="380"/>
                    <a:pt x="120" y="380"/>
                  </a:cubicBezTo>
                  <a:cubicBezTo>
                    <a:pt x="162" y="385"/>
                    <a:pt x="162" y="385"/>
                    <a:pt x="162" y="385"/>
                  </a:cubicBezTo>
                  <a:cubicBezTo>
                    <a:pt x="162" y="385"/>
                    <a:pt x="162" y="385"/>
                    <a:pt x="162" y="385"/>
                  </a:cubicBezTo>
                  <a:cubicBezTo>
                    <a:pt x="162" y="392"/>
                    <a:pt x="163" y="399"/>
                    <a:pt x="166" y="405"/>
                  </a:cubicBezTo>
                  <a:cubicBezTo>
                    <a:pt x="166" y="405"/>
                    <a:pt x="166" y="405"/>
                    <a:pt x="166" y="405"/>
                  </a:cubicBezTo>
                  <a:cubicBezTo>
                    <a:pt x="170" y="416"/>
                    <a:pt x="178" y="426"/>
                    <a:pt x="189" y="436"/>
                  </a:cubicBezTo>
                  <a:cubicBezTo>
                    <a:pt x="214" y="457"/>
                    <a:pt x="254" y="474"/>
                    <a:pt x="283" y="477"/>
                  </a:cubicBezTo>
                  <a:cubicBezTo>
                    <a:pt x="286" y="477"/>
                    <a:pt x="289" y="477"/>
                    <a:pt x="291" y="477"/>
                  </a:cubicBezTo>
                  <a:cubicBezTo>
                    <a:pt x="299" y="477"/>
                    <a:pt x="306" y="476"/>
                    <a:pt x="312" y="474"/>
                  </a:cubicBezTo>
                  <a:cubicBezTo>
                    <a:pt x="312" y="474"/>
                    <a:pt x="312" y="474"/>
                    <a:pt x="312" y="474"/>
                  </a:cubicBezTo>
                  <a:cubicBezTo>
                    <a:pt x="313" y="474"/>
                    <a:pt x="314" y="474"/>
                    <a:pt x="316" y="473"/>
                  </a:cubicBezTo>
                  <a:cubicBezTo>
                    <a:pt x="316" y="474"/>
                    <a:pt x="316" y="474"/>
                    <a:pt x="316" y="474"/>
                  </a:cubicBezTo>
                  <a:cubicBezTo>
                    <a:pt x="316" y="474"/>
                    <a:pt x="319" y="475"/>
                    <a:pt x="323" y="476"/>
                  </a:cubicBezTo>
                  <a:cubicBezTo>
                    <a:pt x="331" y="477"/>
                    <a:pt x="342" y="479"/>
                    <a:pt x="351" y="479"/>
                  </a:cubicBezTo>
                  <a:cubicBezTo>
                    <a:pt x="359" y="479"/>
                    <a:pt x="365" y="478"/>
                    <a:pt x="367" y="474"/>
                  </a:cubicBezTo>
                  <a:cubicBezTo>
                    <a:pt x="372" y="465"/>
                    <a:pt x="356" y="446"/>
                    <a:pt x="349" y="439"/>
                  </a:cubicBezTo>
                  <a:cubicBezTo>
                    <a:pt x="348" y="438"/>
                    <a:pt x="347" y="437"/>
                    <a:pt x="347" y="437"/>
                  </a:cubicBezTo>
                  <a:cubicBezTo>
                    <a:pt x="347" y="437"/>
                    <a:pt x="347" y="437"/>
                    <a:pt x="347" y="437"/>
                  </a:cubicBezTo>
                  <a:cubicBezTo>
                    <a:pt x="347" y="436"/>
                    <a:pt x="347" y="435"/>
                    <a:pt x="348" y="433"/>
                  </a:cubicBezTo>
                  <a:cubicBezTo>
                    <a:pt x="348" y="427"/>
                    <a:pt x="348" y="420"/>
                    <a:pt x="345" y="412"/>
                  </a:cubicBezTo>
                  <a:cubicBezTo>
                    <a:pt x="355" y="413"/>
                    <a:pt x="355" y="413"/>
                    <a:pt x="355" y="413"/>
                  </a:cubicBezTo>
                  <a:cubicBezTo>
                    <a:pt x="524" y="434"/>
                    <a:pt x="524" y="434"/>
                    <a:pt x="524" y="434"/>
                  </a:cubicBezTo>
                  <a:cubicBezTo>
                    <a:pt x="553" y="437"/>
                    <a:pt x="553" y="437"/>
                    <a:pt x="553" y="437"/>
                  </a:cubicBezTo>
                  <a:cubicBezTo>
                    <a:pt x="606" y="463"/>
                    <a:pt x="675" y="494"/>
                    <a:pt x="744" y="522"/>
                  </a:cubicBezTo>
                  <a:cubicBezTo>
                    <a:pt x="755" y="526"/>
                    <a:pt x="765" y="530"/>
                    <a:pt x="775" y="534"/>
                  </a:cubicBezTo>
                  <a:cubicBezTo>
                    <a:pt x="861" y="567"/>
                    <a:pt x="946" y="593"/>
                    <a:pt x="1003" y="595"/>
                  </a:cubicBezTo>
                  <a:cubicBezTo>
                    <a:pt x="1003" y="595"/>
                    <a:pt x="1027" y="597"/>
                    <a:pt x="1052" y="597"/>
                  </a:cubicBezTo>
                  <a:cubicBezTo>
                    <a:pt x="1078" y="597"/>
                    <a:pt x="1105" y="595"/>
                    <a:pt x="1108" y="586"/>
                  </a:cubicBezTo>
                  <a:cubicBezTo>
                    <a:pt x="1111" y="578"/>
                    <a:pt x="1104" y="566"/>
                    <a:pt x="1090" y="552"/>
                  </a:cubicBezTo>
                  <a:cubicBezTo>
                    <a:pt x="1090" y="552"/>
                    <a:pt x="1090" y="552"/>
                    <a:pt x="1090" y="552"/>
                  </a:cubicBezTo>
                  <a:cubicBezTo>
                    <a:pt x="1102" y="518"/>
                    <a:pt x="1102" y="518"/>
                    <a:pt x="1102" y="518"/>
                  </a:cubicBezTo>
                  <a:cubicBezTo>
                    <a:pt x="1122" y="462"/>
                    <a:pt x="1122" y="462"/>
                    <a:pt x="1122" y="462"/>
                  </a:cubicBezTo>
                  <a:cubicBezTo>
                    <a:pt x="1624" y="463"/>
                    <a:pt x="1624" y="463"/>
                    <a:pt x="1624" y="463"/>
                  </a:cubicBezTo>
                  <a:cubicBezTo>
                    <a:pt x="1624" y="463"/>
                    <a:pt x="1624" y="463"/>
                    <a:pt x="1624" y="463"/>
                  </a:cubicBezTo>
                  <a:cubicBezTo>
                    <a:pt x="1625" y="463"/>
                    <a:pt x="1625" y="461"/>
                    <a:pt x="1621" y="458"/>
                  </a:cubicBezTo>
                  <a:cubicBezTo>
                    <a:pt x="1590" y="427"/>
                    <a:pt x="1579" y="424"/>
                    <a:pt x="1576" y="424"/>
                  </a:cubicBezTo>
                  <a:cubicBezTo>
                    <a:pt x="1576" y="424"/>
                    <a:pt x="1576" y="424"/>
                    <a:pt x="1576" y="424"/>
                  </a:cubicBezTo>
                  <a:cubicBezTo>
                    <a:pt x="1576" y="424"/>
                    <a:pt x="1576" y="424"/>
                    <a:pt x="1576" y="424"/>
                  </a:cubicBezTo>
                  <a:cubicBezTo>
                    <a:pt x="1576" y="424"/>
                    <a:pt x="1576" y="424"/>
                    <a:pt x="1576" y="424"/>
                  </a:cubicBezTo>
                  <a:cubicBezTo>
                    <a:pt x="1552" y="422"/>
                    <a:pt x="1552" y="422"/>
                    <a:pt x="1552" y="422"/>
                  </a:cubicBezTo>
                  <a:cubicBezTo>
                    <a:pt x="1150" y="389"/>
                    <a:pt x="1150" y="389"/>
                    <a:pt x="1150" y="389"/>
                  </a:cubicBezTo>
                  <a:cubicBezTo>
                    <a:pt x="1164" y="356"/>
                    <a:pt x="1164" y="356"/>
                    <a:pt x="1164" y="356"/>
                  </a:cubicBezTo>
                  <a:cubicBezTo>
                    <a:pt x="1175" y="356"/>
                    <a:pt x="1175" y="356"/>
                    <a:pt x="1175" y="356"/>
                  </a:cubicBezTo>
                  <a:cubicBezTo>
                    <a:pt x="1263" y="360"/>
                    <a:pt x="1263" y="360"/>
                    <a:pt x="1263" y="360"/>
                  </a:cubicBezTo>
                  <a:cubicBezTo>
                    <a:pt x="1262" y="360"/>
                    <a:pt x="1253" y="355"/>
                    <a:pt x="1247" y="350"/>
                  </a:cubicBezTo>
                  <a:cubicBezTo>
                    <a:pt x="1247" y="350"/>
                    <a:pt x="1245" y="349"/>
                    <a:pt x="1245" y="348"/>
                  </a:cubicBezTo>
                  <a:cubicBezTo>
                    <a:pt x="1245" y="347"/>
                    <a:pt x="1245" y="347"/>
                    <a:pt x="1245" y="347"/>
                  </a:cubicBezTo>
                  <a:cubicBezTo>
                    <a:pt x="1245" y="346"/>
                    <a:pt x="1246" y="345"/>
                    <a:pt x="1247" y="345"/>
                  </a:cubicBezTo>
                  <a:cubicBezTo>
                    <a:pt x="1247" y="345"/>
                    <a:pt x="1248" y="345"/>
                    <a:pt x="1248" y="345"/>
                  </a:cubicBezTo>
                  <a:cubicBezTo>
                    <a:pt x="1243" y="345"/>
                    <a:pt x="1243" y="345"/>
                    <a:pt x="1243" y="345"/>
                  </a:cubicBezTo>
                  <a:cubicBezTo>
                    <a:pt x="1152" y="330"/>
                    <a:pt x="1152" y="330"/>
                    <a:pt x="1152" y="330"/>
                  </a:cubicBezTo>
                  <a:cubicBezTo>
                    <a:pt x="1125" y="310"/>
                    <a:pt x="1125" y="310"/>
                    <a:pt x="1125" y="310"/>
                  </a:cubicBezTo>
                  <a:cubicBezTo>
                    <a:pt x="1125" y="310"/>
                    <a:pt x="1125" y="310"/>
                    <a:pt x="1125" y="310"/>
                  </a:cubicBezTo>
                  <a:cubicBezTo>
                    <a:pt x="1121" y="307"/>
                    <a:pt x="1121" y="307"/>
                    <a:pt x="1121" y="307"/>
                  </a:cubicBezTo>
                  <a:cubicBezTo>
                    <a:pt x="1120" y="306"/>
                    <a:pt x="1119" y="306"/>
                    <a:pt x="1118" y="306"/>
                  </a:cubicBezTo>
                  <a:cubicBezTo>
                    <a:pt x="1116" y="306"/>
                    <a:pt x="1115" y="306"/>
                    <a:pt x="1114" y="307"/>
                  </a:cubicBezTo>
                  <a:cubicBezTo>
                    <a:pt x="1093" y="324"/>
                    <a:pt x="1093" y="324"/>
                    <a:pt x="1093" y="324"/>
                  </a:cubicBezTo>
                  <a:cubicBezTo>
                    <a:pt x="1018" y="339"/>
                    <a:pt x="1018" y="339"/>
                    <a:pt x="1018" y="339"/>
                  </a:cubicBezTo>
                  <a:cubicBezTo>
                    <a:pt x="1016" y="339"/>
                    <a:pt x="1015" y="340"/>
                    <a:pt x="1016" y="341"/>
                  </a:cubicBezTo>
                  <a:cubicBezTo>
                    <a:pt x="1016" y="341"/>
                    <a:pt x="1016" y="341"/>
                    <a:pt x="1016" y="341"/>
                  </a:cubicBezTo>
                  <a:cubicBezTo>
                    <a:pt x="1025" y="350"/>
                    <a:pt x="1025" y="350"/>
                    <a:pt x="1025" y="350"/>
                  </a:cubicBezTo>
                  <a:cubicBezTo>
                    <a:pt x="1025" y="350"/>
                    <a:pt x="1026" y="350"/>
                    <a:pt x="1027" y="350"/>
                  </a:cubicBezTo>
                  <a:cubicBezTo>
                    <a:pt x="1027" y="350"/>
                    <a:pt x="1027" y="350"/>
                    <a:pt x="1027" y="350"/>
                  </a:cubicBezTo>
                  <a:cubicBezTo>
                    <a:pt x="1062" y="351"/>
                    <a:pt x="1062" y="351"/>
                    <a:pt x="1062" y="351"/>
                  </a:cubicBezTo>
                  <a:cubicBezTo>
                    <a:pt x="1028" y="379"/>
                    <a:pt x="1028" y="379"/>
                    <a:pt x="1028" y="379"/>
                  </a:cubicBezTo>
                  <a:cubicBezTo>
                    <a:pt x="1028" y="379"/>
                    <a:pt x="1028" y="379"/>
                    <a:pt x="1028" y="379"/>
                  </a:cubicBezTo>
                  <a:cubicBezTo>
                    <a:pt x="832" y="364"/>
                    <a:pt x="832" y="364"/>
                    <a:pt x="832" y="364"/>
                  </a:cubicBezTo>
                  <a:cubicBezTo>
                    <a:pt x="832" y="364"/>
                    <a:pt x="832" y="364"/>
                    <a:pt x="832" y="364"/>
                  </a:cubicBezTo>
                  <a:cubicBezTo>
                    <a:pt x="819" y="356"/>
                    <a:pt x="808" y="349"/>
                    <a:pt x="797" y="345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46" y="57"/>
                    <a:pt x="299" y="24"/>
                    <a:pt x="241" y="8"/>
                  </a:cubicBezTo>
                  <a:cubicBezTo>
                    <a:pt x="222" y="3"/>
                    <a:pt x="202" y="0"/>
                    <a:pt x="182" y="0"/>
                  </a:cubicBezTo>
                </a:path>
              </a:pathLst>
            </a:custGeom>
            <a:solidFill>
              <a:srgbClr val="C3D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A252653D-E12C-3722-6D7C-D6C0E2EA8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" y="854"/>
              <a:ext cx="1545" cy="848"/>
            </a:xfrm>
            <a:custGeom>
              <a:avLst/>
              <a:gdLst>
                <a:gd name="T0" fmla="*/ 3 w 651"/>
                <a:gd name="T1" fmla="*/ 72 h 356"/>
                <a:gd name="T2" fmla="*/ 3 w 651"/>
                <a:gd name="T3" fmla="*/ 102 h 356"/>
                <a:gd name="T4" fmla="*/ 173 w 651"/>
                <a:gd name="T5" fmla="*/ 111 h 356"/>
                <a:gd name="T6" fmla="*/ 601 w 651"/>
                <a:gd name="T7" fmla="*/ 351 h 356"/>
                <a:gd name="T8" fmla="*/ 651 w 651"/>
                <a:gd name="T9" fmla="*/ 356 h 356"/>
                <a:gd name="T10" fmla="*/ 187 w 651"/>
                <a:gd name="T11" fmla="*/ 91 h 356"/>
                <a:gd name="T12" fmla="*/ 3 w 651"/>
                <a:gd name="T13" fmla="*/ 7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1" h="356">
                  <a:moveTo>
                    <a:pt x="3" y="72"/>
                  </a:moveTo>
                  <a:cubicBezTo>
                    <a:pt x="0" y="81"/>
                    <a:pt x="0" y="91"/>
                    <a:pt x="3" y="102"/>
                  </a:cubicBezTo>
                  <a:cubicBezTo>
                    <a:pt x="0" y="15"/>
                    <a:pt x="136" y="90"/>
                    <a:pt x="173" y="111"/>
                  </a:cubicBezTo>
                  <a:cubicBezTo>
                    <a:pt x="280" y="170"/>
                    <a:pt x="601" y="351"/>
                    <a:pt x="601" y="351"/>
                  </a:cubicBezTo>
                  <a:cubicBezTo>
                    <a:pt x="651" y="356"/>
                    <a:pt x="651" y="356"/>
                    <a:pt x="651" y="356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7" y="91"/>
                    <a:pt x="38" y="0"/>
                    <a:pt x="3" y="72"/>
                  </a:cubicBezTo>
                  <a:close/>
                </a:path>
              </a:pathLst>
            </a:custGeom>
            <a:solidFill>
              <a:srgbClr val="C3D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EB29981-5DD0-64F0-5A92-0010820B7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" y="854"/>
              <a:ext cx="1683" cy="860"/>
            </a:xfrm>
            <a:custGeom>
              <a:avLst/>
              <a:gdLst>
                <a:gd name="T0" fmla="*/ 1 w 709"/>
                <a:gd name="T1" fmla="*/ 68 h 361"/>
                <a:gd name="T2" fmla="*/ 0 w 709"/>
                <a:gd name="T3" fmla="*/ 72 h 361"/>
                <a:gd name="T4" fmla="*/ 184 w 709"/>
                <a:gd name="T5" fmla="*/ 91 h 361"/>
                <a:gd name="T6" fmla="*/ 648 w 709"/>
                <a:gd name="T7" fmla="*/ 356 h 361"/>
                <a:gd name="T8" fmla="*/ 709 w 709"/>
                <a:gd name="T9" fmla="*/ 361 h 361"/>
                <a:gd name="T10" fmla="*/ 709 w 709"/>
                <a:gd name="T11" fmla="*/ 361 h 361"/>
                <a:gd name="T12" fmla="*/ 398 w 709"/>
                <a:gd name="T13" fmla="*/ 177 h 361"/>
                <a:gd name="T14" fmla="*/ 91 w 709"/>
                <a:gd name="T15" fmla="*/ 32 h 361"/>
                <a:gd name="T16" fmla="*/ 1 w 709"/>
                <a:gd name="T17" fmla="*/ 68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9" h="361">
                  <a:moveTo>
                    <a:pt x="1" y="68"/>
                  </a:moveTo>
                  <a:cubicBezTo>
                    <a:pt x="1" y="69"/>
                    <a:pt x="0" y="70"/>
                    <a:pt x="0" y="72"/>
                  </a:cubicBezTo>
                  <a:cubicBezTo>
                    <a:pt x="35" y="0"/>
                    <a:pt x="184" y="91"/>
                    <a:pt x="184" y="91"/>
                  </a:cubicBezTo>
                  <a:cubicBezTo>
                    <a:pt x="648" y="356"/>
                    <a:pt x="648" y="356"/>
                    <a:pt x="648" y="356"/>
                  </a:cubicBezTo>
                  <a:cubicBezTo>
                    <a:pt x="709" y="361"/>
                    <a:pt x="709" y="361"/>
                    <a:pt x="709" y="361"/>
                  </a:cubicBezTo>
                  <a:cubicBezTo>
                    <a:pt x="709" y="361"/>
                    <a:pt x="709" y="361"/>
                    <a:pt x="709" y="361"/>
                  </a:cubicBezTo>
                  <a:cubicBezTo>
                    <a:pt x="398" y="177"/>
                    <a:pt x="398" y="177"/>
                    <a:pt x="398" y="177"/>
                  </a:cubicBezTo>
                  <a:cubicBezTo>
                    <a:pt x="398" y="177"/>
                    <a:pt x="191" y="54"/>
                    <a:pt x="91" y="32"/>
                  </a:cubicBezTo>
                  <a:cubicBezTo>
                    <a:pt x="72" y="32"/>
                    <a:pt x="13" y="36"/>
                    <a:pt x="1" y="68"/>
                  </a:cubicBezTo>
                  <a:close/>
                </a:path>
              </a:pathLst>
            </a:custGeom>
            <a:solidFill>
              <a:srgbClr val="DC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E05B08C1-316C-87C9-189E-5EE33C21B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" y="890"/>
              <a:ext cx="1427" cy="810"/>
            </a:xfrm>
            <a:custGeom>
              <a:avLst/>
              <a:gdLst>
                <a:gd name="T0" fmla="*/ 173 w 601"/>
                <a:gd name="T1" fmla="*/ 96 h 340"/>
                <a:gd name="T2" fmla="*/ 3 w 601"/>
                <a:gd name="T3" fmla="*/ 87 h 340"/>
                <a:gd name="T4" fmla="*/ 90 w 601"/>
                <a:gd name="T5" fmla="*/ 184 h 340"/>
                <a:gd name="T6" fmla="*/ 146 w 601"/>
                <a:gd name="T7" fmla="*/ 220 h 340"/>
                <a:gd name="T8" fmla="*/ 146 w 601"/>
                <a:gd name="T9" fmla="*/ 220 h 340"/>
                <a:gd name="T10" fmla="*/ 29 w 601"/>
                <a:gd name="T11" fmla="*/ 96 h 340"/>
                <a:gd name="T12" fmla="*/ 193 w 601"/>
                <a:gd name="T13" fmla="*/ 133 h 340"/>
                <a:gd name="T14" fmla="*/ 591 w 601"/>
                <a:gd name="T15" fmla="*/ 339 h 340"/>
                <a:gd name="T16" fmla="*/ 591 w 601"/>
                <a:gd name="T17" fmla="*/ 340 h 340"/>
                <a:gd name="T18" fmla="*/ 601 w 601"/>
                <a:gd name="T19" fmla="*/ 336 h 340"/>
                <a:gd name="T20" fmla="*/ 173 w 601"/>
                <a:gd name="T21" fmla="*/ 96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1" h="340">
                  <a:moveTo>
                    <a:pt x="173" y="96"/>
                  </a:moveTo>
                  <a:cubicBezTo>
                    <a:pt x="136" y="75"/>
                    <a:pt x="0" y="0"/>
                    <a:pt x="3" y="87"/>
                  </a:cubicBezTo>
                  <a:cubicBezTo>
                    <a:pt x="10" y="116"/>
                    <a:pt x="40" y="149"/>
                    <a:pt x="90" y="184"/>
                  </a:cubicBezTo>
                  <a:cubicBezTo>
                    <a:pt x="107" y="196"/>
                    <a:pt x="125" y="208"/>
                    <a:pt x="146" y="220"/>
                  </a:cubicBezTo>
                  <a:cubicBezTo>
                    <a:pt x="146" y="220"/>
                    <a:pt x="146" y="220"/>
                    <a:pt x="146" y="220"/>
                  </a:cubicBezTo>
                  <a:cubicBezTo>
                    <a:pt x="142" y="217"/>
                    <a:pt x="20" y="139"/>
                    <a:pt x="29" y="96"/>
                  </a:cubicBezTo>
                  <a:cubicBezTo>
                    <a:pt x="38" y="53"/>
                    <a:pt x="193" y="133"/>
                    <a:pt x="193" y="133"/>
                  </a:cubicBezTo>
                  <a:cubicBezTo>
                    <a:pt x="591" y="339"/>
                    <a:pt x="591" y="339"/>
                    <a:pt x="591" y="339"/>
                  </a:cubicBezTo>
                  <a:cubicBezTo>
                    <a:pt x="591" y="339"/>
                    <a:pt x="591" y="340"/>
                    <a:pt x="591" y="340"/>
                  </a:cubicBezTo>
                  <a:cubicBezTo>
                    <a:pt x="594" y="336"/>
                    <a:pt x="601" y="336"/>
                    <a:pt x="601" y="336"/>
                  </a:cubicBezTo>
                  <a:cubicBezTo>
                    <a:pt x="601" y="336"/>
                    <a:pt x="280" y="155"/>
                    <a:pt x="173" y="96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A3A14E7-7A2E-AFF1-4C49-80030CF1E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" y="1016"/>
              <a:ext cx="2548" cy="1337"/>
            </a:xfrm>
            <a:custGeom>
              <a:avLst/>
              <a:gdLst>
                <a:gd name="T0" fmla="*/ 126 w 1073"/>
                <a:gd name="T1" fmla="*/ 167 h 561"/>
                <a:gd name="T2" fmla="*/ 126 w 1073"/>
                <a:gd name="T3" fmla="*/ 167 h 561"/>
                <a:gd name="T4" fmla="*/ 347 w 1073"/>
                <a:gd name="T5" fmla="*/ 284 h 561"/>
                <a:gd name="T6" fmla="*/ 377 w 1073"/>
                <a:gd name="T7" fmla="*/ 299 h 561"/>
                <a:gd name="T8" fmla="*/ 427 w 1073"/>
                <a:gd name="T9" fmla="*/ 324 h 561"/>
                <a:gd name="T10" fmla="*/ 428 w 1073"/>
                <a:gd name="T11" fmla="*/ 325 h 561"/>
                <a:gd name="T12" fmla="*/ 533 w 1073"/>
                <a:gd name="T13" fmla="*/ 377 h 561"/>
                <a:gd name="T14" fmla="*/ 724 w 1073"/>
                <a:gd name="T15" fmla="*/ 461 h 561"/>
                <a:gd name="T16" fmla="*/ 858 w 1073"/>
                <a:gd name="T17" fmla="*/ 441 h 561"/>
                <a:gd name="T18" fmla="*/ 841 w 1073"/>
                <a:gd name="T19" fmla="*/ 438 h 561"/>
                <a:gd name="T20" fmla="*/ 834 w 1073"/>
                <a:gd name="T21" fmla="*/ 436 h 561"/>
                <a:gd name="T22" fmla="*/ 833 w 1073"/>
                <a:gd name="T23" fmla="*/ 435 h 561"/>
                <a:gd name="T24" fmla="*/ 829 w 1073"/>
                <a:gd name="T25" fmla="*/ 436 h 561"/>
                <a:gd name="T26" fmla="*/ 829 w 1073"/>
                <a:gd name="T27" fmla="*/ 436 h 561"/>
                <a:gd name="T28" fmla="*/ 800 w 1073"/>
                <a:gd name="T29" fmla="*/ 439 h 561"/>
                <a:gd name="T30" fmla="*/ 710 w 1073"/>
                <a:gd name="T31" fmla="*/ 399 h 561"/>
                <a:gd name="T32" fmla="*/ 709 w 1073"/>
                <a:gd name="T33" fmla="*/ 399 h 561"/>
                <a:gd name="T34" fmla="*/ 594 w 1073"/>
                <a:gd name="T35" fmla="*/ 333 h 561"/>
                <a:gd name="T36" fmla="*/ 568 w 1073"/>
                <a:gd name="T37" fmla="*/ 295 h 561"/>
                <a:gd name="T38" fmla="*/ 571 w 1073"/>
                <a:gd name="T39" fmla="*/ 287 h 561"/>
                <a:gd name="T40" fmla="*/ 571 w 1073"/>
                <a:gd name="T41" fmla="*/ 286 h 561"/>
                <a:gd name="T42" fmla="*/ 173 w 1073"/>
                <a:gd name="T43" fmla="*/ 80 h 561"/>
                <a:gd name="T44" fmla="*/ 9 w 1073"/>
                <a:gd name="T45" fmla="*/ 43 h 561"/>
                <a:gd name="T46" fmla="*/ 126 w 1073"/>
                <a:gd name="T47" fmla="*/ 167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3" h="561">
                  <a:moveTo>
                    <a:pt x="126" y="167"/>
                  </a:moveTo>
                  <a:cubicBezTo>
                    <a:pt x="126" y="167"/>
                    <a:pt x="126" y="167"/>
                    <a:pt x="126" y="167"/>
                  </a:cubicBezTo>
                  <a:cubicBezTo>
                    <a:pt x="177" y="197"/>
                    <a:pt x="246" y="232"/>
                    <a:pt x="347" y="284"/>
                  </a:cubicBezTo>
                  <a:cubicBezTo>
                    <a:pt x="357" y="289"/>
                    <a:pt x="367" y="294"/>
                    <a:pt x="377" y="299"/>
                  </a:cubicBezTo>
                  <a:cubicBezTo>
                    <a:pt x="393" y="307"/>
                    <a:pt x="409" y="315"/>
                    <a:pt x="427" y="324"/>
                  </a:cubicBezTo>
                  <a:cubicBezTo>
                    <a:pt x="428" y="325"/>
                    <a:pt x="428" y="325"/>
                    <a:pt x="428" y="325"/>
                  </a:cubicBezTo>
                  <a:cubicBezTo>
                    <a:pt x="428" y="325"/>
                    <a:pt x="471" y="347"/>
                    <a:pt x="533" y="377"/>
                  </a:cubicBezTo>
                  <a:cubicBezTo>
                    <a:pt x="587" y="402"/>
                    <a:pt x="655" y="434"/>
                    <a:pt x="724" y="461"/>
                  </a:cubicBezTo>
                  <a:cubicBezTo>
                    <a:pt x="1073" y="561"/>
                    <a:pt x="883" y="455"/>
                    <a:pt x="858" y="441"/>
                  </a:cubicBezTo>
                  <a:cubicBezTo>
                    <a:pt x="852" y="440"/>
                    <a:pt x="846" y="439"/>
                    <a:pt x="841" y="438"/>
                  </a:cubicBezTo>
                  <a:cubicBezTo>
                    <a:pt x="837" y="437"/>
                    <a:pt x="834" y="436"/>
                    <a:pt x="834" y="436"/>
                  </a:cubicBezTo>
                  <a:cubicBezTo>
                    <a:pt x="833" y="435"/>
                    <a:pt x="833" y="435"/>
                    <a:pt x="833" y="435"/>
                  </a:cubicBezTo>
                  <a:cubicBezTo>
                    <a:pt x="832" y="436"/>
                    <a:pt x="831" y="436"/>
                    <a:pt x="829" y="436"/>
                  </a:cubicBezTo>
                  <a:cubicBezTo>
                    <a:pt x="829" y="436"/>
                    <a:pt x="829" y="436"/>
                    <a:pt x="829" y="436"/>
                  </a:cubicBezTo>
                  <a:cubicBezTo>
                    <a:pt x="822" y="439"/>
                    <a:pt x="812" y="440"/>
                    <a:pt x="800" y="439"/>
                  </a:cubicBezTo>
                  <a:cubicBezTo>
                    <a:pt x="772" y="437"/>
                    <a:pt x="735" y="420"/>
                    <a:pt x="710" y="399"/>
                  </a:cubicBezTo>
                  <a:cubicBezTo>
                    <a:pt x="709" y="399"/>
                    <a:pt x="709" y="399"/>
                    <a:pt x="709" y="399"/>
                  </a:cubicBezTo>
                  <a:cubicBezTo>
                    <a:pt x="709" y="399"/>
                    <a:pt x="611" y="345"/>
                    <a:pt x="594" y="333"/>
                  </a:cubicBezTo>
                  <a:cubicBezTo>
                    <a:pt x="574" y="319"/>
                    <a:pt x="566" y="309"/>
                    <a:pt x="568" y="295"/>
                  </a:cubicBezTo>
                  <a:cubicBezTo>
                    <a:pt x="568" y="291"/>
                    <a:pt x="569" y="289"/>
                    <a:pt x="571" y="287"/>
                  </a:cubicBezTo>
                  <a:cubicBezTo>
                    <a:pt x="571" y="287"/>
                    <a:pt x="571" y="286"/>
                    <a:pt x="571" y="286"/>
                  </a:cubicBezTo>
                  <a:cubicBezTo>
                    <a:pt x="173" y="80"/>
                    <a:pt x="173" y="80"/>
                    <a:pt x="173" y="80"/>
                  </a:cubicBezTo>
                  <a:cubicBezTo>
                    <a:pt x="173" y="80"/>
                    <a:pt x="18" y="0"/>
                    <a:pt x="9" y="43"/>
                  </a:cubicBezTo>
                  <a:cubicBezTo>
                    <a:pt x="0" y="86"/>
                    <a:pt x="122" y="164"/>
                    <a:pt x="126" y="167"/>
                  </a:cubicBezTo>
                  <a:close/>
                </a:path>
              </a:pathLst>
            </a:custGeom>
            <a:solidFill>
              <a:srgbClr val="95A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AAD8CAAE-179A-AEC6-D219-C27B5F44FB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3" y="861"/>
              <a:ext cx="1612" cy="853"/>
            </a:xfrm>
            <a:custGeom>
              <a:avLst/>
              <a:gdLst>
                <a:gd name="T0" fmla="*/ 187 w 679"/>
                <a:gd name="T1" fmla="*/ 52 h 358"/>
                <a:gd name="T2" fmla="*/ 148 w 679"/>
                <a:gd name="T3" fmla="*/ 61 h 358"/>
                <a:gd name="T4" fmla="*/ 84 w 679"/>
                <a:gd name="T5" fmla="*/ 41 h 358"/>
                <a:gd name="T6" fmla="*/ 307 w 679"/>
                <a:gd name="T7" fmla="*/ 174 h 358"/>
                <a:gd name="T8" fmla="*/ 656 w 679"/>
                <a:gd name="T9" fmla="*/ 338 h 358"/>
                <a:gd name="T10" fmla="*/ 236 w 679"/>
                <a:gd name="T11" fmla="*/ 58 h 358"/>
                <a:gd name="T12" fmla="*/ 96 w 679"/>
                <a:gd name="T13" fmla="*/ 16 h 358"/>
                <a:gd name="T14" fmla="*/ 149 w 679"/>
                <a:gd name="T15" fmla="*/ 32 h 358"/>
                <a:gd name="T16" fmla="*/ 298 w 679"/>
                <a:gd name="T17" fmla="*/ 112 h 358"/>
                <a:gd name="T18" fmla="*/ 294 w 679"/>
                <a:gd name="T19" fmla="*/ 129 h 358"/>
                <a:gd name="T20" fmla="*/ 290 w 679"/>
                <a:gd name="T21" fmla="*/ 114 h 358"/>
                <a:gd name="T22" fmla="*/ 323 w 679"/>
                <a:gd name="T23" fmla="*/ 127 h 358"/>
                <a:gd name="T24" fmla="*/ 318 w 679"/>
                <a:gd name="T25" fmla="*/ 144 h 358"/>
                <a:gd name="T26" fmla="*/ 314 w 679"/>
                <a:gd name="T27" fmla="*/ 129 h 358"/>
                <a:gd name="T28" fmla="*/ 347 w 679"/>
                <a:gd name="T29" fmla="*/ 142 h 358"/>
                <a:gd name="T30" fmla="*/ 343 w 679"/>
                <a:gd name="T31" fmla="*/ 159 h 358"/>
                <a:gd name="T32" fmla="*/ 339 w 679"/>
                <a:gd name="T33" fmla="*/ 144 h 358"/>
                <a:gd name="T34" fmla="*/ 372 w 679"/>
                <a:gd name="T35" fmla="*/ 158 h 358"/>
                <a:gd name="T36" fmla="*/ 367 w 679"/>
                <a:gd name="T37" fmla="*/ 175 h 358"/>
                <a:gd name="T38" fmla="*/ 363 w 679"/>
                <a:gd name="T39" fmla="*/ 159 h 358"/>
                <a:gd name="T40" fmla="*/ 396 w 679"/>
                <a:gd name="T41" fmla="*/ 173 h 358"/>
                <a:gd name="T42" fmla="*/ 392 w 679"/>
                <a:gd name="T43" fmla="*/ 190 h 358"/>
                <a:gd name="T44" fmla="*/ 388 w 679"/>
                <a:gd name="T45" fmla="*/ 175 h 358"/>
                <a:gd name="T46" fmla="*/ 420 w 679"/>
                <a:gd name="T47" fmla="*/ 188 h 358"/>
                <a:gd name="T48" fmla="*/ 416 w 679"/>
                <a:gd name="T49" fmla="*/ 205 h 358"/>
                <a:gd name="T50" fmla="*/ 412 w 679"/>
                <a:gd name="T51" fmla="*/ 190 h 358"/>
                <a:gd name="T52" fmla="*/ 445 w 679"/>
                <a:gd name="T53" fmla="*/ 204 h 358"/>
                <a:gd name="T54" fmla="*/ 441 w 679"/>
                <a:gd name="T55" fmla="*/ 220 h 358"/>
                <a:gd name="T56" fmla="*/ 437 w 679"/>
                <a:gd name="T57" fmla="*/ 205 h 358"/>
                <a:gd name="T58" fmla="*/ 469 w 679"/>
                <a:gd name="T59" fmla="*/ 219 h 358"/>
                <a:gd name="T60" fmla="*/ 465 w 679"/>
                <a:gd name="T61" fmla="*/ 235 h 358"/>
                <a:gd name="T62" fmla="*/ 462 w 679"/>
                <a:gd name="T63" fmla="*/ 221 h 358"/>
                <a:gd name="T64" fmla="*/ 494 w 679"/>
                <a:gd name="T65" fmla="*/ 234 h 358"/>
                <a:gd name="T66" fmla="*/ 490 w 679"/>
                <a:gd name="T67" fmla="*/ 250 h 358"/>
                <a:gd name="T68" fmla="*/ 486 w 679"/>
                <a:gd name="T69" fmla="*/ 236 h 358"/>
                <a:gd name="T70" fmla="*/ 518 w 679"/>
                <a:gd name="T71" fmla="*/ 250 h 358"/>
                <a:gd name="T72" fmla="*/ 515 w 679"/>
                <a:gd name="T73" fmla="*/ 265 h 358"/>
                <a:gd name="T74" fmla="*/ 511 w 679"/>
                <a:gd name="T75" fmla="*/ 251 h 358"/>
                <a:gd name="T76" fmla="*/ 543 w 679"/>
                <a:gd name="T77" fmla="*/ 265 h 358"/>
                <a:gd name="T78" fmla="*/ 539 w 679"/>
                <a:gd name="T79" fmla="*/ 280 h 358"/>
                <a:gd name="T80" fmla="*/ 535 w 679"/>
                <a:gd name="T81" fmla="*/ 267 h 358"/>
                <a:gd name="T82" fmla="*/ 567 w 679"/>
                <a:gd name="T83" fmla="*/ 280 h 358"/>
                <a:gd name="T84" fmla="*/ 564 w 679"/>
                <a:gd name="T85" fmla="*/ 295 h 358"/>
                <a:gd name="T86" fmla="*/ 560 w 679"/>
                <a:gd name="T87" fmla="*/ 282 h 358"/>
                <a:gd name="T88" fmla="*/ 592 w 679"/>
                <a:gd name="T89" fmla="*/ 296 h 358"/>
                <a:gd name="T90" fmla="*/ 588 w 679"/>
                <a:gd name="T91" fmla="*/ 310 h 358"/>
                <a:gd name="T92" fmla="*/ 584 w 679"/>
                <a:gd name="T93" fmla="*/ 297 h 358"/>
                <a:gd name="T94" fmla="*/ 616 w 679"/>
                <a:gd name="T95" fmla="*/ 311 h 358"/>
                <a:gd name="T96" fmla="*/ 613 w 679"/>
                <a:gd name="T97" fmla="*/ 326 h 358"/>
                <a:gd name="T98" fmla="*/ 609 w 679"/>
                <a:gd name="T99" fmla="*/ 312 h 358"/>
                <a:gd name="T100" fmla="*/ 641 w 679"/>
                <a:gd name="T101" fmla="*/ 326 h 358"/>
                <a:gd name="T102" fmla="*/ 637 w 679"/>
                <a:gd name="T103" fmla="*/ 341 h 358"/>
                <a:gd name="T104" fmla="*/ 634 w 679"/>
                <a:gd name="T105" fmla="*/ 32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9" h="358">
                  <a:moveTo>
                    <a:pt x="149" y="32"/>
                  </a:moveTo>
                  <a:cubicBezTo>
                    <a:pt x="164" y="37"/>
                    <a:pt x="176" y="43"/>
                    <a:pt x="182" y="45"/>
                  </a:cubicBezTo>
                  <a:cubicBezTo>
                    <a:pt x="184" y="47"/>
                    <a:pt x="186" y="49"/>
                    <a:pt x="187" y="5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6" y="82"/>
                    <a:pt x="194" y="83"/>
                    <a:pt x="192" y="82"/>
                  </a:cubicBezTo>
                  <a:cubicBezTo>
                    <a:pt x="178" y="74"/>
                    <a:pt x="163" y="67"/>
                    <a:pt x="148" y="61"/>
                  </a:cubicBezTo>
                  <a:cubicBezTo>
                    <a:pt x="146" y="60"/>
                    <a:pt x="144" y="59"/>
                    <a:pt x="142" y="59"/>
                  </a:cubicBezTo>
                  <a:cubicBezTo>
                    <a:pt x="125" y="52"/>
                    <a:pt x="107" y="47"/>
                    <a:pt x="91" y="43"/>
                  </a:cubicBezTo>
                  <a:cubicBezTo>
                    <a:pt x="89" y="42"/>
                    <a:pt x="86" y="41"/>
                    <a:pt x="84" y="41"/>
                  </a:cubicBezTo>
                  <a:cubicBezTo>
                    <a:pt x="40" y="31"/>
                    <a:pt x="6" y="29"/>
                    <a:pt x="6" y="29"/>
                  </a:cubicBezTo>
                  <a:cubicBezTo>
                    <a:pt x="6" y="29"/>
                    <a:pt x="4" y="29"/>
                    <a:pt x="0" y="29"/>
                  </a:cubicBezTo>
                  <a:cubicBezTo>
                    <a:pt x="100" y="51"/>
                    <a:pt x="307" y="174"/>
                    <a:pt x="307" y="174"/>
                  </a:cubicBezTo>
                  <a:cubicBezTo>
                    <a:pt x="618" y="358"/>
                    <a:pt x="618" y="358"/>
                    <a:pt x="618" y="358"/>
                  </a:cubicBezTo>
                  <a:cubicBezTo>
                    <a:pt x="629" y="346"/>
                    <a:pt x="642" y="339"/>
                    <a:pt x="656" y="339"/>
                  </a:cubicBezTo>
                  <a:cubicBezTo>
                    <a:pt x="656" y="338"/>
                    <a:pt x="656" y="338"/>
                    <a:pt x="656" y="338"/>
                  </a:cubicBezTo>
                  <a:cubicBezTo>
                    <a:pt x="657" y="338"/>
                    <a:pt x="665" y="338"/>
                    <a:pt x="678" y="341"/>
                  </a:cubicBezTo>
                  <a:cubicBezTo>
                    <a:pt x="679" y="341"/>
                    <a:pt x="679" y="341"/>
                    <a:pt x="679" y="341"/>
                  </a:cubicBezTo>
                  <a:cubicBezTo>
                    <a:pt x="236" y="58"/>
                    <a:pt x="236" y="58"/>
                    <a:pt x="236" y="58"/>
                  </a:cubicBezTo>
                  <a:cubicBezTo>
                    <a:pt x="236" y="58"/>
                    <a:pt x="183" y="25"/>
                    <a:pt x="147" y="13"/>
                  </a:cubicBezTo>
                  <a:cubicBezTo>
                    <a:pt x="113" y="3"/>
                    <a:pt x="75" y="0"/>
                    <a:pt x="39" y="12"/>
                  </a:cubicBezTo>
                  <a:cubicBezTo>
                    <a:pt x="56" y="9"/>
                    <a:pt x="76" y="11"/>
                    <a:pt x="96" y="16"/>
                  </a:cubicBezTo>
                  <a:cubicBezTo>
                    <a:pt x="98" y="16"/>
                    <a:pt x="101" y="17"/>
                    <a:pt x="103" y="17"/>
                  </a:cubicBezTo>
                  <a:cubicBezTo>
                    <a:pt x="117" y="21"/>
                    <a:pt x="131" y="25"/>
                    <a:pt x="143" y="29"/>
                  </a:cubicBezTo>
                  <a:cubicBezTo>
                    <a:pt x="145" y="30"/>
                    <a:pt x="147" y="31"/>
                    <a:pt x="149" y="32"/>
                  </a:cubicBezTo>
                  <a:close/>
                  <a:moveTo>
                    <a:pt x="290" y="114"/>
                  </a:moveTo>
                  <a:cubicBezTo>
                    <a:pt x="290" y="110"/>
                    <a:pt x="293" y="108"/>
                    <a:pt x="296" y="110"/>
                  </a:cubicBezTo>
                  <a:cubicBezTo>
                    <a:pt x="298" y="112"/>
                    <a:pt x="298" y="112"/>
                    <a:pt x="298" y="112"/>
                  </a:cubicBezTo>
                  <a:cubicBezTo>
                    <a:pt x="299" y="112"/>
                    <a:pt x="300" y="114"/>
                    <a:pt x="300" y="115"/>
                  </a:cubicBezTo>
                  <a:cubicBezTo>
                    <a:pt x="300" y="126"/>
                    <a:pt x="300" y="126"/>
                    <a:pt x="300" y="126"/>
                  </a:cubicBezTo>
                  <a:cubicBezTo>
                    <a:pt x="300" y="129"/>
                    <a:pt x="297" y="131"/>
                    <a:pt x="294" y="129"/>
                  </a:cubicBezTo>
                  <a:cubicBezTo>
                    <a:pt x="291" y="128"/>
                    <a:pt x="291" y="128"/>
                    <a:pt x="291" y="128"/>
                  </a:cubicBezTo>
                  <a:cubicBezTo>
                    <a:pt x="290" y="127"/>
                    <a:pt x="289" y="126"/>
                    <a:pt x="289" y="124"/>
                  </a:cubicBezTo>
                  <a:lnTo>
                    <a:pt x="290" y="114"/>
                  </a:lnTo>
                  <a:close/>
                  <a:moveTo>
                    <a:pt x="314" y="129"/>
                  </a:moveTo>
                  <a:cubicBezTo>
                    <a:pt x="314" y="126"/>
                    <a:pt x="318" y="124"/>
                    <a:pt x="320" y="126"/>
                  </a:cubicBezTo>
                  <a:cubicBezTo>
                    <a:pt x="323" y="127"/>
                    <a:pt x="323" y="127"/>
                    <a:pt x="323" y="127"/>
                  </a:cubicBezTo>
                  <a:cubicBezTo>
                    <a:pt x="324" y="128"/>
                    <a:pt x="324" y="129"/>
                    <a:pt x="324" y="130"/>
                  </a:cubicBezTo>
                  <a:cubicBezTo>
                    <a:pt x="324" y="141"/>
                    <a:pt x="324" y="141"/>
                    <a:pt x="324" y="141"/>
                  </a:cubicBezTo>
                  <a:cubicBezTo>
                    <a:pt x="324" y="144"/>
                    <a:pt x="321" y="146"/>
                    <a:pt x="318" y="144"/>
                  </a:cubicBezTo>
                  <a:cubicBezTo>
                    <a:pt x="316" y="143"/>
                    <a:pt x="316" y="143"/>
                    <a:pt x="316" y="143"/>
                  </a:cubicBezTo>
                  <a:cubicBezTo>
                    <a:pt x="315" y="142"/>
                    <a:pt x="314" y="141"/>
                    <a:pt x="314" y="139"/>
                  </a:cubicBezTo>
                  <a:lnTo>
                    <a:pt x="314" y="129"/>
                  </a:lnTo>
                  <a:close/>
                  <a:moveTo>
                    <a:pt x="339" y="144"/>
                  </a:moveTo>
                  <a:cubicBezTo>
                    <a:pt x="339" y="141"/>
                    <a:pt x="342" y="139"/>
                    <a:pt x="345" y="141"/>
                  </a:cubicBezTo>
                  <a:cubicBezTo>
                    <a:pt x="347" y="142"/>
                    <a:pt x="347" y="142"/>
                    <a:pt x="347" y="142"/>
                  </a:cubicBezTo>
                  <a:cubicBezTo>
                    <a:pt x="348" y="143"/>
                    <a:pt x="349" y="144"/>
                    <a:pt x="349" y="146"/>
                  </a:cubicBezTo>
                  <a:cubicBezTo>
                    <a:pt x="349" y="156"/>
                    <a:pt x="349" y="156"/>
                    <a:pt x="349" y="156"/>
                  </a:cubicBezTo>
                  <a:cubicBezTo>
                    <a:pt x="349" y="159"/>
                    <a:pt x="346" y="161"/>
                    <a:pt x="343" y="159"/>
                  </a:cubicBezTo>
                  <a:cubicBezTo>
                    <a:pt x="341" y="158"/>
                    <a:pt x="341" y="158"/>
                    <a:pt x="341" y="158"/>
                  </a:cubicBezTo>
                  <a:cubicBezTo>
                    <a:pt x="339" y="157"/>
                    <a:pt x="339" y="156"/>
                    <a:pt x="339" y="155"/>
                  </a:cubicBezTo>
                  <a:lnTo>
                    <a:pt x="339" y="144"/>
                  </a:lnTo>
                  <a:close/>
                  <a:moveTo>
                    <a:pt x="363" y="159"/>
                  </a:moveTo>
                  <a:cubicBezTo>
                    <a:pt x="363" y="156"/>
                    <a:pt x="367" y="154"/>
                    <a:pt x="369" y="156"/>
                  </a:cubicBezTo>
                  <a:cubicBezTo>
                    <a:pt x="372" y="158"/>
                    <a:pt x="372" y="158"/>
                    <a:pt x="372" y="158"/>
                  </a:cubicBezTo>
                  <a:cubicBezTo>
                    <a:pt x="373" y="158"/>
                    <a:pt x="373" y="160"/>
                    <a:pt x="373" y="161"/>
                  </a:cubicBezTo>
                  <a:cubicBezTo>
                    <a:pt x="373" y="171"/>
                    <a:pt x="373" y="171"/>
                    <a:pt x="373" y="171"/>
                  </a:cubicBezTo>
                  <a:cubicBezTo>
                    <a:pt x="373" y="174"/>
                    <a:pt x="370" y="176"/>
                    <a:pt x="367" y="175"/>
                  </a:cubicBezTo>
                  <a:cubicBezTo>
                    <a:pt x="365" y="173"/>
                    <a:pt x="365" y="173"/>
                    <a:pt x="365" y="173"/>
                  </a:cubicBezTo>
                  <a:cubicBezTo>
                    <a:pt x="364" y="172"/>
                    <a:pt x="363" y="171"/>
                    <a:pt x="363" y="170"/>
                  </a:cubicBezTo>
                  <a:lnTo>
                    <a:pt x="363" y="159"/>
                  </a:lnTo>
                  <a:close/>
                  <a:moveTo>
                    <a:pt x="388" y="175"/>
                  </a:moveTo>
                  <a:cubicBezTo>
                    <a:pt x="388" y="172"/>
                    <a:pt x="391" y="170"/>
                    <a:pt x="394" y="172"/>
                  </a:cubicBezTo>
                  <a:cubicBezTo>
                    <a:pt x="396" y="173"/>
                    <a:pt x="396" y="173"/>
                    <a:pt x="396" y="173"/>
                  </a:cubicBezTo>
                  <a:cubicBezTo>
                    <a:pt x="397" y="174"/>
                    <a:pt x="398" y="175"/>
                    <a:pt x="398" y="176"/>
                  </a:cubicBezTo>
                  <a:cubicBezTo>
                    <a:pt x="398" y="186"/>
                    <a:pt x="398" y="186"/>
                    <a:pt x="398" y="186"/>
                  </a:cubicBezTo>
                  <a:cubicBezTo>
                    <a:pt x="398" y="189"/>
                    <a:pt x="395" y="191"/>
                    <a:pt x="392" y="190"/>
                  </a:cubicBezTo>
                  <a:cubicBezTo>
                    <a:pt x="390" y="188"/>
                    <a:pt x="390" y="188"/>
                    <a:pt x="390" y="188"/>
                  </a:cubicBezTo>
                  <a:cubicBezTo>
                    <a:pt x="388" y="188"/>
                    <a:pt x="388" y="186"/>
                    <a:pt x="388" y="185"/>
                  </a:cubicBezTo>
                  <a:lnTo>
                    <a:pt x="388" y="175"/>
                  </a:lnTo>
                  <a:close/>
                  <a:moveTo>
                    <a:pt x="412" y="190"/>
                  </a:moveTo>
                  <a:cubicBezTo>
                    <a:pt x="412" y="187"/>
                    <a:pt x="416" y="185"/>
                    <a:pt x="418" y="187"/>
                  </a:cubicBezTo>
                  <a:cubicBezTo>
                    <a:pt x="420" y="188"/>
                    <a:pt x="420" y="188"/>
                    <a:pt x="420" y="188"/>
                  </a:cubicBezTo>
                  <a:cubicBezTo>
                    <a:pt x="422" y="189"/>
                    <a:pt x="422" y="190"/>
                    <a:pt x="422" y="191"/>
                  </a:cubicBezTo>
                  <a:cubicBezTo>
                    <a:pt x="422" y="201"/>
                    <a:pt x="422" y="201"/>
                    <a:pt x="422" y="201"/>
                  </a:cubicBezTo>
                  <a:cubicBezTo>
                    <a:pt x="422" y="204"/>
                    <a:pt x="419" y="206"/>
                    <a:pt x="416" y="205"/>
                  </a:cubicBezTo>
                  <a:cubicBezTo>
                    <a:pt x="414" y="203"/>
                    <a:pt x="414" y="203"/>
                    <a:pt x="414" y="203"/>
                  </a:cubicBezTo>
                  <a:cubicBezTo>
                    <a:pt x="413" y="203"/>
                    <a:pt x="412" y="201"/>
                    <a:pt x="412" y="200"/>
                  </a:cubicBezTo>
                  <a:lnTo>
                    <a:pt x="412" y="190"/>
                  </a:lnTo>
                  <a:close/>
                  <a:moveTo>
                    <a:pt x="437" y="205"/>
                  </a:moveTo>
                  <a:cubicBezTo>
                    <a:pt x="437" y="202"/>
                    <a:pt x="440" y="201"/>
                    <a:pt x="443" y="202"/>
                  </a:cubicBezTo>
                  <a:cubicBezTo>
                    <a:pt x="445" y="204"/>
                    <a:pt x="445" y="204"/>
                    <a:pt x="445" y="204"/>
                  </a:cubicBezTo>
                  <a:cubicBezTo>
                    <a:pt x="446" y="204"/>
                    <a:pt x="447" y="205"/>
                    <a:pt x="447" y="207"/>
                  </a:cubicBezTo>
                  <a:cubicBezTo>
                    <a:pt x="447" y="217"/>
                    <a:pt x="447" y="217"/>
                    <a:pt x="447" y="217"/>
                  </a:cubicBezTo>
                  <a:cubicBezTo>
                    <a:pt x="447" y="219"/>
                    <a:pt x="443" y="221"/>
                    <a:pt x="441" y="220"/>
                  </a:cubicBezTo>
                  <a:cubicBezTo>
                    <a:pt x="439" y="218"/>
                    <a:pt x="439" y="218"/>
                    <a:pt x="439" y="218"/>
                  </a:cubicBezTo>
                  <a:cubicBezTo>
                    <a:pt x="438" y="218"/>
                    <a:pt x="437" y="217"/>
                    <a:pt x="437" y="215"/>
                  </a:cubicBezTo>
                  <a:lnTo>
                    <a:pt x="437" y="205"/>
                  </a:lnTo>
                  <a:close/>
                  <a:moveTo>
                    <a:pt x="462" y="221"/>
                  </a:moveTo>
                  <a:cubicBezTo>
                    <a:pt x="462" y="218"/>
                    <a:pt x="465" y="216"/>
                    <a:pt x="467" y="218"/>
                  </a:cubicBezTo>
                  <a:cubicBezTo>
                    <a:pt x="469" y="219"/>
                    <a:pt x="469" y="219"/>
                    <a:pt x="469" y="219"/>
                  </a:cubicBezTo>
                  <a:cubicBezTo>
                    <a:pt x="470" y="220"/>
                    <a:pt x="471" y="221"/>
                    <a:pt x="471" y="222"/>
                  </a:cubicBezTo>
                  <a:cubicBezTo>
                    <a:pt x="471" y="232"/>
                    <a:pt x="471" y="232"/>
                    <a:pt x="471" y="232"/>
                  </a:cubicBezTo>
                  <a:cubicBezTo>
                    <a:pt x="471" y="235"/>
                    <a:pt x="468" y="236"/>
                    <a:pt x="465" y="235"/>
                  </a:cubicBezTo>
                  <a:cubicBezTo>
                    <a:pt x="463" y="234"/>
                    <a:pt x="463" y="234"/>
                    <a:pt x="463" y="234"/>
                  </a:cubicBezTo>
                  <a:cubicBezTo>
                    <a:pt x="462" y="233"/>
                    <a:pt x="461" y="232"/>
                    <a:pt x="461" y="230"/>
                  </a:cubicBezTo>
                  <a:lnTo>
                    <a:pt x="462" y="221"/>
                  </a:lnTo>
                  <a:close/>
                  <a:moveTo>
                    <a:pt x="486" y="236"/>
                  </a:moveTo>
                  <a:cubicBezTo>
                    <a:pt x="486" y="233"/>
                    <a:pt x="489" y="231"/>
                    <a:pt x="492" y="233"/>
                  </a:cubicBezTo>
                  <a:cubicBezTo>
                    <a:pt x="494" y="234"/>
                    <a:pt x="494" y="234"/>
                    <a:pt x="494" y="234"/>
                  </a:cubicBezTo>
                  <a:cubicBezTo>
                    <a:pt x="495" y="235"/>
                    <a:pt x="496" y="236"/>
                    <a:pt x="496" y="237"/>
                  </a:cubicBezTo>
                  <a:cubicBezTo>
                    <a:pt x="496" y="247"/>
                    <a:pt x="496" y="247"/>
                    <a:pt x="496" y="247"/>
                  </a:cubicBezTo>
                  <a:cubicBezTo>
                    <a:pt x="496" y="250"/>
                    <a:pt x="492" y="251"/>
                    <a:pt x="490" y="250"/>
                  </a:cubicBezTo>
                  <a:cubicBezTo>
                    <a:pt x="488" y="249"/>
                    <a:pt x="488" y="249"/>
                    <a:pt x="488" y="249"/>
                  </a:cubicBezTo>
                  <a:cubicBezTo>
                    <a:pt x="487" y="248"/>
                    <a:pt x="486" y="247"/>
                    <a:pt x="486" y="246"/>
                  </a:cubicBezTo>
                  <a:lnTo>
                    <a:pt x="486" y="236"/>
                  </a:lnTo>
                  <a:close/>
                  <a:moveTo>
                    <a:pt x="511" y="251"/>
                  </a:moveTo>
                  <a:cubicBezTo>
                    <a:pt x="511" y="248"/>
                    <a:pt x="514" y="247"/>
                    <a:pt x="516" y="248"/>
                  </a:cubicBezTo>
                  <a:cubicBezTo>
                    <a:pt x="518" y="250"/>
                    <a:pt x="518" y="250"/>
                    <a:pt x="518" y="250"/>
                  </a:cubicBezTo>
                  <a:cubicBezTo>
                    <a:pt x="519" y="250"/>
                    <a:pt x="520" y="251"/>
                    <a:pt x="520" y="253"/>
                  </a:cubicBezTo>
                  <a:cubicBezTo>
                    <a:pt x="520" y="262"/>
                    <a:pt x="520" y="262"/>
                    <a:pt x="520" y="262"/>
                  </a:cubicBezTo>
                  <a:cubicBezTo>
                    <a:pt x="520" y="265"/>
                    <a:pt x="517" y="267"/>
                    <a:pt x="515" y="265"/>
                  </a:cubicBezTo>
                  <a:cubicBezTo>
                    <a:pt x="512" y="264"/>
                    <a:pt x="512" y="264"/>
                    <a:pt x="512" y="264"/>
                  </a:cubicBezTo>
                  <a:cubicBezTo>
                    <a:pt x="511" y="263"/>
                    <a:pt x="511" y="262"/>
                    <a:pt x="511" y="261"/>
                  </a:cubicBezTo>
                  <a:lnTo>
                    <a:pt x="511" y="251"/>
                  </a:lnTo>
                  <a:close/>
                  <a:moveTo>
                    <a:pt x="535" y="267"/>
                  </a:moveTo>
                  <a:cubicBezTo>
                    <a:pt x="535" y="264"/>
                    <a:pt x="539" y="262"/>
                    <a:pt x="541" y="264"/>
                  </a:cubicBezTo>
                  <a:cubicBezTo>
                    <a:pt x="543" y="265"/>
                    <a:pt x="543" y="265"/>
                    <a:pt x="543" y="265"/>
                  </a:cubicBezTo>
                  <a:cubicBezTo>
                    <a:pt x="544" y="266"/>
                    <a:pt x="544" y="267"/>
                    <a:pt x="544" y="268"/>
                  </a:cubicBezTo>
                  <a:cubicBezTo>
                    <a:pt x="544" y="277"/>
                    <a:pt x="544" y="277"/>
                    <a:pt x="544" y="277"/>
                  </a:cubicBezTo>
                  <a:cubicBezTo>
                    <a:pt x="544" y="280"/>
                    <a:pt x="541" y="282"/>
                    <a:pt x="539" y="280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6" y="278"/>
                    <a:pt x="535" y="277"/>
                    <a:pt x="535" y="276"/>
                  </a:cubicBezTo>
                  <a:lnTo>
                    <a:pt x="535" y="267"/>
                  </a:lnTo>
                  <a:close/>
                  <a:moveTo>
                    <a:pt x="560" y="282"/>
                  </a:moveTo>
                  <a:cubicBezTo>
                    <a:pt x="560" y="279"/>
                    <a:pt x="563" y="277"/>
                    <a:pt x="565" y="279"/>
                  </a:cubicBezTo>
                  <a:cubicBezTo>
                    <a:pt x="567" y="280"/>
                    <a:pt x="567" y="280"/>
                    <a:pt x="567" y="280"/>
                  </a:cubicBezTo>
                  <a:cubicBezTo>
                    <a:pt x="568" y="281"/>
                    <a:pt x="569" y="282"/>
                    <a:pt x="569" y="283"/>
                  </a:cubicBezTo>
                  <a:cubicBezTo>
                    <a:pt x="569" y="292"/>
                    <a:pt x="569" y="292"/>
                    <a:pt x="569" y="292"/>
                  </a:cubicBezTo>
                  <a:cubicBezTo>
                    <a:pt x="569" y="295"/>
                    <a:pt x="566" y="297"/>
                    <a:pt x="564" y="295"/>
                  </a:cubicBezTo>
                  <a:cubicBezTo>
                    <a:pt x="561" y="294"/>
                    <a:pt x="561" y="294"/>
                    <a:pt x="561" y="294"/>
                  </a:cubicBezTo>
                  <a:cubicBezTo>
                    <a:pt x="560" y="293"/>
                    <a:pt x="560" y="292"/>
                    <a:pt x="560" y="291"/>
                  </a:cubicBezTo>
                  <a:lnTo>
                    <a:pt x="560" y="282"/>
                  </a:lnTo>
                  <a:close/>
                  <a:moveTo>
                    <a:pt x="584" y="297"/>
                  </a:moveTo>
                  <a:cubicBezTo>
                    <a:pt x="584" y="294"/>
                    <a:pt x="588" y="293"/>
                    <a:pt x="590" y="294"/>
                  </a:cubicBezTo>
                  <a:cubicBezTo>
                    <a:pt x="592" y="296"/>
                    <a:pt x="592" y="296"/>
                    <a:pt x="592" y="296"/>
                  </a:cubicBezTo>
                  <a:cubicBezTo>
                    <a:pt x="593" y="296"/>
                    <a:pt x="593" y="297"/>
                    <a:pt x="593" y="298"/>
                  </a:cubicBezTo>
                  <a:cubicBezTo>
                    <a:pt x="593" y="307"/>
                    <a:pt x="593" y="307"/>
                    <a:pt x="593" y="307"/>
                  </a:cubicBezTo>
                  <a:cubicBezTo>
                    <a:pt x="593" y="310"/>
                    <a:pt x="590" y="312"/>
                    <a:pt x="588" y="310"/>
                  </a:cubicBezTo>
                  <a:cubicBezTo>
                    <a:pt x="586" y="309"/>
                    <a:pt x="586" y="309"/>
                    <a:pt x="586" y="309"/>
                  </a:cubicBezTo>
                  <a:cubicBezTo>
                    <a:pt x="585" y="309"/>
                    <a:pt x="584" y="307"/>
                    <a:pt x="584" y="306"/>
                  </a:cubicBezTo>
                  <a:lnTo>
                    <a:pt x="584" y="297"/>
                  </a:lnTo>
                  <a:close/>
                  <a:moveTo>
                    <a:pt x="609" y="312"/>
                  </a:moveTo>
                  <a:cubicBezTo>
                    <a:pt x="609" y="310"/>
                    <a:pt x="612" y="308"/>
                    <a:pt x="614" y="310"/>
                  </a:cubicBezTo>
                  <a:cubicBezTo>
                    <a:pt x="616" y="311"/>
                    <a:pt x="616" y="311"/>
                    <a:pt x="616" y="311"/>
                  </a:cubicBezTo>
                  <a:cubicBezTo>
                    <a:pt x="617" y="311"/>
                    <a:pt x="618" y="313"/>
                    <a:pt x="618" y="314"/>
                  </a:cubicBezTo>
                  <a:cubicBezTo>
                    <a:pt x="618" y="323"/>
                    <a:pt x="618" y="323"/>
                    <a:pt x="618" y="323"/>
                  </a:cubicBezTo>
                  <a:cubicBezTo>
                    <a:pt x="618" y="325"/>
                    <a:pt x="615" y="327"/>
                    <a:pt x="613" y="326"/>
                  </a:cubicBezTo>
                  <a:cubicBezTo>
                    <a:pt x="611" y="324"/>
                    <a:pt x="611" y="324"/>
                    <a:pt x="611" y="324"/>
                  </a:cubicBezTo>
                  <a:cubicBezTo>
                    <a:pt x="610" y="324"/>
                    <a:pt x="609" y="323"/>
                    <a:pt x="609" y="321"/>
                  </a:cubicBezTo>
                  <a:lnTo>
                    <a:pt x="609" y="312"/>
                  </a:lnTo>
                  <a:close/>
                  <a:moveTo>
                    <a:pt x="634" y="328"/>
                  </a:moveTo>
                  <a:cubicBezTo>
                    <a:pt x="634" y="325"/>
                    <a:pt x="637" y="323"/>
                    <a:pt x="639" y="325"/>
                  </a:cubicBezTo>
                  <a:cubicBezTo>
                    <a:pt x="641" y="326"/>
                    <a:pt x="641" y="326"/>
                    <a:pt x="641" y="326"/>
                  </a:cubicBezTo>
                  <a:cubicBezTo>
                    <a:pt x="642" y="327"/>
                    <a:pt x="642" y="328"/>
                    <a:pt x="642" y="329"/>
                  </a:cubicBezTo>
                  <a:cubicBezTo>
                    <a:pt x="642" y="338"/>
                    <a:pt x="642" y="338"/>
                    <a:pt x="642" y="338"/>
                  </a:cubicBezTo>
                  <a:cubicBezTo>
                    <a:pt x="642" y="340"/>
                    <a:pt x="639" y="342"/>
                    <a:pt x="637" y="341"/>
                  </a:cubicBezTo>
                  <a:cubicBezTo>
                    <a:pt x="635" y="339"/>
                    <a:pt x="635" y="339"/>
                    <a:pt x="635" y="339"/>
                  </a:cubicBezTo>
                  <a:cubicBezTo>
                    <a:pt x="634" y="339"/>
                    <a:pt x="633" y="338"/>
                    <a:pt x="633" y="336"/>
                  </a:cubicBezTo>
                  <a:lnTo>
                    <a:pt x="634" y="328"/>
                  </a:lnTo>
                  <a:close/>
                </a:path>
              </a:pathLst>
            </a:custGeom>
            <a:solidFill>
              <a:srgbClr val="F0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19B227B4-3AFE-1DF7-1B93-F4FFDD460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" y="883"/>
              <a:ext cx="214" cy="76"/>
            </a:xfrm>
            <a:custGeom>
              <a:avLst/>
              <a:gdLst>
                <a:gd name="T0" fmla="*/ 0 w 90"/>
                <a:gd name="T1" fmla="*/ 20 h 32"/>
                <a:gd name="T2" fmla="*/ 78 w 90"/>
                <a:gd name="T3" fmla="*/ 32 h 32"/>
                <a:gd name="T4" fmla="*/ 90 w 90"/>
                <a:gd name="T5" fmla="*/ 7 h 32"/>
                <a:gd name="T6" fmla="*/ 33 w 90"/>
                <a:gd name="T7" fmla="*/ 3 h 32"/>
                <a:gd name="T8" fmla="*/ 0 w 90"/>
                <a:gd name="T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2">
                  <a:moveTo>
                    <a:pt x="0" y="20"/>
                  </a:moveTo>
                  <a:cubicBezTo>
                    <a:pt x="0" y="20"/>
                    <a:pt x="34" y="22"/>
                    <a:pt x="78" y="32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70" y="2"/>
                    <a:pt x="50" y="0"/>
                    <a:pt x="33" y="3"/>
                  </a:cubicBezTo>
                  <a:cubicBezTo>
                    <a:pt x="22" y="7"/>
                    <a:pt x="11" y="12"/>
                    <a:pt x="0" y="20"/>
                  </a:cubicBez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1C8BE170-108A-4BD9-617E-FABA8B5FD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1738"/>
              <a:ext cx="166" cy="52"/>
            </a:xfrm>
            <a:custGeom>
              <a:avLst/>
              <a:gdLst>
                <a:gd name="T0" fmla="*/ 0 w 70"/>
                <a:gd name="T1" fmla="*/ 0 h 22"/>
                <a:gd name="T2" fmla="*/ 2 w 70"/>
                <a:gd name="T3" fmla="*/ 2 h 22"/>
                <a:gd name="T4" fmla="*/ 23 w 70"/>
                <a:gd name="T5" fmla="*/ 17 h 22"/>
                <a:gd name="T6" fmla="*/ 65 w 70"/>
                <a:gd name="T7" fmla="*/ 22 h 22"/>
                <a:gd name="T8" fmla="*/ 66 w 70"/>
                <a:gd name="T9" fmla="*/ 22 h 22"/>
                <a:gd name="T10" fmla="*/ 67 w 70"/>
                <a:gd name="T11" fmla="*/ 13 h 22"/>
                <a:gd name="T12" fmla="*/ 70 w 70"/>
                <a:gd name="T13" fmla="*/ 2 h 22"/>
                <a:gd name="T14" fmla="*/ 6 w 70"/>
                <a:gd name="T15" fmla="*/ 3 h 22"/>
                <a:gd name="T16" fmla="*/ 0 w 70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2">
                  <a:moveTo>
                    <a:pt x="0" y="0"/>
                  </a:moveTo>
                  <a:cubicBezTo>
                    <a:pt x="0" y="0"/>
                    <a:pt x="0" y="1"/>
                    <a:pt x="2" y="2"/>
                  </a:cubicBezTo>
                  <a:cubicBezTo>
                    <a:pt x="7" y="7"/>
                    <a:pt x="23" y="17"/>
                    <a:pt x="23" y="17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6" y="19"/>
                    <a:pt x="66" y="16"/>
                    <a:pt x="67" y="13"/>
                  </a:cubicBezTo>
                  <a:cubicBezTo>
                    <a:pt x="67" y="9"/>
                    <a:pt x="69" y="6"/>
                    <a:pt x="70" y="2"/>
                  </a:cubicBezTo>
                  <a:cubicBezTo>
                    <a:pt x="65" y="2"/>
                    <a:pt x="21" y="4"/>
                    <a:pt x="6" y="3"/>
                  </a:cubicBezTo>
                  <a:cubicBezTo>
                    <a:pt x="4" y="3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A56F9777-DE32-B135-DDF2-DBAC322B6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" y="1721"/>
              <a:ext cx="178" cy="26"/>
            </a:xfrm>
            <a:custGeom>
              <a:avLst/>
              <a:gdLst>
                <a:gd name="T0" fmla="*/ 2 w 75"/>
                <a:gd name="T1" fmla="*/ 5 h 11"/>
                <a:gd name="T2" fmla="*/ 0 w 75"/>
                <a:gd name="T3" fmla="*/ 7 h 11"/>
                <a:gd name="T4" fmla="*/ 6 w 75"/>
                <a:gd name="T5" fmla="*/ 10 h 11"/>
                <a:gd name="T6" fmla="*/ 70 w 75"/>
                <a:gd name="T7" fmla="*/ 9 h 11"/>
                <a:gd name="T8" fmla="*/ 75 w 75"/>
                <a:gd name="T9" fmla="*/ 0 h 11"/>
                <a:gd name="T10" fmla="*/ 2 w 75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1">
                  <a:moveTo>
                    <a:pt x="2" y="5"/>
                  </a:moveTo>
                  <a:cubicBezTo>
                    <a:pt x="2" y="5"/>
                    <a:pt x="0" y="6"/>
                    <a:pt x="0" y="7"/>
                  </a:cubicBezTo>
                  <a:cubicBezTo>
                    <a:pt x="0" y="10"/>
                    <a:pt x="4" y="10"/>
                    <a:pt x="6" y="10"/>
                  </a:cubicBezTo>
                  <a:cubicBezTo>
                    <a:pt x="21" y="11"/>
                    <a:pt x="65" y="9"/>
                    <a:pt x="70" y="9"/>
                  </a:cubicBezTo>
                  <a:cubicBezTo>
                    <a:pt x="71" y="6"/>
                    <a:pt x="73" y="3"/>
                    <a:pt x="75" y="0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DC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53820BFA-E754-9658-A26E-82C82B571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899"/>
              <a:ext cx="45" cy="65"/>
            </a:xfrm>
            <a:custGeom>
              <a:avLst/>
              <a:gdLst>
                <a:gd name="T0" fmla="*/ 12 w 19"/>
                <a:gd name="T1" fmla="*/ 0 h 27"/>
                <a:gd name="T2" fmla="*/ 0 w 19"/>
                <a:gd name="T3" fmla="*/ 25 h 27"/>
                <a:gd name="T4" fmla="*/ 7 w 19"/>
                <a:gd name="T5" fmla="*/ 27 h 27"/>
                <a:gd name="T6" fmla="*/ 19 w 19"/>
                <a:gd name="T7" fmla="*/ 1 h 27"/>
                <a:gd name="T8" fmla="*/ 12 w 19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12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2" y="25"/>
                    <a:pt x="5" y="26"/>
                    <a:pt x="7" y="27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7" y="1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F0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229E2FD7-6115-3482-1F88-89910DF4A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4" y="1664"/>
              <a:ext cx="231" cy="238"/>
            </a:xfrm>
            <a:custGeom>
              <a:avLst/>
              <a:gdLst>
                <a:gd name="T0" fmla="*/ 29 w 97"/>
                <a:gd name="T1" fmla="*/ 97 h 100"/>
                <a:gd name="T2" fmla="*/ 42 w 97"/>
                <a:gd name="T3" fmla="*/ 99 h 100"/>
                <a:gd name="T4" fmla="*/ 66 w 97"/>
                <a:gd name="T5" fmla="*/ 94 h 100"/>
                <a:gd name="T6" fmla="*/ 97 w 97"/>
                <a:gd name="T7" fmla="*/ 48 h 100"/>
                <a:gd name="T8" fmla="*/ 96 w 97"/>
                <a:gd name="T9" fmla="*/ 37 h 100"/>
                <a:gd name="T10" fmla="*/ 55 w 97"/>
                <a:gd name="T11" fmla="*/ 0 h 100"/>
                <a:gd name="T12" fmla="*/ 53 w 97"/>
                <a:gd name="T13" fmla="*/ 0 h 100"/>
                <a:gd name="T14" fmla="*/ 10 w 97"/>
                <a:gd name="T15" fmla="*/ 24 h 100"/>
                <a:gd name="T16" fmla="*/ 5 w 97"/>
                <a:gd name="T17" fmla="*/ 33 h 100"/>
                <a:gd name="T18" fmla="*/ 2 w 97"/>
                <a:gd name="T19" fmla="*/ 44 h 100"/>
                <a:gd name="T20" fmla="*/ 1 w 97"/>
                <a:gd name="T21" fmla="*/ 53 h 100"/>
                <a:gd name="T22" fmla="*/ 4 w 97"/>
                <a:gd name="T23" fmla="*/ 73 h 100"/>
                <a:gd name="T24" fmla="*/ 4 w 97"/>
                <a:gd name="T25" fmla="*/ 73 h 100"/>
                <a:gd name="T26" fmla="*/ 29 w 97"/>
                <a:gd name="T27" fmla="*/ 97 h 100"/>
                <a:gd name="T28" fmla="*/ 8 w 97"/>
                <a:gd name="T29" fmla="*/ 69 h 100"/>
                <a:gd name="T30" fmla="*/ 7 w 97"/>
                <a:gd name="T31" fmla="*/ 44 h 100"/>
                <a:gd name="T32" fmla="*/ 11 w 97"/>
                <a:gd name="T33" fmla="*/ 32 h 100"/>
                <a:gd name="T34" fmla="*/ 37 w 97"/>
                <a:gd name="T35" fmla="*/ 8 h 100"/>
                <a:gd name="T36" fmla="*/ 55 w 97"/>
                <a:gd name="T37" fmla="*/ 5 h 100"/>
                <a:gd name="T38" fmla="*/ 81 w 97"/>
                <a:gd name="T39" fmla="*/ 17 h 100"/>
                <a:gd name="T40" fmla="*/ 83 w 97"/>
                <a:gd name="T41" fmla="*/ 20 h 100"/>
                <a:gd name="T42" fmla="*/ 84 w 97"/>
                <a:gd name="T43" fmla="*/ 20 h 100"/>
                <a:gd name="T44" fmla="*/ 84 w 97"/>
                <a:gd name="T45" fmla="*/ 20 h 100"/>
                <a:gd name="T46" fmla="*/ 92 w 97"/>
                <a:gd name="T47" fmla="*/ 48 h 100"/>
                <a:gd name="T48" fmla="*/ 43 w 97"/>
                <a:gd name="T49" fmla="*/ 94 h 100"/>
                <a:gd name="T50" fmla="*/ 35 w 97"/>
                <a:gd name="T51" fmla="*/ 93 h 100"/>
                <a:gd name="T52" fmla="*/ 30 w 97"/>
                <a:gd name="T53" fmla="*/ 91 h 100"/>
                <a:gd name="T54" fmla="*/ 8 w 97"/>
                <a:gd name="T55" fmla="*/ 6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7" h="100">
                  <a:moveTo>
                    <a:pt x="29" y="97"/>
                  </a:moveTo>
                  <a:cubicBezTo>
                    <a:pt x="33" y="98"/>
                    <a:pt x="38" y="99"/>
                    <a:pt x="42" y="99"/>
                  </a:cubicBezTo>
                  <a:cubicBezTo>
                    <a:pt x="50" y="100"/>
                    <a:pt x="59" y="98"/>
                    <a:pt x="66" y="94"/>
                  </a:cubicBezTo>
                  <a:cubicBezTo>
                    <a:pt x="83" y="86"/>
                    <a:pt x="96" y="68"/>
                    <a:pt x="97" y="48"/>
                  </a:cubicBezTo>
                  <a:cubicBezTo>
                    <a:pt x="97" y="44"/>
                    <a:pt x="97" y="41"/>
                    <a:pt x="96" y="37"/>
                  </a:cubicBezTo>
                  <a:cubicBezTo>
                    <a:pt x="93" y="16"/>
                    <a:pt x="76" y="1"/>
                    <a:pt x="55" y="0"/>
                  </a:cubicBezTo>
                  <a:cubicBezTo>
                    <a:pt x="54" y="0"/>
                    <a:pt x="54" y="0"/>
                    <a:pt x="53" y="0"/>
                  </a:cubicBezTo>
                  <a:cubicBezTo>
                    <a:pt x="36" y="0"/>
                    <a:pt x="20" y="10"/>
                    <a:pt x="10" y="24"/>
                  </a:cubicBezTo>
                  <a:cubicBezTo>
                    <a:pt x="8" y="27"/>
                    <a:pt x="6" y="30"/>
                    <a:pt x="5" y="33"/>
                  </a:cubicBezTo>
                  <a:cubicBezTo>
                    <a:pt x="4" y="37"/>
                    <a:pt x="2" y="40"/>
                    <a:pt x="2" y="44"/>
                  </a:cubicBezTo>
                  <a:cubicBezTo>
                    <a:pt x="1" y="47"/>
                    <a:pt x="1" y="50"/>
                    <a:pt x="1" y="53"/>
                  </a:cubicBezTo>
                  <a:cubicBezTo>
                    <a:pt x="0" y="60"/>
                    <a:pt x="2" y="67"/>
                    <a:pt x="4" y="73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9" y="84"/>
                    <a:pt x="18" y="93"/>
                    <a:pt x="29" y="97"/>
                  </a:cubicBezTo>
                  <a:close/>
                  <a:moveTo>
                    <a:pt x="8" y="69"/>
                  </a:moveTo>
                  <a:cubicBezTo>
                    <a:pt x="5" y="62"/>
                    <a:pt x="5" y="53"/>
                    <a:pt x="7" y="44"/>
                  </a:cubicBezTo>
                  <a:cubicBezTo>
                    <a:pt x="7" y="40"/>
                    <a:pt x="9" y="36"/>
                    <a:pt x="11" y="32"/>
                  </a:cubicBezTo>
                  <a:cubicBezTo>
                    <a:pt x="17" y="21"/>
                    <a:pt x="26" y="12"/>
                    <a:pt x="37" y="8"/>
                  </a:cubicBezTo>
                  <a:cubicBezTo>
                    <a:pt x="43" y="6"/>
                    <a:pt x="49" y="5"/>
                    <a:pt x="55" y="5"/>
                  </a:cubicBezTo>
                  <a:cubicBezTo>
                    <a:pt x="65" y="6"/>
                    <a:pt x="75" y="10"/>
                    <a:pt x="81" y="17"/>
                  </a:cubicBezTo>
                  <a:cubicBezTo>
                    <a:pt x="82" y="18"/>
                    <a:pt x="83" y="19"/>
                    <a:pt x="83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89" y="28"/>
                    <a:pt x="93" y="37"/>
                    <a:pt x="92" y="48"/>
                  </a:cubicBezTo>
                  <a:cubicBezTo>
                    <a:pt x="91" y="74"/>
                    <a:pt x="68" y="95"/>
                    <a:pt x="43" y="94"/>
                  </a:cubicBezTo>
                  <a:cubicBezTo>
                    <a:pt x="40" y="94"/>
                    <a:pt x="37" y="93"/>
                    <a:pt x="35" y="93"/>
                  </a:cubicBezTo>
                  <a:cubicBezTo>
                    <a:pt x="33" y="92"/>
                    <a:pt x="32" y="92"/>
                    <a:pt x="30" y="91"/>
                  </a:cubicBezTo>
                  <a:cubicBezTo>
                    <a:pt x="20" y="87"/>
                    <a:pt x="12" y="79"/>
                    <a:pt x="8" y="69"/>
                  </a:cubicBezTo>
                  <a:close/>
                </a:path>
              </a:pathLst>
            </a:custGeom>
            <a:solidFill>
              <a:srgbClr val="DC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9B468384-41FA-E712-0FD6-BBD832C1B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902"/>
              <a:ext cx="123" cy="100"/>
            </a:xfrm>
            <a:custGeom>
              <a:avLst/>
              <a:gdLst>
                <a:gd name="T0" fmla="*/ 12 w 52"/>
                <a:gd name="T1" fmla="*/ 0 h 42"/>
                <a:gd name="T2" fmla="*/ 0 w 52"/>
                <a:gd name="T3" fmla="*/ 26 h 42"/>
                <a:gd name="T4" fmla="*/ 51 w 52"/>
                <a:gd name="T5" fmla="*/ 42 h 42"/>
                <a:gd name="T6" fmla="*/ 52 w 52"/>
                <a:gd name="T7" fmla="*/ 12 h 42"/>
                <a:gd name="T8" fmla="*/ 12 w 5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2">
                  <a:moveTo>
                    <a:pt x="12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16" y="30"/>
                    <a:pt x="34" y="35"/>
                    <a:pt x="51" y="4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0" y="8"/>
                    <a:pt x="26" y="4"/>
                    <a:pt x="12" y="0"/>
                  </a:cubicBez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28BE7D57-2DC5-F450-84C8-185588236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" y="1740"/>
              <a:ext cx="52" cy="129"/>
            </a:xfrm>
            <a:custGeom>
              <a:avLst/>
              <a:gdLst>
                <a:gd name="T0" fmla="*/ 2 w 22"/>
                <a:gd name="T1" fmla="*/ 12 h 54"/>
                <a:gd name="T2" fmla="*/ 3 w 22"/>
                <a:gd name="T3" fmla="*/ 37 h 54"/>
                <a:gd name="T4" fmla="*/ 3 w 22"/>
                <a:gd name="T5" fmla="*/ 37 h 54"/>
                <a:gd name="T6" fmla="*/ 17 w 22"/>
                <a:gd name="T7" fmla="*/ 34 h 54"/>
                <a:gd name="T8" fmla="*/ 22 w 22"/>
                <a:gd name="T9" fmla="*/ 14 h 54"/>
                <a:gd name="T10" fmla="*/ 22 w 22"/>
                <a:gd name="T11" fmla="*/ 14 h 54"/>
                <a:gd name="T12" fmla="*/ 9 w 22"/>
                <a:gd name="T13" fmla="*/ 20 h 54"/>
                <a:gd name="T14" fmla="*/ 6 w 22"/>
                <a:gd name="T15" fmla="*/ 0 h 54"/>
                <a:gd name="T16" fmla="*/ 2 w 22"/>
                <a:gd name="T17" fmla="*/ 1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4">
                  <a:moveTo>
                    <a:pt x="2" y="12"/>
                  </a:moveTo>
                  <a:cubicBezTo>
                    <a:pt x="0" y="21"/>
                    <a:pt x="0" y="30"/>
                    <a:pt x="3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13" y="54"/>
                    <a:pt x="17" y="38"/>
                    <a:pt x="17" y="34"/>
                  </a:cubicBezTo>
                  <a:cubicBezTo>
                    <a:pt x="18" y="28"/>
                    <a:pt x="19" y="21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17" y="23"/>
                    <a:pt x="9" y="20"/>
                  </a:cubicBezTo>
                  <a:cubicBezTo>
                    <a:pt x="2" y="18"/>
                    <a:pt x="5" y="3"/>
                    <a:pt x="6" y="0"/>
                  </a:cubicBezTo>
                  <a:cubicBezTo>
                    <a:pt x="4" y="4"/>
                    <a:pt x="2" y="8"/>
                    <a:pt x="2" y="12"/>
                  </a:cubicBezTo>
                  <a:close/>
                </a:path>
              </a:pathLst>
            </a:custGeom>
            <a:solidFill>
              <a:srgbClr val="A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BAB2AAD-9AA2-6DC5-8EF8-2D6B073C5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" y="1674"/>
              <a:ext cx="147" cy="121"/>
            </a:xfrm>
            <a:custGeom>
              <a:avLst/>
              <a:gdLst>
                <a:gd name="T0" fmla="*/ 22 w 62"/>
                <a:gd name="T1" fmla="*/ 38 h 51"/>
                <a:gd name="T2" fmla="*/ 25 w 62"/>
                <a:gd name="T3" fmla="*/ 34 h 51"/>
                <a:gd name="T4" fmla="*/ 62 w 62"/>
                <a:gd name="T5" fmla="*/ 13 h 51"/>
                <a:gd name="T6" fmla="*/ 30 w 62"/>
                <a:gd name="T7" fmla="*/ 4 h 51"/>
                <a:gd name="T8" fmla="*/ 4 w 62"/>
                <a:gd name="T9" fmla="*/ 28 h 51"/>
                <a:gd name="T10" fmla="*/ 7 w 62"/>
                <a:gd name="T11" fmla="*/ 48 h 51"/>
                <a:gd name="T12" fmla="*/ 20 w 62"/>
                <a:gd name="T13" fmla="*/ 42 h 51"/>
                <a:gd name="T14" fmla="*/ 20 w 62"/>
                <a:gd name="T15" fmla="*/ 42 h 51"/>
                <a:gd name="T16" fmla="*/ 22 w 62"/>
                <a:gd name="T1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51">
                  <a:moveTo>
                    <a:pt x="22" y="38"/>
                  </a:moveTo>
                  <a:cubicBezTo>
                    <a:pt x="23" y="37"/>
                    <a:pt x="24" y="35"/>
                    <a:pt x="25" y="34"/>
                  </a:cubicBezTo>
                  <a:cubicBezTo>
                    <a:pt x="36" y="18"/>
                    <a:pt x="52" y="14"/>
                    <a:pt x="62" y="13"/>
                  </a:cubicBezTo>
                  <a:cubicBezTo>
                    <a:pt x="60" y="12"/>
                    <a:pt x="45" y="0"/>
                    <a:pt x="30" y="4"/>
                  </a:cubicBezTo>
                  <a:cubicBezTo>
                    <a:pt x="19" y="8"/>
                    <a:pt x="10" y="17"/>
                    <a:pt x="4" y="28"/>
                  </a:cubicBezTo>
                  <a:cubicBezTo>
                    <a:pt x="3" y="31"/>
                    <a:pt x="0" y="46"/>
                    <a:pt x="7" y="48"/>
                  </a:cubicBezTo>
                  <a:cubicBezTo>
                    <a:pt x="15" y="51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1" y="41"/>
                    <a:pt x="21" y="39"/>
                    <a:pt x="22" y="38"/>
                  </a:cubicBezTo>
                  <a:close/>
                </a:path>
              </a:pathLst>
            </a:custGeom>
            <a:solidFill>
              <a:srgbClr val="95A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E55F40F-4CCB-420C-7E48-3D461F1F8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" y="1821"/>
              <a:ext cx="53" cy="60"/>
            </a:xfrm>
            <a:custGeom>
              <a:avLst/>
              <a:gdLst>
                <a:gd name="T0" fmla="*/ 14 w 22"/>
                <a:gd name="T1" fmla="*/ 0 h 25"/>
                <a:gd name="T2" fmla="*/ 0 w 22"/>
                <a:gd name="T3" fmla="*/ 3 h 25"/>
                <a:gd name="T4" fmla="*/ 22 w 22"/>
                <a:gd name="T5" fmla="*/ 25 h 25"/>
                <a:gd name="T6" fmla="*/ 14 w 22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5">
                  <a:moveTo>
                    <a:pt x="14" y="0"/>
                  </a:moveTo>
                  <a:cubicBezTo>
                    <a:pt x="14" y="4"/>
                    <a:pt x="10" y="20"/>
                    <a:pt x="0" y="3"/>
                  </a:cubicBezTo>
                  <a:cubicBezTo>
                    <a:pt x="4" y="13"/>
                    <a:pt x="12" y="21"/>
                    <a:pt x="22" y="25"/>
                  </a:cubicBezTo>
                  <a:cubicBezTo>
                    <a:pt x="19" y="22"/>
                    <a:pt x="14" y="12"/>
                    <a:pt x="14" y="0"/>
                  </a:cubicBezTo>
                  <a:close/>
                </a:path>
              </a:pathLst>
            </a:custGeom>
            <a:solidFill>
              <a:srgbClr val="B4C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6505AD69-54E9-9256-F1DF-18B72E959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7" y="1764"/>
              <a:ext cx="30" cy="122"/>
            </a:xfrm>
            <a:custGeom>
              <a:avLst/>
              <a:gdLst>
                <a:gd name="T0" fmla="*/ 0 w 13"/>
                <a:gd name="T1" fmla="*/ 24 h 51"/>
                <a:gd name="T2" fmla="*/ 8 w 13"/>
                <a:gd name="T3" fmla="*/ 49 h 51"/>
                <a:gd name="T4" fmla="*/ 13 w 13"/>
                <a:gd name="T5" fmla="*/ 51 h 51"/>
                <a:gd name="T6" fmla="*/ 5 w 13"/>
                <a:gd name="T7" fmla="*/ 16 h 51"/>
                <a:gd name="T8" fmla="*/ 7 w 13"/>
                <a:gd name="T9" fmla="*/ 0 h 51"/>
                <a:gd name="T10" fmla="*/ 5 w 13"/>
                <a:gd name="T11" fmla="*/ 4 h 51"/>
                <a:gd name="T12" fmla="*/ 0 w 13"/>
                <a:gd name="T13" fmla="*/ 2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1">
                  <a:moveTo>
                    <a:pt x="0" y="24"/>
                  </a:moveTo>
                  <a:cubicBezTo>
                    <a:pt x="0" y="36"/>
                    <a:pt x="5" y="46"/>
                    <a:pt x="8" y="49"/>
                  </a:cubicBezTo>
                  <a:cubicBezTo>
                    <a:pt x="10" y="50"/>
                    <a:pt x="11" y="50"/>
                    <a:pt x="13" y="51"/>
                  </a:cubicBezTo>
                  <a:cubicBezTo>
                    <a:pt x="9" y="46"/>
                    <a:pt x="3" y="31"/>
                    <a:pt x="5" y="16"/>
                  </a:cubicBezTo>
                  <a:cubicBezTo>
                    <a:pt x="6" y="8"/>
                    <a:pt x="7" y="1"/>
                    <a:pt x="7" y="0"/>
                  </a:cubicBezTo>
                  <a:cubicBezTo>
                    <a:pt x="6" y="1"/>
                    <a:pt x="6" y="3"/>
                    <a:pt x="5" y="4"/>
                  </a:cubicBezTo>
                  <a:cubicBezTo>
                    <a:pt x="2" y="11"/>
                    <a:pt x="1" y="18"/>
                    <a:pt x="0" y="24"/>
                  </a:cubicBezTo>
                  <a:close/>
                </a:path>
              </a:pathLst>
            </a:custGeom>
            <a:solidFill>
              <a:srgbClr val="17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82E18FA-9AEE-0588-31A6-F3D3A592D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1702"/>
              <a:ext cx="133" cy="100"/>
            </a:xfrm>
            <a:custGeom>
              <a:avLst/>
              <a:gdLst>
                <a:gd name="T0" fmla="*/ 42 w 56"/>
                <a:gd name="T1" fmla="*/ 1 h 42"/>
                <a:gd name="T2" fmla="*/ 5 w 56"/>
                <a:gd name="T3" fmla="*/ 22 h 42"/>
                <a:gd name="T4" fmla="*/ 2 w 56"/>
                <a:gd name="T5" fmla="*/ 26 h 42"/>
                <a:gd name="T6" fmla="*/ 2 w 56"/>
                <a:gd name="T7" fmla="*/ 26 h 42"/>
                <a:gd name="T8" fmla="*/ 0 w 56"/>
                <a:gd name="T9" fmla="*/ 42 h 42"/>
                <a:gd name="T10" fmla="*/ 9 w 56"/>
                <a:gd name="T11" fmla="*/ 21 h 42"/>
                <a:gd name="T12" fmla="*/ 56 w 56"/>
                <a:gd name="T13" fmla="*/ 4 h 42"/>
                <a:gd name="T14" fmla="*/ 54 w 56"/>
                <a:gd name="T15" fmla="*/ 1 h 42"/>
                <a:gd name="T16" fmla="*/ 50 w 56"/>
                <a:gd name="T17" fmla="*/ 1 h 42"/>
                <a:gd name="T18" fmla="*/ 42 w 56"/>
                <a:gd name="T19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42">
                  <a:moveTo>
                    <a:pt x="42" y="1"/>
                  </a:moveTo>
                  <a:cubicBezTo>
                    <a:pt x="32" y="2"/>
                    <a:pt x="16" y="6"/>
                    <a:pt x="5" y="22"/>
                  </a:cubicBezTo>
                  <a:cubicBezTo>
                    <a:pt x="4" y="23"/>
                    <a:pt x="3" y="25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1" y="34"/>
                    <a:pt x="0" y="42"/>
                  </a:cubicBezTo>
                  <a:cubicBezTo>
                    <a:pt x="1" y="35"/>
                    <a:pt x="4" y="28"/>
                    <a:pt x="9" y="21"/>
                  </a:cubicBezTo>
                  <a:cubicBezTo>
                    <a:pt x="25" y="0"/>
                    <a:pt x="54" y="4"/>
                    <a:pt x="56" y="4"/>
                  </a:cubicBezTo>
                  <a:cubicBezTo>
                    <a:pt x="56" y="3"/>
                    <a:pt x="55" y="2"/>
                    <a:pt x="54" y="1"/>
                  </a:cubicBezTo>
                  <a:cubicBezTo>
                    <a:pt x="54" y="1"/>
                    <a:pt x="52" y="1"/>
                    <a:pt x="50" y="1"/>
                  </a:cubicBezTo>
                  <a:cubicBezTo>
                    <a:pt x="48" y="1"/>
                    <a:pt x="45" y="1"/>
                    <a:pt x="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DD1BA90E-1D28-C5F4-6161-72F709837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1712"/>
              <a:ext cx="185" cy="178"/>
            </a:xfrm>
            <a:custGeom>
              <a:avLst/>
              <a:gdLst>
                <a:gd name="T0" fmla="*/ 2 w 78"/>
                <a:gd name="T1" fmla="*/ 38 h 75"/>
                <a:gd name="T2" fmla="*/ 10 w 78"/>
                <a:gd name="T3" fmla="*/ 73 h 75"/>
                <a:gd name="T4" fmla="*/ 18 w 78"/>
                <a:gd name="T5" fmla="*/ 74 h 75"/>
                <a:gd name="T6" fmla="*/ 67 w 78"/>
                <a:gd name="T7" fmla="*/ 28 h 75"/>
                <a:gd name="T8" fmla="*/ 59 w 78"/>
                <a:gd name="T9" fmla="*/ 0 h 75"/>
                <a:gd name="T10" fmla="*/ 30 w 78"/>
                <a:gd name="T11" fmla="*/ 65 h 75"/>
                <a:gd name="T12" fmla="*/ 2 w 78"/>
                <a:gd name="T13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5">
                  <a:moveTo>
                    <a:pt x="2" y="38"/>
                  </a:moveTo>
                  <a:cubicBezTo>
                    <a:pt x="0" y="53"/>
                    <a:pt x="6" y="68"/>
                    <a:pt x="10" y="73"/>
                  </a:cubicBezTo>
                  <a:cubicBezTo>
                    <a:pt x="12" y="73"/>
                    <a:pt x="15" y="74"/>
                    <a:pt x="18" y="74"/>
                  </a:cubicBezTo>
                  <a:cubicBezTo>
                    <a:pt x="43" y="75"/>
                    <a:pt x="66" y="54"/>
                    <a:pt x="67" y="28"/>
                  </a:cubicBezTo>
                  <a:cubicBezTo>
                    <a:pt x="68" y="17"/>
                    <a:pt x="64" y="8"/>
                    <a:pt x="59" y="0"/>
                  </a:cubicBezTo>
                  <a:cubicBezTo>
                    <a:pt x="61" y="4"/>
                    <a:pt x="78" y="47"/>
                    <a:pt x="30" y="65"/>
                  </a:cubicBezTo>
                  <a:cubicBezTo>
                    <a:pt x="5" y="75"/>
                    <a:pt x="2" y="54"/>
                    <a:pt x="2" y="3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F4DDCFC2-55FB-1ED1-FCB8-B43977A4F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838"/>
              <a:ext cx="100" cy="83"/>
            </a:xfrm>
            <a:custGeom>
              <a:avLst/>
              <a:gdLst>
                <a:gd name="T0" fmla="*/ 0 w 42"/>
                <a:gd name="T1" fmla="*/ 0 h 35"/>
                <a:gd name="T2" fmla="*/ 23 w 42"/>
                <a:gd name="T3" fmla="*/ 30 h 35"/>
                <a:gd name="T4" fmla="*/ 42 w 42"/>
                <a:gd name="T5" fmla="*/ 35 h 35"/>
                <a:gd name="T6" fmla="*/ 25 w 42"/>
                <a:gd name="T7" fmla="*/ 24 h 35"/>
                <a:gd name="T8" fmla="*/ 0 w 4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5">
                  <a:moveTo>
                    <a:pt x="0" y="0"/>
                  </a:moveTo>
                  <a:cubicBezTo>
                    <a:pt x="4" y="10"/>
                    <a:pt x="12" y="21"/>
                    <a:pt x="23" y="30"/>
                  </a:cubicBezTo>
                  <a:cubicBezTo>
                    <a:pt x="28" y="32"/>
                    <a:pt x="35" y="34"/>
                    <a:pt x="42" y="35"/>
                  </a:cubicBezTo>
                  <a:cubicBezTo>
                    <a:pt x="37" y="32"/>
                    <a:pt x="31" y="28"/>
                    <a:pt x="25" y="24"/>
                  </a:cubicBezTo>
                  <a:cubicBezTo>
                    <a:pt x="14" y="20"/>
                    <a:pt x="5" y="11"/>
                    <a:pt x="0" y="0"/>
                  </a:cubicBezTo>
                  <a:close/>
                </a:path>
              </a:pathLst>
            </a:custGeom>
            <a:solidFill>
              <a:srgbClr val="617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B714DCF8-05C5-5651-665C-B0A20CF373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8" y="1702"/>
              <a:ext cx="181" cy="188"/>
            </a:xfrm>
            <a:custGeom>
              <a:avLst/>
              <a:gdLst>
                <a:gd name="T0" fmla="*/ 9 w 76"/>
                <a:gd name="T1" fmla="*/ 21 h 79"/>
                <a:gd name="T2" fmla="*/ 0 w 76"/>
                <a:gd name="T3" fmla="*/ 42 h 79"/>
                <a:gd name="T4" fmla="*/ 28 w 76"/>
                <a:gd name="T5" fmla="*/ 69 h 79"/>
                <a:gd name="T6" fmla="*/ 57 w 76"/>
                <a:gd name="T7" fmla="*/ 4 h 79"/>
                <a:gd name="T8" fmla="*/ 56 w 76"/>
                <a:gd name="T9" fmla="*/ 4 h 79"/>
                <a:gd name="T10" fmla="*/ 9 w 76"/>
                <a:gd name="T11" fmla="*/ 21 h 79"/>
                <a:gd name="T12" fmla="*/ 28 w 76"/>
                <a:gd name="T13" fmla="*/ 53 h 79"/>
                <a:gd name="T14" fmla="*/ 17 w 76"/>
                <a:gd name="T15" fmla="*/ 31 h 79"/>
                <a:gd name="T16" fmla="*/ 41 w 76"/>
                <a:gd name="T17" fmla="*/ 25 h 79"/>
                <a:gd name="T18" fmla="*/ 41 w 76"/>
                <a:gd name="T19" fmla="*/ 25 h 79"/>
                <a:gd name="T20" fmla="*/ 51 w 76"/>
                <a:gd name="T21" fmla="*/ 36 h 79"/>
                <a:gd name="T22" fmla="*/ 37 w 76"/>
                <a:gd name="T23" fmla="*/ 55 h 79"/>
                <a:gd name="T24" fmla="*/ 28 w 76"/>
                <a:gd name="T25" fmla="*/ 5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79">
                  <a:moveTo>
                    <a:pt x="9" y="21"/>
                  </a:moveTo>
                  <a:cubicBezTo>
                    <a:pt x="4" y="28"/>
                    <a:pt x="1" y="35"/>
                    <a:pt x="0" y="42"/>
                  </a:cubicBezTo>
                  <a:cubicBezTo>
                    <a:pt x="0" y="58"/>
                    <a:pt x="3" y="79"/>
                    <a:pt x="28" y="69"/>
                  </a:cubicBezTo>
                  <a:cubicBezTo>
                    <a:pt x="76" y="51"/>
                    <a:pt x="59" y="8"/>
                    <a:pt x="57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4" y="4"/>
                    <a:pt x="25" y="0"/>
                    <a:pt x="9" y="21"/>
                  </a:cubicBezTo>
                  <a:close/>
                  <a:moveTo>
                    <a:pt x="28" y="53"/>
                  </a:moveTo>
                  <a:cubicBezTo>
                    <a:pt x="19" y="48"/>
                    <a:pt x="15" y="36"/>
                    <a:pt x="17" y="31"/>
                  </a:cubicBezTo>
                  <a:cubicBezTo>
                    <a:pt x="21" y="26"/>
                    <a:pt x="32" y="22"/>
                    <a:pt x="41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1" y="25"/>
                    <a:pt x="50" y="24"/>
                    <a:pt x="51" y="36"/>
                  </a:cubicBezTo>
                  <a:cubicBezTo>
                    <a:pt x="52" y="48"/>
                    <a:pt x="43" y="54"/>
                    <a:pt x="37" y="55"/>
                  </a:cubicBezTo>
                  <a:cubicBezTo>
                    <a:pt x="32" y="57"/>
                    <a:pt x="29" y="54"/>
                    <a:pt x="28" y="53"/>
                  </a:cubicBezTo>
                  <a:close/>
                </a:path>
              </a:pathLst>
            </a:custGeom>
            <a:solidFill>
              <a:srgbClr val="2E4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CA98FA63-0110-0370-16D6-46ABDB6DF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" y="1674"/>
              <a:ext cx="95" cy="31"/>
            </a:xfrm>
            <a:custGeom>
              <a:avLst/>
              <a:gdLst>
                <a:gd name="T0" fmla="*/ 0 w 40"/>
                <a:gd name="T1" fmla="*/ 4 h 13"/>
                <a:gd name="T2" fmla="*/ 32 w 40"/>
                <a:gd name="T3" fmla="*/ 13 h 13"/>
                <a:gd name="T4" fmla="*/ 40 w 40"/>
                <a:gd name="T5" fmla="*/ 13 h 13"/>
                <a:gd name="T6" fmla="*/ 40 w 40"/>
                <a:gd name="T7" fmla="*/ 13 h 13"/>
                <a:gd name="T8" fmla="*/ 18 w 40"/>
                <a:gd name="T9" fmla="*/ 1 h 13"/>
                <a:gd name="T10" fmla="*/ 0 w 40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">
                  <a:moveTo>
                    <a:pt x="0" y="4"/>
                  </a:moveTo>
                  <a:cubicBezTo>
                    <a:pt x="15" y="0"/>
                    <a:pt x="30" y="12"/>
                    <a:pt x="32" y="13"/>
                  </a:cubicBezTo>
                  <a:cubicBezTo>
                    <a:pt x="35" y="13"/>
                    <a:pt x="38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29" y="2"/>
                    <a:pt x="18" y="1"/>
                  </a:cubicBezTo>
                  <a:cubicBezTo>
                    <a:pt x="12" y="1"/>
                    <a:pt x="6" y="2"/>
                    <a:pt x="0" y="4"/>
                  </a:cubicBezTo>
                  <a:close/>
                </a:path>
              </a:pathLst>
            </a:custGeom>
            <a:solidFill>
              <a:srgbClr val="839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9D3C4D99-A01C-6423-2498-541D31081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1888"/>
              <a:ext cx="116" cy="36"/>
            </a:xfrm>
            <a:custGeom>
              <a:avLst/>
              <a:gdLst>
                <a:gd name="T0" fmla="*/ 13 w 49"/>
                <a:gd name="T1" fmla="*/ 5 h 15"/>
                <a:gd name="T2" fmla="*/ 0 w 49"/>
                <a:gd name="T3" fmla="*/ 3 h 15"/>
                <a:gd name="T4" fmla="*/ 17 w 49"/>
                <a:gd name="T5" fmla="*/ 14 h 15"/>
                <a:gd name="T6" fmla="*/ 49 w 49"/>
                <a:gd name="T7" fmla="*/ 8 h 15"/>
                <a:gd name="T8" fmla="*/ 37 w 49"/>
                <a:gd name="T9" fmla="*/ 0 h 15"/>
                <a:gd name="T10" fmla="*/ 13 w 49"/>
                <a:gd name="T11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5">
                  <a:moveTo>
                    <a:pt x="13" y="5"/>
                  </a:moveTo>
                  <a:cubicBezTo>
                    <a:pt x="9" y="5"/>
                    <a:pt x="4" y="4"/>
                    <a:pt x="0" y="3"/>
                  </a:cubicBezTo>
                  <a:cubicBezTo>
                    <a:pt x="6" y="7"/>
                    <a:pt x="12" y="11"/>
                    <a:pt x="17" y="14"/>
                  </a:cubicBezTo>
                  <a:cubicBezTo>
                    <a:pt x="27" y="15"/>
                    <a:pt x="39" y="14"/>
                    <a:pt x="49" y="8"/>
                  </a:cubicBezTo>
                  <a:cubicBezTo>
                    <a:pt x="45" y="6"/>
                    <a:pt x="41" y="3"/>
                    <a:pt x="37" y="0"/>
                  </a:cubicBezTo>
                  <a:cubicBezTo>
                    <a:pt x="30" y="4"/>
                    <a:pt x="21" y="6"/>
                    <a:pt x="13" y="5"/>
                  </a:cubicBezTo>
                  <a:close/>
                </a:path>
              </a:pathLst>
            </a:custGeom>
            <a:solidFill>
              <a:srgbClr val="768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8DEE65E8-C04F-A31C-BCA8-4704DE032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1767"/>
              <a:ext cx="85" cy="66"/>
            </a:xfrm>
            <a:custGeom>
              <a:avLst/>
              <a:gdLst>
                <a:gd name="T0" fmla="*/ 13 w 36"/>
                <a:gd name="T1" fmla="*/ 26 h 28"/>
                <a:gd name="T2" fmla="*/ 22 w 36"/>
                <a:gd name="T3" fmla="*/ 26 h 28"/>
                <a:gd name="T4" fmla="*/ 34 w 36"/>
                <a:gd name="T5" fmla="*/ 7 h 28"/>
                <a:gd name="T6" fmla="*/ 29 w 36"/>
                <a:gd name="T7" fmla="*/ 0 h 28"/>
                <a:gd name="T8" fmla="*/ 22 w 36"/>
                <a:gd name="T9" fmla="*/ 19 h 28"/>
                <a:gd name="T10" fmla="*/ 2 w 36"/>
                <a:gd name="T11" fmla="*/ 4 h 28"/>
                <a:gd name="T12" fmla="*/ 13 w 36"/>
                <a:gd name="T1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28">
                  <a:moveTo>
                    <a:pt x="13" y="26"/>
                  </a:moveTo>
                  <a:cubicBezTo>
                    <a:pt x="15" y="27"/>
                    <a:pt x="19" y="28"/>
                    <a:pt x="22" y="26"/>
                  </a:cubicBezTo>
                  <a:cubicBezTo>
                    <a:pt x="36" y="21"/>
                    <a:pt x="34" y="7"/>
                    <a:pt x="34" y="7"/>
                  </a:cubicBezTo>
                  <a:cubicBezTo>
                    <a:pt x="33" y="4"/>
                    <a:pt x="31" y="2"/>
                    <a:pt x="29" y="0"/>
                  </a:cubicBezTo>
                  <a:cubicBezTo>
                    <a:pt x="31" y="4"/>
                    <a:pt x="33" y="16"/>
                    <a:pt x="22" y="19"/>
                  </a:cubicBezTo>
                  <a:cubicBezTo>
                    <a:pt x="9" y="23"/>
                    <a:pt x="1" y="10"/>
                    <a:pt x="2" y="4"/>
                  </a:cubicBezTo>
                  <a:cubicBezTo>
                    <a:pt x="0" y="9"/>
                    <a:pt x="4" y="21"/>
                    <a:pt x="13" y="26"/>
                  </a:cubicBezTo>
                  <a:close/>
                </a:path>
              </a:pathLst>
            </a:custGeom>
            <a:solidFill>
              <a:srgbClr val="95A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46769962-1F08-5443-D013-A7655A080C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6" y="1752"/>
              <a:ext cx="76" cy="69"/>
            </a:xfrm>
            <a:custGeom>
              <a:avLst/>
              <a:gdLst>
                <a:gd name="T0" fmla="*/ 1 w 32"/>
                <a:gd name="T1" fmla="*/ 10 h 29"/>
                <a:gd name="T2" fmla="*/ 21 w 32"/>
                <a:gd name="T3" fmla="*/ 25 h 29"/>
                <a:gd name="T4" fmla="*/ 28 w 32"/>
                <a:gd name="T5" fmla="*/ 6 h 29"/>
                <a:gd name="T6" fmla="*/ 28 w 32"/>
                <a:gd name="T7" fmla="*/ 6 h 29"/>
                <a:gd name="T8" fmla="*/ 25 w 32"/>
                <a:gd name="T9" fmla="*/ 4 h 29"/>
                <a:gd name="T10" fmla="*/ 1 w 32"/>
                <a:gd name="T11" fmla="*/ 10 h 29"/>
                <a:gd name="T12" fmla="*/ 17 w 32"/>
                <a:gd name="T13" fmla="*/ 16 h 29"/>
                <a:gd name="T14" fmla="*/ 3 w 32"/>
                <a:gd name="T15" fmla="*/ 11 h 29"/>
                <a:gd name="T16" fmla="*/ 26 w 32"/>
                <a:gd name="T17" fmla="*/ 9 h 29"/>
                <a:gd name="T18" fmla="*/ 17 w 32"/>
                <a:gd name="T19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9">
                  <a:moveTo>
                    <a:pt x="1" y="10"/>
                  </a:moveTo>
                  <a:cubicBezTo>
                    <a:pt x="0" y="16"/>
                    <a:pt x="8" y="29"/>
                    <a:pt x="21" y="25"/>
                  </a:cubicBezTo>
                  <a:cubicBezTo>
                    <a:pt x="32" y="22"/>
                    <a:pt x="30" y="10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16" y="1"/>
                    <a:pt x="5" y="5"/>
                    <a:pt x="1" y="10"/>
                  </a:cubicBezTo>
                  <a:close/>
                  <a:moveTo>
                    <a:pt x="17" y="16"/>
                  </a:moveTo>
                  <a:cubicBezTo>
                    <a:pt x="13" y="14"/>
                    <a:pt x="3" y="11"/>
                    <a:pt x="3" y="11"/>
                  </a:cubicBezTo>
                  <a:cubicBezTo>
                    <a:pt x="3" y="11"/>
                    <a:pt x="23" y="0"/>
                    <a:pt x="26" y="9"/>
                  </a:cubicBezTo>
                  <a:cubicBezTo>
                    <a:pt x="28" y="18"/>
                    <a:pt x="21" y="18"/>
                    <a:pt x="17" y="16"/>
                  </a:cubicBezTo>
                  <a:close/>
                </a:path>
              </a:pathLst>
            </a:custGeom>
            <a:solidFill>
              <a:srgbClr val="C8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369D972A-7A2A-9B31-7973-3B834216D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1909"/>
              <a:ext cx="292" cy="101"/>
            </a:xfrm>
            <a:custGeom>
              <a:avLst/>
              <a:gdLst>
                <a:gd name="T0" fmla="*/ 19 w 123"/>
                <a:gd name="T1" fmla="*/ 5 h 42"/>
                <a:gd name="T2" fmla="*/ 0 w 123"/>
                <a:gd name="T3" fmla="*/ 0 h 42"/>
                <a:gd name="T4" fmla="*/ 95 w 123"/>
                <a:gd name="T5" fmla="*/ 41 h 42"/>
                <a:gd name="T6" fmla="*/ 123 w 123"/>
                <a:gd name="T7" fmla="*/ 39 h 42"/>
                <a:gd name="T8" fmla="*/ 19 w 123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42">
                  <a:moveTo>
                    <a:pt x="19" y="5"/>
                  </a:moveTo>
                  <a:cubicBezTo>
                    <a:pt x="12" y="4"/>
                    <a:pt x="5" y="2"/>
                    <a:pt x="0" y="0"/>
                  </a:cubicBezTo>
                  <a:cubicBezTo>
                    <a:pt x="25" y="22"/>
                    <a:pt x="65" y="39"/>
                    <a:pt x="95" y="41"/>
                  </a:cubicBezTo>
                  <a:cubicBezTo>
                    <a:pt x="106" y="42"/>
                    <a:pt x="115" y="41"/>
                    <a:pt x="123" y="39"/>
                  </a:cubicBezTo>
                  <a:cubicBezTo>
                    <a:pt x="115" y="40"/>
                    <a:pt x="76" y="41"/>
                    <a:pt x="19" y="5"/>
                  </a:cubicBezTo>
                  <a:close/>
                </a:path>
              </a:pathLst>
            </a:custGeom>
            <a:solidFill>
              <a:srgbClr val="768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E6B07DC7-5F8B-AD01-6CD5-CDE68839E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1662"/>
              <a:ext cx="135" cy="102"/>
            </a:xfrm>
            <a:custGeom>
              <a:avLst/>
              <a:gdLst>
                <a:gd name="T0" fmla="*/ 0 w 57"/>
                <a:gd name="T1" fmla="*/ 1 h 43"/>
                <a:gd name="T2" fmla="*/ 0 w 57"/>
                <a:gd name="T3" fmla="*/ 1 h 43"/>
                <a:gd name="T4" fmla="*/ 2 w 57"/>
                <a:gd name="T5" fmla="*/ 1 h 43"/>
                <a:gd name="T6" fmla="*/ 43 w 57"/>
                <a:gd name="T7" fmla="*/ 38 h 43"/>
                <a:gd name="T8" fmla="*/ 57 w 57"/>
                <a:gd name="T9" fmla="*/ 43 h 43"/>
                <a:gd name="T10" fmla="*/ 21 w 57"/>
                <a:gd name="T11" fmla="*/ 3 h 43"/>
                <a:gd name="T12" fmla="*/ 0 w 57"/>
                <a:gd name="T1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4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3" y="2"/>
                    <a:pt x="40" y="17"/>
                    <a:pt x="43" y="38"/>
                  </a:cubicBezTo>
                  <a:cubicBezTo>
                    <a:pt x="48" y="40"/>
                    <a:pt x="52" y="41"/>
                    <a:pt x="57" y="43"/>
                  </a:cubicBezTo>
                  <a:cubicBezTo>
                    <a:pt x="54" y="18"/>
                    <a:pt x="30" y="6"/>
                    <a:pt x="21" y="3"/>
                  </a:cubicBezTo>
                  <a:cubicBezTo>
                    <a:pt x="9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8B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F7323404-57A6-52E5-05C4-51C49C94C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752"/>
              <a:ext cx="59" cy="43"/>
            </a:xfrm>
            <a:custGeom>
              <a:avLst/>
              <a:gdLst>
                <a:gd name="T0" fmla="*/ 0 w 25"/>
                <a:gd name="T1" fmla="*/ 11 h 18"/>
                <a:gd name="T2" fmla="*/ 14 w 25"/>
                <a:gd name="T3" fmla="*/ 16 h 18"/>
                <a:gd name="T4" fmla="*/ 23 w 25"/>
                <a:gd name="T5" fmla="*/ 9 h 18"/>
                <a:gd name="T6" fmla="*/ 0 w 25"/>
                <a:gd name="T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8">
                  <a:moveTo>
                    <a:pt x="0" y="11"/>
                  </a:moveTo>
                  <a:cubicBezTo>
                    <a:pt x="0" y="11"/>
                    <a:pt x="10" y="14"/>
                    <a:pt x="14" y="16"/>
                  </a:cubicBezTo>
                  <a:cubicBezTo>
                    <a:pt x="18" y="18"/>
                    <a:pt x="25" y="18"/>
                    <a:pt x="23" y="9"/>
                  </a:cubicBezTo>
                  <a:cubicBezTo>
                    <a:pt x="20" y="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AC4F0B17-99D0-E9F7-8359-9A67068A1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1907"/>
              <a:ext cx="311" cy="100"/>
            </a:xfrm>
            <a:custGeom>
              <a:avLst/>
              <a:gdLst>
                <a:gd name="T0" fmla="*/ 118 w 131"/>
                <a:gd name="T1" fmla="*/ 34 h 42"/>
                <a:gd name="T2" fmla="*/ 131 w 131"/>
                <a:gd name="T3" fmla="*/ 23 h 42"/>
                <a:gd name="T4" fmla="*/ 32 w 131"/>
                <a:gd name="T5" fmla="*/ 0 h 42"/>
                <a:gd name="T6" fmla="*/ 0 w 131"/>
                <a:gd name="T7" fmla="*/ 6 h 42"/>
                <a:gd name="T8" fmla="*/ 104 w 131"/>
                <a:gd name="T9" fmla="*/ 40 h 42"/>
                <a:gd name="T10" fmla="*/ 104 w 131"/>
                <a:gd name="T11" fmla="*/ 40 h 42"/>
                <a:gd name="T12" fmla="*/ 108 w 131"/>
                <a:gd name="T13" fmla="*/ 39 h 42"/>
                <a:gd name="T14" fmla="*/ 118 w 131"/>
                <a:gd name="T15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42">
                  <a:moveTo>
                    <a:pt x="118" y="34"/>
                  </a:moveTo>
                  <a:cubicBezTo>
                    <a:pt x="125" y="30"/>
                    <a:pt x="129" y="25"/>
                    <a:pt x="131" y="23"/>
                  </a:cubicBezTo>
                  <a:cubicBezTo>
                    <a:pt x="125" y="24"/>
                    <a:pt x="84" y="30"/>
                    <a:pt x="32" y="0"/>
                  </a:cubicBezTo>
                  <a:cubicBezTo>
                    <a:pt x="22" y="6"/>
                    <a:pt x="10" y="7"/>
                    <a:pt x="0" y="6"/>
                  </a:cubicBezTo>
                  <a:cubicBezTo>
                    <a:pt x="57" y="42"/>
                    <a:pt x="96" y="41"/>
                    <a:pt x="104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05" y="40"/>
                    <a:pt x="107" y="39"/>
                    <a:pt x="108" y="39"/>
                  </a:cubicBezTo>
                  <a:cubicBezTo>
                    <a:pt x="112" y="37"/>
                    <a:pt x="115" y="36"/>
                    <a:pt x="118" y="34"/>
                  </a:cubicBezTo>
                  <a:close/>
                </a:path>
              </a:pathLst>
            </a:custGeom>
            <a:solidFill>
              <a:srgbClr val="A8B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A24AB0AA-8AE9-5850-9FEF-A84480430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1676"/>
              <a:ext cx="62" cy="29"/>
            </a:xfrm>
            <a:custGeom>
              <a:avLst/>
              <a:gdLst>
                <a:gd name="T0" fmla="*/ 26 w 26"/>
                <a:gd name="T1" fmla="*/ 12 h 12"/>
                <a:gd name="T2" fmla="*/ 0 w 26"/>
                <a:gd name="T3" fmla="*/ 0 h 12"/>
                <a:gd name="T4" fmla="*/ 22 w 26"/>
                <a:gd name="T5" fmla="*/ 12 h 12"/>
                <a:gd name="T6" fmla="*/ 22 w 26"/>
                <a:gd name="T7" fmla="*/ 12 h 12"/>
                <a:gd name="T8" fmla="*/ 26 w 26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2">
                  <a:moveTo>
                    <a:pt x="26" y="12"/>
                  </a:moveTo>
                  <a:cubicBezTo>
                    <a:pt x="20" y="5"/>
                    <a:pt x="10" y="1"/>
                    <a:pt x="0" y="0"/>
                  </a:cubicBezTo>
                  <a:cubicBezTo>
                    <a:pt x="11" y="1"/>
                    <a:pt x="22" y="12"/>
                    <a:pt x="2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4" y="12"/>
                    <a:pt x="26" y="12"/>
                    <a:pt x="26" y="12"/>
                  </a:cubicBezTo>
                  <a:close/>
                </a:path>
              </a:pathLst>
            </a:custGeom>
            <a:solidFill>
              <a:srgbClr val="6B8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B2B96B23-C45E-5E94-3791-C4B69FB4A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0" y="930"/>
              <a:ext cx="17" cy="77"/>
            </a:xfrm>
            <a:custGeom>
              <a:avLst/>
              <a:gdLst>
                <a:gd name="T0" fmla="*/ 1 w 7"/>
                <a:gd name="T1" fmla="*/ 0 h 32"/>
                <a:gd name="T2" fmla="*/ 0 w 7"/>
                <a:gd name="T3" fmla="*/ 30 h 32"/>
                <a:gd name="T4" fmla="*/ 6 w 7"/>
                <a:gd name="T5" fmla="*/ 32 h 32"/>
                <a:gd name="T6" fmla="*/ 7 w 7"/>
                <a:gd name="T7" fmla="*/ 3 h 32"/>
                <a:gd name="T8" fmla="*/ 1 w 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2">
                  <a:moveTo>
                    <a:pt x="1" y="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30"/>
                    <a:pt x="4" y="31"/>
                    <a:pt x="6" y="3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F0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75BBEF15-1DFA-D5B8-1A9E-2BE93B0E1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1759"/>
              <a:ext cx="57" cy="79"/>
            </a:xfrm>
            <a:custGeom>
              <a:avLst/>
              <a:gdLst>
                <a:gd name="T0" fmla="*/ 16 w 24"/>
                <a:gd name="T1" fmla="*/ 3 h 33"/>
                <a:gd name="T2" fmla="*/ 16 w 24"/>
                <a:gd name="T3" fmla="*/ 3 h 33"/>
                <a:gd name="T4" fmla="*/ 21 w 24"/>
                <a:gd name="T5" fmla="*/ 10 h 33"/>
                <a:gd name="T6" fmla="*/ 9 w 24"/>
                <a:gd name="T7" fmla="*/ 29 h 33"/>
                <a:gd name="T8" fmla="*/ 0 w 24"/>
                <a:gd name="T9" fmla="*/ 29 h 33"/>
                <a:gd name="T10" fmla="*/ 9 w 24"/>
                <a:gd name="T11" fmla="*/ 31 h 33"/>
                <a:gd name="T12" fmla="*/ 23 w 24"/>
                <a:gd name="T13" fmla="*/ 12 h 33"/>
                <a:gd name="T14" fmla="*/ 13 w 24"/>
                <a:gd name="T15" fmla="*/ 1 h 33"/>
                <a:gd name="T16" fmla="*/ 13 w 24"/>
                <a:gd name="T17" fmla="*/ 1 h 33"/>
                <a:gd name="T18" fmla="*/ 16 w 24"/>
                <a:gd name="T1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33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8" y="5"/>
                    <a:pt x="20" y="7"/>
                    <a:pt x="21" y="10"/>
                  </a:cubicBezTo>
                  <a:cubicBezTo>
                    <a:pt x="21" y="10"/>
                    <a:pt x="23" y="24"/>
                    <a:pt x="9" y="29"/>
                  </a:cubicBezTo>
                  <a:cubicBezTo>
                    <a:pt x="6" y="31"/>
                    <a:pt x="2" y="30"/>
                    <a:pt x="0" y="29"/>
                  </a:cubicBezTo>
                  <a:cubicBezTo>
                    <a:pt x="1" y="30"/>
                    <a:pt x="4" y="33"/>
                    <a:pt x="9" y="31"/>
                  </a:cubicBezTo>
                  <a:cubicBezTo>
                    <a:pt x="15" y="30"/>
                    <a:pt x="24" y="24"/>
                    <a:pt x="23" y="12"/>
                  </a:cubicBezTo>
                  <a:cubicBezTo>
                    <a:pt x="22" y="0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5" y="2"/>
                    <a:pt x="16" y="3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26E38866-2BCD-63A2-25EB-06E260893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4" y="937"/>
              <a:ext cx="114" cy="122"/>
            </a:xfrm>
            <a:custGeom>
              <a:avLst/>
              <a:gdLst>
                <a:gd name="T0" fmla="*/ 1 w 48"/>
                <a:gd name="T1" fmla="*/ 0 h 51"/>
                <a:gd name="T2" fmla="*/ 0 w 48"/>
                <a:gd name="T3" fmla="*/ 29 h 51"/>
                <a:gd name="T4" fmla="*/ 44 w 48"/>
                <a:gd name="T5" fmla="*/ 50 h 51"/>
                <a:gd name="T6" fmla="*/ 48 w 48"/>
                <a:gd name="T7" fmla="*/ 47 h 51"/>
                <a:gd name="T8" fmla="*/ 39 w 48"/>
                <a:gd name="T9" fmla="*/ 20 h 51"/>
                <a:gd name="T10" fmla="*/ 34 w 48"/>
                <a:gd name="T11" fmla="*/ 13 h 51"/>
                <a:gd name="T12" fmla="*/ 1 w 48"/>
                <a:gd name="T1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51">
                  <a:moveTo>
                    <a:pt x="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5" y="35"/>
                    <a:pt x="30" y="42"/>
                    <a:pt x="44" y="50"/>
                  </a:cubicBezTo>
                  <a:cubicBezTo>
                    <a:pt x="46" y="51"/>
                    <a:pt x="48" y="50"/>
                    <a:pt x="48" y="47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8" y="17"/>
                    <a:pt x="36" y="15"/>
                    <a:pt x="34" y="13"/>
                  </a:cubicBezTo>
                  <a:cubicBezTo>
                    <a:pt x="28" y="11"/>
                    <a:pt x="16" y="5"/>
                    <a:pt x="1" y="0"/>
                  </a:cubicBez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464C7B7A-70B1-D0B0-AD47-2ED2F6929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" y="1752"/>
              <a:ext cx="107" cy="155"/>
            </a:xfrm>
            <a:custGeom>
              <a:avLst/>
              <a:gdLst>
                <a:gd name="T0" fmla="*/ 31 w 45"/>
                <a:gd name="T1" fmla="*/ 11 h 65"/>
                <a:gd name="T2" fmla="*/ 0 w 45"/>
                <a:gd name="T3" fmla="*/ 57 h 65"/>
                <a:gd name="T4" fmla="*/ 12 w 45"/>
                <a:gd name="T5" fmla="*/ 65 h 65"/>
                <a:gd name="T6" fmla="*/ 35 w 45"/>
                <a:gd name="T7" fmla="*/ 41 h 65"/>
                <a:gd name="T8" fmla="*/ 44 w 45"/>
                <a:gd name="T9" fmla="*/ 5 h 65"/>
                <a:gd name="T10" fmla="*/ 30 w 45"/>
                <a:gd name="T11" fmla="*/ 0 h 65"/>
                <a:gd name="T12" fmla="*/ 31 w 45"/>
                <a:gd name="T13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65">
                  <a:moveTo>
                    <a:pt x="31" y="11"/>
                  </a:moveTo>
                  <a:cubicBezTo>
                    <a:pt x="30" y="31"/>
                    <a:pt x="17" y="49"/>
                    <a:pt x="0" y="57"/>
                  </a:cubicBezTo>
                  <a:cubicBezTo>
                    <a:pt x="4" y="60"/>
                    <a:pt x="8" y="63"/>
                    <a:pt x="12" y="65"/>
                  </a:cubicBezTo>
                  <a:cubicBezTo>
                    <a:pt x="21" y="61"/>
                    <a:pt x="29" y="53"/>
                    <a:pt x="35" y="41"/>
                  </a:cubicBezTo>
                  <a:cubicBezTo>
                    <a:pt x="43" y="27"/>
                    <a:pt x="45" y="15"/>
                    <a:pt x="44" y="5"/>
                  </a:cubicBezTo>
                  <a:cubicBezTo>
                    <a:pt x="39" y="3"/>
                    <a:pt x="35" y="2"/>
                    <a:pt x="30" y="0"/>
                  </a:cubicBezTo>
                  <a:cubicBezTo>
                    <a:pt x="31" y="4"/>
                    <a:pt x="31" y="7"/>
                    <a:pt x="31" y="11"/>
                  </a:cubicBezTo>
                  <a:close/>
                </a:path>
              </a:pathLst>
            </a:custGeom>
            <a:solidFill>
              <a:srgbClr val="95A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514AB759-B1AA-1FB5-8ABA-338B3DBE8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5" y="1686"/>
              <a:ext cx="214" cy="185"/>
            </a:xfrm>
            <a:custGeom>
              <a:avLst/>
              <a:gdLst>
                <a:gd name="T0" fmla="*/ 0 w 90"/>
                <a:gd name="T1" fmla="*/ 0 h 78"/>
                <a:gd name="T2" fmla="*/ 22 w 90"/>
                <a:gd name="T3" fmla="*/ 31 h 78"/>
                <a:gd name="T4" fmla="*/ 90 w 90"/>
                <a:gd name="T5" fmla="*/ 78 h 78"/>
                <a:gd name="T6" fmla="*/ 54 w 90"/>
                <a:gd name="T7" fmla="*/ 31 h 78"/>
                <a:gd name="T8" fmla="*/ 0 w 90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78">
                  <a:moveTo>
                    <a:pt x="0" y="0"/>
                  </a:moveTo>
                  <a:cubicBezTo>
                    <a:pt x="2" y="1"/>
                    <a:pt x="16" y="8"/>
                    <a:pt x="22" y="31"/>
                  </a:cubicBezTo>
                  <a:cubicBezTo>
                    <a:pt x="22" y="31"/>
                    <a:pt x="69" y="44"/>
                    <a:pt x="90" y="78"/>
                  </a:cubicBezTo>
                  <a:cubicBezTo>
                    <a:pt x="90" y="78"/>
                    <a:pt x="87" y="52"/>
                    <a:pt x="54" y="31"/>
                  </a:cubicBezTo>
                  <a:cubicBezTo>
                    <a:pt x="21" y="10"/>
                    <a:pt x="10" y="5"/>
                    <a:pt x="0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39">
              <a:extLst>
                <a:ext uri="{FF2B5EF4-FFF2-40B4-BE49-F238E27FC236}">
                  <a16:creationId xmlns:a16="http://schemas.microsoft.com/office/drawing/2014/main" id="{FA8BC2AE-0837-436A-3D60-CE2519161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" y="1764"/>
              <a:ext cx="257" cy="215"/>
            </a:xfrm>
            <a:custGeom>
              <a:avLst/>
              <a:gdLst>
                <a:gd name="T0" fmla="*/ 107 w 108"/>
                <a:gd name="T1" fmla="*/ 63 h 90"/>
                <a:gd name="T2" fmla="*/ 108 w 108"/>
                <a:gd name="T3" fmla="*/ 59 h 90"/>
                <a:gd name="T4" fmla="*/ 32 w 108"/>
                <a:gd name="T5" fmla="*/ 0 h 90"/>
                <a:gd name="T6" fmla="*/ 23 w 108"/>
                <a:gd name="T7" fmla="*/ 36 h 90"/>
                <a:gd name="T8" fmla="*/ 0 w 108"/>
                <a:gd name="T9" fmla="*/ 60 h 90"/>
                <a:gd name="T10" fmla="*/ 99 w 108"/>
                <a:gd name="T11" fmla="*/ 83 h 90"/>
                <a:gd name="T12" fmla="*/ 101 w 108"/>
                <a:gd name="T13" fmla="*/ 80 h 90"/>
                <a:gd name="T14" fmla="*/ 104 w 108"/>
                <a:gd name="T15" fmla="*/ 73 h 90"/>
                <a:gd name="T16" fmla="*/ 107 w 108"/>
                <a:gd name="T17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90">
                  <a:moveTo>
                    <a:pt x="107" y="63"/>
                  </a:moveTo>
                  <a:cubicBezTo>
                    <a:pt x="107" y="61"/>
                    <a:pt x="108" y="60"/>
                    <a:pt x="108" y="59"/>
                  </a:cubicBezTo>
                  <a:cubicBezTo>
                    <a:pt x="106" y="52"/>
                    <a:pt x="95" y="26"/>
                    <a:pt x="32" y="0"/>
                  </a:cubicBezTo>
                  <a:cubicBezTo>
                    <a:pt x="33" y="10"/>
                    <a:pt x="31" y="22"/>
                    <a:pt x="23" y="36"/>
                  </a:cubicBezTo>
                  <a:cubicBezTo>
                    <a:pt x="17" y="48"/>
                    <a:pt x="9" y="56"/>
                    <a:pt x="0" y="60"/>
                  </a:cubicBezTo>
                  <a:cubicBezTo>
                    <a:pt x="52" y="90"/>
                    <a:pt x="93" y="84"/>
                    <a:pt x="99" y="83"/>
                  </a:cubicBezTo>
                  <a:cubicBezTo>
                    <a:pt x="100" y="81"/>
                    <a:pt x="101" y="80"/>
                    <a:pt x="101" y="80"/>
                  </a:cubicBezTo>
                  <a:cubicBezTo>
                    <a:pt x="102" y="78"/>
                    <a:pt x="103" y="76"/>
                    <a:pt x="104" y="73"/>
                  </a:cubicBezTo>
                  <a:cubicBezTo>
                    <a:pt x="105" y="70"/>
                    <a:pt x="107" y="66"/>
                    <a:pt x="107" y="63"/>
                  </a:cubicBezTo>
                  <a:close/>
                </a:path>
              </a:pathLst>
            </a:custGeom>
            <a:solidFill>
              <a:srgbClr val="B3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1368B0CB-B1AC-B1C3-8924-CB5CF6F4C7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0" y="1669"/>
              <a:ext cx="266" cy="236"/>
            </a:xfrm>
            <a:custGeom>
              <a:avLst/>
              <a:gdLst>
                <a:gd name="T0" fmla="*/ 19 w 112"/>
                <a:gd name="T1" fmla="*/ 7 h 99"/>
                <a:gd name="T2" fmla="*/ 73 w 112"/>
                <a:gd name="T3" fmla="*/ 38 h 99"/>
                <a:gd name="T4" fmla="*/ 109 w 112"/>
                <a:gd name="T5" fmla="*/ 85 h 99"/>
                <a:gd name="T6" fmla="*/ 41 w 112"/>
                <a:gd name="T7" fmla="*/ 38 h 99"/>
                <a:gd name="T8" fmla="*/ 19 w 112"/>
                <a:gd name="T9" fmla="*/ 7 h 99"/>
                <a:gd name="T10" fmla="*/ 63 w 112"/>
                <a:gd name="T11" fmla="*/ 28 h 99"/>
                <a:gd name="T12" fmla="*/ 43 w 112"/>
                <a:gd name="T13" fmla="*/ 16 h 99"/>
                <a:gd name="T14" fmla="*/ 0 w 112"/>
                <a:gd name="T15" fmla="*/ 0 h 99"/>
                <a:gd name="T16" fmla="*/ 36 w 112"/>
                <a:gd name="T17" fmla="*/ 40 h 99"/>
                <a:gd name="T18" fmla="*/ 112 w 112"/>
                <a:gd name="T19" fmla="*/ 99 h 99"/>
                <a:gd name="T20" fmla="*/ 110 w 112"/>
                <a:gd name="T21" fmla="*/ 78 h 99"/>
                <a:gd name="T22" fmla="*/ 84 w 112"/>
                <a:gd name="T23" fmla="*/ 43 h 99"/>
                <a:gd name="T24" fmla="*/ 63 w 112"/>
                <a:gd name="T25" fmla="*/ 2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99">
                  <a:moveTo>
                    <a:pt x="19" y="7"/>
                  </a:moveTo>
                  <a:cubicBezTo>
                    <a:pt x="29" y="12"/>
                    <a:pt x="40" y="17"/>
                    <a:pt x="73" y="38"/>
                  </a:cubicBezTo>
                  <a:cubicBezTo>
                    <a:pt x="106" y="59"/>
                    <a:pt x="109" y="85"/>
                    <a:pt x="109" y="85"/>
                  </a:cubicBezTo>
                  <a:cubicBezTo>
                    <a:pt x="88" y="51"/>
                    <a:pt x="41" y="38"/>
                    <a:pt x="41" y="38"/>
                  </a:cubicBezTo>
                  <a:cubicBezTo>
                    <a:pt x="35" y="15"/>
                    <a:pt x="21" y="8"/>
                    <a:pt x="19" y="7"/>
                  </a:cubicBezTo>
                  <a:close/>
                  <a:moveTo>
                    <a:pt x="63" y="28"/>
                  </a:moveTo>
                  <a:cubicBezTo>
                    <a:pt x="56" y="23"/>
                    <a:pt x="49" y="19"/>
                    <a:pt x="43" y="16"/>
                  </a:cubicBezTo>
                  <a:cubicBezTo>
                    <a:pt x="25" y="7"/>
                    <a:pt x="11" y="2"/>
                    <a:pt x="0" y="0"/>
                  </a:cubicBezTo>
                  <a:cubicBezTo>
                    <a:pt x="9" y="3"/>
                    <a:pt x="33" y="15"/>
                    <a:pt x="36" y="40"/>
                  </a:cubicBezTo>
                  <a:cubicBezTo>
                    <a:pt x="99" y="66"/>
                    <a:pt x="110" y="92"/>
                    <a:pt x="112" y="99"/>
                  </a:cubicBezTo>
                  <a:cubicBezTo>
                    <a:pt x="112" y="93"/>
                    <a:pt x="112" y="85"/>
                    <a:pt x="110" y="78"/>
                  </a:cubicBezTo>
                  <a:cubicBezTo>
                    <a:pt x="106" y="67"/>
                    <a:pt x="98" y="55"/>
                    <a:pt x="84" y="43"/>
                  </a:cubicBezTo>
                  <a:cubicBezTo>
                    <a:pt x="76" y="37"/>
                    <a:pt x="69" y="32"/>
                    <a:pt x="63" y="28"/>
                  </a:cubicBezTo>
                  <a:close/>
                </a:path>
              </a:pathLst>
            </a:custGeom>
            <a:solidFill>
              <a:srgbClr val="C8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51A3F1DD-7704-14C6-A8A3-9E3A569FB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892"/>
              <a:ext cx="1322" cy="801"/>
            </a:xfrm>
            <a:custGeom>
              <a:avLst/>
              <a:gdLst>
                <a:gd name="T0" fmla="*/ 0 w 557"/>
                <a:gd name="T1" fmla="*/ 0 h 336"/>
                <a:gd name="T2" fmla="*/ 89 w 557"/>
                <a:gd name="T3" fmla="*/ 45 h 336"/>
                <a:gd name="T4" fmla="*/ 532 w 557"/>
                <a:gd name="T5" fmla="*/ 328 h 336"/>
                <a:gd name="T6" fmla="*/ 551 w 557"/>
                <a:gd name="T7" fmla="*/ 334 h 336"/>
                <a:gd name="T8" fmla="*/ 557 w 557"/>
                <a:gd name="T9" fmla="*/ 336 h 336"/>
                <a:gd name="T10" fmla="*/ 105 w 557"/>
                <a:gd name="T11" fmla="*/ 48 h 336"/>
                <a:gd name="T12" fmla="*/ 0 w 557"/>
                <a:gd name="T1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7" h="336">
                  <a:moveTo>
                    <a:pt x="0" y="0"/>
                  </a:moveTo>
                  <a:cubicBezTo>
                    <a:pt x="36" y="12"/>
                    <a:pt x="89" y="45"/>
                    <a:pt x="89" y="45"/>
                  </a:cubicBezTo>
                  <a:cubicBezTo>
                    <a:pt x="532" y="328"/>
                    <a:pt x="532" y="328"/>
                    <a:pt x="532" y="328"/>
                  </a:cubicBezTo>
                  <a:cubicBezTo>
                    <a:pt x="538" y="329"/>
                    <a:pt x="544" y="331"/>
                    <a:pt x="551" y="334"/>
                  </a:cubicBezTo>
                  <a:cubicBezTo>
                    <a:pt x="553" y="335"/>
                    <a:pt x="555" y="335"/>
                    <a:pt x="557" y="336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05" y="48"/>
                    <a:pt x="58" y="16"/>
                    <a:pt x="0" y="0"/>
                  </a:cubicBezTo>
                  <a:close/>
                </a:path>
              </a:pathLst>
            </a:custGeom>
            <a:solidFill>
              <a:srgbClr val="DC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D06E7BF1-E350-D0A3-667E-DE50BE414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" y="1693"/>
              <a:ext cx="280" cy="43"/>
            </a:xfrm>
            <a:custGeom>
              <a:avLst/>
              <a:gdLst>
                <a:gd name="T0" fmla="*/ 33 w 118"/>
                <a:gd name="T1" fmla="*/ 17 h 18"/>
                <a:gd name="T2" fmla="*/ 105 w 118"/>
                <a:gd name="T3" fmla="*/ 16 h 18"/>
                <a:gd name="T4" fmla="*/ 117 w 118"/>
                <a:gd name="T5" fmla="*/ 16 h 18"/>
                <a:gd name="T6" fmla="*/ 118 w 118"/>
                <a:gd name="T7" fmla="*/ 15 h 18"/>
                <a:gd name="T8" fmla="*/ 88 w 118"/>
                <a:gd name="T9" fmla="*/ 0 h 18"/>
                <a:gd name="T10" fmla="*/ 88 w 118"/>
                <a:gd name="T11" fmla="*/ 1 h 18"/>
                <a:gd name="T12" fmla="*/ 0 w 118"/>
                <a:gd name="T13" fmla="*/ 6 h 18"/>
                <a:gd name="T14" fmla="*/ 0 w 118"/>
                <a:gd name="T15" fmla="*/ 6 h 18"/>
                <a:gd name="T16" fmla="*/ 20 w 118"/>
                <a:gd name="T17" fmla="*/ 18 h 18"/>
                <a:gd name="T18" fmla="*/ 33 w 118"/>
                <a:gd name="T1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8">
                  <a:moveTo>
                    <a:pt x="33" y="17"/>
                  </a:moveTo>
                  <a:cubicBezTo>
                    <a:pt x="105" y="16"/>
                    <a:pt x="105" y="16"/>
                    <a:pt x="105" y="16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8" y="15"/>
                    <a:pt x="118" y="15"/>
                    <a:pt x="118" y="15"/>
                  </a:cubicBezTo>
                  <a:cubicBezTo>
                    <a:pt x="108" y="10"/>
                    <a:pt x="98" y="5"/>
                    <a:pt x="88" y="0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9"/>
                    <a:pt x="13" y="13"/>
                    <a:pt x="20" y="18"/>
                  </a:cubicBezTo>
                  <a:lnTo>
                    <a:pt x="33" y="17"/>
                  </a:lnTo>
                  <a:close/>
                </a:path>
              </a:pathLst>
            </a:custGeom>
            <a:solidFill>
              <a:srgbClr val="DC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456A57C5-E10E-5D54-0460-842D1DEA5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0" y="1733"/>
              <a:ext cx="135" cy="124"/>
            </a:xfrm>
            <a:custGeom>
              <a:avLst/>
              <a:gdLst>
                <a:gd name="T0" fmla="*/ 13 w 57"/>
                <a:gd name="T1" fmla="*/ 0 h 52"/>
                <a:gd name="T2" fmla="*/ 0 w 57"/>
                <a:gd name="T3" fmla="*/ 1 h 52"/>
                <a:gd name="T4" fmla="*/ 21 w 57"/>
                <a:gd name="T5" fmla="*/ 16 h 52"/>
                <a:gd name="T6" fmla="*/ 47 w 57"/>
                <a:gd name="T7" fmla="*/ 51 h 52"/>
                <a:gd name="T8" fmla="*/ 57 w 57"/>
                <a:gd name="T9" fmla="*/ 52 h 52"/>
                <a:gd name="T10" fmla="*/ 13 w 57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2">
                  <a:moveTo>
                    <a:pt x="1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5"/>
                    <a:pt x="13" y="10"/>
                    <a:pt x="21" y="16"/>
                  </a:cubicBezTo>
                  <a:cubicBezTo>
                    <a:pt x="35" y="28"/>
                    <a:pt x="43" y="40"/>
                    <a:pt x="47" y="51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7" y="33"/>
                    <a:pt x="18" y="4"/>
                    <a:pt x="13" y="0"/>
                  </a:cubicBezTo>
                  <a:close/>
                </a:path>
              </a:pathLst>
            </a:custGeom>
            <a:solidFill>
              <a:srgbClr val="879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1E9421F7-1AED-AF52-89AF-F28C7F81D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731"/>
              <a:ext cx="504" cy="174"/>
            </a:xfrm>
            <a:custGeom>
              <a:avLst/>
              <a:gdLst>
                <a:gd name="T0" fmla="*/ 72 w 212"/>
                <a:gd name="T1" fmla="*/ 0 h 73"/>
                <a:gd name="T2" fmla="*/ 0 w 212"/>
                <a:gd name="T3" fmla="*/ 1 h 73"/>
                <a:gd name="T4" fmla="*/ 44 w 212"/>
                <a:gd name="T5" fmla="*/ 53 h 73"/>
                <a:gd name="T6" fmla="*/ 212 w 212"/>
                <a:gd name="T7" fmla="*/ 73 h 73"/>
                <a:gd name="T8" fmla="*/ 72 w 212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73">
                  <a:moveTo>
                    <a:pt x="7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44" y="34"/>
                    <a:pt x="44" y="53"/>
                  </a:cubicBezTo>
                  <a:cubicBezTo>
                    <a:pt x="212" y="73"/>
                    <a:pt x="212" y="73"/>
                    <a:pt x="212" y="73"/>
                  </a:cubicBezTo>
                  <a:cubicBezTo>
                    <a:pt x="72" y="0"/>
                    <a:pt x="72" y="0"/>
                    <a:pt x="72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BFA7E213-5279-F4CC-0BDB-ED0C52512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0" y="1988"/>
              <a:ext cx="40" cy="17"/>
            </a:xfrm>
            <a:custGeom>
              <a:avLst/>
              <a:gdLst>
                <a:gd name="T0" fmla="*/ 0 w 17"/>
                <a:gd name="T1" fmla="*/ 5 h 7"/>
                <a:gd name="T2" fmla="*/ 0 w 17"/>
                <a:gd name="T3" fmla="*/ 5 h 7"/>
                <a:gd name="T4" fmla="*/ 8 w 17"/>
                <a:gd name="T5" fmla="*/ 7 h 7"/>
                <a:gd name="T6" fmla="*/ 17 w 17"/>
                <a:gd name="T7" fmla="*/ 2 h 7"/>
                <a:gd name="T8" fmla="*/ 10 w 17"/>
                <a:gd name="T9" fmla="*/ 0 h 7"/>
                <a:gd name="T10" fmla="*/ 0 w 1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7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3" y="6"/>
                    <a:pt x="8" y="7"/>
                  </a:cubicBezTo>
                  <a:cubicBezTo>
                    <a:pt x="11" y="6"/>
                    <a:pt x="14" y="4"/>
                    <a:pt x="17" y="2"/>
                  </a:cubicBezTo>
                  <a:cubicBezTo>
                    <a:pt x="15" y="2"/>
                    <a:pt x="12" y="1"/>
                    <a:pt x="10" y="0"/>
                  </a:cubicBezTo>
                  <a:cubicBezTo>
                    <a:pt x="7" y="2"/>
                    <a:pt x="4" y="3"/>
                    <a:pt x="0" y="5"/>
                  </a:cubicBezTo>
                  <a:close/>
                </a:path>
              </a:pathLst>
            </a:custGeom>
            <a:solidFill>
              <a:srgbClr val="17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20B72EE6-FABA-73D2-F740-E2438E33B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1938"/>
              <a:ext cx="52" cy="55"/>
            </a:xfrm>
            <a:custGeom>
              <a:avLst/>
              <a:gdLst>
                <a:gd name="T0" fmla="*/ 13 w 22"/>
                <a:gd name="T1" fmla="*/ 10 h 23"/>
                <a:gd name="T2" fmla="*/ 0 w 22"/>
                <a:gd name="T3" fmla="*/ 21 h 23"/>
                <a:gd name="T4" fmla="*/ 7 w 22"/>
                <a:gd name="T5" fmla="*/ 23 h 23"/>
                <a:gd name="T6" fmla="*/ 22 w 22"/>
                <a:gd name="T7" fmla="*/ 2 h 23"/>
                <a:gd name="T8" fmla="*/ 18 w 22"/>
                <a:gd name="T9" fmla="*/ 0 h 23"/>
                <a:gd name="T10" fmla="*/ 15 w 22"/>
                <a:gd name="T11" fmla="*/ 7 h 23"/>
                <a:gd name="T12" fmla="*/ 13 w 22"/>
                <a:gd name="T13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3">
                  <a:moveTo>
                    <a:pt x="13" y="10"/>
                  </a:moveTo>
                  <a:cubicBezTo>
                    <a:pt x="11" y="12"/>
                    <a:pt x="7" y="17"/>
                    <a:pt x="0" y="21"/>
                  </a:cubicBezTo>
                  <a:cubicBezTo>
                    <a:pt x="2" y="22"/>
                    <a:pt x="5" y="23"/>
                    <a:pt x="7" y="23"/>
                  </a:cubicBezTo>
                  <a:cubicBezTo>
                    <a:pt x="16" y="17"/>
                    <a:pt x="20" y="9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3"/>
                    <a:pt x="16" y="5"/>
                    <a:pt x="15" y="7"/>
                  </a:cubicBezTo>
                  <a:cubicBezTo>
                    <a:pt x="15" y="7"/>
                    <a:pt x="14" y="8"/>
                    <a:pt x="13" y="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14077DD3-BA6D-788F-9622-402821DAA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" y="1993"/>
              <a:ext cx="102" cy="31"/>
            </a:xfrm>
            <a:custGeom>
              <a:avLst/>
              <a:gdLst>
                <a:gd name="T0" fmla="*/ 9 w 43"/>
                <a:gd name="T1" fmla="*/ 0 h 13"/>
                <a:gd name="T2" fmla="*/ 0 w 43"/>
                <a:gd name="T3" fmla="*/ 5 h 13"/>
                <a:gd name="T4" fmla="*/ 43 w 43"/>
                <a:gd name="T5" fmla="*/ 4 h 13"/>
                <a:gd name="T6" fmla="*/ 9 w 43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">
                  <a:moveTo>
                    <a:pt x="9" y="0"/>
                  </a:moveTo>
                  <a:cubicBezTo>
                    <a:pt x="6" y="2"/>
                    <a:pt x="3" y="4"/>
                    <a:pt x="0" y="5"/>
                  </a:cubicBezTo>
                  <a:cubicBezTo>
                    <a:pt x="13" y="8"/>
                    <a:pt x="38" y="13"/>
                    <a:pt x="43" y="4"/>
                  </a:cubicBezTo>
                  <a:cubicBezTo>
                    <a:pt x="43" y="4"/>
                    <a:pt x="34" y="8"/>
                    <a:pt x="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8EA63379-77B5-A55A-CCD4-BDEE515EA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1914"/>
              <a:ext cx="15" cy="29"/>
            </a:xfrm>
            <a:custGeom>
              <a:avLst/>
              <a:gdLst>
                <a:gd name="T0" fmla="*/ 3 w 6"/>
                <a:gd name="T1" fmla="*/ 0 h 12"/>
                <a:gd name="T2" fmla="*/ 0 w 6"/>
                <a:gd name="T3" fmla="*/ 10 h 12"/>
                <a:gd name="T4" fmla="*/ 4 w 6"/>
                <a:gd name="T5" fmla="*/ 12 h 12"/>
                <a:gd name="T6" fmla="*/ 6 w 6"/>
                <a:gd name="T7" fmla="*/ 2 h 12"/>
                <a:gd name="T8" fmla="*/ 3 w 6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2">
                  <a:moveTo>
                    <a:pt x="3" y="0"/>
                  </a:moveTo>
                  <a:cubicBezTo>
                    <a:pt x="3" y="3"/>
                    <a:pt x="1" y="7"/>
                    <a:pt x="0" y="10"/>
                  </a:cubicBezTo>
                  <a:cubicBezTo>
                    <a:pt x="2" y="11"/>
                    <a:pt x="3" y="11"/>
                    <a:pt x="4" y="12"/>
                  </a:cubicBezTo>
                  <a:cubicBezTo>
                    <a:pt x="6" y="7"/>
                    <a:pt x="6" y="3"/>
                    <a:pt x="6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334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ABDFC5ED-3322-B1C6-373C-47695518A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" y="1943"/>
              <a:ext cx="81" cy="69"/>
            </a:xfrm>
            <a:custGeom>
              <a:avLst/>
              <a:gdLst>
                <a:gd name="T0" fmla="*/ 15 w 34"/>
                <a:gd name="T1" fmla="*/ 0 h 29"/>
                <a:gd name="T2" fmla="*/ 0 w 34"/>
                <a:gd name="T3" fmla="*/ 21 h 29"/>
                <a:gd name="T4" fmla="*/ 34 w 34"/>
                <a:gd name="T5" fmla="*/ 25 h 29"/>
                <a:gd name="T6" fmla="*/ 15 w 34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9">
                  <a:moveTo>
                    <a:pt x="15" y="0"/>
                  </a:moveTo>
                  <a:cubicBezTo>
                    <a:pt x="13" y="7"/>
                    <a:pt x="9" y="15"/>
                    <a:pt x="0" y="21"/>
                  </a:cubicBezTo>
                  <a:cubicBezTo>
                    <a:pt x="25" y="29"/>
                    <a:pt x="34" y="25"/>
                    <a:pt x="34" y="25"/>
                  </a:cubicBezTo>
                  <a:cubicBezTo>
                    <a:pt x="34" y="25"/>
                    <a:pt x="30" y="11"/>
                    <a:pt x="15" y="0"/>
                  </a:cubicBezTo>
                  <a:close/>
                </a:path>
              </a:pathLst>
            </a:custGeom>
            <a:solidFill>
              <a:srgbClr val="2E4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E4EBCA57-4C28-0455-0021-963E94B9D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" y="1919"/>
              <a:ext cx="57" cy="83"/>
            </a:xfrm>
            <a:custGeom>
              <a:avLst/>
              <a:gdLst>
                <a:gd name="T0" fmla="*/ 2 w 24"/>
                <a:gd name="T1" fmla="*/ 0 h 35"/>
                <a:gd name="T2" fmla="*/ 0 w 24"/>
                <a:gd name="T3" fmla="*/ 10 h 35"/>
                <a:gd name="T4" fmla="*/ 19 w 24"/>
                <a:gd name="T5" fmla="*/ 35 h 35"/>
                <a:gd name="T6" fmla="*/ 2 w 24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5">
                  <a:moveTo>
                    <a:pt x="2" y="0"/>
                  </a:moveTo>
                  <a:cubicBezTo>
                    <a:pt x="2" y="1"/>
                    <a:pt x="2" y="5"/>
                    <a:pt x="0" y="10"/>
                  </a:cubicBezTo>
                  <a:cubicBezTo>
                    <a:pt x="15" y="21"/>
                    <a:pt x="19" y="35"/>
                    <a:pt x="19" y="35"/>
                  </a:cubicBezTo>
                  <a:cubicBezTo>
                    <a:pt x="24" y="25"/>
                    <a:pt x="8" y="7"/>
                    <a:pt x="2" y="0"/>
                  </a:cubicBezTo>
                  <a:close/>
                </a:path>
              </a:pathLst>
            </a:custGeom>
            <a:solidFill>
              <a:srgbClr val="38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E5B72B8A-4B7D-E3B7-C2A8-CFAA1B0DC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" y="1118"/>
              <a:ext cx="26" cy="55"/>
            </a:xfrm>
            <a:custGeom>
              <a:avLst/>
              <a:gdLst>
                <a:gd name="T0" fmla="*/ 7 w 11"/>
                <a:gd name="T1" fmla="*/ 2 h 23"/>
                <a:gd name="T2" fmla="*/ 1 w 11"/>
                <a:gd name="T3" fmla="*/ 6 h 23"/>
                <a:gd name="T4" fmla="*/ 0 w 11"/>
                <a:gd name="T5" fmla="*/ 16 h 23"/>
                <a:gd name="T6" fmla="*/ 2 w 11"/>
                <a:gd name="T7" fmla="*/ 20 h 23"/>
                <a:gd name="T8" fmla="*/ 5 w 11"/>
                <a:gd name="T9" fmla="*/ 21 h 23"/>
                <a:gd name="T10" fmla="*/ 11 w 11"/>
                <a:gd name="T11" fmla="*/ 18 h 23"/>
                <a:gd name="T12" fmla="*/ 11 w 11"/>
                <a:gd name="T13" fmla="*/ 7 h 23"/>
                <a:gd name="T14" fmla="*/ 9 w 11"/>
                <a:gd name="T15" fmla="*/ 4 h 23"/>
                <a:gd name="T16" fmla="*/ 7 w 11"/>
                <a:gd name="T17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23">
                  <a:moveTo>
                    <a:pt x="7" y="2"/>
                  </a:moveTo>
                  <a:cubicBezTo>
                    <a:pt x="4" y="0"/>
                    <a:pt x="1" y="2"/>
                    <a:pt x="1" y="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1" y="19"/>
                    <a:pt x="2" y="20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23"/>
                    <a:pt x="11" y="21"/>
                    <a:pt x="11" y="1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0" y="4"/>
                    <a:pt x="9" y="4"/>
                  </a:cubicBezTo>
                  <a:lnTo>
                    <a:pt x="7" y="2"/>
                  </a:ln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B47A2454-9104-AB5E-19BF-C755C9B18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1728"/>
              <a:ext cx="402" cy="186"/>
            </a:xfrm>
            <a:custGeom>
              <a:avLst/>
              <a:gdLst>
                <a:gd name="T0" fmla="*/ 12 w 169"/>
                <a:gd name="T1" fmla="*/ 1 h 78"/>
                <a:gd name="T2" fmla="*/ 0 w 169"/>
                <a:gd name="T3" fmla="*/ 1 h 78"/>
                <a:gd name="T4" fmla="*/ 0 w 169"/>
                <a:gd name="T5" fmla="*/ 1 h 78"/>
                <a:gd name="T6" fmla="*/ 140 w 169"/>
                <a:gd name="T7" fmla="*/ 74 h 78"/>
                <a:gd name="T8" fmla="*/ 169 w 169"/>
                <a:gd name="T9" fmla="*/ 78 h 78"/>
                <a:gd name="T10" fmla="*/ 64 w 169"/>
                <a:gd name="T11" fmla="*/ 26 h 78"/>
                <a:gd name="T12" fmla="*/ 63 w 169"/>
                <a:gd name="T13" fmla="*/ 25 h 78"/>
                <a:gd name="T14" fmla="*/ 13 w 169"/>
                <a:gd name="T15" fmla="*/ 0 h 78"/>
                <a:gd name="T16" fmla="*/ 12 w 169"/>
                <a:gd name="T17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78">
                  <a:moveTo>
                    <a:pt x="12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0" y="74"/>
                    <a:pt x="140" y="74"/>
                    <a:pt x="140" y="74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07" y="48"/>
                    <a:pt x="64" y="26"/>
                    <a:pt x="64" y="26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45" y="16"/>
                    <a:pt x="29" y="8"/>
                    <a:pt x="13" y="0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879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682C3F74-4F1E-2225-50C3-0F4C20026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" y="1157"/>
              <a:ext cx="24" cy="52"/>
            </a:xfrm>
            <a:custGeom>
              <a:avLst/>
              <a:gdLst>
                <a:gd name="T0" fmla="*/ 6 w 10"/>
                <a:gd name="T1" fmla="*/ 2 h 22"/>
                <a:gd name="T2" fmla="*/ 0 w 10"/>
                <a:gd name="T3" fmla="*/ 5 h 22"/>
                <a:gd name="T4" fmla="*/ 0 w 10"/>
                <a:gd name="T5" fmla="*/ 15 h 22"/>
                <a:gd name="T6" fmla="*/ 2 w 10"/>
                <a:gd name="T7" fmla="*/ 19 h 22"/>
                <a:gd name="T8" fmla="*/ 4 w 10"/>
                <a:gd name="T9" fmla="*/ 20 h 22"/>
                <a:gd name="T10" fmla="*/ 10 w 10"/>
                <a:gd name="T11" fmla="*/ 17 h 22"/>
                <a:gd name="T12" fmla="*/ 10 w 10"/>
                <a:gd name="T13" fmla="*/ 6 h 22"/>
                <a:gd name="T14" fmla="*/ 9 w 10"/>
                <a:gd name="T15" fmla="*/ 3 h 22"/>
                <a:gd name="T16" fmla="*/ 6 w 10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6" y="2"/>
                  </a:moveTo>
                  <a:cubicBezTo>
                    <a:pt x="4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2"/>
                    <a:pt x="10" y="20"/>
                    <a:pt x="10" y="1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9" y="3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78CC9643-52E3-7104-60F7-60FCC1B37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8" y="1192"/>
              <a:ext cx="23" cy="53"/>
            </a:xfrm>
            <a:custGeom>
              <a:avLst/>
              <a:gdLst>
                <a:gd name="T0" fmla="*/ 6 w 10"/>
                <a:gd name="T1" fmla="*/ 2 h 22"/>
                <a:gd name="T2" fmla="*/ 0 w 10"/>
                <a:gd name="T3" fmla="*/ 5 h 22"/>
                <a:gd name="T4" fmla="*/ 0 w 10"/>
                <a:gd name="T5" fmla="*/ 16 h 22"/>
                <a:gd name="T6" fmla="*/ 2 w 10"/>
                <a:gd name="T7" fmla="*/ 19 h 22"/>
                <a:gd name="T8" fmla="*/ 4 w 10"/>
                <a:gd name="T9" fmla="*/ 20 h 22"/>
                <a:gd name="T10" fmla="*/ 10 w 10"/>
                <a:gd name="T11" fmla="*/ 17 h 22"/>
                <a:gd name="T12" fmla="*/ 10 w 10"/>
                <a:gd name="T13" fmla="*/ 7 h 22"/>
                <a:gd name="T14" fmla="*/ 8 w 10"/>
                <a:gd name="T15" fmla="*/ 3 h 22"/>
                <a:gd name="T16" fmla="*/ 6 w 10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6" y="2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8"/>
                    <a:pt x="2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2"/>
                    <a:pt x="10" y="20"/>
                    <a:pt x="10" y="1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5"/>
                    <a:pt x="9" y="4"/>
                    <a:pt x="8" y="3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69D05370-0BC0-4C8C-B6CA-3F62C8A01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" y="1228"/>
              <a:ext cx="23" cy="53"/>
            </a:xfrm>
            <a:custGeom>
              <a:avLst/>
              <a:gdLst>
                <a:gd name="T0" fmla="*/ 6 w 10"/>
                <a:gd name="T1" fmla="*/ 2 h 22"/>
                <a:gd name="T2" fmla="*/ 0 w 10"/>
                <a:gd name="T3" fmla="*/ 5 h 22"/>
                <a:gd name="T4" fmla="*/ 0 w 10"/>
                <a:gd name="T5" fmla="*/ 16 h 22"/>
                <a:gd name="T6" fmla="*/ 2 w 10"/>
                <a:gd name="T7" fmla="*/ 19 h 22"/>
                <a:gd name="T8" fmla="*/ 4 w 10"/>
                <a:gd name="T9" fmla="*/ 21 h 22"/>
                <a:gd name="T10" fmla="*/ 10 w 10"/>
                <a:gd name="T11" fmla="*/ 17 h 22"/>
                <a:gd name="T12" fmla="*/ 10 w 10"/>
                <a:gd name="T13" fmla="*/ 7 h 22"/>
                <a:gd name="T14" fmla="*/ 9 w 10"/>
                <a:gd name="T15" fmla="*/ 4 h 22"/>
                <a:gd name="T16" fmla="*/ 6 w 10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2">
                  <a:moveTo>
                    <a:pt x="6" y="2"/>
                  </a:moveTo>
                  <a:cubicBezTo>
                    <a:pt x="4" y="0"/>
                    <a:pt x="0" y="2"/>
                    <a:pt x="0" y="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9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22"/>
                    <a:pt x="10" y="20"/>
                    <a:pt x="10" y="1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4"/>
                    <a:pt x="9" y="4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3D5FCC3B-7467-1D33-8979-83F403A30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" y="1266"/>
              <a:ext cx="24" cy="50"/>
            </a:xfrm>
            <a:custGeom>
              <a:avLst/>
              <a:gdLst>
                <a:gd name="T0" fmla="*/ 6 w 10"/>
                <a:gd name="T1" fmla="*/ 2 h 21"/>
                <a:gd name="T2" fmla="*/ 0 w 10"/>
                <a:gd name="T3" fmla="*/ 5 h 21"/>
                <a:gd name="T4" fmla="*/ 0 w 10"/>
                <a:gd name="T5" fmla="*/ 15 h 21"/>
                <a:gd name="T6" fmla="*/ 2 w 10"/>
                <a:gd name="T7" fmla="*/ 18 h 21"/>
                <a:gd name="T8" fmla="*/ 4 w 10"/>
                <a:gd name="T9" fmla="*/ 20 h 21"/>
                <a:gd name="T10" fmla="*/ 10 w 10"/>
                <a:gd name="T11" fmla="*/ 16 h 21"/>
                <a:gd name="T12" fmla="*/ 10 w 10"/>
                <a:gd name="T13" fmla="*/ 6 h 21"/>
                <a:gd name="T14" fmla="*/ 8 w 10"/>
                <a:gd name="T15" fmla="*/ 3 h 21"/>
                <a:gd name="T16" fmla="*/ 6 w 10"/>
                <a:gd name="T1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1">
                  <a:moveTo>
                    <a:pt x="6" y="2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8"/>
                    <a:pt x="2" y="1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1"/>
                    <a:pt x="10" y="19"/>
                    <a:pt x="10" y="1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9" y="4"/>
                    <a:pt x="8" y="3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3CF689AA-ACE8-7551-8101-8D6B1A3E7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1" y="1302"/>
              <a:ext cx="24" cy="50"/>
            </a:xfrm>
            <a:custGeom>
              <a:avLst/>
              <a:gdLst>
                <a:gd name="T0" fmla="*/ 6 w 10"/>
                <a:gd name="T1" fmla="*/ 2 h 21"/>
                <a:gd name="T2" fmla="*/ 0 w 10"/>
                <a:gd name="T3" fmla="*/ 5 h 21"/>
                <a:gd name="T4" fmla="*/ 0 w 10"/>
                <a:gd name="T5" fmla="*/ 15 h 21"/>
                <a:gd name="T6" fmla="*/ 2 w 10"/>
                <a:gd name="T7" fmla="*/ 18 h 21"/>
                <a:gd name="T8" fmla="*/ 4 w 10"/>
                <a:gd name="T9" fmla="*/ 20 h 21"/>
                <a:gd name="T10" fmla="*/ 10 w 10"/>
                <a:gd name="T11" fmla="*/ 16 h 21"/>
                <a:gd name="T12" fmla="*/ 10 w 10"/>
                <a:gd name="T13" fmla="*/ 6 h 21"/>
                <a:gd name="T14" fmla="*/ 8 w 10"/>
                <a:gd name="T15" fmla="*/ 3 h 21"/>
                <a:gd name="T16" fmla="*/ 6 w 10"/>
                <a:gd name="T1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1">
                  <a:moveTo>
                    <a:pt x="6" y="2"/>
                  </a:moveTo>
                  <a:cubicBezTo>
                    <a:pt x="4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8"/>
                    <a:pt x="2" y="1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7" y="21"/>
                    <a:pt x="10" y="19"/>
                    <a:pt x="10" y="1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4"/>
                    <a:pt x="8" y="3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D24E6DD5-32E4-6015-B8FF-0C799D18D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1340"/>
              <a:ext cx="24" cy="48"/>
            </a:xfrm>
            <a:custGeom>
              <a:avLst/>
              <a:gdLst>
                <a:gd name="T0" fmla="*/ 6 w 10"/>
                <a:gd name="T1" fmla="*/ 1 h 20"/>
                <a:gd name="T2" fmla="*/ 0 w 10"/>
                <a:gd name="T3" fmla="*/ 4 h 20"/>
                <a:gd name="T4" fmla="*/ 0 w 10"/>
                <a:gd name="T5" fmla="*/ 14 h 20"/>
                <a:gd name="T6" fmla="*/ 2 w 10"/>
                <a:gd name="T7" fmla="*/ 17 h 20"/>
                <a:gd name="T8" fmla="*/ 4 w 10"/>
                <a:gd name="T9" fmla="*/ 19 h 20"/>
                <a:gd name="T10" fmla="*/ 10 w 10"/>
                <a:gd name="T11" fmla="*/ 16 h 20"/>
                <a:gd name="T12" fmla="*/ 10 w 10"/>
                <a:gd name="T13" fmla="*/ 6 h 20"/>
                <a:gd name="T14" fmla="*/ 8 w 10"/>
                <a:gd name="T15" fmla="*/ 3 h 20"/>
                <a:gd name="T16" fmla="*/ 6 w 10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0">
                  <a:moveTo>
                    <a:pt x="6" y="1"/>
                  </a:moveTo>
                  <a:cubicBezTo>
                    <a:pt x="3" y="0"/>
                    <a:pt x="0" y="1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20"/>
                    <a:pt x="10" y="18"/>
                    <a:pt x="10" y="1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4"/>
                    <a:pt x="9" y="3"/>
                    <a:pt x="8" y="3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BE52CAE8-EC51-C968-EA32-B5DCE5EDC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7" y="1376"/>
              <a:ext cx="24" cy="47"/>
            </a:xfrm>
            <a:custGeom>
              <a:avLst/>
              <a:gdLst>
                <a:gd name="T0" fmla="*/ 6 w 10"/>
                <a:gd name="T1" fmla="*/ 2 h 20"/>
                <a:gd name="T2" fmla="*/ 1 w 10"/>
                <a:gd name="T3" fmla="*/ 5 h 20"/>
                <a:gd name="T4" fmla="*/ 0 w 10"/>
                <a:gd name="T5" fmla="*/ 14 h 20"/>
                <a:gd name="T6" fmla="*/ 2 w 10"/>
                <a:gd name="T7" fmla="*/ 18 h 20"/>
                <a:gd name="T8" fmla="*/ 4 w 10"/>
                <a:gd name="T9" fmla="*/ 19 h 20"/>
                <a:gd name="T10" fmla="*/ 10 w 10"/>
                <a:gd name="T11" fmla="*/ 16 h 20"/>
                <a:gd name="T12" fmla="*/ 10 w 10"/>
                <a:gd name="T13" fmla="*/ 6 h 20"/>
                <a:gd name="T14" fmla="*/ 8 w 10"/>
                <a:gd name="T15" fmla="*/ 3 h 20"/>
                <a:gd name="T16" fmla="*/ 6 w 10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0">
                  <a:moveTo>
                    <a:pt x="6" y="2"/>
                  </a:moveTo>
                  <a:cubicBezTo>
                    <a:pt x="4" y="0"/>
                    <a:pt x="1" y="2"/>
                    <a:pt x="1" y="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20"/>
                    <a:pt x="10" y="19"/>
                    <a:pt x="10" y="1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9" y="4"/>
                    <a:pt x="8" y="3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6D7333BD-DBF1-6ABF-AF65-379ADE5E7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" y="1412"/>
              <a:ext cx="23" cy="47"/>
            </a:xfrm>
            <a:custGeom>
              <a:avLst/>
              <a:gdLst>
                <a:gd name="T0" fmla="*/ 6 w 10"/>
                <a:gd name="T1" fmla="*/ 2 h 20"/>
                <a:gd name="T2" fmla="*/ 0 w 10"/>
                <a:gd name="T3" fmla="*/ 5 h 20"/>
                <a:gd name="T4" fmla="*/ 0 w 10"/>
                <a:gd name="T5" fmla="*/ 15 h 20"/>
                <a:gd name="T6" fmla="*/ 2 w 10"/>
                <a:gd name="T7" fmla="*/ 18 h 20"/>
                <a:gd name="T8" fmla="*/ 4 w 10"/>
                <a:gd name="T9" fmla="*/ 19 h 20"/>
                <a:gd name="T10" fmla="*/ 10 w 10"/>
                <a:gd name="T11" fmla="*/ 16 h 20"/>
                <a:gd name="T12" fmla="*/ 10 w 10"/>
                <a:gd name="T13" fmla="*/ 6 h 20"/>
                <a:gd name="T14" fmla="*/ 8 w 10"/>
                <a:gd name="T15" fmla="*/ 3 h 20"/>
                <a:gd name="T16" fmla="*/ 6 w 10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0">
                  <a:moveTo>
                    <a:pt x="6" y="2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1" y="17"/>
                    <a:pt x="2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6" y="20"/>
                    <a:pt x="10" y="19"/>
                    <a:pt x="10" y="1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9" y="4"/>
                    <a:pt x="8" y="3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1DC5246F-35AF-177A-E169-DA249423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1719"/>
              <a:ext cx="342" cy="248"/>
            </a:xfrm>
            <a:custGeom>
              <a:avLst/>
              <a:gdLst>
                <a:gd name="T0" fmla="*/ 137 w 144"/>
                <a:gd name="T1" fmla="*/ 98 h 104"/>
                <a:gd name="T2" fmla="*/ 114 w 144"/>
                <a:gd name="T3" fmla="*/ 63 h 104"/>
                <a:gd name="T4" fmla="*/ 111 w 144"/>
                <a:gd name="T5" fmla="*/ 29 h 104"/>
                <a:gd name="T6" fmla="*/ 114 w 144"/>
                <a:gd name="T7" fmla="*/ 18 h 104"/>
                <a:gd name="T8" fmla="*/ 15 w 144"/>
                <a:gd name="T9" fmla="*/ 11 h 104"/>
                <a:gd name="T10" fmla="*/ 2 w 144"/>
                <a:gd name="T11" fmla="*/ 0 h 104"/>
                <a:gd name="T12" fmla="*/ 28 w 144"/>
                <a:gd name="T13" fmla="*/ 38 h 104"/>
                <a:gd name="T14" fmla="*/ 143 w 144"/>
                <a:gd name="T15" fmla="*/ 104 h 104"/>
                <a:gd name="T16" fmla="*/ 144 w 144"/>
                <a:gd name="T17" fmla="*/ 104 h 104"/>
                <a:gd name="T18" fmla="*/ 137 w 144"/>
                <a:gd name="T19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04">
                  <a:moveTo>
                    <a:pt x="137" y="98"/>
                  </a:moveTo>
                  <a:cubicBezTo>
                    <a:pt x="126" y="87"/>
                    <a:pt x="117" y="75"/>
                    <a:pt x="114" y="63"/>
                  </a:cubicBezTo>
                  <a:cubicBezTo>
                    <a:pt x="110" y="53"/>
                    <a:pt x="109" y="42"/>
                    <a:pt x="111" y="29"/>
                  </a:cubicBezTo>
                  <a:cubicBezTo>
                    <a:pt x="112" y="26"/>
                    <a:pt x="113" y="22"/>
                    <a:pt x="114" y="18"/>
                  </a:cubicBezTo>
                  <a:cubicBezTo>
                    <a:pt x="111" y="18"/>
                    <a:pt x="20" y="12"/>
                    <a:pt x="15" y="11"/>
                  </a:cubicBezTo>
                  <a:cubicBezTo>
                    <a:pt x="10" y="11"/>
                    <a:pt x="1" y="13"/>
                    <a:pt x="2" y="0"/>
                  </a:cubicBezTo>
                  <a:cubicBezTo>
                    <a:pt x="0" y="14"/>
                    <a:pt x="8" y="24"/>
                    <a:pt x="28" y="38"/>
                  </a:cubicBezTo>
                  <a:cubicBezTo>
                    <a:pt x="45" y="50"/>
                    <a:pt x="143" y="104"/>
                    <a:pt x="143" y="10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1" y="102"/>
                    <a:pt x="139" y="100"/>
                    <a:pt x="137" y="98"/>
                  </a:cubicBezTo>
                  <a:close/>
                </a:path>
              </a:pathLst>
            </a:custGeom>
            <a:solidFill>
              <a:srgbClr val="879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C396114D-2B4B-6EA6-C6BB-89B5D3938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1700"/>
              <a:ext cx="283" cy="62"/>
            </a:xfrm>
            <a:custGeom>
              <a:avLst/>
              <a:gdLst>
                <a:gd name="T0" fmla="*/ 7 w 119"/>
                <a:gd name="T1" fmla="*/ 0 h 26"/>
                <a:gd name="T2" fmla="*/ 4 w 119"/>
                <a:gd name="T3" fmla="*/ 8 h 26"/>
                <a:gd name="T4" fmla="*/ 17 w 119"/>
                <a:gd name="T5" fmla="*/ 19 h 26"/>
                <a:gd name="T6" fmla="*/ 116 w 119"/>
                <a:gd name="T7" fmla="*/ 26 h 26"/>
                <a:gd name="T8" fmla="*/ 119 w 119"/>
                <a:gd name="T9" fmla="*/ 21 h 26"/>
                <a:gd name="T10" fmla="*/ 16 w 119"/>
                <a:gd name="T11" fmla="*/ 14 h 26"/>
                <a:gd name="T12" fmla="*/ 7 w 1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6">
                  <a:moveTo>
                    <a:pt x="7" y="0"/>
                  </a:moveTo>
                  <a:cubicBezTo>
                    <a:pt x="5" y="2"/>
                    <a:pt x="4" y="4"/>
                    <a:pt x="4" y="8"/>
                  </a:cubicBezTo>
                  <a:cubicBezTo>
                    <a:pt x="3" y="21"/>
                    <a:pt x="12" y="19"/>
                    <a:pt x="17" y="19"/>
                  </a:cubicBezTo>
                  <a:cubicBezTo>
                    <a:pt x="22" y="20"/>
                    <a:pt x="113" y="26"/>
                    <a:pt x="116" y="26"/>
                  </a:cubicBezTo>
                  <a:cubicBezTo>
                    <a:pt x="117" y="24"/>
                    <a:pt x="118" y="22"/>
                    <a:pt x="119" y="21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0" y="12"/>
                    <a:pt x="7" y="0"/>
                  </a:cubicBezTo>
                  <a:close/>
                </a:path>
              </a:pathLst>
            </a:custGeom>
            <a:solidFill>
              <a:srgbClr val="C3D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D983915D-5298-E168-ED99-5E95D98FC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6" y="1690"/>
              <a:ext cx="304" cy="60"/>
            </a:xfrm>
            <a:custGeom>
              <a:avLst/>
              <a:gdLst>
                <a:gd name="T0" fmla="*/ 67 w 128"/>
                <a:gd name="T1" fmla="*/ 5 h 25"/>
                <a:gd name="T2" fmla="*/ 17 w 128"/>
                <a:gd name="T3" fmla="*/ 0 h 25"/>
                <a:gd name="T4" fmla="*/ 7 w 128"/>
                <a:gd name="T5" fmla="*/ 4 h 25"/>
                <a:gd name="T6" fmla="*/ 16 w 128"/>
                <a:gd name="T7" fmla="*/ 18 h 25"/>
                <a:gd name="T8" fmla="*/ 119 w 128"/>
                <a:gd name="T9" fmla="*/ 25 h 25"/>
                <a:gd name="T10" fmla="*/ 128 w 128"/>
                <a:gd name="T11" fmla="*/ 10 h 25"/>
                <a:gd name="T12" fmla="*/ 67 w 128"/>
                <a:gd name="T13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25">
                  <a:moveTo>
                    <a:pt x="67" y="5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0" y="0"/>
                    <a:pt x="7" y="4"/>
                  </a:cubicBezTo>
                  <a:cubicBezTo>
                    <a:pt x="0" y="16"/>
                    <a:pt x="16" y="18"/>
                    <a:pt x="16" y="18"/>
                  </a:cubicBezTo>
                  <a:cubicBezTo>
                    <a:pt x="119" y="25"/>
                    <a:pt x="119" y="25"/>
                    <a:pt x="119" y="25"/>
                  </a:cubicBezTo>
                  <a:cubicBezTo>
                    <a:pt x="121" y="19"/>
                    <a:pt x="125" y="14"/>
                    <a:pt x="128" y="10"/>
                  </a:cubicBezTo>
                  <a:lnTo>
                    <a:pt x="67" y="5"/>
                  </a:lnTo>
                  <a:close/>
                </a:path>
              </a:pathLst>
            </a:custGeom>
            <a:solidFill>
              <a:srgbClr val="F0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F27E4315-B62B-7ACB-CCC4-68F8234F4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1450"/>
              <a:ext cx="21" cy="47"/>
            </a:xfrm>
            <a:custGeom>
              <a:avLst/>
              <a:gdLst>
                <a:gd name="T0" fmla="*/ 5 w 9"/>
                <a:gd name="T1" fmla="*/ 1 h 20"/>
                <a:gd name="T2" fmla="*/ 0 w 9"/>
                <a:gd name="T3" fmla="*/ 4 h 20"/>
                <a:gd name="T4" fmla="*/ 0 w 9"/>
                <a:gd name="T5" fmla="*/ 14 h 20"/>
                <a:gd name="T6" fmla="*/ 1 w 9"/>
                <a:gd name="T7" fmla="*/ 17 h 20"/>
                <a:gd name="T8" fmla="*/ 4 w 9"/>
                <a:gd name="T9" fmla="*/ 18 h 20"/>
                <a:gd name="T10" fmla="*/ 9 w 9"/>
                <a:gd name="T11" fmla="*/ 15 h 20"/>
                <a:gd name="T12" fmla="*/ 9 w 9"/>
                <a:gd name="T13" fmla="*/ 6 h 20"/>
                <a:gd name="T14" fmla="*/ 7 w 9"/>
                <a:gd name="T15" fmla="*/ 3 h 20"/>
                <a:gd name="T16" fmla="*/ 5 w 9"/>
                <a:gd name="T17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0">
                  <a:moveTo>
                    <a:pt x="5" y="1"/>
                  </a:moveTo>
                  <a:cubicBezTo>
                    <a:pt x="3" y="0"/>
                    <a:pt x="0" y="1"/>
                    <a:pt x="0" y="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20"/>
                    <a:pt x="9" y="18"/>
                    <a:pt x="9" y="1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8" y="3"/>
                    <a:pt x="7" y="3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5E481D97-D03C-A1FB-286D-52D625DC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485"/>
              <a:ext cx="21" cy="48"/>
            </a:xfrm>
            <a:custGeom>
              <a:avLst/>
              <a:gdLst>
                <a:gd name="T0" fmla="*/ 6 w 9"/>
                <a:gd name="T1" fmla="*/ 2 h 20"/>
                <a:gd name="T2" fmla="*/ 0 w 9"/>
                <a:gd name="T3" fmla="*/ 5 h 20"/>
                <a:gd name="T4" fmla="*/ 0 w 9"/>
                <a:gd name="T5" fmla="*/ 14 h 20"/>
                <a:gd name="T6" fmla="*/ 2 w 9"/>
                <a:gd name="T7" fmla="*/ 17 h 20"/>
                <a:gd name="T8" fmla="*/ 4 w 9"/>
                <a:gd name="T9" fmla="*/ 18 h 20"/>
                <a:gd name="T10" fmla="*/ 9 w 9"/>
                <a:gd name="T11" fmla="*/ 15 h 20"/>
                <a:gd name="T12" fmla="*/ 9 w 9"/>
                <a:gd name="T13" fmla="*/ 6 h 20"/>
                <a:gd name="T14" fmla="*/ 8 w 9"/>
                <a:gd name="T15" fmla="*/ 3 h 20"/>
                <a:gd name="T16" fmla="*/ 6 w 9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0">
                  <a:moveTo>
                    <a:pt x="6" y="2"/>
                  </a:moveTo>
                  <a:cubicBezTo>
                    <a:pt x="4" y="0"/>
                    <a:pt x="0" y="2"/>
                    <a:pt x="0" y="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20"/>
                    <a:pt x="9" y="18"/>
                    <a:pt x="9" y="1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4"/>
                    <a:pt x="8" y="3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5CADF75E-6269-6C63-C6F2-D7DB9DD5D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" y="1521"/>
              <a:ext cx="22" cy="48"/>
            </a:xfrm>
            <a:custGeom>
              <a:avLst/>
              <a:gdLst>
                <a:gd name="T0" fmla="*/ 5 w 9"/>
                <a:gd name="T1" fmla="*/ 2 h 20"/>
                <a:gd name="T2" fmla="*/ 0 w 9"/>
                <a:gd name="T3" fmla="*/ 5 h 20"/>
                <a:gd name="T4" fmla="*/ 0 w 9"/>
                <a:gd name="T5" fmla="*/ 14 h 20"/>
                <a:gd name="T6" fmla="*/ 1 w 9"/>
                <a:gd name="T7" fmla="*/ 17 h 20"/>
                <a:gd name="T8" fmla="*/ 4 w 9"/>
                <a:gd name="T9" fmla="*/ 18 h 20"/>
                <a:gd name="T10" fmla="*/ 9 w 9"/>
                <a:gd name="T11" fmla="*/ 15 h 20"/>
                <a:gd name="T12" fmla="*/ 9 w 9"/>
                <a:gd name="T13" fmla="*/ 6 h 20"/>
                <a:gd name="T14" fmla="*/ 7 w 9"/>
                <a:gd name="T15" fmla="*/ 3 h 20"/>
                <a:gd name="T16" fmla="*/ 5 w 9"/>
                <a:gd name="T1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0">
                  <a:moveTo>
                    <a:pt x="5" y="2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20"/>
                    <a:pt x="9" y="18"/>
                    <a:pt x="9" y="1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8" y="4"/>
                    <a:pt x="7" y="3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96C43D36-905B-495E-39CE-51BE41DA7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1559"/>
              <a:ext cx="22" cy="46"/>
            </a:xfrm>
            <a:custGeom>
              <a:avLst/>
              <a:gdLst>
                <a:gd name="T0" fmla="*/ 6 w 9"/>
                <a:gd name="T1" fmla="*/ 1 h 19"/>
                <a:gd name="T2" fmla="*/ 0 w 9"/>
                <a:gd name="T3" fmla="*/ 4 h 19"/>
                <a:gd name="T4" fmla="*/ 0 w 9"/>
                <a:gd name="T5" fmla="*/ 13 h 19"/>
                <a:gd name="T6" fmla="*/ 2 w 9"/>
                <a:gd name="T7" fmla="*/ 16 h 19"/>
                <a:gd name="T8" fmla="*/ 4 w 9"/>
                <a:gd name="T9" fmla="*/ 17 h 19"/>
                <a:gd name="T10" fmla="*/ 9 w 9"/>
                <a:gd name="T11" fmla="*/ 14 h 19"/>
                <a:gd name="T12" fmla="*/ 9 w 9"/>
                <a:gd name="T13" fmla="*/ 5 h 19"/>
                <a:gd name="T14" fmla="*/ 8 w 9"/>
                <a:gd name="T15" fmla="*/ 3 h 19"/>
                <a:gd name="T16" fmla="*/ 6 w 9"/>
                <a:gd name="T1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6" y="1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6" y="19"/>
                    <a:pt x="9" y="17"/>
                    <a:pt x="9" y="1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F82D67CC-1D69-D60B-59E4-87C6E7ABC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0" y="1669"/>
              <a:ext cx="239" cy="271"/>
            </a:xfrm>
            <a:custGeom>
              <a:avLst/>
              <a:gdLst>
                <a:gd name="T0" fmla="*/ 84 w 101"/>
                <a:gd name="T1" fmla="*/ 19 h 114"/>
                <a:gd name="T2" fmla="*/ 87 w 101"/>
                <a:gd name="T3" fmla="*/ 22 h 114"/>
                <a:gd name="T4" fmla="*/ 87 w 101"/>
                <a:gd name="T5" fmla="*/ 22 h 114"/>
                <a:gd name="T6" fmla="*/ 87 w 101"/>
                <a:gd name="T7" fmla="*/ 22 h 114"/>
                <a:gd name="T8" fmla="*/ 87 w 101"/>
                <a:gd name="T9" fmla="*/ 23 h 114"/>
                <a:gd name="T10" fmla="*/ 95 w 101"/>
                <a:gd name="T11" fmla="*/ 55 h 114"/>
                <a:gd name="T12" fmla="*/ 44 w 101"/>
                <a:gd name="T13" fmla="*/ 108 h 114"/>
                <a:gd name="T14" fmla="*/ 36 w 101"/>
                <a:gd name="T15" fmla="*/ 107 h 114"/>
                <a:gd name="T16" fmla="*/ 31 w 101"/>
                <a:gd name="T17" fmla="*/ 105 h 114"/>
                <a:gd name="T18" fmla="*/ 9 w 101"/>
                <a:gd name="T19" fmla="*/ 79 h 114"/>
                <a:gd name="T20" fmla="*/ 9 w 101"/>
                <a:gd name="T21" fmla="*/ 79 h 114"/>
                <a:gd name="T22" fmla="*/ 7 w 101"/>
                <a:gd name="T23" fmla="*/ 51 h 114"/>
                <a:gd name="T24" fmla="*/ 12 w 101"/>
                <a:gd name="T25" fmla="*/ 36 h 114"/>
                <a:gd name="T26" fmla="*/ 39 w 101"/>
                <a:gd name="T27" fmla="*/ 9 h 114"/>
                <a:gd name="T28" fmla="*/ 57 w 101"/>
                <a:gd name="T29" fmla="*/ 6 h 114"/>
                <a:gd name="T30" fmla="*/ 84 w 101"/>
                <a:gd name="T31" fmla="*/ 19 h 114"/>
                <a:gd name="T32" fmla="*/ 100 w 101"/>
                <a:gd name="T33" fmla="*/ 42 h 114"/>
                <a:gd name="T34" fmla="*/ 58 w 101"/>
                <a:gd name="T35" fmla="*/ 0 h 114"/>
                <a:gd name="T36" fmla="*/ 55 w 101"/>
                <a:gd name="T37" fmla="*/ 0 h 114"/>
                <a:gd name="T38" fmla="*/ 17 w 101"/>
                <a:gd name="T39" fmla="*/ 19 h 114"/>
                <a:gd name="T40" fmla="*/ 18 w 101"/>
                <a:gd name="T41" fmla="*/ 19 h 114"/>
                <a:gd name="T42" fmla="*/ 17 w 101"/>
                <a:gd name="T43" fmla="*/ 19 h 114"/>
                <a:gd name="T44" fmla="*/ 8 w 101"/>
                <a:gd name="T45" fmla="*/ 34 h 114"/>
                <a:gd name="T46" fmla="*/ 5 w 101"/>
                <a:gd name="T47" fmla="*/ 39 h 114"/>
                <a:gd name="T48" fmla="*/ 2 w 101"/>
                <a:gd name="T49" fmla="*/ 50 h 114"/>
                <a:gd name="T50" fmla="*/ 5 w 101"/>
                <a:gd name="T51" fmla="*/ 84 h 114"/>
                <a:gd name="T52" fmla="*/ 30 w 101"/>
                <a:gd name="T53" fmla="*/ 111 h 114"/>
                <a:gd name="T54" fmla="*/ 44 w 101"/>
                <a:gd name="T55" fmla="*/ 114 h 114"/>
                <a:gd name="T56" fmla="*/ 68 w 101"/>
                <a:gd name="T57" fmla="*/ 108 h 114"/>
                <a:gd name="T58" fmla="*/ 100 w 101"/>
                <a:gd name="T59" fmla="*/ 55 h 114"/>
                <a:gd name="T60" fmla="*/ 100 w 101"/>
                <a:gd name="T61" fmla="*/ 4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14">
                  <a:moveTo>
                    <a:pt x="84" y="19"/>
                  </a:moveTo>
                  <a:cubicBezTo>
                    <a:pt x="85" y="20"/>
                    <a:pt x="86" y="21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93" y="31"/>
                    <a:pt x="96" y="42"/>
                    <a:pt x="95" y="55"/>
                  </a:cubicBezTo>
                  <a:cubicBezTo>
                    <a:pt x="94" y="84"/>
                    <a:pt x="71" y="109"/>
                    <a:pt x="44" y="108"/>
                  </a:cubicBezTo>
                  <a:cubicBezTo>
                    <a:pt x="41" y="108"/>
                    <a:pt x="39" y="107"/>
                    <a:pt x="36" y="107"/>
                  </a:cubicBezTo>
                  <a:cubicBezTo>
                    <a:pt x="34" y="106"/>
                    <a:pt x="33" y="106"/>
                    <a:pt x="31" y="105"/>
                  </a:cubicBezTo>
                  <a:cubicBezTo>
                    <a:pt x="21" y="100"/>
                    <a:pt x="13" y="91"/>
                    <a:pt x="9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6" y="71"/>
                    <a:pt x="5" y="61"/>
                    <a:pt x="7" y="51"/>
                  </a:cubicBezTo>
                  <a:cubicBezTo>
                    <a:pt x="8" y="46"/>
                    <a:pt x="10" y="41"/>
                    <a:pt x="12" y="36"/>
                  </a:cubicBezTo>
                  <a:cubicBezTo>
                    <a:pt x="18" y="24"/>
                    <a:pt x="28" y="14"/>
                    <a:pt x="39" y="9"/>
                  </a:cubicBezTo>
                  <a:cubicBezTo>
                    <a:pt x="45" y="7"/>
                    <a:pt x="51" y="5"/>
                    <a:pt x="57" y="6"/>
                  </a:cubicBezTo>
                  <a:cubicBezTo>
                    <a:pt x="68" y="6"/>
                    <a:pt x="78" y="11"/>
                    <a:pt x="84" y="19"/>
                  </a:cubicBezTo>
                  <a:close/>
                  <a:moveTo>
                    <a:pt x="100" y="42"/>
                  </a:moveTo>
                  <a:cubicBezTo>
                    <a:pt x="97" y="18"/>
                    <a:pt x="79" y="0"/>
                    <a:pt x="58" y="0"/>
                  </a:cubicBezTo>
                  <a:cubicBezTo>
                    <a:pt x="57" y="0"/>
                    <a:pt x="56" y="0"/>
                    <a:pt x="55" y="0"/>
                  </a:cubicBezTo>
                  <a:cubicBezTo>
                    <a:pt x="41" y="0"/>
                    <a:pt x="28" y="7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4" y="23"/>
                    <a:pt x="10" y="28"/>
                    <a:pt x="8" y="34"/>
                  </a:cubicBezTo>
                  <a:cubicBezTo>
                    <a:pt x="7" y="35"/>
                    <a:pt x="6" y="37"/>
                    <a:pt x="5" y="39"/>
                  </a:cubicBezTo>
                  <a:cubicBezTo>
                    <a:pt x="4" y="43"/>
                    <a:pt x="3" y="47"/>
                    <a:pt x="2" y="50"/>
                  </a:cubicBezTo>
                  <a:cubicBezTo>
                    <a:pt x="0" y="63"/>
                    <a:pt x="1" y="74"/>
                    <a:pt x="5" y="84"/>
                  </a:cubicBezTo>
                  <a:cubicBezTo>
                    <a:pt x="10" y="97"/>
                    <a:pt x="19" y="107"/>
                    <a:pt x="30" y="111"/>
                  </a:cubicBezTo>
                  <a:cubicBezTo>
                    <a:pt x="34" y="113"/>
                    <a:pt x="39" y="114"/>
                    <a:pt x="44" y="114"/>
                  </a:cubicBezTo>
                  <a:cubicBezTo>
                    <a:pt x="52" y="114"/>
                    <a:pt x="60" y="112"/>
                    <a:pt x="68" y="108"/>
                  </a:cubicBezTo>
                  <a:cubicBezTo>
                    <a:pt x="86" y="99"/>
                    <a:pt x="99" y="78"/>
                    <a:pt x="100" y="55"/>
                  </a:cubicBezTo>
                  <a:cubicBezTo>
                    <a:pt x="101" y="50"/>
                    <a:pt x="101" y="46"/>
                    <a:pt x="100" y="42"/>
                  </a:cubicBezTo>
                  <a:close/>
                </a:path>
              </a:pathLst>
            </a:custGeom>
            <a:solidFill>
              <a:srgbClr val="DC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7" name="Freeform 69">
              <a:extLst>
                <a:ext uri="{FF2B5EF4-FFF2-40B4-BE49-F238E27FC236}">
                  <a16:creationId xmlns:a16="http://schemas.microsoft.com/office/drawing/2014/main" id="{B56047D6-C949-7B0C-2C16-8DF16BDC6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1595"/>
              <a:ext cx="21" cy="45"/>
            </a:xfrm>
            <a:custGeom>
              <a:avLst/>
              <a:gdLst>
                <a:gd name="T0" fmla="*/ 5 w 9"/>
                <a:gd name="T1" fmla="*/ 2 h 19"/>
                <a:gd name="T2" fmla="*/ 0 w 9"/>
                <a:gd name="T3" fmla="*/ 4 h 19"/>
                <a:gd name="T4" fmla="*/ 0 w 9"/>
                <a:gd name="T5" fmla="*/ 13 h 19"/>
                <a:gd name="T6" fmla="*/ 2 w 9"/>
                <a:gd name="T7" fmla="*/ 16 h 19"/>
                <a:gd name="T8" fmla="*/ 4 w 9"/>
                <a:gd name="T9" fmla="*/ 18 h 19"/>
                <a:gd name="T10" fmla="*/ 9 w 9"/>
                <a:gd name="T11" fmla="*/ 15 h 19"/>
                <a:gd name="T12" fmla="*/ 9 w 9"/>
                <a:gd name="T13" fmla="*/ 6 h 19"/>
                <a:gd name="T14" fmla="*/ 7 w 9"/>
                <a:gd name="T15" fmla="*/ 3 h 19"/>
                <a:gd name="T16" fmla="*/ 5 w 9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5" y="2"/>
                  </a:moveTo>
                  <a:cubicBezTo>
                    <a:pt x="3" y="0"/>
                    <a:pt x="0" y="2"/>
                    <a:pt x="0" y="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9"/>
                    <a:pt x="9" y="17"/>
                    <a:pt x="9" y="1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8" y="3"/>
                    <a:pt x="7" y="3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8" name="Freeform 70">
              <a:extLst>
                <a:ext uri="{FF2B5EF4-FFF2-40B4-BE49-F238E27FC236}">
                  <a16:creationId xmlns:a16="http://schemas.microsoft.com/office/drawing/2014/main" id="{F5D1ADA2-D086-015B-8720-E4A331A4D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755"/>
              <a:ext cx="57" cy="147"/>
            </a:xfrm>
            <a:custGeom>
              <a:avLst/>
              <a:gdLst>
                <a:gd name="T0" fmla="*/ 2 w 24"/>
                <a:gd name="T1" fmla="*/ 15 h 62"/>
                <a:gd name="T2" fmla="*/ 4 w 24"/>
                <a:gd name="T3" fmla="*/ 43 h 62"/>
                <a:gd name="T4" fmla="*/ 4 w 24"/>
                <a:gd name="T5" fmla="*/ 43 h 62"/>
                <a:gd name="T6" fmla="*/ 18 w 24"/>
                <a:gd name="T7" fmla="*/ 40 h 62"/>
                <a:gd name="T8" fmla="*/ 24 w 24"/>
                <a:gd name="T9" fmla="*/ 16 h 62"/>
                <a:gd name="T10" fmla="*/ 24 w 24"/>
                <a:gd name="T11" fmla="*/ 16 h 62"/>
                <a:gd name="T12" fmla="*/ 10 w 24"/>
                <a:gd name="T13" fmla="*/ 24 h 62"/>
                <a:gd name="T14" fmla="*/ 7 w 24"/>
                <a:gd name="T15" fmla="*/ 0 h 62"/>
                <a:gd name="T16" fmla="*/ 2 w 24"/>
                <a:gd name="T17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62">
                  <a:moveTo>
                    <a:pt x="2" y="15"/>
                  </a:moveTo>
                  <a:cubicBezTo>
                    <a:pt x="0" y="25"/>
                    <a:pt x="1" y="35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3" y="62"/>
                    <a:pt x="17" y="45"/>
                    <a:pt x="18" y="40"/>
                  </a:cubicBezTo>
                  <a:cubicBezTo>
                    <a:pt x="19" y="32"/>
                    <a:pt x="20" y="25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18" y="27"/>
                    <a:pt x="10" y="24"/>
                  </a:cubicBezTo>
                  <a:cubicBezTo>
                    <a:pt x="3" y="22"/>
                    <a:pt x="6" y="5"/>
                    <a:pt x="7" y="0"/>
                  </a:cubicBezTo>
                  <a:cubicBezTo>
                    <a:pt x="5" y="5"/>
                    <a:pt x="3" y="10"/>
                    <a:pt x="2" y="15"/>
                  </a:cubicBezTo>
                  <a:close/>
                </a:path>
              </a:pathLst>
            </a:custGeom>
            <a:solidFill>
              <a:srgbClr val="A7B8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69" name="Freeform 71">
              <a:extLst>
                <a:ext uri="{FF2B5EF4-FFF2-40B4-BE49-F238E27FC236}">
                  <a16:creationId xmlns:a16="http://schemas.microsoft.com/office/drawing/2014/main" id="{ED5D8BAA-AF2E-F927-D9CA-589BCF6BE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1681"/>
              <a:ext cx="152" cy="138"/>
            </a:xfrm>
            <a:custGeom>
              <a:avLst/>
              <a:gdLst>
                <a:gd name="T0" fmla="*/ 23 w 64"/>
                <a:gd name="T1" fmla="*/ 43 h 58"/>
                <a:gd name="T2" fmla="*/ 25 w 64"/>
                <a:gd name="T3" fmla="*/ 38 h 58"/>
                <a:gd name="T4" fmla="*/ 64 w 64"/>
                <a:gd name="T5" fmla="*/ 14 h 58"/>
                <a:gd name="T6" fmla="*/ 31 w 64"/>
                <a:gd name="T7" fmla="*/ 4 h 58"/>
                <a:gd name="T8" fmla="*/ 4 w 64"/>
                <a:gd name="T9" fmla="*/ 31 h 58"/>
                <a:gd name="T10" fmla="*/ 7 w 64"/>
                <a:gd name="T11" fmla="*/ 55 h 58"/>
                <a:gd name="T12" fmla="*/ 21 w 64"/>
                <a:gd name="T13" fmla="*/ 47 h 58"/>
                <a:gd name="T14" fmla="*/ 21 w 64"/>
                <a:gd name="T15" fmla="*/ 47 h 58"/>
                <a:gd name="T16" fmla="*/ 23 w 64"/>
                <a:gd name="T17" fmla="*/ 4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58">
                  <a:moveTo>
                    <a:pt x="23" y="43"/>
                  </a:moveTo>
                  <a:cubicBezTo>
                    <a:pt x="23" y="42"/>
                    <a:pt x="24" y="40"/>
                    <a:pt x="25" y="38"/>
                  </a:cubicBezTo>
                  <a:cubicBezTo>
                    <a:pt x="37" y="21"/>
                    <a:pt x="53" y="15"/>
                    <a:pt x="64" y="14"/>
                  </a:cubicBezTo>
                  <a:cubicBezTo>
                    <a:pt x="62" y="13"/>
                    <a:pt x="46" y="0"/>
                    <a:pt x="31" y="4"/>
                  </a:cubicBezTo>
                  <a:cubicBezTo>
                    <a:pt x="20" y="9"/>
                    <a:pt x="10" y="19"/>
                    <a:pt x="4" y="31"/>
                  </a:cubicBezTo>
                  <a:cubicBezTo>
                    <a:pt x="3" y="36"/>
                    <a:pt x="0" y="53"/>
                    <a:pt x="7" y="55"/>
                  </a:cubicBezTo>
                  <a:cubicBezTo>
                    <a:pt x="15" y="58"/>
                    <a:pt x="21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6"/>
                    <a:pt x="22" y="45"/>
                    <a:pt x="23" y="43"/>
                  </a:cubicBezTo>
                  <a:close/>
                </a:path>
              </a:pathLst>
            </a:custGeom>
            <a:solidFill>
              <a:srgbClr val="95A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0" name="Freeform 72">
              <a:extLst>
                <a:ext uri="{FF2B5EF4-FFF2-40B4-BE49-F238E27FC236}">
                  <a16:creationId xmlns:a16="http://schemas.microsoft.com/office/drawing/2014/main" id="{9F36152B-2BE4-52EB-AB48-56E909D8F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850"/>
              <a:ext cx="52" cy="69"/>
            </a:xfrm>
            <a:custGeom>
              <a:avLst/>
              <a:gdLst>
                <a:gd name="T0" fmla="*/ 14 w 22"/>
                <a:gd name="T1" fmla="*/ 0 h 29"/>
                <a:gd name="T2" fmla="*/ 0 w 22"/>
                <a:gd name="T3" fmla="*/ 3 h 29"/>
                <a:gd name="T4" fmla="*/ 22 w 22"/>
                <a:gd name="T5" fmla="*/ 29 h 29"/>
                <a:gd name="T6" fmla="*/ 14 w 22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9">
                  <a:moveTo>
                    <a:pt x="14" y="0"/>
                  </a:moveTo>
                  <a:cubicBezTo>
                    <a:pt x="13" y="5"/>
                    <a:pt x="9" y="22"/>
                    <a:pt x="0" y="3"/>
                  </a:cubicBezTo>
                  <a:cubicBezTo>
                    <a:pt x="4" y="15"/>
                    <a:pt x="12" y="24"/>
                    <a:pt x="22" y="29"/>
                  </a:cubicBezTo>
                  <a:cubicBezTo>
                    <a:pt x="19" y="25"/>
                    <a:pt x="14" y="14"/>
                    <a:pt x="14" y="0"/>
                  </a:cubicBezTo>
                  <a:close/>
                </a:path>
              </a:pathLst>
            </a:custGeom>
            <a:solidFill>
              <a:srgbClr val="B4C5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1" name="Freeform 73">
              <a:extLst>
                <a:ext uri="{FF2B5EF4-FFF2-40B4-BE49-F238E27FC236}">
                  <a16:creationId xmlns:a16="http://schemas.microsoft.com/office/drawing/2014/main" id="{C8016E2F-ADEA-011A-1D74-90F799700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1783"/>
              <a:ext cx="31" cy="141"/>
            </a:xfrm>
            <a:custGeom>
              <a:avLst/>
              <a:gdLst>
                <a:gd name="T0" fmla="*/ 0 w 13"/>
                <a:gd name="T1" fmla="*/ 28 h 59"/>
                <a:gd name="T2" fmla="*/ 8 w 13"/>
                <a:gd name="T3" fmla="*/ 57 h 59"/>
                <a:gd name="T4" fmla="*/ 13 w 13"/>
                <a:gd name="T5" fmla="*/ 59 h 59"/>
                <a:gd name="T6" fmla="*/ 6 w 13"/>
                <a:gd name="T7" fmla="*/ 18 h 59"/>
                <a:gd name="T8" fmla="*/ 8 w 13"/>
                <a:gd name="T9" fmla="*/ 0 h 59"/>
                <a:gd name="T10" fmla="*/ 6 w 13"/>
                <a:gd name="T11" fmla="*/ 4 h 59"/>
                <a:gd name="T12" fmla="*/ 0 w 13"/>
                <a:gd name="T13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59">
                  <a:moveTo>
                    <a:pt x="0" y="28"/>
                  </a:moveTo>
                  <a:cubicBezTo>
                    <a:pt x="0" y="42"/>
                    <a:pt x="5" y="53"/>
                    <a:pt x="8" y="57"/>
                  </a:cubicBezTo>
                  <a:cubicBezTo>
                    <a:pt x="10" y="58"/>
                    <a:pt x="11" y="58"/>
                    <a:pt x="13" y="59"/>
                  </a:cubicBezTo>
                  <a:cubicBezTo>
                    <a:pt x="9" y="53"/>
                    <a:pt x="3" y="36"/>
                    <a:pt x="6" y="18"/>
                  </a:cubicBezTo>
                  <a:cubicBezTo>
                    <a:pt x="6" y="9"/>
                    <a:pt x="7" y="2"/>
                    <a:pt x="8" y="0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2" y="13"/>
                    <a:pt x="1" y="20"/>
                    <a:pt x="0" y="28"/>
                  </a:cubicBezTo>
                  <a:close/>
                </a:path>
              </a:pathLst>
            </a:custGeom>
            <a:solidFill>
              <a:srgbClr val="17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2" name="Freeform 74">
              <a:extLst>
                <a:ext uri="{FF2B5EF4-FFF2-40B4-BE49-F238E27FC236}">
                  <a16:creationId xmlns:a16="http://schemas.microsoft.com/office/drawing/2014/main" id="{FF3A8A09-7293-632B-DB4A-385A1A6B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1631"/>
              <a:ext cx="21" cy="45"/>
            </a:xfrm>
            <a:custGeom>
              <a:avLst/>
              <a:gdLst>
                <a:gd name="T0" fmla="*/ 6 w 9"/>
                <a:gd name="T1" fmla="*/ 2 h 19"/>
                <a:gd name="T2" fmla="*/ 1 w 9"/>
                <a:gd name="T3" fmla="*/ 5 h 19"/>
                <a:gd name="T4" fmla="*/ 0 w 9"/>
                <a:gd name="T5" fmla="*/ 13 h 19"/>
                <a:gd name="T6" fmla="*/ 2 w 9"/>
                <a:gd name="T7" fmla="*/ 16 h 19"/>
                <a:gd name="T8" fmla="*/ 4 w 9"/>
                <a:gd name="T9" fmla="*/ 18 h 19"/>
                <a:gd name="T10" fmla="*/ 9 w 9"/>
                <a:gd name="T11" fmla="*/ 15 h 19"/>
                <a:gd name="T12" fmla="*/ 9 w 9"/>
                <a:gd name="T13" fmla="*/ 6 h 19"/>
                <a:gd name="T14" fmla="*/ 8 w 9"/>
                <a:gd name="T15" fmla="*/ 3 h 19"/>
                <a:gd name="T16" fmla="*/ 6 w 9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9">
                  <a:moveTo>
                    <a:pt x="6" y="2"/>
                  </a:moveTo>
                  <a:cubicBezTo>
                    <a:pt x="4" y="0"/>
                    <a:pt x="1" y="2"/>
                    <a:pt x="1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6" y="19"/>
                    <a:pt x="9" y="17"/>
                    <a:pt x="9" y="1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4"/>
                    <a:pt x="8" y="3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273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3" name="Freeform 75">
              <a:extLst>
                <a:ext uri="{FF2B5EF4-FFF2-40B4-BE49-F238E27FC236}">
                  <a16:creationId xmlns:a16="http://schemas.microsoft.com/office/drawing/2014/main" id="{0FCB3103-A8B9-58E3-176D-E01235823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1714"/>
              <a:ext cx="137" cy="112"/>
            </a:xfrm>
            <a:custGeom>
              <a:avLst/>
              <a:gdLst>
                <a:gd name="T0" fmla="*/ 43 w 58"/>
                <a:gd name="T1" fmla="*/ 0 h 47"/>
                <a:gd name="T2" fmla="*/ 4 w 58"/>
                <a:gd name="T3" fmla="*/ 24 h 47"/>
                <a:gd name="T4" fmla="*/ 2 w 58"/>
                <a:gd name="T5" fmla="*/ 29 h 47"/>
                <a:gd name="T6" fmla="*/ 2 w 58"/>
                <a:gd name="T7" fmla="*/ 29 h 47"/>
                <a:gd name="T8" fmla="*/ 0 w 58"/>
                <a:gd name="T9" fmla="*/ 47 h 47"/>
                <a:gd name="T10" fmla="*/ 8 w 58"/>
                <a:gd name="T11" fmla="*/ 24 h 47"/>
                <a:gd name="T12" fmla="*/ 58 w 58"/>
                <a:gd name="T13" fmla="*/ 3 h 47"/>
                <a:gd name="T14" fmla="*/ 55 w 58"/>
                <a:gd name="T15" fmla="*/ 0 h 47"/>
                <a:gd name="T16" fmla="*/ 51 w 58"/>
                <a:gd name="T17" fmla="*/ 0 h 47"/>
                <a:gd name="T18" fmla="*/ 43 w 58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7">
                  <a:moveTo>
                    <a:pt x="43" y="0"/>
                  </a:moveTo>
                  <a:cubicBezTo>
                    <a:pt x="32" y="1"/>
                    <a:pt x="16" y="7"/>
                    <a:pt x="4" y="24"/>
                  </a:cubicBezTo>
                  <a:cubicBezTo>
                    <a:pt x="3" y="26"/>
                    <a:pt x="2" y="28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1"/>
                    <a:pt x="0" y="38"/>
                    <a:pt x="0" y="47"/>
                  </a:cubicBezTo>
                  <a:cubicBezTo>
                    <a:pt x="1" y="39"/>
                    <a:pt x="3" y="31"/>
                    <a:pt x="8" y="24"/>
                  </a:cubicBezTo>
                  <a:cubicBezTo>
                    <a:pt x="25" y="0"/>
                    <a:pt x="55" y="3"/>
                    <a:pt x="58" y="3"/>
                  </a:cubicBezTo>
                  <a:cubicBezTo>
                    <a:pt x="57" y="2"/>
                    <a:pt x="56" y="1"/>
                    <a:pt x="55" y="0"/>
                  </a:cubicBezTo>
                  <a:cubicBezTo>
                    <a:pt x="55" y="0"/>
                    <a:pt x="54" y="0"/>
                    <a:pt x="51" y="0"/>
                  </a:cubicBezTo>
                  <a:cubicBezTo>
                    <a:pt x="49" y="0"/>
                    <a:pt x="46" y="0"/>
                    <a:pt x="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4" name="Freeform 76">
              <a:extLst>
                <a:ext uri="{FF2B5EF4-FFF2-40B4-BE49-F238E27FC236}">
                  <a16:creationId xmlns:a16="http://schemas.microsoft.com/office/drawing/2014/main" id="{8F5E8461-6E94-BF71-14B7-12B52B88F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1724"/>
              <a:ext cx="190" cy="205"/>
            </a:xfrm>
            <a:custGeom>
              <a:avLst/>
              <a:gdLst>
                <a:gd name="T0" fmla="*/ 3 w 80"/>
                <a:gd name="T1" fmla="*/ 43 h 86"/>
                <a:gd name="T2" fmla="*/ 10 w 80"/>
                <a:gd name="T3" fmla="*/ 84 h 86"/>
                <a:gd name="T4" fmla="*/ 18 w 80"/>
                <a:gd name="T5" fmla="*/ 85 h 86"/>
                <a:gd name="T6" fmla="*/ 69 w 80"/>
                <a:gd name="T7" fmla="*/ 32 h 86"/>
                <a:gd name="T8" fmla="*/ 61 w 80"/>
                <a:gd name="T9" fmla="*/ 0 h 86"/>
                <a:gd name="T10" fmla="*/ 31 w 80"/>
                <a:gd name="T11" fmla="*/ 75 h 86"/>
                <a:gd name="T12" fmla="*/ 3 w 80"/>
                <a:gd name="T13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6">
                  <a:moveTo>
                    <a:pt x="3" y="43"/>
                  </a:moveTo>
                  <a:cubicBezTo>
                    <a:pt x="0" y="61"/>
                    <a:pt x="6" y="78"/>
                    <a:pt x="10" y="84"/>
                  </a:cubicBezTo>
                  <a:cubicBezTo>
                    <a:pt x="13" y="84"/>
                    <a:pt x="15" y="85"/>
                    <a:pt x="18" y="85"/>
                  </a:cubicBezTo>
                  <a:cubicBezTo>
                    <a:pt x="45" y="86"/>
                    <a:pt x="68" y="61"/>
                    <a:pt x="69" y="32"/>
                  </a:cubicBezTo>
                  <a:cubicBezTo>
                    <a:pt x="70" y="19"/>
                    <a:pt x="67" y="8"/>
                    <a:pt x="61" y="0"/>
                  </a:cubicBezTo>
                  <a:cubicBezTo>
                    <a:pt x="63" y="4"/>
                    <a:pt x="80" y="53"/>
                    <a:pt x="31" y="75"/>
                  </a:cubicBezTo>
                  <a:cubicBezTo>
                    <a:pt x="5" y="86"/>
                    <a:pt x="2" y="61"/>
                    <a:pt x="3" y="4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5" name="Freeform 77">
              <a:extLst>
                <a:ext uri="{FF2B5EF4-FFF2-40B4-BE49-F238E27FC236}">
                  <a16:creationId xmlns:a16="http://schemas.microsoft.com/office/drawing/2014/main" id="{11D7DA31-91F4-8317-58E2-74CB7F22E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" y="1869"/>
              <a:ext cx="102" cy="95"/>
            </a:xfrm>
            <a:custGeom>
              <a:avLst/>
              <a:gdLst>
                <a:gd name="T0" fmla="*/ 0 w 43"/>
                <a:gd name="T1" fmla="*/ 0 h 40"/>
                <a:gd name="T2" fmla="*/ 23 w 43"/>
                <a:gd name="T3" fmla="*/ 35 h 40"/>
                <a:gd name="T4" fmla="*/ 43 w 43"/>
                <a:gd name="T5" fmla="*/ 40 h 40"/>
                <a:gd name="T6" fmla="*/ 25 w 43"/>
                <a:gd name="T7" fmla="*/ 27 h 40"/>
                <a:gd name="T8" fmla="*/ 0 w 43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0">
                  <a:moveTo>
                    <a:pt x="0" y="0"/>
                  </a:moveTo>
                  <a:cubicBezTo>
                    <a:pt x="3" y="12"/>
                    <a:pt x="12" y="24"/>
                    <a:pt x="23" y="35"/>
                  </a:cubicBezTo>
                  <a:cubicBezTo>
                    <a:pt x="28" y="37"/>
                    <a:pt x="35" y="39"/>
                    <a:pt x="43" y="40"/>
                  </a:cubicBezTo>
                  <a:cubicBezTo>
                    <a:pt x="37" y="36"/>
                    <a:pt x="31" y="32"/>
                    <a:pt x="25" y="27"/>
                  </a:cubicBezTo>
                  <a:cubicBezTo>
                    <a:pt x="14" y="23"/>
                    <a:pt x="5" y="13"/>
                    <a:pt x="0" y="0"/>
                  </a:cubicBezTo>
                  <a:close/>
                </a:path>
              </a:pathLst>
            </a:custGeom>
            <a:solidFill>
              <a:srgbClr val="617B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6" name="Freeform 78">
              <a:extLst>
                <a:ext uri="{FF2B5EF4-FFF2-40B4-BE49-F238E27FC236}">
                  <a16:creationId xmlns:a16="http://schemas.microsoft.com/office/drawing/2014/main" id="{8C587014-4B9D-F1DA-CE6B-42050DF53D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46" y="1714"/>
              <a:ext cx="185" cy="215"/>
            </a:xfrm>
            <a:custGeom>
              <a:avLst/>
              <a:gdLst>
                <a:gd name="T0" fmla="*/ 9 w 78"/>
                <a:gd name="T1" fmla="*/ 24 h 90"/>
                <a:gd name="T2" fmla="*/ 1 w 78"/>
                <a:gd name="T3" fmla="*/ 47 h 90"/>
                <a:gd name="T4" fmla="*/ 29 w 78"/>
                <a:gd name="T5" fmla="*/ 79 h 90"/>
                <a:gd name="T6" fmla="*/ 59 w 78"/>
                <a:gd name="T7" fmla="*/ 4 h 90"/>
                <a:gd name="T8" fmla="*/ 59 w 78"/>
                <a:gd name="T9" fmla="*/ 3 h 90"/>
                <a:gd name="T10" fmla="*/ 59 w 78"/>
                <a:gd name="T11" fmla="*/ 3 h 90"/>
                <a:gd name="T12" fmla="*/ 9 w 78"/>
                <a:gd name="T13" fmla="*/ 24 h 90"/>
                <a:gd name="T14" fmla="*/ 28 w 78"/>
                <a:gd name="T15" fmla="*/ 60 h 90"/>
                <a:gd name="T16" fmla="*/ 18 w 78"/>
                <a:gd name="T17" fmla="*/ 35 h 90"/>
                <a:gd name="T18" fmla="*/ 42 w 78"/>
                <a:gd name="T19" fmla="*/ 28 h 90"/>
                <a:gd name="T20" fmla="*/ 42 w 78"/>
                <a:gd name="T21" fmla="*/ 28 h 90"/>
                <a:gd name="T22" fmla="*/ 53 w 78"/>
                <a:gd name="T23" fmla="*/ 40 h 90"/>
                <a:gd name="T24" fmla="*/ 39 w 78"/>
                <a:gd name="T25" fmla="*/ 63 h 90"/>
                <a:gd name="T26" fmla="*/ 28 w 78"/>
                <a:gd name="T27" fmla="*/ 6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8" h="90">
                  <a:moveTo>
                    <a:pt x="9" y="24"/>
                  </a:moveTo>
                  <a:cubicBezTo>
                    <a:pt x="4" y="31"/>
                    <a:pt x="2" y="39"/>
                    <a:pt x="1" y="47"/>
                  </a:cubicBezTo>
                  <a:cubicBezTo>
                    <a:pt x="0" y="65"/>
                    <a:pt x="3" y="90"/>
                    <a:pt x="29" y="79"/>
                  </a:cubicBezTo>
                  <a:cubicBezTo>
                    <a:pt x="78" y="57"/>
                    <a:pt x="61" y="8"/>
                    <a:pt x="59" y="4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6" y="3"/>
                    <a:pt x="26" y="0"/>
                    <a:pt x="9" y="24"/>
                  </a:cubicBezTo>
                  <a:close/>
                  <a:moveTo>
                    <a:pt x="28" y="60"/>
                  </a:moveTo>
                  <a:cubicBezTo>
                    <a:pt x="20" y="55"/>
                    <a:pt x="15" y="41"/>
                    <a:pt x="18" y="35"/>
                  </a:cubicBezTo>
                  <a:cubicBezTo>
                    <a:pt x="21" y="29"/>
                    <a:pt x="34" y="24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52" y="26"/>
                    <a:pt x="53" y="40"/>
                  </a:cubicBezTo>
                  <a:cubicBezTo>
                    <a:pt x="54" y="55"/>
                    <a:pt x="44" y="61"/>
                    <a:pt x="39" y="63"/>
                  </a:cubicBezTo>
                  <a:cubicBezTo>
                    <a:pt x="33" y="64"/>
                    <a:pt x="30" y="62"/>
                    <a:pt x="28" y="60"/>
                  </a:cubicBezTo>
                  <a:close/>
                </a:path>
              </a:pathLst>
            </a:custGeom>
            <a:solidFill>
              <a:srgbClr val="2E4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B73D9D77-0625-CFDE-A154-A4B5C3CF2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1952"/>
              <a:ext cx="299" cy="112"/>
            </a:xfrm>
            <a:custGeom>
              <a:avLst/>
              <a:gdLst>
                <a:gd name="T0" fmla="*/ 0 w 126"/>
                <a:gd name="T1" fmla="*/ 0 h 47"/>
                <a:gd name="T2" fmla="*/ 7 w 126"/>
                <a:gd name="T3" fmla="*/ 6 h 47"/>
                <a:gd name="T4" fmla="*/ 97 w 126"/>
                <a:gd name="T5" fmla="*/ 46 h 47"/>
                <a:gd name="T6" fmla="*/ 126 w 126"/>
                <a:gd name="T7" fmla="*/ 43 h 47"/>
                <a:gd name="T8" fmla="*/ 20 w 126"/>
                <a:gd name="T9" fmla="*/ 5 h 47"/>
                <a:gd name="T10" fmla="*/ 0 w 126"/>
                <a:gd name="T1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47">
                  <a:moveTo>
                    <a:pt x="0" y="0"/>
                  </a:moveTo>
                  <a:cubicBezTo>
                    <a:pt x="2" y="2"/>
                    <a:pt x="4" y="4"/>
                    <a:pt x="7" y="6"/>
                  </a:cubicBezTo>
                  <a:cubicBezTo>
                    <a:pt x="32" y="27"/>
                    <a:pt x="69" y="44"/>
                    <a:pt x="97" y="46"/>
                  </a:cubicBezTo>
                  <a:cubicBezTo>
                    <a:pt x="109" y="47"/>
                    <a:pt x="119" y="46"/>
                    <a:pt x="126" y="43"/>
                  </a:cubicBezTo>
                  <a:cubicBezTo>
                    <a:pt x="118" y="44"/>
                    <a:pt x="78" y="46"/>
                    <a:pt x="20" y="5"/>
                  </a:cubicBezTo>
                  <a:cubicBezTo>
                    <a:pt x="12" y="4"/>
                    <a:pt x="5" y="2"/>
                    <a:pt x="0" y="0"/>
                  </a:cubicBezTo>
                  <a:close/>
                </a:path>
              </a:pathLst>
            </a:custGeom>
            <a:solidFill>
              <a:srgbClr val="768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8" name="Freeform 80">
              <a:extLst>
                <a:ext uri="{FF2B5EF4-FFF2-40B4-BE49-F238E27FC236}">
                  <a16:creationId xmlns:a16="http://schemas.microsoft.com/office/drawing/2014/main" id="{EC11802F-8B13-9523-A63A-AFA880506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1681"/>
              <a:ext cx="98" cy="33"/>
            </a:xfrm>
            <a:custGeom>
              <a:avLst/>
              <a:gdLst>
                <a:gd name="T0" fmla="*/ 0 w 41"/>
                <a:gd name="T1" fmla="*/ 4 h 14"/>
                <a:gd name="T2" fmla="*/ 33 w 41"/>
                <a:gd name="T3" fmla="*/ 14 h 14"/>
                <a:gd name="T4" fmla="*/ 41 w 41"/>
                <a:gd name="T5" fmla="*/ 14 h 14"/>
                <a:gd name="T6" fmla="*/ 41 w 41"/>
                <a:gd name="T7" fmla="*/ 14 h 14"/>
                <a:gd name="T8" fmla="*/ 18 w 41"/>
                <a:gd name="T9" fmla="*/ 1 h 14"/>
                <a:gd name="T10" fmla="*/ 0 w 41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4">
                  <a:moveTo>
                    <a:pt x="0" y="4"/>
                  </a:moveTo>
                  <a:cubicBezTo>
                    <a:pt x="15" y="0"/>
                    <a:pt x="31" y="13"/>
                    <a:pt x="33" y="14"/>
                  </a:cubicBezTo>
                  <a:cubicBezTo>
                    <a:pt x="36" y="14"/>
                    <a:pt x="39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30" y="1"/>
                    <a:pt x="18" y="1"/>
                  </a:cubicBezTo>
                  <a:cubicBezTo>
                    <a:pt x="12" y="0"/>
                    <a:pt x="6" y="2"/>
                    <a:pt x="0" y="4"/>
                  </a:cubicBezTo>
                  <a:close/>
                </a:path>
              </a:pathLst>
            </a:custGeom>
            <a:solidFill>
              <a:srgbClr val="839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79" name="Freeform 81">
              <a:extLst>
                <a:ext uri="{FF2B5EF4-FFF2-40B4-BE49-F238E27FC236}">
                  <a16:creationId xmlns:a16="http://schemas.microsoft.com/office/drawing/2014/main" id="{6F5292AC-3AC3-E5B9-DFFD-321E254A4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" y="1926"/>
              <a:ext cx="121" cy="41"/>
            </a:xfrm>
            <a:custGeom>
              <a:avLst/>
              <a:gdLst>
                <a:gd name="T0" fmla="*/ 14 w 51"/>
                <a:gd name="T1" fmla="*/ 6 h 17"/>
                <a:gd name="T2" fmla="*/ 0 w 51"/>
                <a:gd name="T3" fmla="*/ 3 h 17"/>
                <a:gd name="T4" fmla="*/ 18 w 51"/>
                <a:gd name="T5" fmla="*/ 16 h 17"/>
                <a:gd name="T6" fmla="*/ 51 w 51"/>
                <a:gd name="T7" fmla="*/ 9 h 17"/>
                <a:gd name="T8" fmla="*/ 38 w 51"/>
                <a:gd name="T9" fmla="*/ 0 h 17"/>
                <a:gd name="T10" fmla="*/ 14 w 51"/>
                <a:gd name="T1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7">
                  <a:moveTo>
                    <a:pt x="14" y="6"/>
                  </a:moveTo>
                  <a:cubicBezTo>
                    <a:pt x="9" y="6"/>
                    <a:pt x="4" y="5"/>
                    <a:pt x="0" y="3"/>
                  </a:cubicBezTo>
                  <a:cubicBezTo>
                    <a:pt x="6" y="8"/>
                    <a:pt x="12" y="12"/>
                    <a:pt x="18" y="16"/>
                  </a:cubicBezTo>
                  <a:cubicBezTo>
                    <a:pt x="28" y="17"/>
                    <a:pt x="40" y="16"/>
                    <a:pt x="51" y="9"/>
                  </a:cubicBezTo>
                  <a:cubicBezTo>
                    <a:pt x="47" y="7"/>
                    <a:pt x="42" y="3"/>
                    <a:pt x="38" y="0"/>
                  </a:cubicBezTo>
                  <a:cubicBezTo>
                    <a:pt x="30" y="4"/>
                    <a:pt x="22" y="6"/>
                    <a:pt x="14" y="6"/>
                  </a:cubicBezTo>
                  <a:close/>
                </a:path>
              </a:pathLst>
            </a:custGeom>
            <a:solidFill>
              <a:srgbClr val="768E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0" name="Freeform 82">
              <a:extLst>
                <a:ext uri="{FF2B5EF4-FFF2-40B4-BE49-F238E27FC236}">
                  <a16:creationId xmlns:a16="http://schemas.microsoft.com/office/drawing/2014/main" id="{9E391ECE-0058-772A-8636-B8F248B08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786"/>
              <a:ext cx="90" cy="76"/>
            </a:xfrm>
            <a:custGeom>
              <a:avLst/>
              <a:gdLst>
                <a:gd name="T0" fmla="*/ 13 w 38"/>
                <a:gd name="T1" fmla="*/ 30 h 32"/>
                <a:gd name="T2" fmla="*/ 24 w 38"/>
                <a:gd name="T3" fmla="*/ 30 h 32"/>
                <a:gd name="T4" fmla="*/ 35 w 38"/>
                <a:gd name="T5" fmla="*/ 8 h 32"/>
                <a:gd name="T6" fmla="*/ 31 w 38"/>
                <a:gd name="T7" fmla="*/ 0 h 32"/>
                <a:gd name="T8" fmla="*/ 23 w 38"/>
                <a:gd name="T9" fmla="*/ 22 h 32"/>
                <a:gd name="T10" fmla="*/ 3 w 38"/>
                <a:gd name="T11" fmla="*/ 5 h 32"/>
                <a:gd name="T12" fmla="*/ 13 w 38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2">
                  <a:moveTo>
                    <a:pt x="13" y="30"/>
                  </a:moveTo>
                  <a:cubicBezTo>
                    <a:pt x="16" y="31"/>
                    <a:pt x="20" y="32"/>
                    <a:pt x="24" y="30"/>
                  </a:cubicBezTo>
                  <a:cubicBezTo>
                    <a:pt x="38" y="24"/>
                    <a:pt x="35" y="8"/>
                    <a:pt x="35" y="8"/>
                  </a:cubicBezTo>
                  <a:cubicBezTo>
                    <a:pt x="35" y="5"/>
                    <a:pt x="33" y="2"/>
                    <a:pt x="31" y="0"/>
                  </a:cubicBezTo>
                  <a:cubicBezTo>
                    <a:pt x="32" y="5"/>
                    <a:pt x="35" y="18"/>
                    <a:pt x="23" y="22"/>
                  </a:cubicBezTo>
                  <a:cubicBezTo>
                    <a:pt x="9" y="26"/>
                    <a:pt x="2" y="12"/>
                    <a:pt x="3" y="5"/>
                  </a:cubicBezTo>
                  <a:cubicBezTo>
                    <a:pt x="0" y="11"/>
                    <a:pt x="5" y="25"/>
                    <a:pt x="13" y="30"/>
                  </a:cubicBezTo>
                  <a:close/>
                </a:path>
              </a:pathLst>
            </a:custGeom>
            <a:solidFill>
              <a:srgbClr val="95A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1" name="Freeform 83">
              <a:extLst>
                <a:ext uri="{FF2B5EF4-FFF2-40B4-BE49-F238E27FC236}">
                  <a16:creationId xmlns:a16="http://schemas.microsoft.com/office/drawing/2014/main" id="{F4633AB9-ADBE-59F5-B936-F7A4AEBC68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7" y="1769"/>
              <a:ext cx="78" cy="79"/>
            </a:xfrm>
            <a:custGeom>
              <a:avLst/>
              <a:gdLst>
                <a:gd name="T0" fmla="*/ 1 w 33"/>
                <a:gd name="T1" fmla="*/ 12 h 33"/>
                <a:gd name="T2" fmla="*/ 21 w 33"/>
                <a:gd name="T3" fmla="*/ 29 h 33"/>
                <a:gd name="T4" fmla="*/ 29 w 33"/>
                <a:gd name="T5" fmla="*/ 7 h 33"/>
                <a:gd name="T6" fmla="*/ 25 w 33"/>
                <a:gd name="T7" fmla="*/ 5 h 33"/>
                <a:gd name="T8" fmla="*/ 1 w 33"/>
                <a:gd name="T9" fmla="*/ 12 h 33"/>
                <a:gd name="T10" fmla="*/ 17 w 33"/>
                <a:gd name="T11" fmla="*/ 18 h 33"/>
                <a:gd name="T12" fmla="*/ 3 w 33"/>
                <a:gd name="T13" fmla="*/ 13 h 33"/>
                <a:gd name="T14" fmla="*/ 26 w 33"/>
                <a:gd name="T15" fmla="*/ 10 h 33"/>
                <a:gd name="T16" fmla="*/ 17 w 33"/>
                <a:gd name="T17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" y="12"/>
                  </a:moveTo>
                  <a:cubicBezTo>
                    <a:pt x="0" y="19"/>
                    <a:pt x="7" y="33"/>
                    <a:pt x="21" y="29"/>
                  </a:cubicBezTo>
                  <a:cubicBezTo>
                    <a:pt x="33" y="25"/>
                    <a:pt x="30" y="12"/>
                    <a:pt x="29" y="7"/>
                  </a:cubicBezTo>
                  <a:cubicBezTo>
                    <a:pt x="28" y="6"/>
                    <a:pt x="27" y="5"/>
                    <a:pt x="25" y="5"/>
                  </a:cubicBezTo>
                  <a:cubicBezTo>
                    <a:pt x="17" y="1"/>
                    <a:pt x="4" y="6"/>
                    <a:pt x="1" y="12"/>
                  </a:cubicBezTo>
                  <a:close/>
                  <a:moveTo>
                    <a:pt x="17" y="18"/>
                  </a:moveTo>
                  <a:cubicBezTo>
                    <a:pt x="13" y="17"/>
                    <a:pt x="3" y="13"/>
                    <a:pt x="3" y="13"/>
                  </a:cubicBezTo>
                  <a:cubicBezTo>
                    <a:pt x="3" y="13"/>
                    <a:pt x="23" y="0"/>
                    <a:pt x="26" y="10"/>
                  </a:cubicBezTo>
                  <a:cubicBezTo>
                    <a:pt x="29" y="21"/>
                    <a:pt x="21" y="20"/>
                    <a:pt x="17" y="18"/>
                  </a:cubicBezTo>
                  <a:close/>
                </a:path>
              </a:pathLst>
            </a:custGeom>
            <a:solidFill>
              <a:srgbClr val="C8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2" name="Freeform 84">
              <a:extLst>
                <a:ext uri="{FF2B5EF4-FFF2-40B4-BE49-F238E27FC236}">
                  <a16:creationId xmlns:a16="http://schemas.microsoft.com/office/drawing/2014/main" id="{30813C6E-BC88-EC53-17B6-4C898CFEC4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1666"/>
              <a:ext cx="138" cy="117"/>
            </a:xfrm>
            <a:custGeom>
              <a:avLst/>
              <a:gdLst>
                <a:gd name="T0" fmla="*/ 0 w 58"/>
                <a:gd name="T1" fmla="*/ 0 h 49"/>
                <a:gd name="T2" fmla="*/ 0 w 58"/>
                <a:gd name="T3" fmla="*/ 1 h 49"/>
                <a:gd name="T4" fmla="*/ 3 w 58"/>
                <a:gd name="T5" fmla="*/ 1 h 49"/>
                <a:gd name="T6" fmla="*/ 45 w 58"/>
                <a:gd name="T7" fmla="*/ 43 h 49"/>
                <a:gd name="T8" fmla="*/ 58 w 58"/>
                <a:gd name="T9" fmla="*/ 49 h 49"/>
                <a:gd name="T10" fmla="*/ 22 w 58"/>
                <a:gd name="T11" fmla="*/ 3 h 49"/>
                <a:gd name="T12" fmla="*/ 0 w 58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9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24" y="1"/>
                    <a:pt x="42" y="19"/>
                    <a:pt x="45" y="43"/>
                  </a:cubicBezTo>
                  <a:cubicBezTo>
                    <a:pt x="50" y="45"/>
                    <a:pt x="54" y="47"/>
                    <a:pt x="58" y="49"/>
                  </a:cubicBezTo>
                  <a:cubicBezTo>
                    <a:pt x="56" y="19"/>
                    <a:pt x="32" y="6"/>
                    <a:pt x="22" y="3"/>
                  </a:cubicBezTo>
                  <a:cubicBezTo>
                    <a:pt x="9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8B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3" name="Freeform 85">
              <a:extLst>
                <a:ext uri="{FF2B5EF4-FFF2-40B4-BE49-F238E27FC236}">
                  <a16:creationId xmlns:a16="http://schemas.microsoft.com/office/drawing/2014/main" id="{C5DECD3B-EC08-3558-9C5C-75EC09956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1769"/>
              <a:ext cx="61" cy="50"/>
            </a:xfrm>
            <a:custGeom>
              <a:avLst/>
              <a:gdLst>
                <a:gd name="T0" fmla="*/ 0 w 26"/>
                <a:gd name="T1" fmla="*/ 13 h 21"/>
                <a:gd name="T2" fmla="*/ 14 w 26"/>
                <a:gd name="T3" fmla="*/ 18 h 21"/>
                <a:gd name="T4" fmla="*/ 23 w 26"/>
                <a:gd name="T5" fmla="*/ 10 h 21"/>
                <a:gd name="T6" fmla="*/ 0 w 26"/>
                <a:gd name="T7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13"/>
                  </a:moveTo>
                  <a:cubicBezTo>
                    <a:pt x="0" y="13"/>
                    <a:pt x="10" y="17"/>
                    <a:pt x="14" y="18"/>
                  </a:cubicBezTo>
                  <a:cubicBezTo>
                    <a:pt x="18" y="20"/>
                    <a:pt x="26" y="21"/>
                    <a:pt x="23" y="10"/>
                  </a:cubicBezTo>
                  <a:cubicBezTo>
                    <a:pt x="20" y="0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4" name="Freeform 86">
              <a:extLst>
                <a:ext uri="{FF2B5EF4-FFF2-40B4-BE49-F238E27FC236}">
                  <a16:creationId xmlns:a16="http://schemas.microsoft.com/office/drawing/2014/main" id="{184FEA2E-92BE-0127-E5AA-9C714FA62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1948"/>
              <a:ext cx="318" cy="114"/>
            </a:xfrm>
            <a:custGeom>
              <a:avLst/>
              <a:gdLst>
                <a:gd name="T0" fmla="*/ 121 w 134"/>
                <a:gd name="T1" fmla="*/ 39 h 48"/>
                <a:gd name="T2" fmla="*/ 134 w 134"/>
                <a:gd name="T3" fmla="*/ 25 h 48"/>
                <a:gd name="T4" fmla="*/ 33 w 134"/>
                <a:gd name="T5" fmla="*/ 0 h 48"/>
                <a:gd name="T6" fmla="*/ 0 w 134"/>
                <a:gd name="T7" fmla="*/ 7 h 48"/>
                <a:gd name="T8" fmla="*/ 106 w 134"/>
                <a:gd name="T9" fmla="*/ 45 h 48"/>
                <a:gd name="T10" fmla="*/ 106 w 134"/>
                <a:gd name="T11" fmla="*/ 45 h 48"/>
                <a:gd name="T12" fmla="*/ 110 w 134"/>
                <a:gd name="T13" fmla="*/ 44 h 48"/>
                <a:gd name="T14" fmla="*/ 121 w 134"/>
                <a:gd name="T15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48">
                  <a:moveTo>
                    <a:pt x="121" y="39"/>
                  </a:moveTo>
                  <a:cubicBezTo>
                    <a:pt x="128" y="34"/>
                    <a:pt x="132" y="29"/>
                    <a:pt x="134" y="25"/>
                  </a:cubicBezTo>
                  <a:cubicBezTo>
                    <a:pt x="128" y="27"/>
                    <a:pt x="86" y="34"/>
                    <a:pt x="33" y="0"/>
                  </a:cubicBezTo>
                  <a:cubicBezTo>
                    <a:pt x="22" y="7"/>
                    <a:pt x="10" y="8"/>
                    <a:pt x="0" y="7"/>
                  </a:cubicBezTo>
                  <a:cubicBezTo>
                    <a:pt x="58" y="48"/>
                    <a:pt x="98" y="46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8" y="45"/>
                    <a:pt x="109" y="45"/>
                    <a:pt x="110" y="44"/>
                  </a:cubicBezTo>
                  <a:cubicBezTo>
                    <a:pt x="114" y="42"/>
                    <a:pt x="118" y="40"/>
                    <a:pt x="121" y="39"/>
                  </a:cubicBezTo>
                  <a:close/>
                </a:path>
              </a:pathLst>
            </a:custGeom>
            <a:solidFill>
              <a:srgbClr val="A8BB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5" name="Freeform 87">
              <a:extLst>
                <a:ext uri="{FF2B5EF4-FFF2-40B4-BE49-F238E27FC236}">
                  <a16:creationId xmlns:a16="http://schemas.microsoft.com/office/drawing/2014/main" id="{ED1691E2-7FA4-F6B0-7DF8-DC6BAF136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1683"/>
              <a:ext cx="64" cy="31"/>
            </a:xfrm>
            <a:custGeom>
              <a:avLst/>
              <a:gdLst>
                <a:gd name="T0" fmla="*/ 27 w 27"/>
                <a:gd name="T1" fmla="*/ 13 h 13"/>
                <a:gd name="T2" fmla="*/ 0 w 27"/>
                <a:gd name="T3" fmla="*/ 0 h 13"/>
                <a:gd name="T4" fmla="*/ 23 w 27"/>
                <a:gd name="T5" fmla="*/ 13 h 13"/>
                <a:gd name="T6" fmla="*/ 23 w 27"/>
                <a:gd name="T7" fmla="*/ 13 h 13"/>
                <a:gd name="T8" fmla="*/ 27 w 27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3">
                  <a:moveTo>
                    <a:pt x="27" y="13"/>
                  </a:moveTo>
                  <a:cubicBezTo>
                    <a:pt x="21" y="5"/>
                    <a:pt x="11" y="0"/>
                    <a:pt x="0" y="0"/>
                  </a:cubicBezTo>
                  <a:cubicBezTo>
                    <a:pt x="12" y="0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3"/>
                    <a:pt x="27" y="13"/>
                    <a:pt x="27" y="13"/>
                  </a:cubicBezTo>
                  <a:close/>
                </a:path>
              </a:pathLst>
            </a:custGeom>
            <a:solidFill>
              <a:srgbClr val="6B8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6" name="Freeform 88">
              <a:extLst>
                <a:ext uri="{FF2B5EF4-FFF2-40B4-BE49-F238E27FC236}">
                  <a16:creationId xmlns:a16="http://schemas.microsoft.com/office/drawing/2014/main" id="{47A149A0-CDF1-D033-13D5-AD222005B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1776"/>
              <a:ext cx="61" cy="91"/>
            </a:xfrm>
            <a:custGeom>
              <a:avLst/>
              <a:gdLst>
                <a:gd name="T0" fmla="*/ 18 w 26"/>
                <a:gd name="T1" fmla="*/ 4 h 38"/>
                <a:gd name="T2" fmla="*/ 22 w 26"/>
                <a:gd name="T3" fmla="*/ 12 h 38"/>
                <a:gd name="T4" fmla="*/ 11 w 26"/>
                <a:gd name="T5" fmla="*/ 34 h 38"/>
                <a:gd name="T6" fmla="*/ 0 w 26"/>
                <a:gd name="T7" fmla="*/ 34 h 38"/>
                <a:gd name="T8" fmla="*/ 11 w 26"/>
                <a:gd name="T9" fmla="*/ 37 h 38"/>
                <a:gd name="T10" fmla="*/ 25 w 26"/>
                <a:gd name="T11" fmla="*/ 14 h 38"/>
                <a:gd name="T12" fmla="*/ 14 w 26"/>
                <a:gd name="T13" fmla="*/ 2 h 38"/>
                <a:gd name="T14" fmla="*/ 14 w 26"/>
                <a:gd name="T15" fmla="*/ 2 h 38"/>
                <a:gd name="T16" fmla="*/ 18 w 26"/>
                <a:gd name="T1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38">
                  <a:moveTo>
                    <a:pt x="18" y="4"/>
                  </a:moveTo>
                  <a:cubicBezTo>
                    <a:pt x="20" y="6"/>
                    <a:pt x="22" y="9"/>
                    <a:pt x="22" y="12"/>
                  </a:cubicBezTo>
                  <a:cubicBezTo>
                    <a:pt x="22" y="12"/>
                    <a:pt x="25" y="28"/>
                    <a:pt x="11" y="34"/>
                  </a:cubicBezTo>
                  <a:cubicBezTo>
                    <a:pt x="7" y="36"/>
                    <a:pt x="3" y="35"/>
                    <a:pt x="0" y="34"/>
                  </a:cubicBezTo>
                  <a:cubicBezTo>
                    <a:pt x="2" y="36"/>
                    <a:pt x="5" y="38"/>
                    <a:pt x="11" y="37"/>
                  </a:cubicBezTo>
                  <a:cubicBezTo>
                    <a:pt x="16" y="35"/>
                    <a:pt x="26" y="29"/>
                    <a:pt x="25" y="14"/>
                  </a:cubicBezTo>
                  <a:cubicBezTo>
                    <a:pt x="24" y="0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6" y="2"/>
                    <a:pt x="17" y="3"/>
                    <a:pt x="18" y="4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7" name="Freeform 89">
              <a:extLst>
                <a:ext uri="{FF2B5EF4-FFF2-40B4-BE49-F238E27FC236}">
                  <a16:creationId xmlns:a16="http://schemas.microsoft.com/office/drawing/2014/main" id="{5FE5114A-A50D-F324-A8BF-28A9C7FB9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674"/>
              <a:ext cx="273" cy="269"/>
            </a:xfrm>
            <a:custGeom>
              <a:avLst/>
              <a:gdLst>
                <a:gd name="T0" fmla="*/ 1 w 115"/>
                <a:gd name="T1" fmla="*/ 0 h 113"/>
                <a:gd name="T2" fmla="*/ 0 w 115"/>
                <a:gd name="T3" fmla="*/ 0 h 113"/>
                <a:gd name="T4" fmla="*/ 36 w 115"/>
                <a:gd name="T5" fmla="*/ 46 h 113"/>
                <a:gd name="T6" fmla="*/ 115 w 115"/>
                <a:gd name="T7" fmla="*/ 113 h 113"/>
                <a:gd name="T8" fmla="*/ 114 w 115"/>
                <a:gd name="T9" fmla="*/ 97 h 113"/>
                <a:gd name="T10" fmla="*/ 112 w 115"/>
                <a:gd name="T11" fmla="*/ 97 h 113"/>
                <a:gd name="T12" fmla="*/ 112 w 115"/>
                <a:gd name="T13" fmla="*/ 97 h 113"/>
                <a:gd name="T14" fmla="*/ 42 w 115"/>
                <a:gd name="T15" fmla="*/ 43 h 113"/>
                <a:gd name="T16" fmla="*/ 20 w 115"/>
                <a:gd name="T17" fmla="*/ 8 h 113"/>
                <a:gd name="T18" fmla="*/ 20 w 115"/>
                <a:gd name="T19" fmla="*/ 8 h 113"/>
                <a:gd name="T20" fmla="*/ 19 w 115"/>
                <a:gd name="T21" fmla="*/ 8 h 113"/>
                <a:gd name="T22" fmla="*/ 19 w 115"/>
                <a:gd name="T23" fmla="*/ 8 h 113"/>
                <a:gd name="T24" fmla="*/ 20 w 115"/>
                <a:gd name="T25" fmla="*/ 6 h 113"/>
                <a:gd name="T26" fmla="*/ 1 w 115"/>
                <a:gd name="T27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13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0" y="3"/>
                    <a:pt x="34" y="16"/>
                    <a:pt x="36" y="46"/>
                  </a:cubicBezTo>
                  <a:cubicBezTo>
                    <a:pt x="102" y="75"/>
                    <a:pt x="113" y="105"/>
                    <a:pt x="115" y="113"/>
                  </a:cubicBezTo>
                  <a:cubicBezTo>
                    <a:pt x="115" y="108"/>
                    <a:pt x="115" y="102"/>
                    <a:pt x="114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90" y="57"/>
                    <a:pt x="42" y="43"/>
                    <a:pt x="42" y="43"/>
                  </a:cubicBezTo>
                  <a:cubicBezTo>
                    <a:pt x="36" y="18"/>
                    <a:pt x="22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3" y="3"/>
                    <a:pt x="7" y="1"/>
                    <a:pt x="1" y="0"/>
                  </a:cubicBezTo>
                  <a:close/>
                </a:path>
              </a:pathLst>
            </a:custGeom>
            <a:solidFill>
              <a:srgbClr val="C8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8" name="Freeform 90">
              <a:extLst>
                <a:ext uri="{FF2B5EF4-FFF2-40B4-BE49-F238E27FC236}">
                  <a16:creationId xmlns:a16="http://schemas.microsoft.com/office/drawing/2014/main" id="{58C70C4C-5040-BBA9-1012-E115B95A4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1769"/>
              <a:ext cx="109" cy="179"/>
            </a:xfrm>
            <a:custGeom>
              <a:avLst/>
              <a:gdLst>
                <a:gd name="T0" fmla="*/ 32 w 46"/>
                <a:gd name="T1" fmla="*/ 13 h 75"/>
                <a:gd name="T2" fmla="*/ 0 w 46"/>
                <a:gd name="T3" fmla="*/ 66 h 75"/>
                <a:gd name="T4" fmla="*/ 13 w 46"/>
                <a:gd name="T5" fmla="*/ 75 h 75"/>
                <a:gd name="T6" fmla="*/ 36 w 46"/>
                <a:gd name="T7" fmla="*/ 48 h 75"/>
                <a:gd name="T8" fmla="*/ 45 w 46"/>
                <a:gd name="T9" fmla="*/ 6 h 75"/>
                <a:gd name="T10" fmla="*/ 32 w 46"/>
                <a:gd name="T11" fmla="*/ 0 h 75"/>
                <a:gd name="T12" fmla="*/ 32 w 46"/>
                <a:gd name="T13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5">
                  <a:moveTo>
                    <a:pt x="32" y="13"/>
                  </a:moveTo>
                  <a:cubicBezTo>
                    <a:pt x="31" y="36"/>
                    <a:pt x="18" y="57"/>
                    <a:pt x="0" y="66"/>
                  </a:cubicBezTo>
                  <a:cubicBezTo>
                    <a:pt x="4" y="69"/>
                    <a:pt x="9" y="73"/>
                    <a:pt x="13" y="75"/>
                  </a:cubicBezTo>
                  <a:cubicBezTo>
                    <a:pt x="22" y="70"/>
                    <a:pt x="30" y="61"/>
                    <a:pt x="36" y="48"/>
                  </a:cubicBezTo>
                  <a:cubicBezTo>
                    <a:pt x="44" y="31"/>
                    <a:pt x="46" y="17"/>
                    <a:pt x="45" y="6"/>
                  </a:cubicBezTo>
                  <a:cubicBezTo>
                    <a:pt x="41" y="4"/>
                    <a:pt x="37" y="2"/>
                    <a:pt x="32" y="0"/>
                  </a:cubicBezTo>
                  <a:cubicBezTo>
                    <a:pt x="33" y="4"/>
                    <a:pt x="33" y="8"/>
                    <a:pt x="32" y="13"/>
                  </a:cubicBezTo>
                  <a:close/>
                </a:path>
              </a:pathLst>
            </a:custGeom>
            <a:solidFill>
              <a:srgbClr val="95A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9" name="Freeform 91">
              <a:extLst>
                <a:ext uri="{FF2B5EF4-FFF2-40B4-BE49-F238E27FC236}">
                  <a16:creationId xmlns:a16="http://schemas.microsoft.com/office/drawing/2014/main" id="{3DADFF6F-A85E-55EB-782B-99A496464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2038"/>
              <a:ext cx="838" cy="315"/>
            </a:xfrm>
            <a:custGeom>
              <a:avLst/>
              <a:gdLst>
                <a:gd name="T0" fmla="*/ 32 w 353"/>
                <a:gd name="T1" fmla="*/ 44 h 132"/>
                <a:gd name="T2" fmla="*/ 276 w 353"/>
                <a:gd name="T3" fmla="*/ 100 h 132"/>
                <a:gd name="T4" fmla="*/ 163 w 353"/>
                <a:gd name="T5" fmla="*/ 0 h 132"/>
                <a:gd name="T6" fmla="*/ 163 w 353"/>
                <a:gd name="T7" fmla="*/ 0 h 132"/>
                <a:gd name="T8" fmla="*/ 162 w 353"/>
                <a:gd name="T9" fmla="*/ 7 h 132"/>
                <a:gd name="T10" fmla="*/ 162 w 353"/>
                <a:gd name="T11" fmla="*/ 7 h 132"/>
                <a:gd name="T12" fmla="*/ 134 w 353"/>
                <a:gd name="T13" fmla="*/ 12 h 132"/>
                <a:gd name="T14" fmla="*/ 0 w 353"/>
                <a:gd name="T15" fmla="*/ 32 h 132"/>
                <a:gd name="T16" fmla="*/ 32 w 353"/>
                <a:gd name="T17" fmla="*/ 45 h 132"/>
                <a:gd name="T18" fmla="*/ 32 w 353"/>
                <a:gd name="T19" fmla="*/ 4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3" h="132">
                  <a:moveTo>
                    <a:pt x="32" y="44"/>
                  </a:moveTo>
                  <a:cubicBezTo>
                    <a:pt x="36" y="46"/>
                    <a:pt x="175" y="97"/>
                    <a:pt x="276" y="100"/>
                  </a:cubicBezTo>
                  <a:cubicBezTo>
                    <a:pt x="353" y="102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3"/>
                    <a:pt x="163" y="5"/>
                    <a:pt x="162" y="7"/>
                  </a:cubicBezTo>
                  <a:cubicBezTo>
                    <a:pt x="162" y="7"/>
                    <a:pt x="162" y="7"/>
                    <a:pt x="162" y="7"/>
                  </a:cubicBezTo>
                  <a:cubicBezTo>
                    <a:pt x="159" y="14"/>
                    <a:pt x="146" y="14"/>
                    <a:pt x="134" y="12"/>
                  </a:cubicBezTo>
                  <a:cubicBezTo>
                    <a:pt x="159" y="26"/>
                    <a:pt x="349" y="132"/>
                    <a:pt x="0" y="32"/>
                  </a:cubicBezTo>
                  <a:cubicBezTo>
                    <a:pt x="11" y="37"/>
                    <a:pt x="21" y="41"/>
                    <a:pt x="32" y="45"/>
                  </a:cubicBezTo>
                  <a:lnTo>
                    <a:pt x="32" y="44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0" name="Freeform 92">
              <a:extLst>
                <a:ext uri="{FF2B5EF4-FFF2-40B4-BE49-F238E27FC236}">
                  <a16:creationId xmlns:a16="http://schemas.microsoft.com/office/drawing/2014/main" id="{717B7005-EDAF-ADD3-EF17-64EDFA355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2005"/>
              <a:ext cx="788" cy="307"/>
            </a:xfrm>
            <a:custGeom>
              <a:avLst/>
              <a:gdLst>
                <a:gd name="T0" fmla="*/ 0 w 332"/>
                <a:gd name="T1" fmla="*/ 58 h 129"/>
                <a:gd name="T2" fmla="*/ 0 w 332"/>
                <a:gd name="T3" fmla="*/ 59 h 129"/>
                <a:gd name="T4" fmla="*/ 227 w 332"/>
                <a:gd name="T5" fmla="*/ 120 h 129"/>
                <a:gd name="T6" fmla="*/ 332 w 332"/>
                <a:gd name="T7" fmla="*/ 111 h 129"/>
                <a:gd name="T8" fmla="*/ 126 w 332"/>
                <a:gd name="T9" fmla="*/ 0 h 129"/>
                <a:gd name="T10" fmla="*/ 126 w 332"/>
                <a:gd name="T11" fmla="*/ 0 h 129"/>
                <a:gd name="T12" fmla="*/ 131 w 332"/>
                <a:gd name="T13" fmla="*/ 14 h 129"/>
                <a:gd name="T14" fmla="*/ 131 w 332"/>
                <a:gd name="T15" fmla="*/ 14 h 129"/>
                <a:gd name="T16" fmla="*/ 244 w 332"/>
                <a:gd name="T17" fmla="*/ 114 h 129"/>
                <a:gd name="T18" fmla="*/ 0 w 332"/>
                <a:gd name="T19" fmla="*/ 5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2" h="129">
                  <a:moveTo>
                    <a:pt x="0" y="58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85" y="92"/>
                    <a:pt x="170" y="118"/>
                    <a:pt x="227" y="120"/>
                  </a:cubicBezTo>
                  <a:cubicBezTo>
                    <a:pt x="227" y="120"/>
                    <a:pt x="326" y="128"/>
                    <a:pt x="332" y="111"/>
                  </a:cubicBezTo>
                  <a:cubicBezTo>
                    <a:pt x="324" y="129"/>
                    <a:pt x="126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9" y="5"/>
                    <a:pt x="131" y="10"/>
                    <a:pt x="131" y="14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1" y="14"/>
                    <a:pt x="321" y="116"/>
                    <a:pt x="244" y="114"/>
                  </a:cubicBezTo>
                  <a:cubicBezTo>
                    <a:pt x="143" y="111"/>
                    <a:pt x="4" y="60"/>
                    <a:pt x="0" y="58"/>
                  </a:cubicBezTo>
                  <a:close/>
                </a:path>
              </a:pathLst>
            </a:custGeom>
            <a:solidFill>
              <a:srgbClr val="C3D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1" name="Freeform 93">
              <a:extLst>
                <a:ext uri="{FF2B5EF4-FFF2-40B4-BE49-F238E27FC236}">
                  <a16:creationId xmlns:a16="http://schemas.microsoft.com/office/drawing/2014/main" id="{DE577D77-E30A-E880-CD29-2A400158A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1688"/>
              <a:ext cx="225" cy="217"/>
            </a:xfrm>
            <a:custGeom>
              <a:avLst/>
              <a:gdLst>
                <a:gd name="T0" fmla="*/ 61 w 95"/>
                <a:gd name="T1" fmla="*/ 38 h 91"/>
                <a:gd name="T2" fmla="*/ 41 w 95"/>
                <a:gd name="T3" fmla="*/ 22 h 91"/>
                <a:gd name="T4" fmla="*/ 7 w 95"/>
                <a:gd name="T5" fmla="*/ 2 h 91"/>
                <a:gd name="T6" fmla="*/ 7 w 95"/>
                <a:gd name="T7" fmla="*/ 2 h 91"/>
                <a:gd name="T8" fmla="*/ 1 w 95"/>
                <a:gd name="T9" fmla="*/ 0 h 91"/>
                <a:gd name="T10" fmla="*/ 0 w 95"/>
                <a:gd name="T11" fmla="*/ 2 h 91"/>
                <a:gd name="T12" fmla="*/ 0 w 95"/>
                <a:gd name="T13" fmla="*/ 2 h 91"/>
                <a:gd name="T14" fmla="*/ 1 w 95"/>
                <a:gd name="T15" fmla="*/ 2 h 91"/>
                <a:gd name="T16" fmla="*/ 1 w 95"/>
                <a:gd name="T17" fmla="*/ 2 h 91"/>
                <a:gd name="T18" fmla="*/ 56 w 95"/>
                <a:gd name="T19" fmla="*/ 37 h 91"/>
                <a:gd name="T20" fmla="*/ 93 w 95"/>
                <a:gd name="T21" fmla="*/ 91 h 91"/>
                <a:gd name="T22" fmla="*/ 95 w 95"/>
                <a:gd name="T23" fmla="*/ 91 h 91"/>
                <a:gd name="T24" fmla="*/ 67 w 95"/>
                <a:gd name="T25" fmla="*/ 43 h 91"/>
                <a:gd name="T26" fmla="*/ 61 w 95"/>
                <a:gd name="T27" fmla="*/ 3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91">
                  <a:moveTo>
                    <a:pt x="61" y="38"/>
                  </a:moveTo>
                  <a:cubicBezTo>
                    <a:pt x="54" y="32"/>
                    <a:pt x="47" y="27"/>
                    <a:pt x="41" y="22"/>
                  </a:cubicBezTo>
                  <a:cubicBezTo>
                    <a:pt x="28" y="13"/>
                    <a:pt x="17" y="7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3" y="1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1" y="8"/>
                    <a:pt x="23" y="13"/>
                    <a:pt x="56" y="37"/>
                  </a:cubicBezTo>
                  <a:cubicBezTo>
                    <a:pt x="87" y="59"/>
                    <a:pt x="92" y="87"/>
                    <a:pt x="93" y="91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3" y="76"/>
                    <a:pt x="85" y="59"/>
                    <a:pt x="67" y="43"/>
                  </a:cubicBezTo>
                  <a:cubicBezTo>
                    <a:pt x="65" y="41"/>
                    <a:pt x="63" y="39"/>
                    <a:pt x="61" y="38"/>
                  </a:cubicBezTo>
                  <a:close/>
                </a:path>
              </a:pathLst>
            </a:custGeom>
            <a:solidFill>
              <a:srgbClr val="C8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2" name="Freeform 94">
              <a:extLst>
                <a:ext uri="{FF2B5EF4-FFF2-40B4-BE49-F238E27FC236}">
                  <a16:creationId xmlns:a16="http://schemas.microsoft.com/office/drawing/2014/main" id="{51A7C671-BF04-9281-2AD8-95DCD7218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1693"/>
              <a:ext cx="218" cy="212"/>
            </a:xfrm>
            <a:custGeom>
              <a:avLst/>
              <a:gdLst>
                <a:gd name="T0" fmla="*/ 0 w 92"/>
                <a:gd name="T1" fmla="*/ 0 h 89"/>
                <a:gd name="T2" fmla="*/ 22 w 92"/>
                <a:gd name="T3" fmla="*/ 35 h 89"/>
                <a:gd name="T4" fmla="*/ 92 w 92"/>
                <a:gd name="T5" fmla="*/ 89 h 89"/>
                <a:gd name="T6" fmla="*/ 92 w 92"/>
                <a:gd name="T7" fmla="*/ 89 h 89"/>
                <a:gd name="T8" fmla="*/ 55 w 92"/>
                <a:gd name="T9" fmla="*/ 35 h 89"/>
                <a:gd name="T10" fmla="*/ 0 w 92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89">
                  <a:moveTo>
                    <a:pt x="0" y="0"/>
                  </a:moveTo>
                  <a:cubicBezTo>
                    <a:pt x="2" y="2"/>
                    <a:pt x="16" y="10"/>
                    <a:pt x="22" y="35"/>
                  </a:cubicBezTo>
                  <a:cubicBezTo>
                    <a:pt x="22" y="35"/>
                    <a:pt x="70" y="49"/>
                    <a:pt x="92" y="89"/>
                  </a:cubicBezTo>
                  <a:cubicBezTo>
                    <a:pt x="92" y="89"/>
                    <a:pt x="92" y="89"/>
                    <a:pt x="92" y="89"/>
                  </a:cubicBezTo>
                  <a:cubicBezTo>
                    <a:pt x="91" y="85"/>
                    <a:pt x="86" y="57"/>
                    <a:pt x="55" y="35"/>
                  </a:cubicBezTo>
                  <a:cubicBezTo>
                    <a:pt x="22" y="11"/>
                    <a:pt x="10" y="6"/>
                    <a:pt x="0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3" name="Freeform 95">
              <a:extLst>
                <a:ext uri="{FF2B5EF4-FFF2-40B4-BE49-F238E27FC236}">
                  <a16:creationId xmlns:a16="http://schemas.microsoft.com/office/drawing/2014/main" id="{C9BE3DEC-DA65-4B1F-9146-B42A0833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1783"/>
              <a:ext cx="264" cy="246"/>
            </a:xfrm>
            <a:custGeom>
              <a:avLst/>
              <a:gdLst>
                <a:gd name="T0" fmla="*/ 107 w 111"/>
                <a:gd name="T1" fmla="*/ 83 h 103"/>
                <a:gd name="T2" fmla="*/ 110 w 111"/>
                <a:gd name="T3" fmla="*/ 71 h 103"/>
                <a:gd name="T4" fmla="*/ 111 w 111"/>
                <a:gd name="T5" fmla="*/ 67 h 103"/>
                <a:gd name="T6" fmla="*/ 32 w 111"/>
                <a:gd name="T7" fmla="*/ 0 h 103"/>
                <a:gd name="T8" fmla="*/ 23 w 111"/>
                <a:gd name="T9" fmla="*/ 42 h 103"/>
                <a:gd name="T10" fmla="*/ 0 w 111"/>
                <a:gd name="T11" fmla="*/ 69 h 103"/>
                <a:gd name="T12" fmla="*/ 101 w 111"/>
                <a:gd name="T13" fmla="*/ 94 h 103"/>
                <a:gd name="T14" fmla="*/ 103 w 111"/>
                <a:gd name="T15" fmla="*/ 91 h 103"/>
                <a:gd name="T16" fmla="*/ 107 w 111"/>
                <a:gd name="T17" fmla="*/ 8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03">
                  <a:moveTo>
                    <a:pt x="107" y="83"/>
                  </a:moveTo>
                  <a:cubicBezTo>
                    <a:pt x="108" y="80"/>
                    <a:pt x="109" y="76"/>
                    <a:pt x="110" y="71"/>
                  </a:cubicBezTo>
                  <a:cubicBezTo>
                    <a:pt x="110" y="70"/>
                    <a:pt x="110" y="68"/>
                    <a:pt x="111" y="67"/>
                  </a:cubicBezTo>
                  <a:cubicBezTo>
                    <a:pt x="109" y="59"/>
                    <a:pt x="98" y="29"/>
                    <a:pt x="32" y="0"/>
                  </a:cubicBezTo>
                  <a:cubicBezTo>
                    <a:pt x="33" y="11"/>
                    <a:pt x="31" y="25"/>
                    <a:pt x="23" y="42"/>
                  </a:cubicBezTo>
                  <a:cubicBezTo>
                    <a:pt x="17" y="55"/>
                    <a:pt x="9" y="64"/>
                    <a:pt x="0" y="69"/>
                  </a:cubicBezTo>
                  <a:cubicBezTo>
                    <a:pt x="53" y="103"/>
                    <a:pt x="95" y="96"/>
                    <a:pt x="101" y="94"/>
                  </a:cubicBezTo>
                  <a:cubicBezTo>
                    <a:pt x="103" y="92"/>
                    <a:pt x="103" y="91"/>
                    <a:pt x="103" y="91"/>
                  </a:cubicBezTo>
                  <a:cubicBezTo>
                    <a:pt x="104" y="89"/>
                    <a:pt x="106" y="86"/>
                    <a:pt x="107" y="83"/>
                  </a:cubicBezTo>
                  <a:close/>
                </a:path>
              </a:pathLst>
            </a:custGeom>
            <a:solidFill>
              <a:srgbClr val="B3C5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4" name="Freeform 96">
              <a:extLst>
                <a:ext uri="{FF2B5EF4-FFF2-40B4-BE49-F238E27FC236}">
                  <a16:creationId xmlns:a16="http://schemas.microsoft.com/office/drawing/2014/main" id="{4A2F2A40-E150-6559-D515-9B273B4B2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1738"/>
              <a:ext cx="1743" cy="162"/>
            </a:xfrm>
            <a:custGeom>
              <a:avLst/>
              <a:gdLst>
                <a:gd name="T0" fmla="*/ 318 w 734"/>
                <a:gd name="T1" fmla="*/ 26 h 68"/>
                <a:gd name="T2" fmla="*/ 209 w 734"/>
                <a:gd name="T3" fmla="*/ 17 h 68"/>
                <a:gd name="T4" fmla="*/ 196 w 734"/>
                <a:gd name="T5" fmla="*/ 16 h 68"/>
                <a:gd name="T6" fmla="*/ 0 w 734"/>
                <a:gd name="T7" fmla="*/ 0 h 68"/>
                <a:gd name="T8" fmla="*/ 0 w 734"/>
                <a:gd name="T9" fmla="*/ 1 h 68"/>
                <a:gd name="T10" fmla="*/ 20 w 734"/>
                <a:gd name="T11" fmla="*/ 17 h 68"/>
                <a:gd name="T12" fmla="*/ 714 w 734"/>
                <a:gd name="T13" fmla="*/ 67 h 68"/>
                <a:gd name="T14" fmla="*/ 734 w 734"/>
                <a:gd name="T15" fmla="*/ 64 h 68"/>
                <a:gd name="T16" fmla="*/ 721 w 734"/>
                <a:gd name="T17" fmla="*/ 58 h 68"/>
                <a:gd name="T18" fmla="*/ 720 w 734"/>
                <a:gd name="T19" fmla="*/ 58 h 68"/>
                <a:gd name="T20" fmla="*/ 318 w 734"/>
                <a:gd name="T21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4" h="68">
                  <a:moveTo>
                    <a:pt x="318" y="26"/>
                  </a:moveTo>
                  <a:cubicBezTo>
                    <a:pt x="209" y="17"/>
                    <a:pt x="209" y="17"/>
                    <a:pt x="209" y="17"/>
                  </a:cubicBezTo>
                  <a:cubicBezTo>
                    <a:pt x="196" y="16"/>
                    <a:pt x="196" y="16"/>
                    <a:pt x="196" y="1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6"/>
                    <a:pt x="13" y="11"/>
                    <a:pt x="20" y="17"/>
                  </a:cubicBezTo>
                  <a:cubicBezTo>
                    <a:pt x="42" y="18"/>
                    <a:pt x="707" y="66"/>
                    <a:pt x="714" y="67"/>
                  </a:cubicBezTo>
                  <a:cubicBezTo>
                    <a:pt x="720" y="67"/>
                    <a:pt x="733" y="68"/>
                    <a:pt x="734" y="64"/>
                  </a:cubicBezTo>
                  <a:cubicBezTo>
                    <a:pt x="734" y="61"/>
                    <a:pt x="725" y="59"/>
                    <a:pt x="721" y="58"/>
                  </a:cubicBezTo>
                  <a:cubicBezTo>
                    <a:pt x="720" y="58"/>
                    <a:pt x="720" y="58"/>
                    <a:pt x="720" y="58"/>
                  </a:cubicBezTo>
                  <a:lnTo>
                    <a:pt x="318" y="26"/>
                  </a:lnTo>
                  <a:close/>
                </a:path>
              </a:pathLst>
            </a:custGeom>
            <a:solidFill>
              <a:srgbClr val="F0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5" name="Freeform 97">
              <a:extLst>
                <a:ext uri="{FF2B5EF4-FFF2-40B4-BE49-F238E27FC236}">
                  <a16:creationId xmlns:a16="http://schemas.microsoft.com/office/drawing/2014/main" id="{8D2D3098-4D9E-F77F-9603-5F2ACE9BD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1778"/>
              <a:ext cx="1719" cy="146"/>
            </a:xfrm>
            <a:custGeom>
              <a:avLst/>
              <a:gdLst>
                <a:gd name="T0" fmla="*/ 13 w 724"/>
                <a:gd name="T1" fmla="*/ 5 h 61"/>
                <a:gd name="T2" fmla="*/ 723 w 724"/>
                <a:gd name="T3" fmla="*/ 61 h 61"/>
                <a:gd name="T4" fmla="*/ 716 w 724"/>
                <a:gd name="T5" fmla="*/ 49 h 61"/>
                <a:gd name="T6" fmla="*/ 716 w 724"/>
                <a:gd name="T7" fmla="*/ 49 h 61"/>
                <a:gd name="T8" fmla="*/ 724 w 724"/>
                <a:gd name="T9" fmla="*/ 43 h 61"/>
                <a:gd name="T10" fmla="*/ 701 w 724"/>
                <a:gd name="T11" fmla="*/ 41 h 61"/>
                <a:gd name="T12" fmla="*/ 714 w 724"/>
                <a:gd name="T13" fmla="*/ 47 h 61"/>
                <a:gd name="T14" fmla="*/ 694 w 724"/>
                <a:gd name="T15" fmla="*/ 50 h 61"/>
                <a:gd name="T16" fmla="*/ 0 w 724"/>
                <a:gd name="T17" fmla="*/ 0 h 61"/>
                <a:gd name="T18" fmla="*/ 6 w 724"/>
                <a:gd name="T19" fmla="*/ 5 h 61"/>
                <a:gd name="T20" fmla="*/ 13 w 724"/>
                <a:gd name="T21" fmla="*/ 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4" h="61">
                  <a:moveTo>
                    <a:pt x="13" y="5"/>
                  </a:moveTo>
                  <a:cubicBezTo>
                    <a:pt x="723" y="61"/>
                    <a:pt x="723" y="61"/>
                    <a:pt x="723" y="61"/>
                  </a:cubicBezTo>
                  <a:cubicBezTo>
                    <a:pt x="719" y="60"/>
                    <a:pt x="714" y="56"/>
                    <a:pt x="716" y="49"/>
                  </a:cubicBezTo>
                  <a:cubicBezTo>
                    <a:pt x="716" y="49"/>
                    <a:pt x="716" y="49"/>
                    <a:pt x="716" y="49"/>
                  </a:cubicBezTo>
                  <a:cubicBezTo>
                    <a:pt x="717" y="43"/>
                    <a:pt x="723" y="43"/>
                    <a:pt x="724" y="43"/>
                  </a:cubicBezTo>
                  <a:cubicBezTo>
                    <a:pt x="701" y="41"/>
                    <a:pt x="701" y="41"/>
                    <a:pt x="701" y="41"/>
                  </a:cubicBezTo>
                  <a:cubicBezTo>
                    <a:pt x="705" y="42"/>
                    <a:pt x="714" y="44"/>
                    <a:pt x="714" y="47"/>
                  </a:cubicBezTo>
                  <a:cubicBezTo>
                    <a:pt x="713" y="51"/>
                    <a:pt x="700" y="50"/>
                    <a:pt x="694" y="50"/>
                  </a:cubicBezTo>
                  <a:cubicBezTo>
                    <a:pt x="687" y="49"/>
                    <a:pt x="22" y="1"/>
                    <a:pt x="0" y="0"/>
                  </a:cubicBezTo>
                  <a:cubicBezTo>
                    <a:pt x="2" y="1"/>
                    <a:pt x="4" y="3"/>
                    <a:pt x="6" y="5"/>
                  </a:cubicBezTo>
                  <a:lnTo>
                    <a:pt x="13" y="5"/>
                  </a:lnTo>
                  <a:close/>
                </a:path>
              </a:pathLst>
            </a:custGeom>
            <a:solidFill>
              <a:srgbClr val="C3D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6" name="Freeform 98">
              <a:extLst>
                <a:ext uri="{FF2B5EF4-FFF2-40B4-BE49-F238E27FC236}">
                  <a16:creationId xmlns:a16="http://schemas.microsoft.com/office/drawing/2014/main" id="{5509F134-1F4A-999C-11C9-CE270FB4F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90"/>
              <a:ext cx="116" cy="181"/>
            </a:xfrm>
            <a:custGeom>
              <a:avLst/>
              <a:gdLst>
                <a:gd name="T0" fmla="*/ 29 w 49"/>
                <a:gd name="T1" fmla="*/ 64 h 76"/>
                <a:gd name="T2" fmla="*/ 28 w 49"/>
                <a:gd name="T3" fmla="*/ 68 h 76"/>
                <a:gd name="T4" fmla="*/ 30 w 49"/>
                <a:gd name="T5" fmla="*/ 71 h 76"/>
                <a:gd name="T6" fmla="*/ 34 w 49"/>
                <a:gd name="T7" fmla="*/ 76 h 76"/>
                <a:gd name="T8" fmla="*/ 49 w 49"/>
                <a:gd name="T9" fmla="*/ 76 h 76"/>
                <a:gd name="T10" fmla="*/ 39 w 49"/>
                <a:gd name="T11" fmla="*/ 62 h 76"/>
                <a:gd name="T12" fmla="*/ 7 w 49"/>
                <a:gd name="T13" fmla="*/ 0 h 76"/>
                <a:gd name="T14" fmla="*/ 0 w 49"/>
                <a:gd name="T15" fmla="*/ 0 h 76"/>
                <a:gd name="T16" fmla="*/ 28 w 49"/>
                <a:gd name="T17" fmla="*/ 48 h 76"/>
                <a:gd name="T18" fmla="*/ 29 w 49"/>
                <a:gd name="T19" fmla="*/ 6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76">
                  <a:moveTo>
                    <a:pt x="29" y="64"/>
                  </a:moveTo>
                  <a:cubicBezTo>
                    <a:pt x="28" y="65"/>
                    <a:pt x="28" y="67"/>
                    <a:pt x="28" y="68"/>
                  </a:cubicBezTo>
                  <a:cubicBezTo>
                    <a:pt x="29" y="69"/>
                    <a:pt x="29" y="69"/>
                    <a:pt x="30" y="71"/>
                  </a:cubicBezTo>
                  <a:cubicBezTo>
                    <a:pt x="31" y="72"/>
                    <a:pt x="33" y="74"/>
                    <a:pt x="34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3" y="30"/>
                    <a:pt x="11" y="3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" y="16"/>
                    <a:pt x="26" y="33"/>
                    <a:pt x="28" y="48"/>
                  </a:cubicBezTo>
                  <a:cubicBezTo>
                    <a:pt x="29" y="53"/>
                    <a:pt x="29" y="59"/>
                    <a:pt x="29" y="64"/>
                  </a:cubicBezTo>
                  <a:close/>
                </a:path>
              </a:pathLst>
            </a:custGeom>
            <a:solidFill>
              <a:srgbClr val="879D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7" name="Freeform 99">
              <a:extLst>
                <a:ext uri="{FF2B5EF4-FFF2-40B4-BE49-F238E27FC236}">
                  <a16:creationId xmlns:a16="http://schemas.microsoft.com/office/drawing/2014/main" id="{EDEE17BE-75E6-4133-C580-569BEA7C1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041"/>
              <a:ext cx="43" cy="19"/>
            </a:xfrm>
            <a:custGeom>
              <a:avLst/>
              <a:gdLst>
                <a:gd name="T0" fmla="*/ 0 w 18"/>
                <a:gd name="T1" fmla="*/ 5 h 8"/>
                <a:gd name="T2" fmla="*/ 1 w 18"/>
                <a:gd name="T3" fmla="*/ 6 h 8"/>
                <a:gd name="T4" fmla="*/ 8 w 18"/>
                <a:gd name="T5" fmla="*/ 8 h 8"/>
                <a:gd name="T6" fmla="*/ 18 w 18"/>
                <a:gd name="T7" fmla="*/ 2 h 8"/>
                <a:gd name="T8" fmla="*/ 11 w 18"/>
                <a:gd name="T9" fmla="*/ 0 h 8"/>
                <a:gd name="T10" fmla="*/ 0 w 18"/>
                <a:gd name="T1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">
                  <a:moveTo>
                    <a:pt x="0" y="5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4" y="7"/>
                    <a:pt x="8" y="8"/>
                  </a:cubicBezTo>
                  <a:cubicBezTo>
                    <a:pt x="12" y="6"/>
                    <a:pt x="15" y="4"/>
                    <a:pt x="18" y="2"/>
                  </a:cubicBezTo>
                  <a:cubicBezTo>
                    <a:pt x="16" y="1"/>
                    <a:pt x="13" y="0"/>
                    <a:pt x="11" y="0"/>
                  </a:cubicBezTo>
                  <a:cubicBezTo>
                    <a:pt x="8" y="1"/>
                    <a:pt x="4" y="3"/>
                    <a:pt x="0" y="5"/>
                  </a:cubicBezTo>
                  <a:close/>
                </a:path>
              </a:pathLst>
            </a:custGeom>
            <a:solidFill>
              <a:srgbClr val="1720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8" name="Freeform 100">
              <a:extLst>
                <a:ext uri="{FF2B5EF4-FFF2-40B4-BE49-F238E27FC236}">
                  <a16:creationId xmlns:a16="http://schemas.microsoft.com/office/drawing/2014/main" id="{334D3847-70ED-E085-DED3-D1F912C1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790"/>
              <a:ext cx="1805" cy="189"/>
            </a:xfrm>
            <a:custGeom>
              <a:avLst/>
              <a:gdLst>
                <a:gd name="T0" fmla="*/ 257 w 760"/>
                <a:gd name="T1" fmla="*/ 76 h 79"/>
                <a:gd name="T2" fmla="*/ 760 w 760"/>
                <a:gd name="T3" fmla="*/ 78 h 79"/>
                <a:gd name="T4" fmla="*/ 760 w 760"/>
                <a:gd name="T5" fmla="*/ 78 h 79"/>
                <a:gd name="T6" fmla="*/ 710 w 760"/>
                <a:gd name="T7" fmla="*/ 56 h 79"/>
                <a:gd name="T8" fmla="*/ 0 w 760"/>
                <a:gd name="T9" fmla="*/ 0 h 79"/>
                <a:gd name="T10" fmla="*/ 32 w 760"/>
                <a:gd name="T11" fmla="*/ 62 h 79"/>
                <a:gd name="T12" fmla="*/ 42 w 760"/>
                <a:gd name="T13" fmla="*/ 76 h 79"/>
                <a:gd name="T14" fmla="*/ 51 w 760"/>
                <a:gd name="T15" fmla="*/ 76 h 79"/>
                <a:gd name="T16" fmla="*/ 99 w 760"/>
                <a:gd name="T17" fmla="*/ 76 h 79"/>
                <a:gd name="T18" fmla="*/ 103 w 760"/>
                <a:gd name="T19" fmla="*/ 76 h 79"/>
                <a:gd name="T20" fmla="*/ 109 w 760"/>
                <a:gd name="T21" fmla="*/ 76 h 79"/>
                <a:gd name="T22" fmla="*/ 257 w 760"/>
                <a:gd name="T23" fmla="*/ 7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0" h="79">
                  <a:moveTo>
                    <a:pt x="257" y="76"/>
                  </a:moveTo>
                  <a:cubicBezTo>
                    <a:pt x="760" y="78"/>
                    <a:pt x="760" y="78"/>
                    <a:pt x="760" y="78"/>
                  </a:cubicBezTo>
                  <a:cubicBezTo>
                    <a:pt x="760" y="78"/>
                    <a:pt x="760" y="78"/>
                    <a:pt x="760" y="78"/>
                  </a:cubicBezTo>
                  <a:cubicBezTo>
                    <a:pt x="756" y="79"/>
                    <a:pt x="727" y="63"/>
                    <a:pt x="71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"/>
                    <a:pt x="36" y="30"/>
                    <a:pt x="32" y="62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99" y="76"/>
                    <a:pt x="99" y="76"/>
                    <a:pt x="99" y="76"/>
                  </a:cubicBezTo>
                  <a:cubicBezTo>
                    <a:pt x="103" y="76"/>
                    <a:pt x="103" y="76"/>
                    <a:pt x="103" y="76"/>
                  </a:cubicBezTo>
                  <a:cubicBezTo>
                    <a:pt x="109" y="76"/>
                    <a:pt x="109" y="76"/>
                    <a:pt x="109" y="76"/>
                  </a:cubicBezTo>
                  <a:lnTo>
                    <a:pt x="257" y="76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9" name="Freeform 101">
              <a:extLst>
                <a:ext uri="{FF2B5EF4-FFF2-40B4-BE49-F238E27FC236}">
                  <a16:creationId xmlns:a16="http://schemas.microsoft.com/office/drawing/2014/main" id="{3B40B8B1-B70D-CAD6-26EF-75AF49495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1981"/>
              <a:ext cx="55" cy="64"/>
            </a:xfrm>
            <a:custGeom>
              <a:avLst/>
              <a:gdLst>
                <a:gd name="T0" fmla="*/ 13 w 23"/>
                <a:gd name="T1" fmla="*/ 11 h 27"/>
                <a:gd name="T2" fmla="*/ 0 w 23"/>
                <a:gd name="T3" fmla="*/ 25 h 27"/>
                <a:gd name="T4" fmla="*/ 7 w 23"/>
                <a:gd name="T5" fmla="*/ 27 h 27"/>
                <a:gd name="T6" fmla="*/ 23 w 23"/>
                <a:gd name="T7" fmla="*/ 3 h 27"/>
                <a:gd name="T8" fmla="*/ 19 w 23"/>
                <a:gd name="T9" fmla="*/ 0 h 27"/>
                <a:gd name="T10" fmla="*/ 15 w 23"/>
                <a:gd name="T11" fmla="*/ 8 h 27"/>
                <a:gd name="T12" fmla="*/ 13 w 23"/>
                <a:gd name="T13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7">
                  <a:moveTo>
                    <a:pt x="13" y="11"/>
                  </a:moveTo>
                  <a:cubicBezTo>
                    <a:pt x="11" y="15"/>
                    <a:pt x="7" y="20"/>
                    <a:pt x="0" y="25"/>
                  </a:cubicBezTo>
                  <a:cubicBezTo>
                    <a:pt x="2" y="25"/>
                    <a:pt x="5" y="26"/>
                    <a:pt x="7" y="27"/>
                  </a:cubicBezTo>
                  <a:cubicBezTo>
                    <a:pt x="17" y="19"/>
                    <a:pt x="21" y="10"/>
                    <a:pt x="23" y="3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3"/>
                    <a:pt x="16" y="6"/>
                    <a:pt x="15" y="8"/>
                  </a:cubicBezTo>
                  <a:cubicBezTo>
                    <a:pt x="15" y="8"/>
                    <a:pt x="15" y="9"/>
                    <a:pt x="13" y="1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0" name="Freeform 102">
              <a:extLst>
                <a:ext uri="{FF2B5EF4-FFF2-40B4-BE49-F238E27FC236}">
                  <a16:creationId xmlns:a16="http://schemas.microsoft.com/office/drawing/2014/main" id="{303F342F-36A4-9ED1-5350-1C2D3A158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2045"/>
              <a:ext cx="107" cy="26"/>
            </a:xfrm>
            <a:custGeom>
              <a:avLst/>
              <a:gdLst>
                <a:gd name="T0" fmla="*/ 17 w 45"/>
                <a:gd name="T1" fmla="*/ 9 h 11"/>
                <a:gd name="T2" fmla="*/ 45 w 45"/>
                <a:gd name="T3" fmla="*/ 4 h 11"/>
                <a:gd name="T4" fmla="*/ 10 w 45"/>
                <a:gd name="T5" fmla="*/ 0 h 11"/>
                <a:gd name="T6" fmla="*/ 0 w 45"/>
                <a:gd name="T7" fmla="*/ 6 h 11"/>
                <a:gd name="T8" fmla="*/ 17 w 4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1">
                  <a:moveTo>
                    <a:pt x="17" y="9"/>
                  </a:moveTo>
                  <a:cubicBezTo>
                    <a:pt x="29" y="11"/>
                    <a:pt x="42" y="11"/>
                    <a:pt x="45" y="4"/>
                  </a:cubicBezTo>
                  <a:cubicBezTo>
                    <a:pt x="45" y="4"/>
                    <a:pt x="35" y="8"/>
                    <a:pt x="10" y="0"/>
                  </a:cubicBezTo>
                  <a:cubicBezTo>
                    <a:pt x="7" y="2"/>
                    <a:pt x="4" y="4"/>
                    <a:pt x="0" y="6"/>
                  </a:cubicBezTo>
                  <a:cubicBezTo>
                    <a:pt x="5" y="7"/>
                    <a:pt x="11" y="8"/>
                    <a:pt x="17" y="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1" name="Freeform 103">
              <a:extLst>
                <a:ext uri="{FF2B5EF4-FFF2-40B4-BE49-F238E27FC236}">
                  <a16:creationId xmlns:a16="http://schemas.microsoft.com/office/drawing/2014/main" id="{F8FEB2D7-F299-A128-31B3-889668EC1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952"/>
              <a:ext cx="12" cy="36"/>
            </a:xfrm>
            <a:custGeom>
              <a:avLst/>
              <a:gdLst>
                <a:gd name="T0" fmla="*/ 3 w 5"/>
                <a:gd name="T1" fmla="*/ 0 h 15"/>
                <a:gd name="T2" fmla="*/ 0 w 5"/>
                <a:gd name="T3" fmla="*/ 12 h 15"/>
                <a:gd name="T4" fmla="*/ 4 w 5"/>
                <a:gd name="T5" fmla="*/ 15 h 15"/>
                <a:gd name="T6" fmla="*/ 5 w 5"/>
                <a:gd name="T7" fmla="*/ 3 h 15"/>
                <a:gd name="T8" fmla="*/ 3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3" y="0"/>
                  </a:moveTo>
                  <a:cubicBezTo>
                    <a:pt x="2" y="5"/>
                    <a:pt x="1" y="9"/>
                    <a:pt x="0" y="12"/>
                  </a:cubicBezTo>
                  <a:cubicBezTo>
                    <a:pt x="1" y="13"/>
                    <a:pt x="3" y="14"/>
                    <a:pt x="4" y="15"/>
                  </a:cubicBezTo>
                  <a:cubicBezTo>
                    <a:pt x="5" y="9"/>
                    <a:pt x="5" y="4"/>
                    <a:pt x="5" y="3"/>
                  </a:cubicBezTo>
                  <a:cubicBezTo>
                    <a:pt x="4" y="1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334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2" name="Freeform 104">
              <a:extLst>
                <a:ext uri="{FF2B5EF4-FFF2-40B4-BE49-F238E27FC236}">
                  <a16:creationId xmlns:a16="http://schemas.microsoft.com/office/drawing/2014/main" id="{7431B9D7-CEA4-6501-CDC8-3F474CA9F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1988"/>
              <a:ext cx="83" cy="76"/>
            </a:xfrm>
            <a:custGeom>
              <a:avLst/>
              <a:gdLst>
                <a:gd name="T0" fmla="*/ 16 w 35"/>
                <a:gd name="T1" fmla="*/ 0 h 32"/>
                <a:gd name="T2" fmla="*/ 0 w 35"/>
                <a:gd name="T3" fmla="*/ 24 h 32"/>
                <a:gd name="T4" fmla="*/ 35 w 35"/>
                <a:gd name="T5" fmla="*/ 28 h 32"/>
                <a:gd name="T6" fmla="*/ 35 w 35"/>
                <a:gd name="T7" fmla="*/ 28 h 32"/>
                <a:gd name="T8" fmla="*/ 16 w 3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16" y="0"/>
                  </a:moveTo>
                  <a:cubicBezTo>
                    <a:pt x="14" y="7"/>
                    <a:pt x="10" y="16"/>
                    <a:pt x="0" y="24"/>
                  </a:cubicBezTo>
                  <a:cubicBezTo>
                    <a:pt x="25" y="32"/>
                    <a:pt x="35" y="28"/>
                    <a:pt x="35" y="28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5" y="28"/>
                    <a:pt x="31" y="12"/>
                    <a:pt x="16" y="0"/>
                  </a:cubicBezTo>
                  <a:close/>
                </a:path>
              </a:pathLst>
            </a:custGeom>
            <a:solidFill>
              <a:srgbClr val="2E47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3" name="Freeform 105">
              <a:extLst>
                <a:ext uri="{FF2B5EF4-FFF2-40B4-BE49-F238E27FC236}">
                  <a16:creationId xmlns:a16="http://schemas.microsoft.com/office/drawing/2014/main" id="{AB3BF888-7607-5054-4240-CAF2CF9FE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" y="1960"/>
              <a:ext cx="47" cy="95"/>
            </a:xfrm>
            <a:custGeom>
              <a:avLst/>
              <a:gdLst>
                <a:gd name="T0" fmla="*/ 5 w 20"/>
                <a:gd name="T1" fmla="*/ 5 h 40"/>
                <a:gd name="T2" fmla="*/ 1 w 20"/>
                <a:gd name="T3" fmla="*/ 0 h 40"/>
                <a:gd name="T4" fmla="*/ 0 w 20"/>
                <a:gd name="T5" fmla="*/ 12 h 40"/>
                <a:gd name="T6" fmla="*/ 19 w 20"/>
                <a:gd name="T7" fmla="*/ 40 h 40"/>
                <a:gd name="T8" fmla="*/ 20 w 20"/>
                <a:gd name="T9" fmla="*/ 33 h 40"/>
                <a:gd name="T10" fmla="*/ 15 w 20"/>
                <a:gd name="T11" fmla="*/ 19 h 40"/>
                <a:gd name="T12" fmla="*/ 5 w 20"/>
                <a:gd name="T13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0">
                  <a:moveTo>
                    <a:pt x="5" y="5"/>
                  </a:moveTo>
                  <a:cubicBezTo>
                    <a:pt x="4" y="3"/>
                    <a:pt x="2" y="1"/>
                    <a:pt x="1" y="0"/>
                  </a:cubicBezTo>
                  <a:cubicBezTo>
                    <a:pt x="1" y="1"/>
                    <a:pt x="1" y="6"/>
                    <a:pt x="0" y="12"/>
                  </a:cubicBezTo>
                  <a:cubicBezTo>
                    <a:pt x="15" y="24"/>
                    <a:pt x="19" y="40"/>
                    <a:pt x="19" y="40"/>
                  </a:cubicBezTo>
                  <a:cubicBezTo>
                    <a:pt x="20" y="38"/>
                    <a:pt x="20" y="36"/>
                    <a:pt x="20" y="33"/>
                  </a:cubicBezTo>
                  <a:cubicBezTo>
                    <a:pt x="20" y="29"/>
                    <a:pt x="18" y="24"/>
                    <a:pt x="15" y="19"/>
                  </a:cubicBezTo>
                  <a:cubicBezTo>
                    <a:pt x="12" y="14"/>
                    <a:pt x="9" y="9"/>
                    <a:pt x="5" y="5"/>
                  </a:cubicBezTo>
                  <a:close/>
                </a:path>
              </a:pathLst>
            </a:custGeom>
            <a:solidFill>
              <a:srgbClr val="3857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4" name="Freeform 106">
              <a:extLst>
                <a:ext uri="{FF2B5EF4-FFF2-40B4-BE49-F238E27FC236}">
                  <a16:creationId xmlns:a16="http://schemas.microsoft.com/office/drawing/2014/main" id="{CF147EC4-8D12-1D0F-2D88-E3B2A493C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" y="1971"/>
              <a:ext cx="587" cy="341"/>
            </a:xfrm>
            <a:custGeom>
              <a:avLst/>
              <a:gdLst>
                <a:gd name="T0" fmla="*/ 15 w 247"/>
                <a:gd name="T1" fmla="*/ 0 h 143"/>
                <a:gd name="T2" fmla="*/ 0 w 247"/>
                <a:gd name="T3" fmla="*/ 0 h 143"/>
                <a:gd name="T4" fmla="*/ 10 w 247"/>
                <a:gd name="T5" fmla="*/ 14 h 143"/>
                <a:gd name="T6" fmla="*/ 10 w 247"/>
                <a:gd name="T7" fmla="*/ 14 h 143"/>
                <a:gd name="T8" fmla="*/ 216 w 247"/>
                <a:gd name="T9" fmla="*/ 125 h 143"/>
                <a:gd name="T10" fmla="*/ 198 w 247"/>
                <a:gd name="T11" fmla="*/ 90 h 143"/>
                <a:gd name="T12" fmla="*/ 76 w 247"/>
                <a:gd name="T13" fmla="*/ 0 h 143"/>
                <a:gd name="T14" fmla="*/ 72 w 247"/>
                <a:gd name="T15" fmla="*/ 0 h 143"/>
                <a:gd name="T16" fmla="*/ 198 w 247"/>
                <a:gd name="T17" fmla="*/ 106 h 143"/>
                <a:gd name="T18" fmla="*/ 24 w 247"/>
                <a:gd name="T19" fmla="*/ 0 h 143"/>
                <a:gd name="T20" fmla="*/ 15 w 247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7" h="143"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" y="4"/>
                    <a:pt x="7" y="9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208" y="143"/>
                    <a:pt x="216" y="125"/>
                  </a:cubicBezTo>
                  <a:cubicBezTo>
                    <a:pt x="220" y="116"/>
                    <a:pt x="212" y="104"/>
                    <a:pt x="198" y="90"/>
                  </a:cubicBezTo>
                  <a:cubicBezTo>
                    <a:pt x="168" y="61"/>
                    <a:pt x="111" y="24"/>
                    <a:pt x="7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84" y="9"/>
                    <a:pt x="247" y="127"/>
                    <a:pt x="198" y="106"/>
                  </a:cubicBezTo>
                  <a:cubicBezTo>
                    <a:pt x="158" y="88"/>
                    <a:pt x="42" y="11"/>
                    <a:pt x="24" y="0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DC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5" name="Freeform 107">
              <a:extLst>
                <a:ext uri="{FF2B5EF4-FFF2-40B4-BE49-F238E27FC236}">
                  <a16:creationId xmlns:a16="http://schemas.microsoft.com/office/drawing/2014/main" id="{AF1C1376-9DC7-9ACD-E4FD-BB41EA4D9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1971"/>
              <a:ext cx="530" cy="303"/>
            </a:xfrm>
            <a:custGeom>
              <a:avLst/>
              <a:gdLst>
                <a:gd name="T0" fmla="*/ 48 w 223"/>
                <a:gd name="T1" fmla="*/ 0 h 127"/>
                <a:gd name="T2" fmla="*/ 0 w 223"/>
                <a:gd name="T3" fmla="*/ 0 h 127"/>
                <a:gd name="T4" fmla="*/ 174 w 223"/>
                <a:gd name="T5" fmla="*/ 106 h 127"/>
                <a:gd name="T6" fmla="*/ 48 w 223"/>
                <a:gd name="T7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3" h="127">
                  <a:moveTo>
                    <a:pt x="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11"/>
                    <a:pt x="134" y="88"/>
                    <a:pt x="174" y="106"/>
                  </a:cubicBezTo>
                  <a:cubicBezTo>
                    <a:pt x="223" y="127"/>
                    <a:pt x="60" y="9"/>
                    <a:pt x="48" y="0"/>
                  </a:cubicBezTo>
                  <a:close/>
                </a:path>
              </a:pathLst>
            </a:custGeom>
            <a:solidFill>
              <a:srgbClr val="F0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6" name="Freeform 108">
              <a:extLst>
                <a:ext uri="{FF2B5EF4-FFF2-40B4-BE49-F238E27FC236}">
                  <a16:creationId xmlns:a16="http://schemas.microsoft.com/office/drawing/2014/main" id="{EB00276C-E1F1-D921-280D-4D9DCFA2A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1971"/>
              <a:ext cx="318" cy="215"/>
            </a:xfrm>
            <a:custGeom>
              <a:avLst/>
              <a:gdLst>
                <a:gd name="T0" fmla="*/ 6 w 134"/>
                <a:gd name="T1" fmla="*/ 0 h 90"/>
                <a:gd name="T2" fmla="*/ 0 w 134"/>
                <a:gd name="T3" fmla="*/ 0 h 90"/>
                <a:gd name="T4" fmla="*/ 122 w 134"/>
                <a:gd name="T5" fmla="*/ 90 h 90"/>
                <a:gd name="T6" fmla="*/ 122 w 134"/>
                <a:gd name="T7" fmla="*/ 90 h 90"/>
                <a:gd name="T8" fmla="*/ 134 w 134"/>
                <a:gd name="T9" fmla="*/ 57 h 90"/>
                <a:gd name="T10" fmla="*/ 6 w 134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90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5" y="24"/>
                    <a:pt x="92" y="61"/>
                    <a:pt x="122" y="90"/>
                  </a:cubicBezTo>
                  <a:cubicBezTo>
                    <a:pt x="122" y="90"/>
                    <a:pt x="122" y="90"/>
                    <a:pt x="122" y="90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16" y="83"/>
                    <a:pt x="14" y="6"/>
                    <a:pt x="6" y="0"/>
                  </a:cubicBezTo>
                  <a:close/>
                </a:path>
              </a:pathLst>
            </a:custGeom>
            <a:solidFill>
              <a:srgbClr val="C3D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7" name="Freeform 109">
              <a:extLst>
                <a:ext uri="{FF2B5EF4-FFF2-40B4-BE49-F238E27FC236}">
                  <a16:creationId xmlns:a16="http://schemas.microsoft.com/office/drawing/2014/main" id="{3EE65042-9BF9-8AD7-B293-365B74426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2" y="1971"/>
              <a:ext cx="351" cy="198"/>
            </a:xfrm>
            <a:custGeom>
              <a:avLst/>
              <a:gdLst>
                <a:gd name="T0" fmla="*/ 148 w 148"/>
                <a:gd name="T1" fmla="*/ 0 h 83"/>
                <a:gd name="T2" fmla="*/ 0 w 148"/>
                <a:gd name="T3" fmla="*/ 0 h 83"/>
                <a:gd name="T4" fmla="*/ 128 w 148"/>
                <a:gd name="T5" fmla="*/ 57 h 83"/>
                <a:gd name="T6" fmla="*/ 148 w 148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" h="83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6"/>
                    <a:pt x="110" y="83"/>
                    <a:pt x="128" y="57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DC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8" name="Freeform 110">
              <a:extLst>
                <a:ext uri="{FF2B5EF4-FFF2-40B4-BE49-F238E27FC236}">
                  <a16:creationId xmlns:a16="http://schemas.microsoft.com/office/drawing/2014/main" id="{AB0B17F9-7484-CCE7-EF42-0DD470D6B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1645"/>
              <a:ext cx="185" cy="41"/>
            </a:xfrm>
            <a:custGeom>
              <a:avLst/>
              <a:gdLst>
                <a:gd name="T0" fmla="*/ 2 w 78"/>
                <a:gd name="T1" fmla="*/ 15 h 17"/>
                <a:gd name="T2" fmla="*/ 0 w 78"/>
                <a:gd name="T3" fmla="*/ 16 h 17"/>
                <a:gd name="T4" fmla="*/ 0 w 78"/>
                <a:gd name="T5" fmla="*/ 16 h 17"/>
                <a:gd name="T6" fmla="*/ 2 w 78"/>
                <a:gd name="T7" fmla="*/ 17 h 17"/>
                <a:gd name="T8" fmla="*/ 71 w 78"/>
                <a:gd name="T9" fmla="*/ 6 h 17"/>
                <a:gd name="T10" fmla="*/ 78 w 78"/>
                <a:gd name="T11" fmla="*/ 0 h 17"/>
                <a:gd name="T12" fmla="*/ 2 w 78"/>
                <a:gd name="T1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7">
                  <a:moveTo>
                    <a:pt x="2" y="15"/>
                  </a:moveTo>
                  <a:cubicBezTo>
                    <a:pt x="0" y="15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7"/>
                    <a:pt x="2" y="17"/>
                  </a:cubicBezTo>
                  <a:cubicBezTo>
                    <a:pt x="5" y="16"/>
                    <a:pt x="63" y="7"/>
                    <a:pt x="71" y="6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2" y="15"/>
                  </a:lnTo>
                  <a:close/>
                </a:path>
              </a:pathLst>
            </a:custGeom>
            <a:solidFill>
              <a:srgbClr val="F0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9" name="Freeform 111">
              <a:extLst>
                <a:ext uri="{FF2B5EF4-FFF2-40B4-BE49-F238E27FC236}">
                  <a16:creationId xmlns:a16="http://schemas.microsoft.com/office/drawing/2014/main" id="{FAD45C2A-95B7-27AE-9F42-43EE6AB3F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168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0" name="Freeform 112">
              <a:extLst>
                <a:ext uri="{FF2B5EF4-FFF2-40B4-BE49-F238E27FC236}">
                  <a16:creationId xmlns:a16="http://schemas.microsoft.com/office/drawing/2014/main" id="{0F088C5D-D3D4-27D0-C935-2D6B340B3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1659"/>
              <a:ext cx="168" cy="48"/>
            </a:xfrm>
            <a:custGeom>
              <a:avLst/>
              <a:gdLst>
                <a:gd name="T0" fmla="*/ 0 w 71"/>
                <a:gd name="T1" fmla="*/ 10 h 20"/>
                <a:gd name="T2" fmla="*/ 9 w 71"/>
                <a:gd name="T3" fmla="*/ 19 h 20"/>
                <a:gd name="T4" fmla="*/ 11 w 71"/>
                <a:gd name="T5" fmla="*/ 20 h 20"/>
                <a:gd name="T6" fmla="*/ 46 w 71"/>
                <a:gd name="T7" fmla="*/ 20 h 20"/>
                <a:gd name="T8" fmla="*/ 71 w 71"/>
                <a:gd name="T9" fmla="*/ 0 h 20"/>
                <a:gd name="T10" fmla="*/ 2 w 71"/>
                <a:gd name="T11" fmla="*/ 11 h 20"/>
                <a:gd name="T12" fmla="*/ 0 w 71"/>
                <a:gd name="T1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20">
                  <a:moveTo>
                    <a:pt x="0" y="10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3" y="1"/>
                    <a:pt x="5" y="10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lose/>
                </a:path>
              </a:pathLst>
            </a:custGeom>
            <a:solidFill>
              <a:srgbClr val="DC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1" name="Freeform 113">
              <a:extLst>
                <a:ext uri="{FF2B5EF4-FFF2-40B4-BE49-F238E27FC236}">
                  <a16:creationId xmlns:a16="http://schemas.microsoft.com/office/drawing/2014/main" id="{EB6CA5C9-E5BC-2EF3-30F8-44867784C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1600"/>
              <a:ext cx="231" cy="178"/>
            </a:xfrm>
            <a:custGeom>
              <a:avLst/>
              <a:gdLst>
                <a:gd name="T0" fmla="*/ 66 w 97"/>
                <a:gd name="T1" fmla="*/ 19 h 75"/>
                <a:gd name="T2" fmla="*/ 59 w 97"/>
                <a:gd name="T3" fmla="*/ 25 h 75"/>
                <a:gd name="T4" fmla="*/ 34 w 97"/>
                <a:gd name="T5" fmla="*/ 45 h 75"/>
                <a:gd name="T6" fmla="*/ 0 w 97"/>
                <a:gd name="T7" fmla="*/ 74 h 75"/>
                <a:gd name="T8" fmla="*/ 0 w 97"/>
                <a:gd name="T9" fmla="*/ 74 h 75"/>
                <a:gd name="T10" fmla="*/ 13 w 97"/>
                <a:gd name="T11" fmla="*/ 75 h 75"/>
                <a:gd name="T12" fmla="*/ 86 w 97"/>
                <a:gd name="T13" fmla="*/ 6 h 75"/>
                <a:gd name="T14" fmla="*/ 97 w 97"/>
                <a:gd name="T15" fmla="*/ 5 h 75"/>
                <a:gd name="T16" fmla="*/ 97 w 97"/>
                <a:gd name="T17" fmla="*/ 5 h 75"/>
                <a:gd name="T18" fmla="*/ 94 w 97"/>
                <a:gd name="T19" fmla="*/ 2 h 75"/>
                <a:gd name="T20" fmla="*/ 86 w 97"/>
                <a:gd name="T21" fmla="*/ 2 h 75"/>
                <a:gd name="T22" fmla="*/ 66 w 97"/>
                <a:gd name="T23" fmla="*/ 1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75">
                  <a:moveTo>
                    <a:pt x="66" y="19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34" y="45"/>
                    <a:pt x="34" y="45"/>
                    <a:pt x="34" y="4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23" y="66"/>
                    <a:pt x="81" y="11"/>
                    <a:pt x="86" y="6"/>
                  </a:cubicBezTo>
                  <a:cubicBezTo>
                    <a:pt x="92" y="1"/>
                    <a:pt x="96" y="4"/>
                    <a:pt x="97" y="5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1" y="0"/>
                    <a:pt x="88" y="0"/>
                    <a:pt x="86" y="2"/>
                  </a:cubicBezTo>
                  <a:lnTo>
                    <a:pt x="66" y="19"/>
                  </a:lnTo>
                  <a:close/>
                </a:path>
              </a:pathLst>
            </a:custGeom>
            <a:solidFill>
              <a:srgbClr val="F0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2" name="Freeform 114">
              <a:extLst>
                <a:ext uri="{FF2B5EF4-FFF2-40B4-BE49-F238E27FC236}">
                  <a16:creationId xmlns:a16="http://schemas.microsoft.com/office/drawing/2014/main" id="{FC90FD87-2C6A-6073-738E-02357979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1602"/>
              <a:ext cx="292" cy="198"/>
            </a:xfrm>
            <a:custGeom>
              <a:avLst/>
              <a:gdLst>
                <a:gd name="T0" fmla="*/ 84 w 123"/>
                <a:gd name="T1" fmla="*/ 4 h 83"/>
                <a:gd name="T2" fmla="*/ 73 w 123"/>
                <a:gd name="T3" fmla="*/ 5 h 83"/>
                <a:gd name="T4" fmla="*/ 0 w 123"/>
                <a:gd name="T5" fmla="*/ 74 h 83"/>
                <a:gd name="T6" fmla="*/ 109 w 123"/>
                <a:gd name="T7" fmla="*/ 83 h 83"/>
                <a:gd name="T8" fmla="*/ 123 w 123"/>
                <a:gd name="T9" fmla="*/ 49 h 83"/>
                <a:gd name="T10" fmla="*/ 106 w 123"/>
                <a:gd name="T11" fmla="*/ 49 h 83"/>
                <a:gd name="T12" fmla="*/ 82 w 123"/>
                <a:gd name="T13" fmla="*/ 26 h 83"/>
                <a:gd name="T14" fmla="*/ 82 w 123"/>
                <a:gd name="T15" fmla="*/ 26 h 83"/>
                <a:gd name="T16" fmla="*/ 80 w 123"/>
                <a:gd name="T17" fmla="*/ 24 h 83"/>
                <a:gd name="T18" fmla="*/ 84 w 123"/>
                <a:gd name="T19" fmla="*/ 20 h 83"/>
                <a:gd name="T20" fmla="*/ 85 w 123"/>
                <a:gd name="T21" fmla="*/ 20 h 83"/>
                <a:gd name="T22" fmla="*/ 111 w 123"/>
                <a:gd name="T23" fmla="*/ 24 h 83"/>
                <a:gd name="T24" fmla="*/ 84 w 123"/>
                <a:gd name="T25" fmla="*/ 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83">
                  <a:moveTo>
                    <a:pt x="84" y="4"/>
                  </a:moveTo>
                  <a:cubicBezTo>
                    <a:pt x="83" y="3"/>
                    <a:pt x="79" y="0"/>
                    <a:pt x="73" y="5"/>
                  </a:cubicBezTo>
                  <a:cubicBezTo>
                    <a:pt x="68" y="10"/>
                    <a:pt x="10" y="65"/>
                    <a:pt x="0" y="74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23" y="49"/>
                    <a:pt x="123" y="49"/>
                    <a:pt x="123" y="49"/>
                  </a:cubicBezTo>
                  <a:cubicBezTo>
                    <a:pt x="106" y="49"/>
                    <a:pt x="106" y="49"/>
                    <a:pt x="106" y="49"/>
                  </a:cubicBezTo>
                  <a:cubicBezTo>
                    <a:pt x="106" y="49"/>
                    <a:pt x="87" y="33"/>
                    <a:pt x="82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81" y="25"/>
                    <a:pt x="80" y="24"/>
                    <a:pt x="80" y="24"/>
                  </a:cubicBezTo>
                  <a:cubicBezTo>
                    <a:pt x="80" y="19"/>
                    <a:pt x="84" y="20"/>
                    <a:pt x="84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84" y="4"/>
                    <a:pt x="84" y="4"/>
                    <a:pt x="84" y="4"/>
                  </a:cubicBezTo>
                  <a:close/>
                </a:path>
              </a:pathLst>
            </a:custGeom>
            <a:solidFill>
              <a:srgbClr val="DC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3" name="Freeform 115">
              <a:extLst>
                <a:ext uri="{FF2B5EF4-FFF2-40B4-BE49-F238E27FC236}">
                  <a16:creationId xmlns:a16="http://schemas.microsoft.com/office/drawing/2014/main" id="{C54F9DE2-E7D5-35F1-09B4-9CC01288B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1647"/>
              <a:ext cx="114" cy="69"/>
            </a:xfrm>
            <a:custGeom>
              <a:avLst/>
              <a:gdLst>
                <a:gd name="T0" fmla="*/ 4 w 48"/>
                <a:gd name="T1" fmla="*/ 1 h 29"/>
                <a:gd name="T2" fmla="*/ 0 w 48"/>
                <a:gd name="T3" fmla="*/ 5 h 29"/>
                <a:gd name="T4" fmla="*/ 2 w 48"/>
                <a:gd name="T5" fmla="*/ 7 h 29"/>
                <a:gd name="T6" fmla="*/ 2 w 48"/>
                <a:gd name="T7" fmla="*/ 7 h 29"/>
                <a:gd name="T8" fmla="*/ 44 w 48"/>
                <a:gd name="T9" fmla="*/ 29 h 29"/>
                <a:gd name="T10" fmla="*/ 48 w 48"/>
                <a:gd name="T11" fmla="*/ 18 h 29"/>
                <a:gd name="T12" fmla="*/ 39 w 48"/>
                <a:gd name="T13" fmla="*/ 11 h 29"/>
                <a:gd name="T14" fmla="*/ 4 w 48"/>
                <a:gd name="T15" fmla="*/ 7 h 29"/>
                <a:gd name="T16" fmla="*/ 1 w 48"/>
                <a:gd name="T17" fmla="*/ 3 h 29"/>
                <a:gd name="T18" fmla="*/ 5 w 48"/>
                <a:gd name="T19" fmla="*/ 1 h 29"/>
                <a:gd name="T20" fmla="*/ 5 w 48"/>
                <a:gd name="T21" fmla="*/ 1 h 29"/>
                <a:gd name="T22" fmla="*/ 4 w 48"/>
                <a:gd name="T23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29">
                  <a:moveTo>
                    <a:pt x="4" y="1"/>
                  </a:moveTo>
                  <a:cubicBezTo>
                    <a:pt x="4" y="1"/>
                    <a:pt x="0" y="0"/>
                    <a:pt x="0" y="5"/>
                  </a:cubicBezTo>
                  <a:cubicBezTo>
                    <a:pt x="0" y="5"/>
                    <a:pt x="1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8"/>
                    <a:pt x="24" y="22"/>
                    <a:pt x="44" y="2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1" y="7"/>
                    <a:pt x="1" y="3"/>
                  </a:cubicBezTo>
                  <a:cubicBezTo>
                    <a:pt x="1" y="3"/>
                    <a:pt x="1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C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4" name="Freeform 116">
              <a:extLst>
                <a:ext uri="{FF2B5EF4-FFF2-40B4-BE49-F238E27FC236}">
                  <a16:creationId xmlns:a16="http://schemas.microsoft.com/office/drawing/2014/main" id="{04E8CFE1-D02E-5CD3-5E2E-B37DD4A0A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1650"/>
              <a:ext cx="91" cy="24"/>
            </a:xfrm>
            <a:custGeom>
              <a:avLst/>
              <a:gdLst>
                <a:gd name="T0" fmla="*/ 0 w 38"/>
                <a:gd name="T1" fmla="*/ 2 h 10"/>
                <a:gd name="T2" fmla="*/ 3 w 38"/>
                <a:gd name="T3" fmla="*/ 6 h 10"/>
                <a:gd name="T4" fmla="*/ 38 w 38"/>
                <a:gd name="T5" fmla="*/ 10 h 10"/>
                <a:gd name="T6" fmla="*/ 30 w 38"/>
                <a:gd name="T7" fmla="*/ 4 h 10"/>
                <a:gd name="T8" fmla="*/ 4 w 38"/>
                <a:gd name="T9" fmla="*/ 0 h 10"/>
                <a:gd name="T10" fmla="*/ 4 w 38"/>
                <a:gd name="T11" fmla="*/ 0 h 10"/>
                <a:gd name="T12" fmla="*/ 0 w 3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0">
                  <a:moveTo>
                    <a:pt x="0" y="2"/>
                  </a:moveTo>
                  <a:cubicBezTo>
                    <a:pt x="0" y="6"/>
                    <a:pt x="3" y="6"/>
                    <a:pt x="3" y="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0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5" name="Freeform 117">
              <a:extLst>
                <a:ext uri="{FF2B5EF4-FFF2-40B4-BE49-F238E27FC236}">
                  <a16:creationId xmlns:a16="http://schemas.microsoft.com/office/drawing/2014/main" id="{0CA37FEC-070F-A1AF-F3ED-B1EFD414D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6" y="1664"/>
              <a:ext cx="100" cy="55"/>
            </a:xfrm>
            <a:custGeom>
              <a:avLst/>
              <a:gdLst>
                <a:gd name="T0" fmla="*/ 0 w 42"/>
                <a:gd name="T1" fmla="*/ 0 h 23"/>
                <a:gd name="T2" fmla="*/ 24 w 42"/>
                <a:gd name="T3" fmla="*/ 23 h 23"/>
                <a:gd name="T4" fmla="*/ 41 w 42"/>
                <a:gd name="T5" fmla="*/ 23 h 23"/>
                <a:gd name="T6" fmla="*/ 42 w 42"/>
                <a:gd name="T7" fmla="*/ 22 h 23"/>
                <a:gd name="T8" fmla="*/ 0 w 4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3">
                  <a:moveTo>
                    <a:pt x="0" y="0"/>
                  </a:moveTo>
                  <a:cubicBezTo>
                    <a:pt x="5" y="7"/>
                    <a:pt x="24" y="23"/>
                    <a:pt x="24" y="23"/>
                  </a:cubicBezTo>
                  <a:cubicBezTo>
                    <a:pt x="41" y="23"/>
                    <a:pt x="41" y="23"/>
                    <a:pt x="41" y="23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22" y="15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C3D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6" name="Freeform 118">
              <a:extLst>
                <a:ext uri="{FF2B5EF4-FFF2-40B4-BE49-F238E27FC236}">
                  <a16:creationId xmlns:a16="http://schemas.microsoft.com/office/drawing/2014/main" id="{1EDA9EB0-20CB-3E4E-18D1-9C00A80F4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5" y="1659"/>
              <a:ext cx="218" cy="41"/>
            </a:xfrm>
            <a:custGeom>
              <a:avLst/>
              <a:gdLst>
                <a:gd name="T0" fmla="*/ 0 w 92"/>
                <a:gd name="T1" fmla="*/ 0 h 17"/>
                <a:gd name="T2" fmla="*/ 8 w 92"/>
                <a:gd name="T3" fmla="*/ 6 h 17"/>
                <a:gd name="T4" fmla="*/ 90 w 92"/>
                <a:gd name="T5" fmla="*/ 17 h 17"/>
                <a:gd name="T6" fmla="*/ 92 w 92"/>
                <a:gd name="T7" fmla="*/ 16 h 17"/>
                <a:gd name="T8" fmla="*/ 91 w 92"/>
                <a:gd name="T9" fmla="*/ 14 h 17"/>
                <a:gd name="T10" fmla="*/ 0 w 92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17">
                  <a:moveTo>
                    <a:pt x="0" y="0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0" y="17"/>
                    <a:pt x="92" y="17"/>
                    <a:pt x="92" y="16"/>
                  </a:cubicBezTo>
                  <a:cubicBezTo>
                    <a:pt x="92" y="15"/>
                    <a:pt x="92" y="14"/>
                    <a:pt x="91" y="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0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7" name="Freeform 119">
              <a:extLst>
                <a:ext uri="{FF2B5EF4-FFF2-40B4-BE49-F238E27FC236}">
                  <a16:creationId xmlns:a16="http://schemas.microsoft.com/office/drawing/2014/main" id="{78948428-40B9-0408-D568-667A48143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1674"/>
              <a:ext cx="244" cy="57"/>
            </a:xfrm>
            <a:custGeom>
              <a:avLst/>
              <a:gdLst>
                <a:gd name="T0" fmla="*/ 85 w 103"/>
                <a:gd name="T1" fmla="*/ 11 h 24"/>
                <a:gd name="T2" fmla="*/ 88 w 103"/>
                <a:gd name="T3" fmla="*/ 9 h 24"/>
                <a:gd name="T4" fmla="*/ 83 w 103"/>
                <a:gd name="T5" fmla="*/ 8 h 24"/>
                <a:gd name="T6" fmla="*/ 84 w 103"/>
                <a:gd name="T7" fmla="*/ 10 h 24"/>
                <a:gd name="T8" fmla="*/ 82 w 103"/>
                <a:gd name="T9" fmla="*/ 11 h 24"/>
                <a:gd name="T10" fmla="*/ 0 w 103"/>
                <a:gd name="T11" fmla="*/ 0 h 24"/>
                <a:gd name="T12" fmla="*/ 9 w 103"/>
                <a:gd name="T13" fmla="*/ 7 h 24"/>
                <a:gd name="T14" fmla="*/ 5 w 103"/>
                <a:gd name="T15" fmla="*/ 18 h 24"/>
                <a:gd name="T16" fmla="*/ 15 w 103"/>
                <a:gd name="T17" fmla="*/ 20 h 24"/>
                <a:gd name="T18" fmla="*/ 103 w 103"/>
                <a:gd name="T19" fmla="*/ 24 h 24"/>
                <a:gd name="T20" fmla="*/ 87 w 103"/>
                <a:gd name="T21" fmla="*/ 13 h 24"/>
                <a:gd name="T22" fmla="*/ 85 w 103"/>
                <a:gd name="T23" fmla="*/ 12 h 24"/>
                <a:gd name="T24" fmla="*/ 85 w 103"/>
                <a:gd name="T25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24">
                  <a:moveTo>
                    <a:pt x="85" y="11"/>
                  </a:moveTo>
                  <a:cubicBezTo>
                    <a:pt x="85" y="9"/>
                    <a:pt x="88" y="9"/>
                    <a:pt x="88" y="9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8"/>
                    <a:pt x="84" y="9"/>
                    <a:pt x="84" y="10"/>
                  </a:cubicBezTo>
                  <a:cubicBezTo>
                    <a:pt x="84" y="11"/>
                    <a:pt x="82" y="11"/>
                    <a:pt x="82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9" y="19"/>
                    <a:pt x="12" y="20"/>
                    <a:pt x="15" y="2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1" y="24"/>
                    <a:pt x="93" y="18"/>
                    <a:pt x="87" y="13"/>
                  </a:cubicBezTo>
                  <a:cubicBezTo>
                    <a:pt x="87" y="13"/>
                    <a:pt x="85" y="12"/>
                    <a:pt x="85" y="12"/>
                  </a:cubicBezTo>
                  <a:lnTo>
                    <a:pt x="85" y="11"/>
                  </a:lnTo>
                  <a:close/>
                </a:path>
              </a:pathLst>
            </a:custGeom>
            <a:solidFill>
              <a:srgbClr val="DC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8" name="Freeform 120">
              <a:extLst>
                <a:ext uri="{FF2B5EF4-FFF2-40B4-BE49-F238E27FC236}">
                  <a16:creationId xmlns:a16="http://schemas.microsoft.com/office/drawing/2014/main" id="{FD2A1B42-B9D5-16BA-6E7F-C50FD82FF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3" y="1716"/>
              <a:ext cx="26" cy="5"/>
            </a:xfrm>
            <a:custGeom>
              <a:avLst/>
              <a:gdLst>
                <a:gd name="T0" fmla="*/ 1 w 11"/>
                <a:gd name="T1" fmla="*/ 0 h 2"/>
                <a:gd name="T2" fmla="*/ 0 w 11"/>
                <a:gd name="T3" fmla="*/ 1 h 2"/>
                <a:gd name="T4" fmla="*/ 11 w 11"/>
                <a:gd name="T5" fmla="*/ 2 h 2"/>
                <a:gd name="T6" fmla="*/ 1 w 1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8" y="2"/>
                    <a:pt x="5" y="1"/>
                    <a:pt x="1" y="0"/>
                  </a:cubicBezTo>
                  <a:close/>
                </a:path>
              </a:pathLst>
            </a:custGeom>
            <a:solidFill>
              <a:srgbClr val="C3D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19" name="Freeform 121">
              <a:extLst>
                <a:ext uri="{FF2B5EF4-FFF2-40B4-BE49-F238E27FC236}">
                  <a16:creationId xmlns:a16="http://schemas.microsoft.com/office/drawing/2014/main" id="{79C9B1A0-D1C2-E0EF-E495-85D41C85E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1695"/>
              <a:ext cx="46" cy="36"/>
            </a:xfrm>
            <a:custGeom>
              <a:avLst/>
              <a:gdLst>
                <a:gd name="T0" fmla="*/ 3 w 19"/>
                <a:gd name="T1" fmla="*/ 0 h 15"/>
                <a:gd name="T2" fmla="*/ 0 w 19"/>
                <a:gd name="T3" fmla="*/ 2 h 15"/>
                <a:gd name="T4" fmla="*/ 8 w 19"/>
                <a:gd name="T5" fmla="*/ 5 h 15"/>
                <a:gd name="T6" fmla="*/ 19 w 19"/>
                <a:gd name="T7" fmla="*/ 15 h 15"/>
                <a:gd name="T8" fmla="*/ 18 w 19"/>
                <a:gd name="T9" fmla="*/ 13 h 15"/>
                <a:gd name="T10" fmla="*/ 3 w 19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3" y="0"/>
                  </a:moveTo>
                  <a:cubicBezTo>
                    <a:pt x="3" y="0"/>
                    <a:pt x="0" y="0"/>
                    <a:pt x="0" y="2"/>
                  </a:cubicBezTo>
                  <a:cubicBezTo>
                    <a:pt x="1" y="1"/>
                    <a:pt x="3" y="1"/>
                    <a:pt x="8" y="5"/>
                  </a:cubicBezTo>
                  <a:cubicBezTo>
                    <a:pt x="15" y="11"/>
                    <a:pt x="19" y="15"/>
                    <a:pt x="19" y="15"/>
                  </a:cubicBezTo>
                  <a:cubicBezTo>
                    <a:pt x="19" y="15"/>
                    <a:pt x="19" y="14"/>
                    <a:pt x="18" y="13"/>
                  </a:cubicBezTo>
                  <a:cubicBezTo>
                    <a:pt x="6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0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0" name="Freeform 122">
              <a:extLst>
                <a:ext uri="{FF2B5EF4-FFF2-40B4-BE49-F238E27FC236}">
                  <a16:creationId xmlns:a16="http://schemas.microsoft.com/office/drawing/2014/main" id="{694F3EA0-59F2-46C0-688B-1CCD10618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5" y="1697"/>
              <a:ext cx="46" cy="34"/>
            </a:xfrm>
            <a:custGeom>
              <a:avLst/>
              <a:gdLst>
                <a:gd name="T0" fmla="*/ 0 w 19"/>
                <a:gd name="T1" fmla="*/ 1 h 14"/>
                <a:gd name="T2" fmla="*/ 0 w 19"/>
                <a:gd name="T3" fmla="*/ 2 h 14"/>
                <a:gd name="T4" fmla="*/ 2 w 19"/>
                <a:gd name="T5" fmla="*/ 3 h 14"/>
                <a:gd name="T6" fmla="*/ 18 w 19"/>
                <a:gd name="T7" fmla="*/ 14 h 14"/>
                <a:gd name="T8" fmla="*/ 18 w 19"/>
                <a:gd name="T9" fmla="*/ 14 h 14"/>
                <a:gd name="T10" fmla="*/ 19 w 19"/>
                <a:gd name="T11" fmla="*/ 14 h 14"/>
                <a:gd name="T12" fmla="*/ 19 w 19"/>
                <a:gd name="T13" fmla="*/ 14 h 14"/>
                <a:gd name="T14" fmla="*/ 8 w 19"/>
                <a:gd name="T15" fmla="*/ 4 h 14"/>
                <a:gd name="T16" fmla="*/ 0 w 19"/>
                <a:gd name="T1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4">
                  <a:moveTo>
                    <a:pt x="0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3"/>
                    <a:pt x="2" y="3"/>
                  </a:cubicBezTo>
                  <a:cubicBezTo>
                    <a:pt x="8" y="8"/>
                    <a:pt x="16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5" y="10"/>
                    <a:pt x="8" y="4"/>
                  </a:cubicBezTo>
                  <a:cubicBezTo>
                    <a:pt x="3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C3D3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1" name="Freeform 123">
              <a:extLst>
                <a:ext uri="{FF2B5EF4-FFF2-40B4-BE49-F238E27FC236}">
                  <a16:creationId xmlns:a16="http://schemas.microsoft.com/office/drawing/2014/main" id="{7A69CDE8-69B3-A2AF-0AE7-FEB8ECBCE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8" y="1731"/>
              <a:ext cx="3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2" name="Freeform 124">
              <a:extLst>
                <a:ext uri="{FF2B5EF4-FFF2-40B4-BE49-F238E27FC236}">
                  <a16:creationId xmlns:a16="http://schemas.microsoft.com/office/drawing/2014/main" id="{1780C4E8-8811-0A55-6CB5-DC2F0C2B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8" y="1876"/>
              <a:ext cx="140" cy="103"/>
            </a:xfrm>
            <a:custGeom>
              <a:avLst/>
              <a:gdLst>
                <a:gd name="T0" fmla="*/ 2 w 59"/>
                <a:gd name="T1" fmla="*/ 8 h 43"/>
                <a:gd name="T2" fmla="*/ 9 w 59"/>
                <a:gd name="T3" fmla="*/ 20 h 43"/>
                <a:gd name="T4" fmla="*/ 59 w 59"/>
                <a:gd name="T5" fmla="*/ 42 h 43"/>
                <a:gd name="T6" fmla="*/ 27 w 59"/>
                <a:gd name="T7" fmla="*/ 16 h 43"/>
                <a:gd name="T8" fmla="*/ 2 w 59"/>
                <a:gd name="T9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3">
                  <a:moveTo>
                    <a:pt x="2" y="8"/>
                  </a:moveTo>
                  <a:cubicBezTo>
                    <a:pt x="0" y="15"/>
                    <a:pt x="5" y="19"/>
                    <a:pt x="9" y="20"/>
                  </a:cubicBezTo>
                  <a:cubicBezTo>
                    <a:pt x="26" y="27"/>
                    <a:pt x="55" y="43"/>
                    <a:pt x="59" y="42"/>
                  </a:cubicBezTo>
                  <a:cubicBezTo>
                    <a:pt x="57" y="40"/>
                    <a:pt x="47" y="31"/>
                    <a:pt x="27" y="16"/>
                  </a:cubicBezTo>
                  <a:cubicBezTo>
                    <a:pt x="6" y="0"/>
                    <a:pt x="2" y="8"/>
                    <a:pt x="2" y="8"/>
                  </a:cubicBezTo>
                  <a:close/>
                </a:path>
              </a:pathLst>
            </a:custGeom>
            <a:solidFill>
              <a:srgbClr val="DCE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3" name="Freeform 125">
              <a:extLst>
                <a:ext uri="{FF2B5EF4-FFF2-40B4-BE49-F238E27FC236}">
                  <a16:creationId xmlns:a16="http://schemas.microsoft.com/office/drawing/2014/main" id="{CE4DE9B2-3905-05BB-CB27-2AD1A9FE9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" y="1876"/>
              <a:ext cx="138" cy="100"/>
            </a:xfrm>
            <a:custGeom>
              <a:avLst/>
              <a:gdLst>
                <a:gd name="T0" fmla="*/ 8 w 58"/>
                <a:gd name="T1" fmla="*/ 2 h 42"/>
                <a:gd name="T2" fmla="*/ 8 w 58"/>
                <a:gd name="T3" fmla="*/ 2 h 42"/>
                <a:gd name="T4" fmla="*/ 8 w 58"/>
                <a:gd name="T5" fmla="*/ 2 h 42"/>
                <a:gd name="T6" fmla="*/ 8 w 58"/>
                <a:gd name="T7" fmla="*/ 2 h 42"/>
                <a:gd name="T8" fmla="*/ 0 w 58"/>
                <a:gd name="T9" fmla="*/ 8 h 42"/>
                <a:gd name="T10" fmla="*/ 25 w 58"/>
                <a:gd name="T11" fmla="*/ 16 h 42"/>
                <a:gd name="T12" fmla="*/ 57 w 58"/>
                <a:gd name="T13" fmla="*/ 42 h 42"/>
                <a:gd name="T14" fmla="*/ 54 w 58"/>
                <a:gd name="T15" fmla="*/ 37 h 42"/>
                <a:gd name="T16" fmla="*/ 8 w 58"/>
                <a:gd name="T1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2">
                  <a:moveTo>
                    <a:pt x="8" y="2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1" y="2"/>
                    <a:pt x="0" y="8"/>
                  </a:cubicBezTo>
                  <a:cubicBezTo>
                    <a:pt x="0" y="8"/>
                    <a:pt x="4" y="0"/>
                    <a:pt x="25" y="16"/>
                  </a:cubicBezTo>
                  <a:cubicBezTo>
                    <a:pt x="45" y="31"/>
                    <a:pt x="55" y="40"/>
                    <a:pt x="57" y="42"/>
                  </a:cubicBezTo>
                  <a:cubicBezTo>
                    <a:pt x="58" y="41"/>
                    <a:pt x="57" y="40"/>
                    <a:pt x="54" y="37"/>
                  </a:cubicBezTo>
                  <a:cubicBezTo>
                    <a:pt x="21" y="4"/>
                    <a:pt x="10" y="2"/>
                    <a:pt x="8" y="2"/>
                  </a:cubicBezTo>
                  <a:close/>
                </a:path>
              </a:pathLst>
            </a:custGeom>
            <a:solidFill>
              <a:srgbClr val="F0F5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26674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39"/>
          <p:cNvSpPr txBox="1">
            <a:spLocks noGrp="1"/>
          </p:cNvSpPr>
          <p:nvPr>
            <p:ph type="title"/>
          </p:nvPr>
        </p:nvSpPr>
        <p:spPr>
          <a:xfrm>
            <a:off x="2093404" y="3793335"/>
            <a:ext cx="5042700" cy="37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—Someone Famous</a:t>
            </a:r>
            <a:endParaRPr dirty="0">
              <a:solidFill>
                <a:srgbClr val="467EA6"/>
              </a:solidFill>
            </a:endParaRPr>
          </a:p>
        </p:txBody>
      </p:sp>
      <p:sp>
        <p:nvSpPr>
          <p:cNvPr id="2262" name="Google Shape;2262;p39"/>
          <p:cNvSpPr txBox="1">
            <a:spLocks noGrp="1"/>
          </p:cNvSpPr>
          <p:nvPr>
            <p:ph type="subTitle" idx="1"/>
          </p:nvPr>
        </p:nvSpPr>
        <p:spPr>
          <a:xfrm>
            <a:off x="2093404" y="2581035"/>
            <a:ext cx="5042700" cy="12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“This is a quote, words full of wisdom that someone important said and can make the reader get inspired”</a:t>
            </a:r>
            <a:endParaRPr dirty="0">
              <a:solidFill>
                <a:schemeClr val="accent6"/>
              </a:solidFill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375025" y="393700"/>
            <a:ext cx="2747963" cy="2060575"/>
            <a:chOff x="3375025" y="393700"/>
            <a:chExt cx="2747963" cy="2060575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4195763" y="393700"/>
              <a:ext cx="1927225" cy="2060575"/>
            </a:xfrm>
            <a:custGeom>
              <a:avLst/>
              <a:gdLst>
                <a:gd name="T0" fmla="*/ 116 w 211"/>
                <a:gd name="T1" fmla="*/ 128 h 225"/>
                <a:gd name="T2" fmla="*/ 82 w 211"/>
                <a:gd name="T3" fmla="*/ 125 h 225"/>
                <a:gd name="T4" fmla="*/ 41 w 211"/>
                <a:gd name="T5" fmla="*/ 121 h 225"/>
                <a:gd name="T6" fmla="*/ 36 w 211"/>
                <a:gd name="T7" fmla="*/ 124 h 225"/>
                <a:gd name="T8" fmla="*/ 20 w 211"/>
                <a:gd name="T9" fmla="*/ 146 h 225"/>
                <a:gd name="T10" fmla="*/ 3 w 211"/>
                <a:gd name="T11" fmla="*/ 148 h 225"/>
                <a:gd name="T12" fmla="*/ 2 w 211"/>
                <a:gd name="T13" fmla="*/ 142 h 225"/>
                <a:gd name="T14" fmla="*/ 11 w 211"/>
                <a:gd name="T15" fmla="*/ 121 h 225"/>
                <a:gd name="T16" fmla="*/ 12 w 211"/>
                <a:gd name="T17" fmla="*/ 117 h 225"/>
                <a:gd name="T18" fmla="*/ 3 w 211"/>
                <a:gd name="T19" fmla="*/ 115 h 225"/>
                <a:gd name="T20" fmla="*/ 0 w 211"/>
                <a:gd name="T21" fmla="*/ 112 h 225"/>
                <a:gd name="T22" fmla="*/ 3 w 211"/>
                <a:gd name="T23" fmla="*/ 109 h 225"/>
                <a:gd name="T24" fmla="*/ 12 w 211"/>
                <a:gd name="T25" fmla="*/ 108 h 225"/>
                <a:gd name="T26" fmla="*/ 6 w 211"/>
                <a:gd name="T27" fmla="*/ 94 h 225"/>
                <a:gd name="T28" fmla="*/ 1 w 211"/>
                <a:gd name="T29" fmla="*/ 82 h 225"/>
                <a:gd name="T30" fmla="*/ 5 w 211"/>
                <a:gd name="T31" fmla="*/ 76 h 225"/>
                <a:gd name="T32" fmla="*/ 5 w 211"/>
                <a:gd name="T33" fmla="*/ 75 h 225"/>
                <a:gd name="T34" fmla="*/ 23 w 211"/>
                <a:gd name="T35" fmla="*/ 81 h 225"/>
                <a:gd name="T36" fmla="*/ 36 w 211"/>
                <a:gd name="T37" fmla="*/ 101 h 225"/>
                <a:gd name="T38" fmla="*/ 40 w 211"/>
                <a:gd name="T39" fmla="*/ 103 h 225"/>
                <a:gd name="T40" fmla="*/ 115 w 211"/>
                <a:gd name="T41" fmla="*/ 97 h 225"/>
                <a:gd name="T42" fmla="*/ 116 w 211"/>
                <a:gd name="T43" fmla="*/ 96 h 225"/>
                <a:gd name="T44" fmla="*/ 94 w 211"/>
                <a:gd name="T45" fmla="*/ 0 h 225"/>
                <a:gd name="T46" fmla="*/ 112 w 211"/>
                <a:gd name="T47" fmla="*/ 2 h 225"/>
                <a:gd name="T48" fmla="*/ 119 w 211"/>
                <a:gd name="T49" fmla="*/ 9 h 225"/>
                <a:gd name="T50" fmla="*/ 128 w 211"/>
                <a:gd name="T51" fmla="*/ 29 h 225"/>
                <a:gd name="T52" fmla="*/ 132 w 211"/>
                <a:gd name="T53" fmla="*/ 32 h 225"/>
                <a:gd name="T54" fmla="*/ 143 w 211"/>
                <a:gd name="T55" fmla="*/ 33 h 225"/>
                <a:gd name="T56" fmla="*/ 148 w 211"/>
                <a:gd name="T57" fmla="*/ 40 h 225"/>
                <a:gd name="T58" fmla="*/ 143 w 211"/>
                <a:gd name="T59" fmla="*/ 46 h 225"/>
                <a:gd name="T60" fmla="*/ 136 w 211"/>
                <a:gd name="T61" fmla="*/ 48 h 225"/>
                <a:gd name="T62" fmla="*/ 144 w 211"/>
                <a:gd name="T63" fmla="*/ 66 h 225"/>
                <a:gd name="T64" fmla="*/ 148 w 211"/>
                <a:gd name="T65" fmla="*/ 68 h 225"/>
                <a:gd name="T66" fmla="*/ 158 w 211"/>
                <a:gd name="T67" fmla="*/ 68 h 225"/>
                <a:gd name="T68" fmla="*/ 164 w 211"/>
                <a:gd name="T69" fmla="*/ 75 h 225"/>
                <a:gd name="T70" fmla="*/ 159 w 211"/>
                <a:gd name="T71" fmla="*/ 82 h 225"/>
                <a:gd name="T72" fmla="*/ 151 w 211"/>
                <a:gd name="T73" fmla="*/ 84 h 225"/>
                <a:gd name="T74" fmla="*/ 156 w 211"/>
                <a:gd name="T75" fmla="*/ 95 h 225"/>
                <a:gd name="T76" fmla="*/ 160 w 211"/>
                <a:gd name="T77" fmla="*/ 96 h 225"/>
                <a:gd name="T78" fmla="*/ 195 w 211"/>
                <a:gd name="T79" fmla="*/ 99 h 225"/>
                <a:gd name="T80" fmla="*/ 204 w 211"/>
                <a:gd name="T81" fmla="*/ 102 h 225"/>
                <a:gd name="T82" fmla="*/ 211 w 211"/>
                <a:gd name="T83" fmla="*/ 112 h 225"/>
                <a:gd name="T84" fmla="*/ 204 w 211"/>
                <a:gd name="T85" fmla="*/ 123 h 225"/>
                <a:gd name="T86" fmla="*/ 179 w 211"/>
                <a:gd name="T87" fmla="*/ 127 h 225"/>
                <a:gd name="T88" fmla="*/ 160 w 211"/>
                <a:gd name="T89" fmla="*/ 128 h 225"/>
                <a:gd name="T90" fmla="*/ 155 w 211"/>
                <a:gd name="T91" fmla="*/ 131 h 225"/>
                <a:gd name="T92" fmla="*/ 151 w 211"/>
                <a:gd name="T93" fmla="*/ 141 h 225"/>
                <a:gd name="T94" fmla="*/ 159 w 211"/>
                <a:gd name="T95" fmla="*/ 142 h 225"/>
                <a:gd name="T96" fmla="*/ 164 w 211"/>
                <a:gd name="T97" fmla="*/ 151 h 225"/>
                <a:gd name="T98" fmla="*/ 158 w 211"/>
                <a:gd name="T99" fmla="*/ 156 h 225"/>
                <a:gd name="T100" fmla="*/ 147 w 211"/>
                <a:gd name="T101" fmla="*/ 156 h 225"/>
                <a:gd name="T102" fmla="*/ 144 w 211"/>
                <a:gd name="T103" fmla="*/ 158 h 225"/>
                <a:gd name="T104" fmla="*/ 136 w 211"/>
                <a:gd name="T105" fmla="*/ 177 h 225"/>
                <a:gd name="T106" fmla="*/ 140 w 211"/>
                <a:gd name="T107" fmla="*/ 178 h 225"/>
                <a:gd name="T108" fmla="*/ 147 w 211"/>
                <a:gd name="T109" fmla="*/ 188 h 225"/>
                <a:gd name="T110" fmla="*/ 143 w 211"/>
                <a:gd name="T111" fmla="*/ 192 h 225"/>
                <a:gd name="T112" fmla="*/ 133 w 211"/>
                <a:gd name="T113" fmla="*/ 193 h 225"/>
                <a:gd name="T114" fmla="*/ 127 w 211"/>
                <a:gd name="T115" fmla="*/ 196 h 225"/>
                <a:gd name="T116" fmla="*/ 120 w 211"/>
                <a:gd name="T117" fmla="*/ 215 h 225"/>
                <a:gd name="T118" fmla="*/ 107 w 211"/>
                <a:gd name="T119" fmla="*/ 224 h 225"/>
                <a:gd name="T120" fmla="*/ 94 w 211"/>
                <a:gd name="T121" fmla="*/ 225 h 225"/>
                <a:gd name="T122" fmla="*/ 116 w 211"/>
                <a:gd name="T123" fmla="*/ 128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1" h="225">
                  <a:moveTo>
                    <a:pt x="116" y="128"/>
                  </a:moveTo>
                  <a:cubicBezTo>
                    <a:pt x="104" y="127"/>
                    <a:pt x="93" y="126"/>
                    <a:pt x="82" y="125"/>
                  </a:cubicBezTo>
                  <a:cubicBezTo>
                    <a:pt x="68" y="124"/>
                    <a:pt x="55" y="123"/>
                    <a:pt x="41" y="121"/>
                  </a:cubicBezTo>
                  <a:cubicBezTo>
                    <a:pt x="39" y="121"/>
                    <a:pt x="37" y="122"/>
                    <a:pt x="36" y="124"/>
                  </a:cubicBezTo>
                  <a:cubicBezTo>
                    <a:pt x="31" y="131"/>
                    <a:pt x="25" y="139"/>
                    <a:pt x="20" y="146"/>
                  </a:cubicBezTo>
                  <a:cubicBezTo>
                    <a:pt x="16" y="151"/>
                    <a:pt x="7" y="152"/>
                    <a:pt x="3" y="148"/>
                  </a:cubicBezTo>
                  <a:cubicBezTo>
                    <a:pt x="1" y="147"/>
                    <a:pt x="1" y="144"/>
                    <a:pt x="2" y="142"/>
                  </a:cubicBezTo>
                  <a:cubicBezTo>
                    <a:pt x="4" y="135"/>
                    <a:pt x="8" y="128"/>
                    <a:pt x="11" y="121"/>
                  </a:cubicBezTo>
                  <a:cubicBezTo>
                    <a:pt x="11" y="119"/>
                    <a:pt x="12" y="118"/>
                    <a:pt x="12" y="117"/>
                  </a:cubicBezTo>
                  <a:cubicBezTo>
                    <a:pt x="9" y="116"/>
                    <a:pt x="6" y="116"/>
                    <a:pt x="3" y="115"/>
                  </a:cubicBezTo>
                  <a:cubicBezTo>
                    <a:pt x="2" y="115"/>
                    <a:pt x="1" y="113"/>
                    <a:pt x="0" y="112"/>
                  </a:cubicBezTo>
                  <a:cubicBezTo>
                    <a:pt x="1" y="111"/>
                    <a:pt x="2" y="109"/>
                    <a:pt x="3" y="109"/>
                  </a:cubicBezTo>
                  <a:cubicBezTo>
                    <a:pt x="6" y="108"/>
                    <a:pt x="9" y="108"/>
                    <a:pt x="12" y="108"/>
                  </a:cubicBezTo>
                  <a:cubicBezTo>
                    <a:pt x="10" y="103"/>
                    <a:pt x="8" y="98"/>
                    <a:pt x="6" y="94"/>
                  </a:cubicBezTo>
                  <a:cubicBezTo>
                    <a:pt x="5" y="90"/>
                    <a:pt x="3" y="86"/>
                    <a:pt x="1" y="82"/>
                  </a:cubicBezTo>
                  <a:cubicBezTo>
                    <a:pt x="0" y="78"/>
                    <a:pt x="1" y="77"/>
                    <a:pt x="5" y="76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13" y="72"/>
                    <a:pt x="18" y="75"/>
                    <a:pt x="23" y="81"/>
                  </a:cubicBezTo>
                  <a:cubicBezTo>
                    <a:pt x="27" y="88"/>
                    <a:pt x="32" y="94"/>
                    <a:pt x="36" y="101"/>
                  </a:cubicBezTo>
                  <a:cubicBezTo>
                    <a:pt x="37" y="102"/>
                    <a:pt x="39" y="103"/>
                    <a:pt x="40" y="103"/>
                  </a:cubicBezTo>
                  <a:cubicBezTo>
                    <a:pt x="65" y="101"/>
                    <a:pt x="90" y="99"/>
                    <a:pt x="115" y="97"/>
                  </a:cubicBezTo>
                  <a:cubicBezTo>
                    <a:pt x="115" y="97"/>
                    <a:pt x="115" y="97"/>
                    <a:pt x="116" y="96"/>
                  </a:cubicBezTo>
                  <a:cubicBezTo>
                    <a:pt x="109" y="64"/>
                    <a:pt x="102" y="33"/>
                    <a:pt x="94" y="0"/>
                  </a:cubicBezTo>
                  <a:cubicBezTo>
                    <a:pt x="100" y="0"/>
                    <a:pt x="106" y="1"/>
                    <a:pt x="112" y="2"/>
                  </a:cubicBezTo>
                  <a:cubicBezTo>
                    <a:pt x="116" y="2"/>
                    <a:pt x="118" y="6"/>
                    <a:pt x="119" y="9"/>
                  </a:cubicBezTo>
                  <a:cubicBezTo>
                    <a:pt x="122" y="16"/>
                    <a:pt x="125" y="22"/>
                    <a:pt x="128" y="29"/>
                  </a:cubicBezTo>
                  <a:cubicBezTo>
                    <a:pt x="129" y="31"/>
                    <a:pt x="130" y="32"/>
                    <a:pt x="132" y="32"/>
                  </a:cubicBezTo>
                  <a:cubicBezTo>
                    <a:pt x="136" y="32"/>
                    <a:pt x="140" y="32"/>
                    <a:pt x="143" y="33"/>
                  </a:cubicBezTo>
                  <a:cubicBezTo>
                    <a:pt x="147" y="33"/>
                    <a:pt x="148" y="36"/>
                    <a:pt x="148" y="40"/>
                  </a:cubicBezTo>
                  <a:cubicBezTo>
                    <a:pt x="148" y="43"/>
                    <a:pt x="146" y="46"/>
                    <a:pt x="143" y="46"/>
                  </a:cubicBezTo>
                  <a:cubicBezTo>
                    <a:pt x="141" y="47"/>
                    <a:pt x="139" y="47"/>
                    <a:pt x="136" y="48"/>
                  </a:cubicBezTo>
                  <a:cubicBezTo>
                    <a:pt x="139" y="54"/>
                    <a:pt x="141" y="60"/>
                    <a:pt x="144" y="66"/>
                  </a:cubicBezTo>
                  <a:cubicBezTo>
                    <a:pt x="144" y="67"/>
                    <a:pt x="146" y="68"/>
                    <a:pt x="148" y="68"/>
                  </a:cubicBezTo>
                  <a:cubicBezTo>
                    <a:pt x="151" y="68"/>
                    <a:pt x="155" y="68"/>
                    <a:pt x="158" y="68"/>
                  </a:cubicBezTo>
                  <a:cubicBezTo>
                    <a:pt x="162" y="69"/>
                    <a:pt x="164" y="71"/>
                    <a:pt x="164" y="75"/>
                  </a:cubicBezTo>
                  <a:cubicBezTo>
                    <a:pt x="164" y="79"/>
                    <a:pt x="163" y="82"/>
                    <a:pt x="159" y="82"/>
                  </a:cubicBezTo>
                  <a:cubicBezTo>
                    <a:pt x="157" y="83"/>
                    <a:pt x="154" y="83"/>
                    <a:pt x="151" y="84"/>
                  </a:cubicBezTo>
                  <a:cubicBezTo>
                    <a:pt x="153" y="87"/>
                    <a:pt x="154" y="91"/>
                    <a:pt x="156" y="95"/>
                  </a:cubicBezTo>
                  <a:cubicBezTo>
                    <a:pt x="157" y="96"/>
                    <a:pt x="159" y="96"/>
                    <a:pt x="160" y="96"/>
                  </a:cubicBezTo>
                  <a:cubicBezTo>
                    <a:pt x="172" y="97"/>
                    <a:pt x="184" y="98"/>
                    <a:pt x="195" y="99"/>
                  </a:cubicBezTo>
                  <a:cubicBezTo>
                    <a:pt x="198" y="100"/>
                    <a:pt x="201" y="101"/>
                    <a:pt x="204" y="102"/>
                  </a:cubicBezTo>
                  <a:cubicBezTo>
                    <a:pt x="209" y="104"/>
                    <a:pt x="211" y="107"/>
                    <a:pt x="211" y="112"/>
                  </a:cubicBezTo>
                  <a:cubicBezTo>
                    <a:pt x="211" y="118"/>
                    <a:pt x="209" y="121"/>
                    <a:pt x="204" y="123"/>
                  </a:cubicBezTo>
                  <a:cubicBezTo>
                    <a:pt x="196" y="125"/>
                    <a:pt x="187" y="126"/>
                    <a:pt x="179" y="127"/>
                  </a:cubicBezTo>
                  <a:cubicBezTo>
                    <a:pt x="172" y="128"/>
                    <a:pt x="166" y="128"/>
                    <a:pt x="160" y="128"/>
                  </a:cubicBezTo>
                  <a:cubicBezTo>
                    <a:pt x="158" y="128"/>
                    <a:pt x="156" y="129"/>
                    <a:pt x="155" y="131"/>
                  </a:cubicBezTo>
                  <a:cubicBezTo>
                    <a:pt x="154" y="135"/>
                    <a:pt x="153" y="138"/>
                    <a:pt x="151" y="141"/>
                  </a:cubicBezTo>
                  <a:cubicBezTo>
                    <a:pt x="154" y="141"/>
                    <a:pt x="157" y="142"/>
                    <a:pt x="159" y="142"/>
                  </a:cubicBezTo>
                  <a:cubicBezTo>
                    <a:pt x="163" y="143"/>
                    <a:pt x="164" y="145"/>
                    <a:pt x="164" y="151"/>
                  </a:cubicBezTo>
                  <a:cubicBezTo>
                    <a:pt x="163" y="154"/>
                    <a:pt x="161" y="156"/>
                    <a:pt x="158" y="156"/>
                  </a:cubicBezTo>
                  <a:cubicBezTo>
                    <a:pt x="154" y="156"/>
                    <a:pt x="151" y="156"/>
                    <a:pt x="147" y="156"/>
                  </a:cubicBezTo>
                  <a:cubicBezTo>
                    <a:pt x="146" y="157"/>
                    <a:pt x="144" y="157"/>
                    <a:pt x="144" y="158"/>
                  </a:cubicBezTo>
                  <a:cubicBezTo>
                    <a:pt x="141" y="164"/>
                    <a:pt x="139" y="171"/>
                    <a:pt x="136" y="177"/>
                  </a:cubicBezTo>
                  <a:cubicBezTo>
                    <a:pt x="138" y="177"/>
                    <a:pt x="139" y="178"/>
                    <a:pt x="140" y="178"/>
                  </a:cubicBezTo>
                  <a:cubicBezTo>
                    <a:pt x="147" y="179"/>
                    <a:pt x="148" y="180"/>
                    <a:pt x="147" y="188"/>
                  </a:cubicBezTo>
                  <a:cubicBezTo>
                    <a:pt x="147" y="190"/>
                    <a:pt x="145" y="191"/>
                    <a:pt x="143" y="192"/>
                  </a:cubicBezTo>
                  <a:cubicBezTo>
                    <a:pt x="140" y="193"/>
                    <a:pt x="137" y="193"/>
                    <a:pt x="133" y="193"/>
                  </a:cubicBezTo>
                  <a:cubicBezTo>
                    <a:pt x="130" y="192"/>
                    <a:pt x="129" y="193"/>
                    <a:pt x="127" y="196"/>
                  </a:cubicBezTo>
                  <a:cubicBezTo>
                    <a:pt x="125" y="203"/>
                    <a:pt x="122" y="209"/>
                    <a:pt x="120" y="215"/>
                  </a:cubicBezTo>
                  <a:cubicBezTo>
                    <a:pt x="117" y="221"/>
                    <a:pt x="113" y="223"/>
                    <a:pt x="107" y="224"/>
                  </a:cubicBezTo>
                  <a:cubicBezTo>
                    <a:pt x="103" y="224"/>
                    <a:pt x="99" y="224"/>
                    <a:pt x="94" y="225"/>
                  </a:cubicBezTo>
                  <a:cubicBezTo>
                    <a:pt x="102" y="192"/>
                    <a:pt x="109" y="160"/>
                    <a:pt x="116" y="128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3484563" y="768350"/>
              <a:ext cx="1477963" cy="46038"/>
            </a:xfrm>
            <a:custGeom>
              <a:avLst/>
              <a:gdLst>
                <a:gd name="T0" fmla="*/ 162 w 162"/>
                <a:gd name="T1" fmla="*/ 5 h 5"/>
                <a:gd name="T2" fmla="*/ 0 w 162"/>
                <a:gd name="T3" fmla="*/ 3 h 5"/>
                <a:gd name="T4" fmla="*/ 0 w 162"/>
                <a:gd name="T5" fmla="*/ 2 h 5"/>
                <a:gd name="T6" fmla="*/ 162 w 162"/>
                <a:gd name="T7" fmla="*/ 0 h 5"/>
                <a:gd name="T8" fmla="*/ 162 w 16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2" h="5">
                  <a:moveTo>
                    <a:pt x="162" y="5"/>
                  </a:moveTo>
                  <a:cubicBezTo>
                    <a:pt x="108" y="4"/>
                    <a:pt x="54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54" y="2"/>
                    <a:pt x="108" y="1"/>
                    <a:pt x="162" y="0"/>
                  </a:cubicBezTo>
                  <a:cubicBezTo>
                    <a:pt x="162" y="2"/>
                    <a:pt x="162" y="3"/>
                    <a:pt x="162" y="5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4100" y="2032000"/>
              <a:ext cx="1368425" cy="38100"/>
            </a:xfrm>
            <a:custGeom>
              <a:avLst/>
              <a:gdLst>
                <a:gd name="T0" fmla="*/ 150 w 150"/>
                <a:gd name="T1" fmla="*/ 0 h 4"/>
                <a:gd name="T2" fmla="*/ 150 w 150"/>
                <a:gd name="T3" fmla="*/ 4 h 4"/>
                <a:gd name="T4" fmla="*/ 0 w 150"/>
                <a:gd name="T5" fmla="*/ 2 h 4"/>
                <a:gd name="T6" fmla="*/ 0 w 150"/>
                <a:gd name="T7" fmla="*/ 2 h 4"/>
                <a:gd name="T8" fmla="*/ 150 w 15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4">
                  <a:moveTo>
                    <a:pt x="150" y="0"/>
                  </a:moveTo>
                  <a:cubicBezTo>
                    <a:pt x="150" y="1"/>
                    <a:pt x="150" y="2"/>
                    <a:pt x="150" y="4"/>
                  </a:cubicBezTo>
                  <a:cubicBezTo>
                    <a:pt x="100" y="3"/>
                    <a:pt x="5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50" y="1"/>
                    <a:pt x="100" y="0"/>
                    <a:pt x="150" y="0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460875" y="1081088"/>
              <a:ext cx="657225" cy="36513"/>
            </a:xfrm>
            <a:custGeom>
              <a:avLst/>
              <a:gdLst>
                <a:gd name="T0" fmla="*/ 72 w 72"/>
                <a:gd name="T1" fmla="*/ 0 h 4"/>
                <a:gd name="T2" fmla="*/ 72 w 72"/>
                <a:gd name="T3" fmla="*/ 4 h 4"/>
                <a:gd name="T4" fmla="*/ 68 w 72"/>
                <a:gd name="T5" fmla="*/ 4 h 4"/>
                <a:gd name="T6" fmla="*/ 6 w 72"/>
                <a:gd name="T7" fmla="*/ 4 h 4"/>
                <a:gd name="T8" fmla="*/ 0 w 72"/>
                <a:gd name="T9" fmla="*/ 0 h 4"/>
                <a:gd name="T10" fmla="*/ 72 w 7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4">
                  <a:moveTo>
                    <a:pt x="72" y="0"/>
                  </a:moveTo>
                  <a:cubicBezTo>
                    <a:pt x="72" y="1"/>
                    <a:pt x="72" y="2"/>
                    <a:pt x="72" y="4"/>
                  </a:cubicBezTo>
                  <a:cubicBezTo>
                    <a:pt x="70" y="4"/>
                    <a:pt x="69" y="4"/>
                    <a:pt x="68" y="4"/>
                  </a:cubicBezTo>
                  <a:cubicBezTo>
                    <a:pt x="47" y="4"/>
                    <a:pt x="26" y="4"/>
                    <a:pt x="6" y="4"/>
                  </a:cubicBezTo>
                  <a:cubicBezTo>
                    <a:pt x="3" y="4"/>
                    <a:pt x="1" y="3"/>
                    <a:pt x="0" y="0"/>
                  </a:cubicBezTo>
                  <a:cubicBezTo>
                    <a:pt x="24" y="0"/>
                    <a:pt x="48" y="0"/>
                    <a:pt x="72" y="0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375025" y="1400175"/>
              <a:ext cx="711200" cy="38100"/>
            </a:xfrm>
            <a:custGeom>
              <a:avLst/>
              <a:gdLst>
                <a:gd name="T0" fmla="*/ 78 w 78"/>
                <a:gd name="T1" fmla="*/ 0 h 4"/>
                <a:gd name="T2" fmla="*/ 78 w 78"/>
                <a:gd name="T3" fmla="*/ 4 h 4"/>
                <a:gd name="T4" fmla="*/ 0 w 78"/>
                <a:gd name="T5" fmla="*/ 3 h 4"/>
                <a:gd name="T6" fmla="*/ 0 w 78"/>
                <a:gd name="T7" fmla="*/ 2 h 4"/>
                <a:gd name="T8" fmla="*/ 78 w 7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4">
                  <a:moveTo>
                    <a:pt x="78" y="0"/>
                  </a:moveTo>
                  <a:cubicBezTo>
                    <a:pt x="78" y="2"/>
                    <a:pt x="78" y="3"/>
                    <a:pt x="78" y="4"/>
                  </a:cubicBezTo>
                  <a:cubicBezTo>
                    <a:pt x="52" y="4"/>
                    <a:pt x="26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6" y="1"/>
                    <a:pt x="52" y="1"/>
                    <a:pt x="78" y="0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533900" y="1712913"/>
              <a:ext cx="584200" cy="53975"/>
            </a:xfrm>
            <a:custGeom>
              <a:avLst/>
              <a:gdLst>
                <a:gd name="T0" fmla="*/ 1 w 64"/>
                <a:gd name="T1" fmla="*/ 3 h 6"/>
                <a:gd name="T2" fmla="*/ 58 w 64"/>
                <a:gd name="T3" fmla="*/ 2 h 6"/>
                <a:gd name="T4" fmla="*/ 63 w 64"/>
                <a:gd name="T5" fmla="*/ 6 h 6"/>
                <a:gd name="T6" fmla="*/ 0 w 64"/>
                <a:gd name="T7" fmla="*/ 4 h 6"/>
                <a:gd name="T8" fmla="*/ 1 w 64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">
                  <a:moveTo>
                    <a:pt x="1" y="3"/>
                  </a:moveTo>
                  <a:cubicBezTo>
                    <a:pt x="20" y="3"/>
                    <a:pt x="39" y="2"/>
                    <a:pt x="58" y="2"/>
                  </a:cubicBezTo>
                  <a:cubicBezTo>
                    <a:pt x="60" y="2"/>
                    <a:pt x="64" y="0"/>
                    <a:pt x="63" y="6"/>
                  </a:cubicBezTo>
                  <a:cubicBezTo>
                    <a:pt x="42" y="5"/>
                    <a:pt x="21" y="4"/>
                    <a:pt x="0" y="4"/>
                  </a:cubicBezTo>
                  <a:cubicBezTo>
                    <a:pt x="0" y="4"/>
                    <a:pt x="0" y="4"/>
                    <a:pt x="1" y="3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667125" y="1081088"/>
              <a:ext cx="465138" cy="36513"/>
            </a:xfrm>
            <a:custGeom>
              <a:avLst/>
              <a:gdLst>
                <a:gd name="T0" fmla="*/ 0 w 51"/>
                <a:gd name="T1" fmla="*/ 2 h 4"/>
                <a:gd name="T2" fmla="*/ 51 w 51"/>
                <a:gd name="T3" fmla="*/ 0 h 4"/>
                <a:gd name="T4" fmla="*/ 50 w 51"/>
                <a:gd name="T5" fmla="*/ 4 h 4"/>
                <a:gd name="T6" fmla="*/ 0 w 51"/>
                <a:gd name="T7" fmla="*/ 2 h 4"/>
                <a:gd name="T8" fmla="*/ 0 w 51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">
                  <a:moveTo>
                    <a:pt x="0" y="2"/>
                  </a:moveTo>
                  <a:cubicBezTo>
                    <a:pt x="17" y="1"/>
                    <a:pt x="34" y="0"/>
                    <a:pt x="51" y="0"/>
                  </a:cubicBezTo>
                  <a:cubicBezTo>
                    <a:pt x="51" y="1"/>
                    <a:pt x="51" y="2"/>
                    <a:pt x="50" y="4"/>
                  </a:cubicBezTo>
                  <a:cubicBezTo>
                    <a:pt x="33" y="3"/>
                    <a:pt x="17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82" name="Imagen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64" y="2828925"/>
            <a:ext cx="1595474" cy="626261"/>
          </a:xfrm>
          <a:prstGeom prst="rect">
            <a:avLst/>
          </a:prstGeom>
        </p:spPr>
      </p:pic>
      <p:pic>
        <p:nvPicPr>
          <p:cNvPr id="83" name="Imagen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162" y="3717238"/>
            <a:ext cx="1595474" cy="626261"/>
          </a:xfrm>
          <a:prstGeom prst="rect">
            <a:avLst/>
          </a:prstGeom>
        </p:spPr>
      </p:pic>
      <p:pic>
        <p:nvPicPr>
          <p:cNvPr id="84" name="Imagen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791" y="4343499"/>
            <a:ext cx="886077" cy="347806"/>
          </a:xfrm>
          <a:prstGeom prst="rect">
            <a:avLst/>
          </a:prstGeom>
        </p:spPr>
      </p:pic>
      <p:pic>
        <p:nvPicPr>
          <p:cNvPr id="85" name="Imagen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6899" y="1877147"/>
            <a:ext cx="886077" cy="3478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40"/>
          <p:cNvSpPr txBox="1">
            <a:spLocks noGrp="1"/>
          </p:cNvSpPr>
          <p:nvPr>
            <p:ph type="title"/>
          </p:nvPr>
        </p:nvSpPr>
        <p:spPr>
          <a:xfrm>
            <a:off x="767435" y="418288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Market share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335" name="Google Shape;2335;p40"/>
          <p:cNvSpPr txBox="1"/>
          <p:nvPr/>
        </p:nvSpPr>
        <p:spPr>
          <a:xfrm>
            <a:off x="1425150" y="4108200"/>
            <a:ext cx="62937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Follow the link in the graph to modify its data and then paste the new one here. </a:t>
            </a:r>
            <a:r>
              <a:rPr lang="en" sz="1200" b="1" dirty="0">
                <a:solidFill>
                  <a:schemeClr val="accent6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 more info, click here</a:t>
            </a:r>
            <a:endParaRPr sz="1200" b="1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6" name="Google Shape;2336;p40"/>
          <p:cNvSpPr txBox="1"/>
          <p:nvPr/>
        </p:nvSpPr>
        <p:spPr>
          <a:xfrm>
            <a:off x="5874770" y="1786675"/>
            <a:ext cx="25104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Venus has a nice name and is the second planet from the Sun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7" name="Google Shape;2337;p40"/>
          <p:cNvSpPr txBox="1"/>
          <p:nvPr/>
        </p:nvSpPr>
        <p:spPr>
          <a:xfrm>
            <a:off x="5874770" y="1343750"/>
            <a:ext cx="25104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hango"/>
                <a:ea typeface="Chango"/>
                <a:cs typeface="Chango"/>
                <a:sym typeface="Chango"/>
              </a:rPr>
              <a:t>Venus</a:t>
            </a:r>
            <a:endParaRPr sz="2000">
              <a:solidFill>
                <a:schemeClr val="accent6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338" name="Google Shape;2338;p40"/>
          <p:cNvSpPr/>
          <p:nvPr/>
        </p:nvSpPr>
        <p:spPr>
          <a:xfrm>
            <a:off x="7049284" y="3914925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9" name="Google Shape;2339;p40"/>
          <p:cNvSpPr txBox="1"/>
          <p:nvPr/>
        </p:nvSpPr>
        <p:spPr>
          <a:xfrm>
            <a:off x="5874770" y="3156600"/>
            <a:ext cx="25104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It's full of iron oxide dust, which gives the planet its reddish cast</a:t>
            </a:r>
            <a:endParaRPr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0" name="Google Shape;2340;p40"/>
          <p:cNvSpPr txBox="1"/>
          <p:nvPr/>
        </p:nvSpPr>
        <p:spPr>
          <a:xfrm>
            <a:off x="5874770" y="2713675"/>
            <a:ext cx="25104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hango"/>
                <a:ea typeface="Chango"/>
                <a:cs typeface="Chango"/>
                <a:sym typeface="Chango"/>
              </a:rPr>
              <a:t>Mars</a:t>
            </a:r>
            <a:endParaRPr sz="2000">
              <a:solidFill>
                <a:schemeClr val="accent6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341" name="Google Shape;2341;p40"/>
          <p:cNvSpPr/>
          <p:nvPr/>
        </p:nvSpPr>
        <p:spPr>
          <a:xfrm>
            <a:off x="5513220" y="1859850"/>
            <a:ext cx="237300" cy="237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40"/>
          <p:cNvSpPr/>
          <p:nvPr/>
        </p:nvSpPr>
        <p:spPr>
          <a:xfrm>
            <a:off x="5513220" y="3229125"/>
            <a:ext cx="237300" cy="23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3" name="Google Shape;2343;p40" title="Chart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125" y="1252550"/>
            <a:ext cx="4405824" cy="27242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>
            <a:off x="434285" y="911669"/>
            <a:ext cx="8382000" cy="45719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 rot="12600000">
            <a:off x="215577" y="175707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 rot="20773270">
            <a:off x="8372872" y="176539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5"/>
          <p:cNvSpPr txBox="1">
            <a:spLocks noGrp="1"/>
          </p:cNvSpPr>
          <p:nvPr>
            <p:ph type="title" idx="4294967295"/>
          </p:nvPr>
        </p:nvSpPr>
        <p:spPr>
          <a:xfrm>
            <a:off x="4599353" y="1275606"/>
            <a:ext cx="4139952" cy="13033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Plastic Pollution</a:t>
            </a:r>
            <a:endParaRPr dirty="0">
              <a:solidFill>
                <a:srgbClr val="467EA6"/>
              </a:solidFill>
            </a:endParaRPr>
          </a:p>
        </p:txBody>
      </p:sp>
      <p:sp>
        <p:nvSpPr>
          <p:cNvPr id="1030" name="Google Shape;1030;p35"/>
          <p:cNvSpPr txBox="1">
            <a:spLocks noGrp="1"/>
          </p:cNvSpPr>
          <p:nvPr>
            <p:ph type="subTitle" idx="4294967295"/>
          </p:nvPr>
        </p:nvSpPr>
        <p:spPr>
          <a:xfrm>
            <a:off x="4725435" y="2434928"/>
            <a:ext cx="3887788" cy="14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rgbClr val="467EA6"/>
                </a:solidFill>
              </a:rPr>
              <a:t>Mercury is the closest planet to the Sun and the smallest one in the Solar Syste it’s only a bit larger than the Moon. The planet’s name has nothing to do with the liquid metal, since it was named after the Roman messenger god, Mercury</a:t>
            </a:r>
            <a:endParaRPr sz="1600" dirty="0">
              <a:solidFill>
                <a:srgbClr val="467EA6"/>
              </a:solidFill>
            </a:endParaRPr>
          </a:p>
        </p:txBody>
      </p:sp>
      <p:sp>
        <p:nvSpPr>
          <p:cNvPr id="8" name="제목 7">
            <a:extLst>
              <a:ext uri="{FF2B5EF4-FFF2-40B4-BE49-F238E27FC236}">
                <a16:creationId xmlns:a16="http://schemas.microsoft.com/office/drawing/2014/main" id="{3EF0D236-2FD3-4CCF-AE6E-97342B28434D}"/>
              </a:ext>
            </a:extLst>
          </p:cNvPr>
          <p:cNvSpPr txBox="1">
            <a:spLocks/>
          </p:cNvSpPr>
          <p:nvPr/>
        </p:nvSpPr>
        <p:spPr>
          <a:xfrm>
            <a:off x="27353" y="203850"/>
            <a:ext cx="9144000" cy="776530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3200" b="1" dirty="0">
                <a:solidFill>
                  <a:srgbClr val="0070C0"/>
                </a:solidFill>
              </a:rPr>
              <a:t>Our Team Layout</a:t>
            </a:r>
            <a:endParaRPr lang="ko-KR" alt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1117656" y="1560041"/>
            <a:ext cx="2752198" cy="275219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746250" y="2794000"/>
            <a:ext cx="1135063" cy="1130300"/>
          </a:xfrm>
          <a:custGeom>
            <a:avLst/>
            <a:gdLst>
              <a:gd name="T0" fmla="*/ 233 w 301"/>
              <a:gd name="T1" fmla="*/ 197 h 300"/>
              <a:gd name="T2" fmla="*/ 200 w 301"/>
              <a:gd name="T3" fmla="*/ 157 h 300"/>
              <a:gd name="T4" fmla="*/ 179 w 301"/>
              <a:gd name="T5" fmla="*/ 124 h 300"/>
              <a:gd name="T6" fmla="*/ 208 w 301"/>
              <a:gd name="T7" fmla="*/ 99 h 300"/>
              <a:gd name="T8" fmla="*/ 225 w 301"/>
              <a:gd name="T9" fmla="*/ 85 h 300"/>
              <a:gd name="T10" fmla="*/ 234 w 301"/>
              <a:gd name="T11" fmla="*/ 79 h 300"/>
              <a:gd name="T12" fmla="*/ 239 w 301"/>
              <a:gd name="T13" fmla="*/ 77 h 300"/>
              <a:gd name="T14" fmla="*/ 296 w 301"/>
              <a:gd name="T15" fmla="*/ 27 h 300"/>
              <a:gd name="T16" fmla="*/ 283 w 301"/>
              <a:gd name="T17" fmla="*/ 0 h 300"/>
              <a:gd name="T18" fmla="*/ 210 w 301"/>
              <a:gd name="T19" fmla="*/ 24 h 300"/>
              <a:gd name="T20" fmla="*/ 188 w 301"/>
              <a:gd name="T21" fmla="*/ 22 h 300"/>
              <a:gd name="T22" fmla="*/ 169 w 301"/>
              <a:gd name="T23" fmla="*/ 25 h 300"/>
              <a:gd name="T24" fmla="*/ 151 w 301"/>
              <a:gd name="T25" fmla="*/ 38 h 300"/>
              <a:gd name="T26" fmla="*/ 128 w 301"/>
              <a:gd name="T27" fmla="*/ 25 h 300"/>
              <a:gd name="T28" fmla="*/ 103 w 301"/>
              <a:gd name="T29" fmla="*/ 51 h 300"/>
              <a:gd name="T30" fmla="*/ 58 w 301"/>
              <a:gd name="T31" fmla="*/ 12 h 300"/>
              <a:gd name="T32" fmla="*/ 1 w 301"/>
              <a:gd name="T33" fmla="*/ 20 h 300"/>
              <a:gd name="T34" fmla="*/ 42 w 301"/>
              <a:gd name="T35" fmla="*/ 92 h 300"/>
              <a:gd name="T36" fmla="*/ 48 w 301"/>
              <a:gd name="T37" fmla="*/ 105 h 300"/>
              <a:gd name="T38" fmla="*/ 25 w 301"/>
              <a:gd name="T39" fmla="*/ 131 h 300"/>
              <a:gd name="T40" fmla="*/ 31 w 301"/>
              <a:gd name="T41" fmla="*/ 144 h 300"/>
              <a:gd name="T42" fmla="*/ 21 w 301"/>
              <a:gd name="T43" fmla="*/ 173 h 300"/>
              <a:gd name="T44" fmla="*/ 32 w 301"/>
              <a:gd name="T45" fmla="*/ 195 h 300"/>
              <a:gd name="T46" fmla="*/ 6 w 301"/>
              <a:gd name="T47" fmla="*/ 255 h 300"/>
              <a:gd name="T48" fmla="*/ 8 w 301"/>
              <a:gd name="T49" fmla="*/ 296 h 300"/>
              <a:gd name="T50" fmla="*/ 15 w 301"/>
              <a:gd name="T51" fmla="*/ 298 h 300"/>
              <a:gd name="T52" fmla="*/ 53 w 301"/>
              <a:gd name="T53" fmla="*/ 269 h 300"/>
              <a:gd name="T54" fmla="*/ 127 w 301"/>
              <a:gd name="T55" fmla="*/ 176 h 300"/>
              <a:gd name="T56" fmla="*/ 195 w 301"/>
              <a:gd name="T57" fmla="*/ 226 h 300"/>
              <a:gd name="T58" fmla="*/ 195 w 301"/>
              <a:gd name="T59" fmla="*/ 271 h 300"/>
              <a:gd name="T60" fmla="*/ 201 w 301"/>
              <a:gd name="T61" fmla="*/ 286 h 300"/>
              <a:gd name="T62" fmla="*/ 217 w 301"/>
              <a:gd name="T63" fmla="*/ 285 h 300"/>
              <a:gd name="T64" fmla="*/ 232 w 301"/>
              <a:gd name="T65" fmla="*/ 252 h 300"/>
              <a:gd name="T66" fmla="*/ 256 w 301"/>
              <a:gd name="T67" fmla="*/ 240 h 300"/>
              <a:gd name="T68" fmla="*/ 255 w 301"/>
              <a:gd name="T69" fmla="*/ 230 h 300"/>
              <a:gd name="T70" fmla="*/ 287 w 301"/>
              <a:gd name="T71" fmla="*/ 198 h 300"/>
              <a:gd name="T72" fmla="*/ 40 w 301"/>
              <a:gd name="T73" fmla="*/ 269 h 300"/>
              <a:gd name="T74" fmla="*/ 41 w 301"/>
              <a:gd name="T75" fmla="*/ 268 h 300"/>
              <a:gd name="T76" fmla="*/ 41 w 301"/>
              <a:gd name="T77" fmla="*/ 268 h 300"/>
              <a:gd name="T78" fmla="*/ 43 w 301"/>
              <a:gd name="T79" fmla="*/ 271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1" h="300">
                <a:moveTo>
                  <a:pt x="273" y="193"/>
                </a:moveTo>
                <a:cubicBezTo>
                  <a:pt x="260" y="193"/>
                  <a:pt x="246" y="195"/>
                  <a:pt x="233" y="197"/>
                </a:cubicBezTo>
                <a:cubicBezTo>
                  <a:pt x="231" y="198"/>
                  <a:pt x="230" y="197"/>
                  <a:pt x="228" y="195"/>
                </a:cubicBezTo>
                <a:cubicBezTo>
                  <a:pt x="219" y="182"/>
                  <a:pt x="210" y="169"/>
                  <a:pt x="200" y="157"/>
                </a:cubicBezTo>
                <a:cubicBezTo>
                  <a:pt x="193" y="146"/>
                  <a:pt x="185" y="136"/>
                  <a:pt x="177" y="126"/>
                </a:cubicBezTo>
                <a:cubicBezTo>
                  <a:pt x="178" y="125"/>
                  <a:pt x="179" y="124"/>
                  <a:pt x="179" y="124"/>
                </a:cubicBezTo>
                <a:cubicBezTo>
                  <a:pt x="188" y="117"/>
                  <a:pt x="197" y="110"/>
                  <a:pt x="205" y="103"/>
                </a:cubicBezTo>
                <a:cubicBezTo>
                  <a:pt x="206" y="102"/>
                  <a:pt x="207" y="101"/>
                  <a:pt x="208" y="99"/>
                </a:cubicBezTo>
                <a:cubicBezTo>
                  <a:pt x="210" y="101"/>
                  <a:pt x="211" y="98"/>
                  <a:pt x="212" y="97"/>
                </a:cubicBezTo>
                <a:cubicBezTo>
                  <a:pt x="218" y="94"/>
                  <a:pt x="222" y="91"/>
                  <a:pt x="225" y="85"/>
                </a:cubicBezTo>
                <a:cubicBezTo>
                  <a:pt x="225" y="84"/>
                  <a:pt x="226" y="83"/>
                  <a:pt x="227" y="83"/>
                </a:cubicBezTo>
                <a:cubicBezTo>
                  <a:pt x="231" y="84"/>
                  <a:pt x="233" y="82"/>
                  <a:pt x="234" y="79"/>
                </a:cubicBezTo>
                <a:cubicBezTo>
                  <a:pt x="234" y="79"/>
                  <a:pt x="234" y="79"/>
                  <a:pt x="234" y="79"/>
                </a:cubicBezTo>
                <a:cubicBezTo>
                  <a:pt x="236" y="78"/>
                  <a:pt x="238" y="78"/>
                  <a:pt x="239" y="77"/>
                </a:cubicBezTo>
                <a:cubicBezTo>
                  <a:pt x="254" y="65"/>
                  <a:pt x="268" y="53"/>
                  <a:pt x="283" y="41"/>
                </a:cubicBezTo>
                <a:cubicBezTo>
                  <a:pt x="288" y="37"/>
                  <a:pt x="292" y="32"/>
                  <a:pt x="296" y="27"/>
                </a:cubicBezTo>
                <a:cubicBezTo>
                  <a:pt x="301" y="22"/>
                  <a:pt x="301" y="15"/>
                  <a:pt x="298" y="8"/>
                </a:cubicBezTo>
                <a:cubicBezTo>
                  <a:pt x="295" y="2"/>
                  <a:pt x="289" y="0"/>
                  <a:pt x="283" y="0"/>
                </a:cubicBezTo>
                <a:cubicBezTo>
                  <a:pt x="276" y="1"/>
                  <a:pt x="269" y="1"/>
                  <a:pt x="262" y="3"/>
                </a:cubicBezTo>
                <a:cubicBezTo>
                  <a:pt x="244" y="8"/>
                  <a:pt x="227" y="16"/>
                  <a:pt x="210" y="24"/>
                </a:cubicBezTo>
                <a:cubicBezTo>
                  <a:pt x="205" y="26"/>
                  <a:pt x="200" y="29"/>
                  <a:pt x="195" y="31"/>
                </a:cubicBezTo>
                <a:cubicBezTo>
                  <a:pt x="193" y="28"/>
                  <a:pt x="191" y="24"/>
                  <a:pt x="188" y="22"/>
                </a:cubicBezTo>
                <a:cubicBezTo>
                  <a:pt x="181" y="15"/>
                  <a:pt x="178" y="15"/>
                  <a:pt x="171" y="22"/>
                </a:cubicBezTo>
                <a:cubicBezTo>
                  <a:pt x="170" y="23"/>
                  <a:pt x="170" y="24"/>
                  <a:pt x="169" y="25"/>
                </a:cubicBezTo>
                <a:cubicBezTo>
                  <a:pt x="163" y="30"/>
                  <a:pt x="158" y="35"/>
                  <a:pt x="153" y="41"/>
                </a:cubicBezTo>
                <a:cubicBezTo>
                  <a:pt x="152" y="39"/>
                  <a:pt x="151" y="39"/>
                  <a:pt x="151" y="38"/>
                </a:cubicBezTo>
                <a:cubicBezTo>
                  <a:pt x="147" y="33"/>
                  <a:pt x="143" y="29"/>
                  <a:pt x="138" y="25"/>
                </a:cubicBezTo>
                <a:cubicBezTo>
                  <a:pt x="134" y="21"/>
                  <a:pt x="132" y="21"/>
                  <a:pt x="128" y="25"/>
                </a:cubicBezTo>
                <a:cubicBezTo>
                  <a:pt x="124" y="28"/>
                  <a:pt x="121" y="32"/>
                  <a:pt x="117" y="35"/>
                </a:cubicBezTo>
                <a:cubicBezTo>
                  <a:pt x="113" y="40"/>
                  <a:pt x="108" y="45"/>
                  <a:pt x="103" y="51"/>
                </a:cubicBezTo>
                <a:cubicBezTo>
                  <a:pt x="101" y="49"/>
                  <a:pt x="101" y="49"/>
                  <a:pt x="100" y="48"/>
                </a:cubicBezTo>
                <a:cubicBezTo>
                  <a:pt x="87" y="35"/>
                  <a:pt x="74" y="22"/>
                  <a:pt x="58" y="12"/>
                </a:cubicBezTo>
                <a:cubicBezTo>
                  <a:pt x="47" y="6"/>
                  <a:pt x="37" y="0"/>
                  <a:pt x="24" y="0"/>
                </a:cubicBezTo>
                <a:cubicBezTo>
                  <a:pt x="12" y="0"/>
                  <a:pt x="3" y="8"/>
                  <a:pt x="1" y="20"/>
                </a:cubicBezTo>
                <a:cubicBezTo>
                  <a:pt x="0" y="30"/>
                  <a:pt x="3" y="39"/>
                  <a:pt x="8" y="47"/>
                </a:cubicBezTo>
                <a:cubicBezTo>
                  <a:pt x="16" y="64"/>
                  <a:pt x="29" y="79"/>
                  <a:pt x="42" y="92"/>
                </a:cubicBezTo>
                <a:cubicBezTo>
                  <a:pt x="45" y="95"/>
                  <a:pt x="48" y="98"/>
                  <a:pt x="51" y="102"/>
                </a:cubicBezTo>
                <a:cubicBezTo>
                  <a:pt x="50" y="103"/>
                  <a:pt x="49" y="104"/>
                  <a:pt x="48" y="105"/>
                </a:cubicBezTo>
                <a:cubicBezTo>
                  <a:pt x="41" y="111"/>
                  <a:pt x="35" y="118"/>
                  <a:pt x="29" y="125"/>
                </a:cubicBezTo>
                <a:cubicBezTo>
                  <a:pt x="27" y="127"/>
                  <a:pt x="26" y="129"/>
                  <a:pt x="25" y="131"/>
                </a:cubicBezTo>
                <a:cubicBezTo>
                  <a:pt x="23" y="132"/>
                  <a:pt x="23" y="134"/>
                  <a:pt x="24" y="135"/>
                </a:cubicBezTo>
                <a:cubicBezTo>
                  <a:pt x="26" y="138"/>
                  <a:pt x="29" y="141"/>
                  <a:pt x="31" y="144"/>
                </a:cubicBezTo>
                <a:cubicBezTo>
                  <a:pt x="35" y="146"/>
                  <a:pt x="38" y="149"/>
                  <a:pt x="42" y="152"/>
                </a:cubicBezTo>
                <a:cubicBezTo>
                  <a:pt x="35" y="159"/>
                  <a:pt x="28" y="166"/>
                  <a:pt x="21" y="173"/>
                </a:cubicBezTo>
                <a:cubicBezTo>
                  <a:pt x="16" y="177"/>
                  <a:pt x="16" y="180"/>
                  <a:pt x="20" y="184"/>
                </a:cubicBezTo>
                <a:cubicBezTo>
                  <a:pt x="24" y="188"/>
                  <a:pt x="28" y="191"/>
                  <a:pt x="32" y="195"/>
                </a:cubicBezTo>
                <a:cubicBezTo>
                  <a:pt x="31" y="196"/>
                  <a:pt x="30" y="197"/>
                  <a:pt x="30" y="199"/>
                </a:cubicBezTo>
                <a:cubicBezTo>
                  <a:pt x="21" y="217"/>
                  <a:pt x="12" y="235"/>
                  <a:pt x="6" y="255"/>
                </a:cubicBezTo>
                <a:cubicBezTo>
                  <a:pt x="3" y="263"/>
                  <a:pt x="1" y="272"/>
                  <a:pt x="1" y="281"/>
                </a:cubicBezTo>
                <a:cubicBezTo>
                  <a:pt x="1" y="287"/>
                  <a:pt x="3" y="292"/>
                  <a:pt x="8" y="296"/>
                </a:cubicBezTo>
                <a:cubicBezTo>
                  <a:pt x="9" y="297"/>
                  <a:pt x="11" y="298"/>
                  <a:pt x="12" y="296"/>
                </a:cubicBezTo>
                <a:cubicBezTo>
                  <a:pt x="13" y="297"/>
                  <a:pt x="14" y="298"/>
                  <a:pt x="15" y="298"/>
                </a:cubicBezTo>
                <a:cubicBezTo>
                  <a:pt x="22" y="300"/>
                  <a:pt x="28" y="296"/>
                  <a:pt x="33" y="291"/>
                </a:cubicBezTo>
                <a:cubicBezTo>
                  <a:pt x="40" y="284"/>
                  <a:pt x="47" y="277"/>
                  <a:pt x="53" y="269"/>
                </a:cubicBezTo>
                <a:cubicBezTo>
                  <a:pt x="75" y="242"/>
                  <a:pt x="96" y="214"/>
                  <a:pt x="118" y="187"/>
                </a:cubicBezTo>
                <a:cubicBezTo>
                  <a:pt x="121" y="183"/>
                  <a:pt x="124" y="180"/>
                  <a:pt x="127" y="176"/>
                </a:cubicBezTo>
                <a:cubicBezTo>
                  <a:pt x="130" y="179"/>
                  <a:pt x="133" y="181"/>
                  <a:pt x="137" y="184"/>
                </a:cubicBezTo>
                <a:cubicBezTo>
                  <a:pt x="156" y="198"/>
                  <a:pt x="176" y="212"/>
                  <a:pt x="195" y="226"/>
                </a:cubicBezTo>
                <a:cubicBezTo>
                  <a:pt x="198" y="228"/>
                  <a:pt x="198" y="230"/>
                  <a:pt x="198" y="234"/>
                </a:cubicBezTo>
                <a:cubicBezTo>
                  <a:pt x="197" y="246"/>
                  <a:pt x="195" y="259"/>
                  <a:pt x="195" y="271"/>
                </a:cubicBezTo>
                <a:cubicBezTo>
                  <a:pt x="194" y="275"/>
                  <a:pt x="196" y="280"/>
                  <a:pt x="197" y="283"/>
                </a:cubicBezTo>
                <a:cubicBezTo>
                  <a:pt x="198" y="284"/>
                  <a:pt x="200" y="285"/>
                  <a:pt x="201" y="286"/>
                </a:cubicBezTo>
                <a:cubicBezTo>
                  <a:pt x="204" y="286"/>
                  <a:pt x="207" y="286"/>
                  <a:pt x="210" y="287"/>
                </a:cubicBezTo>
                <a:cubicBezTo>
                  <a:pt x="214" y="288"/>
                  <a:pt x="215" y="288"/>
                  <a:pt x="217" y="285"/>
                </a:cubicBezTo>
                <a:cubicBezTo>
                  <a:pt x="219" y="281"/>
                  <a:pt x="220" y="277"/>
                  <a:pt x="222" y="273"/>
                </a:cubicBezTo>
                <a:cubicBezTo>
                  <a:pt x="226" y="266"/>
                  <a:pt x="229" y="259"/>
                  <a:pt x="232" y="252"/>
                </a:cubicBezTo>
                <a:cubicBezTo>
                  <a:pt x="236" y="253"/>
                  <a:pt x="239" y="254"/>
                  <a:pt x="242" y="255"/>
                </a:cubicBezTo>
                <a:cubicBezTo>
                  <a:pt x="252" y="257"/>
                  <a:pt x="258" y="250"/>
                  <a:pt x="256" y="240"/>
                </a:cubicBezTo>
                <a:cubicBezTo>
                  <a:pt x="255" y="237"/>
                  <a:pt x="254" y="235"/>
                  <a:pt x="253" y="232"/>
                </a:cubicBezTo>
                <a:cubicBezTo>
                  <a:pt x="254" y="231"/>
                  <a:pt x="255" y="231"/>
                  <a:pt x="255" y="230"/>
                </a:cubicBezTo>
                <a:cubicBezTo>
                  <a:pt x="265" y="226"/>
                  <a:pt x="275" y="221"/>
                  <a:pt x="285" y="216"/>
                </a:cubicBezTo>
                <a:cubicBezTo>
                  <a:pt x="292" y="212"/>
                  <a:pt x="293" y="203"/>
                  <a:pt x="287" y="198"/>
                </a:cubicBezTo>
                <a:cubicBezTo>
                  <a:pt x="283" y="195"/>
                  <a:pt x="278" y="194"/>
                  <a:pt x="273" y="193"/>
                </a:cubicBezTo>
                <a:close/>
                <a:moveTo>
                  <a:pt x="40" y="269"/>
                </a:moveTo>
                <a:cubicBezTo>
                  <a:pt x="40" y="269"/>
                  <a:pt x="40" y="268"/>
                  <a:pt x="41" y="268"/>
                </a:cubicBezTo>
                <a:cubicBezTo>
                  <a:pt x="41" y="268"/>
                  <a:pt x="41" y="268"/>
                  <a:pt x="41" y="268"/>
                </a:cubicBezTo>
                <a:cubicBezTo>
                  <a:pt x="40" y="268"/>
                  <a:pt x="40" y="269"/>
                  <a:pt x="40" y="269"/>
                </a:cubicBezTo>
                <a:close/>
                <a:moveTo>
                  <a:pt x="41" y="268"/>
                </a:moveTo>
                <a:cubicBezTo>
                  <a:pt x="41" y="268"/>
                  <a:pt x="41" y="268"/>
                  <a:pt x="41" y="268"/>
                </a:cubicBezTo>
                <a:cubicBezTo>
                  <a:pt x="41" y="269"/>
                  <a:pt x="42" y="270"/>
                  <a:pt x="43" y="271"/>
                </a:cubicBezTo>
                <a:cubicBezTo>
                  <a:pt x="42" y="270"/>
                  <a:pt x="41" y="269"/>
                  <a:pt x="41" y="2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2651125" y="2506663"/>
            <a:ext cx="74613" cy="123825"/>
          </a:xfrm>
          <a:custGeom>
            <a:avLst/>
            <a:gdLst>
              <a:gd name="T0" fmla="*/ 20 w 20"/>
              <a:gd name="T1" fmla="*/ 24 h 33"/>
              <a:gd name="T2" fmla="*/ 20 w 20"/>
              <a:gd name="T3" fmla="*/ 9 h 33"/>
              <a:gd name="T4" fmla="*/ 10 w 20"/>
              <a:gd name="T5" fmla="*/ 0 h 33"/>
              <a:gd name="T6" fmla="*/ 1 w 20"/>
              <a:gd name="T7" fmla="*/ 9 h 33"/>
              <a:gd name="T8" fmla="*/ 1 w 20"/>
              <a:gd name="T9" fmla="*/ 16 h 33"/>
              <a:gd name="T10" fmla="*/ 0 w 20"/>
              <a:gd name="T11" fmla="*/ 16 h 33"/>
              <a:gd name="T12" fmla="*/ 0 w 20"/>
              <a:gd name="T13" fmla="*/ 24 h 33"/>
              <a:gd name="T14" fmla="*/ 10 w 20"/>
              <a:gd name="T15" fmla="*/ 32 h 33"/>
              <a:gd name="T16" fmla="*/ 20 w 20"/>
              <a:gd name="T17" fmla="*/ 24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33">
                <a:moveTo>
                  <a:pt x="20" y="24"/>
                </a:moveTo>
                <a:cubicBezTo>
                  <a:pt x="20" y="20"/>
                  <a:pt x="20" y="14"/>
                  <a:pt x="20" y="9"/>
                </a:cubicBezTo>
                <a:cubicBezTo>
                  <a:pt x="20" y="4"/>
                  <a:pt x="16" y="0"/>
                  <a:pt x="10" y="0"/>
                </a:cubicBezTo>
                <a:cubicBezTo>
                  <a:pt x="5" y="0"/>
                  <a:pt x="1" y="4"/>
                  <a:pt x="1" y="9"/>
                </a:cubicBezTo>
                <a:cubicBezTo>
                  <a:pt x="0" y="12"/>
                  <a:pt x="1" y="14"/>
                  <a:pt x="1" y="16"/>
                </a:cubicBezTo>
                <a:cubicBezTo>
                  <a:pt x="1" y="16"/>
                  <a:pt x="0" y="16"/>
                  <a:pt x="0" y="16"/>
                </a:cubicBezTo>
                <a:cubicBezTo>
                  <a:pt x="0" y="19"/>
                  <a:pt x="0" y="22"/>
                  <a:pt x="0" y="24"/>
                </a:cubicBezTo>
                <a:cubicBezTo>
                  <a:pt x="1" y="29"/>
                  <a:pt x="5" y="32"/>
                  <a:pt x="10" y="32"/>
                </a:cubicBezTo>
                <a:cubicBezTo>
                  <a:pt x="14" y="33"/>
                  <a:pt x="19" y="29"/>
                  <a:pt x="20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2978150" y="3359150"/>
            <a:ext cx="125413" cy="82550"/>
          </a:xfrm>
          <a:custGeom>
            <a:avLst/>
            <a:gdLst>
              <a:gd name="T0" fmla="*/ 20 w 33"/>
              <a:gd name="T1" fmla="*/ 1 h 22"/>
              <a:gd name="T2" fmla="*/ 9 w 33"/>
              <a:gd name="T3" fmla="*/ 3 h 22"/>
              <a:gd name="T4" fmla="*/ 0 w 33"/>
              <a:gd name="T5" fmla="*/ 14 h 22"/>
              <a:gd name="T6" fmla="*/ 11 w 33"/>
              <a:gd name="T7" fmla="*/ 22 h 22"/>
              <a:gd name="T8" fmla="*/ 17 w 33"/>
              <a:gd name="T9" fmla="*/ 21 h 22"/>
              <a:gd name="T10" fmla="*/ 25 w 33"/>
              <a:gd name="T11" fmla="*/ 19 h 22"/>
              <a:gd name="T12" fmla="*/ 31 w 33"/>
              <a:gd name="T13" fmla="*/ 7 h 22"/>
              <a:gd name="T14" fmla="*/ 20 w 33"/>
              <a:gd name="T15" fmla="*/ 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22">
                <a:moveTo>
                  <a:pt x="20" y="1"/>
                </a:moveTo>
                <a:cubicBezTo>
                  <a:pt x="16" y="2"/>
                  <a:pt x="12" y="2"/>
                  <a:pt x="9" y="3"/>
                </a:cubicBezTo>
                <a:cubicBezTo>
                  <a:pt x="3" y="4"/>
                  <a:pt x="0" y="8"/>
                  <a:pt x="0" y="14"/>
                </a:cubicBezTo>
                <a:cubicBezTo>
                  <a:pt x="1" y="19"/>
                  <a:pt x="5" y="22"/>
                  <a:pt x="11" y="22"/>
                </a:cubicBezTo>
                <a:cubicBezTo>
                  <a:pt x="13" y="22"/>
                  <a:pt x="15" y="22"/>
                  <a:pt x="17" y="21"/>
                </a:cubicBezTo>
                <a:cubicBezTo>
                  <a:pt x="20" y="21"/>
                  <a:pt x="23" y="20"/>
                  <a:pt x="25" y="19"/>
                </a:cubicBezTo>
                <a:cubicBezTo>
                  <a:pt x="31" y="18"/>
                  <a:pt x="33" y="13"/>
                  <a:pt x="31" y="7"/>
                </a:cubicBezTo>
                <a:cubicBezTo>
                  <a:pt x="30" y="2"/>
                  <a:pt x="25" y="0"/>
                  <a:pt x="2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884363" y="1941513"/>
            <a:ext cx="120650" cy="96837"/>
          </a:xfrm>
          <a:custGeom>
            <a:avLst/>
            <a:gdLst>
              <a:gd name="T0" fmla="*/ 14 w 32"/>
              <a:gd name="T1" fmla="*/ 24 h 26"/>
              <a:gd name="T2" fmla="*/ 26 w 32"/>
              <a:gd name="T3" fmla="*/ 19 h 26"/>
              <a:gd name="T4" fmla="*/ 31 w 32"/>
              <a:gd name="T5" fmla="*/ 8 h 26"/>
              <a:gd name="T6" fmla="*/ 22 w 32"/>
              <a:gd name="T7" fmla="*/ 0 h 26"/>
              <a:gd name="T8" fmla="*/ 3 w 32"/>
              <a:gd name="T9" fmla="*/ 8 h 26"/>
              <a:gd name="T10" fmla="*/ 2 w 32"/>
              <a:gd name="T11" fmla="*/ 20 h 26"/>
              <a:gd name="T12" fmla="*/ 14 w 32"/>
              <a:gd name="T13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26">
                <a:moveTo>
                  <a:pt x="14" y="24"/>
                </a:moveTo>
                <a:cubicBezTo>
                  <a:pt x="18" y="22"/>
                  <a:pt x="22" y="21"/>
                  <a:pt x="26" y="19"/>
                </a:cubicBezTo>
                <a:cubicBezTo>
                  <a:pt x="30" y="17"/>
                  <a:pt x="32" y="12"/>
                  <a:pt x="31" y="8"/>
                </a:cubicBezTo>
                <a:cubicBezTo>
                  <a:pt x="30" y="3"/>
                  <a:pt x="27" y="0"/>
                  <a:pt x="22" y="0"/>
                </a:cubicBezTo>
                <a:cubicBezTo>
                  <a:pt x="18" y="0"/>
                  <a:pt x="6" y="6"/>
                  <a:pt x="3" y="8"/>
                </a:cubicBezTo>
                <a:cubicBezTo>
                  <a:pt x="0" y="12"/>
                  <a:pt x="0" y="16"/>
                  <a:pt x="2" y="20"/>
                </a:cubicBezTo>
                <a:cubicBezTo>
                  <a:pt x="5" y="24"/>
                  <a:pt x="9" y="26"/>
                  <a:pt x="14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2514600" y="2106613"/>
            <a:ext cx="112713" cy="120650"/>
          </a:xfrm>
          <a:custGeom>
            <a:avLst/>
            <a:gdLst>
              <a:gd name="T0" fmla="*/ 3 w 30"/>
              <a:gd name="T1" fmla="*/ 16 h 32"/>
              <a:gd name="T2" fmla="*/ 10 w 30"/>
              <a:gd name="T3" fmla="*/ 27 h 32"/>
              <a:gd name="T4" fmla="*/ 17 w 30"/>
              <a:gd name="T5" fmla="*/ 32 h 32"/>
              <a:gd name="T6" fmla="*/ 27 w 30"/>
              <a:gd name="T7" fmla="*/ 17 h 32"/>
              <a:gd name="T8" fmla="*/ 19 w 30"/>
              <a:gd name="T9" fmla="*/ 5 h 32"/>
              <a:gd name="T10" fmla="*/ 5 w 30"/>
              <a:gd name="T11" fmla="*/ 3 h 32"/>
              <a:gd name="T12" fmla="*/ 3 w 30"/>
              <a:gd name="T13" fmla="*/ 16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2">
                <a:moveTo>
                  <a:pt x="3" y="16"/>
                </a:moveTo>
                <a:cubicBezTo>
                  <a:pt x="5" y="20"/>
                  <a:pt x="8" y="24"/>
                  <a:pt x="10" y="27"/>
                </a:cubicBezTo>
                <a:cubicBezTo>
                  <a:pt x="12" y="29"/>
                  <a:pt x="15" y="30"/>
                  <a:pt x="17" y="32"/>
                </a:cubicBezTo>
                <a:cubicBezTo>
                  <a:pt x="25" y="31"/>
                  <a:pt x="30" y="23"/>
                  <a:pt x="27" y="17"/>
                </a:cubicBezTo>
                <a:cubicBezTo>
                  <a:pt x="24" y="13"/>
                  <a:pt x="21" y="9"/>
                  <a:pt x="19" y="5"/>
                </a:cubicBezTo>
                <a:cubicBezTo>
                  <a:pt x="15" y="1"/>
                  <a:pt x="9" y="0"/>
                  <a:pt x="5" y="3"/>
                </a:cubicBezTo>
                <a:cubicBezTo>
                  <a:pt x="1" y="6"/>
                  <a:pt x="0" y="12"/>
                  <a:pt x="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1609725" y="2224088"/>
            <a:ext cx="101600" cy="123825"/>
          </a:xfrm>
          <a:custGeom>
            <a:avLst/>
            <a:gdLst>
              <a:gd name="T0" fmla="*/ 13 w 27"/>
              <a:gd name="T1" fmla="*/ 33 h 33"/>
              <a:gd name="T2" fmla="*/ 20 w 27"/>
              <a:gd name="T3" fmla="*/ 27 h 33"/>
              <a:gd name="T4" fmla="*/ 25 w 27"/>
              <a:gd name="T5" fmla="*/ 14 h 33"/>
              <a:gd name="T6" fmla="*/ 19 w 27"/>
              <a:gd name="T7" fmla="*/ 2 h 33"/>
              <a:gd name="T8" fmla="*/ 7 w 27"/>
              <a:gd name="T9" fmla="*/ 7 h 33"/>
              <a:gd name="T10" fmla="*/ 2 w 27"/>
              <a:gd name="T11" fmla="*/ 20 h 33"/>
              <a:gd name="T12" fmla="*/ 13 w 27"/>
              <a:gd name="T13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33">
                <a:moveTo>
                  <a:pt x="13" y="33"/>
                </a:moveTo>
                <a:cubicBezTo>
                  <a:pt x="16" y="32"/>
                  <a:pt x="19" y="31"/>
                  <a:pt x="20" y="27"/>
                </a:cubicBezTo>
                <a:cubicBezTo>
                  <a:pt x="22" y="23"/>
                  <a:pt x="24" y="18"/>
                  <a:pt x="25" y="14"/>
                </a:cubicBezTo>
                <a:cubicBezTo>
                  <a:pt x="27" y="9"/>
                  <a:pt x="24" y="4"/>
                  <a:pt x="19" y="2"/>
                </a:cubicBezTo>
                <a:cubicBezTo>
                  <a:pt x="14" y="0"/>
                  <a:pt x="9" y="2"/>
                  <a:pt x="7" y="7"/>
                </a:cubicBezTo>
                <a:cubicBezTo>
                  <a:pt x="5" y="11"/>
                  <a:pt x="4" y="16"/>
                  <a:pt x="2" y="20"/>
                </a:cubicBezTo>
                <a:cubicBezTo>
                  <a:pt x="0" y="27"/>
                  <a:pt x="5" y="32"/>
                  <a:pt x="13" y="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2706688" y="3298825"/>
            <a:ext cx="117475" cy="109537"/>
          </a:xfrm>
          <a:custGeom>
            <a:avLst/>
            <a:gdLst>
              <a:gd name="T0" fmla="*/ 5 w 31"/>
              <a:gd name="T1" fmla="*/ 18 h 29"/>
              <a:gd name="T2" fmla="*/ 17 w 31"/>
              <a:gd name="T3" fmla="*/ 26 h 29"/>
              <a:gd name="T4" fmla="*/ 31 w 31"/>
              <a:gd name="T5" fmla="*/ 17 h 29"/>
              <a:gd name="T6" fmla="*/ 26 w 31"/>
              <a:gd name="T7" fmla="*/ 9 h 29"/>
              <a:gd name="T8" fmla="*/ 17 w 31"/>
              <a:gd name="T9" fmla="*/ 3 h 29"/>
              <a:gd name="T10" fmla="*/ 3 w 31"/>
              <a:gd name="T11" fmla="*/ 4 h 29"/>
              <a:gd name="T12" fmla="*/ 5 w 31"/>
              <a:gd name="T13" fmla="*/ 1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9">
                <a:moveTo>
                  <a:pt x="5" y="18"/>
                </a:moveTo>
                <a:cubicBezTo>
                  <a:pt x="9" y="21"/>
                  <a:pt x="13" y="24"/>
                  <a:pt x="17" y="26"/>
                </a:cubicBezTo>
                <a:cubicBezTo>
                  <a:pt x="24" y="29"/>
                  <a:pt x="31" y="25"/>
                  <a:pt x="31" y="17"/>
                </a:cubicBezTo>
                <a:cubicBezTo>
                  <a:pt x="31" y="14"/>
                  <a:pt x="30" y="11"/>
                  <a:pt x="26" y="9"/>
                </a:cubicBezTo>
                <a:cubicBezTo>
                  <a:pt x="23" y="7"/>
                  <a:pt x="20" y="5"/>
                  <a:pt x="17" y="3"/>
                </a:cubicBezTo>
                <a:cubicBezTo>
                  <a:pt x="12" y="0"/>
                  <a:pt x="6" y="0"/>
                  <a:pt x="3" y="4"/>
                </a:cubicBezTo>
                <a:cubicBezTo>
                  <a:pt x="0" y="9"/>
                  <a:pt x="0" y="14"/>
                  <a:pt x="5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Freeform 12"/>
          <p:cNvSpPr>
            <a:spLocks/>
          </p:cNvSpPr>
          <p:nvPr/>
        </p:nvSpPr>
        <p:spPr bwMode="auto">
          <a:xfrm>
            <a:off x="3287713" y="3065463"/>
            <a:ext cx="90488" cy="127000"/>
          </a:xfrm>
          <a:custGeom>
            <a:avLst/>
            <a:gdLst>
              <a:gd name="T0" fmla="*/ 15 w 24"/>
              <a:gd name="T1" fmla="*/ 1 h 34"/>
              <a:gd name="T2" fmla="*/ 4 w 24"/>
              <a:gd name="T3" fmla="*/ 8 h 34"/>
              <a:gd name="T4" fmla="*/ 1 w 24"/>
              <a:gd name="T5" fmla="*/ 20 h 34"/>
              <a:gd name="T6" fmla="*/ 7 w 24"/>
              <a:gd name="T7" fmla="*/ 32 h 34"/>
              <a:gd name="T8" fmla="*/ 19 w 24"/>
              <a:gd name="T9" fmla="*/ 28 h 34"/>
              <a:gd name="T10" fmla="*/ 23 w 24"/>
              <a:gd name="T11" fmla="*/ 13 h 34"/>
              <a:gd name="T12" fmla="*/ 15 w 24"/>
              <a:gd name="T13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" h="34">
                <a:moveTo>
                  <a:pt x="15" y="1"/>
                </a:moveTo>
                <a:cubicBezTo>
                  <a:pt x="10" y="0"/>
                  <a:pt x="6" y="3"/>
                  <a:pt x="4" y="8"/>
                </a:cubicBezTo>
                <a:cubicBezTo>
                  <a:pt x="3" y="12"/>
                  <a:pt x="2" y="16"/>
                  <a:pt x="1" y="20"/>
                </a:cubicBezTo>
                <a:cubicBezTo>
                  <a:pt x="0" y="25"/>
                  <a:pt x="2" y="30"/>
                  <a:pt x="7" y="32"/>
                </a:cubicBezTo>
                <a:cubicBezTo>
                  <a:pt x="12" y="34"/>
                  <a:pt x="17" y="32"/>
                  <a:pt x="19" y="28"/>
                </a:cubicBezTo>
                <a:cubicBezTo>
                  <a:pt x="21" y="22"/>
                  <a:pt x="22" y="17"/>
                  <a:pt x="23" y="13"/>
                </a:cubicBezTo>
                <a:cubicBezTo>
                  <a:pt x="24" y="6"/>
                  <a:pt x="20" y="2"/>
                  <a:pt x="1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>
            <a:off x="1624013" y="2643188"/>
            <a:ext cx="95250" cy="123825"/>
          </a:xfrm>
          <a:custGeom>
            <a:avLst/>
            <a:gdLst>
              <a:gd name="T0" fmla="*/ 18 w 25"/>
              <a:gd name="T1" fmla="*/ 6 h 33"/>
              <a:gd name="T2" fmla="*/ 8 w 25"/>
              <a:gd name="T3" fmla="*/ 1 h 33"/>
              <a:gd name="T4" fmla="*/ 0 w 25"/>
              <a:gd name="T5" fmla="*/ 11 h 33"/>
              <a:gd name="T6" fmla="*/ 7 w 25"/>
              <a:gd name="T7" fmla="*/ 28 h 33"/>
              <a:gd name="T8" fmla="*/ 18 w 25"/>
              <a:gd name="T9" fmla="*/ 31 h 33"/>
              <a:gd name="T10" fmla="*/ 23 w 25"/>
              <a:gd name="T11" fmla="*/ 20 h 33"/>
              <a:gd name="T12" fmla="*/ 18 w 25"/>
              <a:gd name="T13" fmla="*/ 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33">
                <a:moveTo>
                  <a:pt x="18" y="6"/>
                </a:moveTo>
                <a:cubicBezTo>
                  <a:pt x="17" y="2"/>
                  <a:pt x="12" y="0"/>
                  <a:pt x="8" y="1"/>
                </a:cubicBezTo>
                <a:cubicBezTo>
                  <a:pt x="3" y="2"/>
                  <a:pt x="0" y="5"/>
                  <a:pt x="0" y="11"/>
                </a:cubicBezTo>
                <a:cubicBezTo>
                  <a:pt x="1" y="16"/>
                  <a:pt x="3" y="23"/>
                  <a:pt x="7" y="28"/>
                </a:cubicBezTo>
                <a:cubicBezTo>
                  <a:pt x="9" y="32"/>
                  <a:pt x="14" y="33"/>
                  <a:pt x="18" y="31"/>
                </a:cubicBezTo>
                <a:cubicBezTo>
                  <a:pt x="22" y="29"/>
                  <a:pt x="25" y="25"/>
                  <a:pt x="23" y="20"/>
                </a:cubicBezTo>
                <a:cubicBezTo>
                  <a:pt x="22" y="15"/>
                  <a:pt x="20" y="11"/>
                  <a:pt x="18" y="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Freeform 14"/>
          <p:cNvSpPr>
            <a:spLocks/>
          </p:cNvSpPr>
          <p:nvPr/>
        </p:nvSpPr>
        <p:spPr bwMode="auto">
          <a:xfrm>
            <a:off x="2835275" y="3362325"/>
            <a:ext cx="125413" cy="84137"/>
          </a:xfrm>
          <a:custGeom>
            <a:avLst/>
            <a:gdLst>
              <a:gd name="T0" fmla="*/ 26 w 33"/>
              <a:gd name="T1" fmla="*/ 3 h 22"/>
              <a:gd name="T2" fmla="*/ 11 w 33"/>
              <a:gd name="T3" fmla="*/ 0 h 22"/>
              <a:gd name="T4" fmla="*/ 1 w 33"/>
              <a:gd name="T5" fmla="*/ 8 h 22"/>
              <a:gd name="T6" fmla="*/ 7 w 33"/>
              <a:gd name="T7" fmla="*/ 19 h 22"/>
              <a:gd name="T8" fmla="*/ 22 w 33"/>
              <a:gd name="T9" fmla="*/ 22 h 22"/>
              <a:gd name="T10" fmla="*/ 32 w 33"/>
              <a:gd name="T11" fmla="*/ 14 h 22"/>
              <a:gd name="T12" fmla="*/ 26 w 33"/>
              <a:gd name="T13" fmla="*/ 3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22">
                <a:moveTo>
                  <a:pt x="26" y="3"/>
                </a:moveTo>
                <a:cubicBezTo>
                  <a:pt x="21" y="1"/>
                  <a:pt x="16" y="1"/>
                  <a:pt x="11" y="0"/>
                </a:cubicBezTo>
                <a:cubicBezTo>
                  <a:pt x="6" y="0"/>
                  <a:pt x="2" y="3"/>
                  <a:pt x="1" y="8"/>
                </a:cubicBezTo>
                <a:cubicBezTo>
                  <a:pt x="0" y="12"/>
                  <a:pt x="3" y="17"/>
                  <a:pt x="7" y="19"/>
                </a:cubicBezTo>
                <a:cubicBezTo>
                  <a:pt x="12" y="20"/>
                  <a:pt x="17" y="21"/>
                  <a:pt x="22" y="22"/>
                </a:cubicBezTo>
                <a:cubicBezTo>
                  <a:pt x="27" y="22"/>
                  <a:pt x="32" y="19"/>
                  <a:pt x="32" y="14"/>
                </a:cubicBezTo>
                <a:cubicBezTo>
                  <a:pt x="33" y="9"/>
                  <a:pt x="31" y="4"/>
                  <a:pt x="26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Freeform 15"/>
          <p:cNvSpPr>
            <a:spLocks/>
          </p:cNvSpPr>
          <p:nvPr/>
        </p:nvSpPr>
        <p:spPr bwMode="auto">
          <a:xfrm>
            <a:off x="2017713" y="1906588"/>
            <a:ext cx="127000" cy="82550"/>
          </a:xfrm>
          <a:custGeom>
            <a:avLst/>
            <a:gdLst>
              <a:gd name="T0" fmla="*/ 12 w 34"/>
              <a:gd name="T1" fmla="*/ 21 h 22"/>
              <a:gd name="T2" fmla="*/ 25 w 34"/>
              <a:gd name="T3" fmla="*/ 19 h 22"/>
              <a:gd name="T4" fmla="*/ 33 w 34"/>
              <a:gd name="T5" fmla="*/ 9 h 22"/>
              <a:gd name="T6" fmla="*/ 22 w 34"/>
              <a:gd name="T7" fmla="*/ 0 h 22"/>
              <a:gd name="T8" fmla="*/ 8 w 34"/>
              <a:gd name="T9" fmla="*/ 2 h 22"/>
              <a:gd name="T10" fmla="*/ 1 w 34"/>
              <a:gd name="T11" fmla="*/ 13 h 22"/>
              <a:gd name="T12" fmla="*/ 12 w 34"/>
              <a:gd name="T13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22">
                <a:moveTo>
                  <a:pt x="12" y="21"/>
                </a:moveTo>
                <a:cubicBezTo>
                  <a:pt x="16" y="21"/>
                  <a:pt x="21" y="20"/>
                  <a:pt x="25" y="19"/>
                </a:cubicBezTo>
                <a:cubicBezTo>
                  <a:pt x="31" y="18"/>
                  <a:pt x="34" y="14"/>
                  <a:pt x="33" y="9"/>
                </a:cubicBezTo>
                <a:cubicBezTo>
                  <a:pt x="32" y="4"/>
                  <a:pt x="28" y="0"/>
                  <a:pt x="22" y="0"/>
                </a:cubicBezTo>
                <a:cubicBezTo>
                  <a:pt x="18" y="1"/>
                  <a:pt x="13" y="1"/>
                  <a:pt x="8" y="2"/>
                </a:cubicBezTo>
                <a:cubicBezTo>
                  <a:pt x="3" y="4"/>
                  <a:pt x="0" y="9"/>
                  <a:pt x="1" y="13"/>
                </a:cubicBezTo>
                <a:cubicBezTo>
                  <a:pt x="2" y="19"/>
                  <a:pt x="7" y="22"/>
                  <a:pt x="12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16"/>
          <p:cNvSpPr>
            <a:spLocks/>
          </p:cNvSpPr>
          <p:nvPr/>
        </p:nvSpPr>
        <p:spPr bwMode="auto">
          <a:xfrm>
            <a:off x="1768475" y="2008188"/>
            <a:ext cx="115888" cy="109537"/>
          </a:xfrm>
          <a:custGeom>
            <a:avLst/>
            <a:gdLst>
              <a:gd name="T0" fmla="*/ 16 w 31"/>
              <a:gd name="T1" fmla="*/ 26 h 29"/>
              <a:gd name="T2" fmla="*/ 27 w 31"/>
              <a:gd name="T3" fmla="*/ 17 h 29"/>
              <a:gd name="T4" fmla="*/ 29 w 31"/>
              <a:gd name="T5" fmla="*/ 6 h 29"/>
              <a:gd name="T6" fmla="*/ 20 w 31"/>
              <a:gd name="T7" fmla="*/ 0 h 29"/>
              <a:gd name="T8" fmla="*/ 15 w 31"/>
              <a:gd name="T9" fmla="*/ 2 h 29"/>
              <a:gd name="T10" fmla="*/ 3 w 31"/>
              <a:gd name="T11" fmla="*/ 11 h 29"/>
              <a:gd name="T12" fmla="*/ 3 w 31"/>
              <a:gd name="T13" fmla="*/ 24 h 29"/>
              <a:gd name="T14" fmla="*/ 16 w 31"/>
              <a:gd name="T15" fmla="*/ 2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" h="29">
                <a:moveTo>
                  <a:pt x="16" y="26"/>
                </a:moveTo>
                <a:cubicBezTo>
                  <a:pt x="20" y="23"/>
                  <a:pt x="23" y="20"/>
                  <a:pt x="27" y="17"/>
                </a:cubicBezTo>
                <a:cubicBezTo>
                  <a:pt x="30" y="14"/>
                  <a:pt x="31" y="10"/>
                  <a:pt x="29" y="6"/>
                </a:cubicBezTo>
                <a:cubicBezTo>
                  <a:pt x="27" y="2"/>
                  <a:pt x="24" y="0"/>
                  <a:pt x="20" y="0"/>
                </a:cubicBezTo>
                <a:cubicBezTo>
                  <a:pt x="18" y="0"/>
                  <a:pt x="16" y="1"/>
                  <a:pt x="15" y="2"/>
                </a:cubicBezTo>
                <a:cubicBezTo>
                  <a:pt x="11" y="5"/>
                  <a:pt x="7" y="8"/>
                  <a:pt x="3" y="11"/>
                </a:cubicBezTo>
                <a:cubicBezTo>
                  <a:pt x="0" y="14"/>
                  <a:pt x="0" y="20"/>
                  <a:pt x="3" y="24"/>
                </a:cubicBezTo>
                <a:cubicBezTo>
                  <a:pt x="6" y="28"/>
                  <a:pt x="12" y="29"/>
                  <a:pt x="16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0" name="Freeform 17"/>
          <p:cNvSpPr>
            <a:spLocks/>
          </p:cNvSpPr>
          <p:nvPr/>
        </p:nvSpPr>
        <p:spPr bwMode="auto">
          <a:xfrm>
            <a:off x="2295525" y="1933575"/>
            <a:ext cx="120650" cy="104775"/>
          </a:xfrm>
          <a:custGeom>
            <a:avLst/>
            <a:gdLst>
              <a:gd name="T0" fmla="*/ 6 w 32"/>
              <a:gd name="T1" fmla="*/ 20 h 28"/>
              <a:gd name="T2" fmla="*/ 19 w 32"/>
              <a:gd name="T3" fmla="*/ 26 h 28"/>
              <a:gd name="T4" fmla="*/ 32 w 32"/>
              <a:gd name="T5" fmla="*/ 17 h 28"/>
              <a:gd name="T6" fmla="*/ 27 w 32"/>
              <a:gd name="T7" fmla="*/ 8 h 28"/>
              <a:gd name="T8" fmla="*/ 14 w 32"/>
              <a:gd name="T9" fmla="*/ 2 h 28"/>
              <a:gd name="T10" fmla="*/ 2 w 32"/>
              <a:gd name="T11" fmla="*/ 7 h 28"/>
              <a:gd name="T12" fmla="*/ 6 w 32"/>
              <a:gd name="T13" fmla="*/ 2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28">
                <a:moveTo>
                  <a:pt x="6" y="20"/>
                </a:moveTo>
                <a:cubicBezTo>
                  <a:pt x="10" y="22"/>
                  <a:pt x="14" y="24"/>
                  <a:pt x="19" y="26"/>
                </a:cubicBezTo>
                <a:cubicBezTo>
                  <a:pt x="25" y="28"/>
                  <a:pt x="32" y="23"/>
                  <a:pt x="32" y="17"/>
                </a:cubicBezTo>
                <a:cubicBezTo>
                  <a:pt x="32" y="13"/>
                  <a:pt x="30" y="10"/>
                  <a:pt x="27" y="8"/>
                </a:cubicBezTo>
                <a:cubicBezTo>
                  <a:pt x="23" y="6"/>
                  <a:pt x="18" y="4"/>
                  <a:pt x="14" y="2"/>
                </a:cubicBezTo>
                <a:cubicBezTo>
                  <a:pt x="9" y="0"/>
                  <a:pt x="4" y="3"/>
                  <a:pt x="2" y="7"/>
                </a:cubicBezTo>
                <a:cubicBezTo>
                  <a:pt x="0" y="12"/>
                  <a:pt x="1" y="18"/>
                  <a:pt x="6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1" name="Freeform 18"/>
          <p:cNvSpPr>
            <a:spLocks/>
          </p:cNvSpPr>
          <p:nvPr/>
        </p:nvSpPr>
        <p:spPr bwMode="auto">
          <a:xfrm>
            <a:off x="1590675" y="2363788"/>
            <a:ext cx="79375" cy="123825"/>
          </a:xfrm>
          <a:custGeom>
            <a:avLst/>
            <a:gdLst>
              <a:gd name="T0" fmla="*/ 10 w 21"/>
              <a:gd name="T1" fmla="*/ 32 h 33"/>
              <a:gd name="T2" fmla="*/ 20 w 21"/>
              <a:gd name="T3" fmla="*/ 22 h 33"/>
              <a:gd name="T4" fmla="*/ 21 w 21"/>
              <a:gd name="T5" fmla="*/ 11 h 33"/>
              <a:gd name="T6" fmla="*/ 13 w 21"/>
              <a:gd name="T7" fmla="*/ 1 h 33"/>
              <a:gd name="T8" fmla="*/ 2 w 21"/>
              <a:gd name="T9" fmla="*/ 8 h 33"/>
              <a:gd name="T10" fmla="*/ 0 w 21"/>
              <a:gd name="T11" fmla="*/ 20 h 33"/>
              <a:gd name="T12" fmla="*/ 10 w 21"/>
              <a:gd name="T13" fmla="*/ 3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33">
                <a:moveTo>
                  <a:pt x="10" y="32"/>
                </a:moveTo>
                <a:cubicBezTo>
                  <a:pt x="15" y="33"/>
                  <a:pt x="20" y="28"/>
                  <a:pt x="20" y="22"/>
                </a:cubicBezTo>
                <a:cubicBezTo>
                  <a:pt x="20" y="18"/>
                  <a:pt x="21" y="14"/>
                  <a:pt x="21" y="11"/>
                </a:cubicBezTo>
                <a:cubicBezTo>
                  <a:pt x="21" y="5"/>
                  <a:pt x="18" y="1"/>
                  <a:pt x="13" y="1"/>
                </a:cubicBezTo>
                <a:cubicBezTo>
                  <a:pt x="7" y="0"/>
                  <a:pt x="2" y="3"/>
                  <a:pt x="2" y="8"/>
                </a:cubicBezTo>
                <a:cubicBezTo>
                  <a:pt x="1" y="13"/>
                  <a:pt x="1" y="17"/>
                  <a:pt x="0" y="20"/>
                </a:cubicBezTo>
                <a:cubicBezTo>
                  <a:pt x="0" y="28"/>
                  <a:pt x="4" y="32"/>
                  <a:pt x="10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1673225" y="2103438"/>
            <a:ext cx="106363" cy="120650"/>
          </a:xfrm>
          <a:custGeom>
            <a:avLst/>
            <a:gdLst>
              <a:gd name="T0" fmla="*/ 22 w 28"/>
              <a:gd name="T1" fmla="*/ 2 h 32"/>
              <a:gd name="T2" fmla="*/ 11 w 28"/>
              <a:gd name="T3" fmla="*/ 4 h 32"/>
              <a:gd name="T4" fmla="*/ 2 w 28"/>
              <a:gd name="T5" fmla="*/ 17 h 32"/>
              <a:gd name="T6" fmla="*/ 3 w 28"/>
              <a:gd name="T7" fmla="*/ 27 h 32"/>
              <a:gd name="T8" fmla="*/ 14 w 28"/>
              <a:gd name="T9" fmla="*/ 30 h 32"/>
              <a:gd name="T10" fmla="*/ 28 w 28"/>
              <a:gd name="T11" fmla="*/ 11 h 32"/>
              <a:gd name="T12" fmla="*/ 22 w 28"/>
              <a:gd name="T13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2">
                <a:moveTo>
                  <a:pt x="22" y="2"/>
                </a:moveTo>
                <a:cubicBezTo>
                  <a:pt x="18" y="0"/>
                  <a:pt x="14" y="1"/>
                  <a:pt x="11" y="4"/>
                </a:cubicBezTo>
                <a:cubicBezTo>
                  <a:pt x="8" y="8"/>
                  <a:pt x="5" y="12"/>
                  <a:pt x="2" y="17"/>
                </a:cubicBezTo>
                <a:cubicBezTo>
                  <a:pt x="0" y="20"/>
                  <a:pt x="1" y="24"/>
                  <a:pt x="3" y="27"/>
                </a:cubicBezTo>
                <a:cubicBezTo>
                  <a:pt x="6" y="30"/>
                  <a:pt x="10" y="32"/>
                  <a:pt x="14" y="30"/>
                </a:cubicBezTo>
                <a:cubicBezTo>
                  <a:pt x="18" y="29"/>
                  <a:pt x="28" y="16"/>
                  <a:pt x="28" y="11"/>
                </a:cubicBezTo>
                <a:cubicBezTo>
                  <a:pt x="28" y="7"/>
                  <a:pt x="26" y="4"/>
                  <a:pt x="22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3" name="Freeform 20"/>
          <p:cNvSpPr>
            <a:spLocks/>
          </p:cNvSpPr>
          <p:nvPr/>
        </p:nvSpPr>
        <p:spPr bwMode="auto">
          <a:xfrm>
            <a:off x="2416175" y="2005013"/>
            <a:ext cx="114300" cy="112712"/>
          </a:xfrm>
          <a:custGeom>
            <a:avLst/>
            <a:gdLst>
              <a:gd name="T0" fmla="*/ 14 w 30"/>
              <a:gd name="T1" fmla="*/ 27 h 30"/>
              <a:gd name="T2" fmla="*/ 25 w 30"/>
              <a:gd name="T3" fmla="*/ 28 h 30"/>
              <a:gd name="T4" fmla="*/ 30 w 30"/>
              <a:gd name="T5" fmla="*/ 18 h 30"/>
              <a:gd name="T6" fmla="*/ 27 w 30"/>
              <a:gd name="T7" fmla="*/ 13 h 30"/>
              <a:gd name="T8" fmla="*/ 17 w 30"/>
              <a:gd name="T9" fmla="*/ 3 h 30"/>
              <a:gd name="T10" fmla="*/ 3 w 30"/>
              <a:gd name="T11" fmla="*/ 5 h 30"/>
              <a:gd name="T12" fmla="*/ 4 w 30"/>
              <a:gd name="T13" fmla="*/ 18 h 30"/>
              <a:gd name="T14" fmla="*/ 14 w 30"/>
              <a:gd name="T15" fmla="*/ 27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0" h="30">
                <a:moveTo>
                  <a:pt x="14" y="27"/>
                </a:moveTo>
                <a:cubicBezTo>
                  <a:pt x="17" y="29"/>
                  <a:pt x="21" y="30"/>
                  <a:pt x="25" y="28"/>
                </a:cubicBezTo>
                <a:cubicBezTo>
                  <a:pt x="28" y="27"/>
                  <a:pt x="30" y="23"/>
                  <a:pt x="30" y="18"/>
                </a:cubicBezTo>
                <a:cubicBezTo>
                  <a:pt x="30" y="17"/>
                  <a:pt x="29" y="14"/>
                  <a:pt x="27" y="13"/>
                </a:cubicBezTo>
                <a:cubicBezTo>
                  <a:pt x="24" y="9"/>
                  <a:pt x="20" y="6"/>
                  <a:pt x="17" y="3"/>
                </a:cubicBezTo>
                <a:cubicBezTo>
                  <a:pt x="13" y="0"/>
                  <a:pt x="7" y="1"/>
                  <a:pt x="3" y="5"/>
                </a:cubicBezTo>
                <a:cubicBezTo>
                  <a:pt x="0" y="9"/>
                  <a:pt x="1" y="15"/>
                  <a:pt x="4" y="18"/>
                </a:cubicBezTo>
                <a:cubicBezTo>
                  <a:pt x="8" y="21"/>
                  <a:pt x="11" y="24"/>
                  <a:pt x="14" y="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4" name="Freeform 21"/>
          <p:cNvSpPr>
            <a:spLocks/>
          </p:cNvSpPr>
          <p:nvPr/>
        </p:nvSpPr>
        <p:spPr bwMode="auto">
          <a:xfrm>
            <a:off x="2160588" y="1906588"/>
            <a:ext cx="123825" cy="82550"/>
          </a:xfrm>
          <a:custGeom>
            <a:avLst/>
            <a:gdLst>
              <a:gd name="T0" fmla="*/ 10 w 33"/>
              <a:gd name="T1" fmla="*/ 20 h 22"/>
              <a:gd name="T2" fmla="*/ 20 w 33"/>
              <a:gd name="T3" fmla="*/ 21 h 22"/>
              <a:gd name="T4" fmla="*/ 32 w 33"/>
              <a:gd name="T5" fmla="*/ 14 h 22"/>
              <a:gd name="T6" fmla="*/ 25 w 33"/>
              <a:gd name="T7" fmla="*/ 2 h 22"/>
              <a:gd name="T8" fmla="*/ 12 w 33"/>
              <a:gd name="T9" fmla="*/ 0 h 22"/>
              <a:gd name="T10" fmla="*/ 1 w 33"/>
              <a:gd name="T11" fmla="*/ 9 h 22"/>
              <a:gd name="T12" fmla="*/ 10 w 33"/>
              <a:gd name="T1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22">
                <a:moveTo>
                  <a:pt x="10" y="20"/>
                </a:moveTo>
                <a:cubicBezTo>
                  <a:pt x="14" y="20"/>
                  <a:pt x="17" y="20"/>
                  <a:pt x="20" y="21"/>
                </a:cubicBezTo>
                <a:cubicBezTo>
                  <a:pt x="26" y="22"/>
                  <a:pt x="31" y="19"/>
                  <a:pt x="32" y="14"/>
                </a:cubicBezTo>
                <a:cubicBezTo>
                  <a:pt x="33" y="8"/>
                  <a:pt x="30" y="3"/>
                  <a:pt x="25" y="2"/>
                </a:cubicBezTo>
                <a:cubicBezTo>
                  <a:pt x="20" y="1"/>
                  <a:pt x="16" y="1"/>
                  <a:pt x="12" y="0"/>
                </a:cubicBezTo>
                <a:cubicBezTo>
                  <a:pt x="6" y="0"/>
                  <a:pt x="1" y="3"/>
                  <a:pt x="1" y="9"/>
                </a:cubicBezTo>
                <a:cubicBezTo>
                  <a:pt x="0" y="15"/>
                  <a:pt x="4" y="19"/>
                  <a:pt x="1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5" name="Freeform 22"/>
          <p:cNvSpPr>
            <a:spLocks/>
          </p:cNvSpPr>
          <p:nvPr/>
        </p:nvSpPr>
        <p:spPr bwMode="auto">
          <a:xfrm>
            <a:off x="2586038" y="2235200"/>
            <a:ext cx="101600" cy="120650"/>
          </a:xfrm>
          <a:custGeom>
            <a:avLst/>
            <a:gdLst>
              <a:gd name="T0" fmla="*/ 2 w 27"/>
              <a:gd name="T1" fmla="*/ 12 h 32"/>
              <a:gd name="T2" fmla="*/ 8 w 27"/>
              <a:gd name="T3" fmla="*/ 27 h 32"/>
              <a:gd name="T4" fmla="*/ 20 w 27"/>
              <a:gd name="T5" fmla="*/ 30 h 32"/>
              <a:gd name="T6" fmla="*/ 25 w 27"/>
              <a:gd name="T7" fmla="*/ 19 h 32"/>
              <a:gd name="T8" fmla="*/ 19 w 27"/>
              <a:gd name="T9" fmla="*/ 5 h 32"/>
              <a:gd name="T10" fmla="*/ 11 w 27"/>
              <a:gd name="T11" fmla="*/ 0 h 32"/>
              <a:gd name="T12" fmla="*/ 2 w 27"/>
              <a:gd name="T13" fmla="*/ 1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32">
                <a:moveTo>
                  <a:pt x="2" y="12"/>
                </a:moveTo>
                <a:cubicBezTo>
                  <a:pt x="3" y="17"/>
                  <a:pt x="5" y="22"/>
                  <a:pt x="8" y="27"/>
                </a:cubicBezTo>
                <a:cubicBezTo>
                  <a:pt x="10" y="31"/>
                  <a:pt x="16" y="32"/>
                  <a:pt x="20" y="30"/>
                </a:cubicBezTo>
                <a:cubicBezTo>
                  <a:pt x="24" y="28"/>
                  <a:pt x="27" y="23"/>
                  <a:pt x="25" y="19"/>
                </a:cubicBezTo>
                <a:cubicBezTo>
                  <a:pt x="24" y="14"/>
                  <a:pt x="22" y="9"/>
                  <a:pt x="19" y="5"/>
                </a:cubicBezTo>
                <a:cubicBezTo>
                  <a:pt x="18" y="1"/>
                  <a:pt x="15" y="0"/>
                  <a:pt x="11" y="0"/>
                </a:cubicBezTo>
                <a:cubicBezTo>
                  <a:pt x="5" y="0"/>
                  <a:pt x="0" y="6"/>
                  <a:pt x="2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6" name="Freeform 23"/>
          <p:cNvSpPr>
            <a:spLocks/>
          </p:cNvSpPr>
          <p:nvPr/>
        </p:nvSpPr>
        <p:spPr bwMode="auto">
          <a:xfrm>
            <a:off x="2635250" y="2363788"/>
            <a:ext cx="87313" cy="123825"/>
          </a:xfrm>
          <a:custGeom>
            <a:avLst/>
            <a:gdLst>
              <a:gd name="T0" fmla="*/ 8 w 23"/>
              <a:gd name="T1" fmla="*/ 1 h 33"/>
              <a:gd name="T2" fmla="*/ 1 w 23"/>
              <a:gd name="T3" fmla="*/ 13 h 33"/>
              <a:gd name="T4" fmla="*/ 3 w 23"/>
              <a:gd name="T5" fmla="*/ 25 h 33"/>
              <a:gd name="T6" fmla="*/ 14 w 23"/>
              <a:gd name="T7" fmla="*/ 33 h 33"/>
              <a:gd name="T8" fmla="*/ 22 w 23"/>
              <a:gd name="T9" fmla="*/ 21 h 33"/>
              <a:gd name="T10" fmla="*/ 20 w 23"/>
              <a:gd name="T11" fmla="*/ 8 h 33"/>
              <a:gd name="T12" fmla="*/ 8 w 23"/>
              <a:gd name="T13" fmla="*/ 1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3">
                <a:moveTo>
                  <a:pt x="8" y="1"/>
                </a:moveTo>
                <a:cubicBezTo>
                  <a:pt x="3" y="3"/>
                  <a:pt x="0" y="8"/>
                  <a:pt x="1" y="13"/>
                </a:cubicBezTo>
                <a:cubicBezTo>
                  <a:pt x="2" y="17"/>
                  <a:pt x="2" y="21"/>
                  <a:pt x="3" y="25"/>
                </a:cubicBezTo>
                <a:cubicBezTo>
                  <a:pt x="4" y="30"/>
                  <a:pt x="8" y="33"/>
                  <a:pt x="14" y="33"/>
                </a:cubicBezTo>
                <a:cubicBezTo>
                  <a:pt x="19" y="32"/>
                  <a:pt x="23" y="28"/>
                  <a:pt x="22" y="21"/>
                </a:cubicBezTo>
                <a:cubicBezTo>
                  <a:pt x="22" y="18"/>
                  <a:pt x="21" y="13"/>
                  <a:pt x="20" y="8"/>
                </a:cubicBezTo>
                <a:cubicBezTo>
                  <a:pt x="18" y="3"/>
                  <a:pt x="13" y="0"/>
                  <a:pt x="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7" name="Freeform 24"/>
          <p:cNvSpPr>
            <a:spLocks/>
          </p:cNvSpPr>
          <p:nvPr/>
        </p:nvSpPr>
        <p:spPr bwMode="auto">
          <a:xfrm>
            <a:off x="2616200" y="3192463"/>
            <a:ext cx="106363" cy="122237"/>
          </a:xfrm>
          <a:custGeom>
            <a:avLst/>
            <a:gdLst>
              <a:gd name="T0" fmla="*/ 18 w 28"/>
              <a:gd name="T1" fmla="*/ 5 h 32"/>
              <a:gd name="T2" fmla="*/ 7 w 28"/>
              <a:gd name="T3" fmla="*/ 1 h 32"/>
              <a:gd name="T4" fmla="*/ 0 w 28"/>
              <a:gd name="T5" fmla="*/ 11 h 32"/>
              <a:gd name="T6" fmla="*/ 1 w 28"/>
              <a:gd name="T7" fmla="*/ 13 h 32"/>
              <a:gd name="T8" fmla="*/ 11 w 28"/>
              <a:gd name="T9" fmla="*/ 29 h 32"/>
              <a:gd name="T10" fmla="*/ 24 w 28"/>
              <a:gd name="T11" fmla="*/ 28 h 32"/>
              <a:gd name="T12" fmla="*/ 25 w 28"/>
              <a:gd name="T13" fmla="*/ 16 h 32"/>
              <a:gd name="T14" fmla="*/ 18 w 28"/>
              <a:gd name="T15" fmla="*/ 5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2">
                <a:moveTo>
                  <a:pt x="18" y="5"/>
                </a:moveTo>
                <a:cubicBezTo>
                  <a:pt x="15" y="1"/>
                  <a:pt x="11" y="0"/>
                  <a:pt x="7" y="1"/>
                </a:cubicBezTo>
                <a:cubicBezTo>
                  <a:pt x="3" y="3"/>
                  <a:pt x="0" y="6"/>
                  <a:pt x="0" y="11"/>
                </a:cubicBezTo>
                <a:cubicBezTo>
                  <a:pt x="0" y="12"/>
                  <a:pt x="0" y="13"/>
                  <a:pt x="1" y="13"/>
                </a:cubicBezTo>
                <a:cubicBezTo>
                  <a:pt x="4" y="18"/>
                  <a:pt x="7" y="24"/>
                  <a:pt x="11" y="29"/>
                </a:cubicBezTo>
                <a:cubicBezTo>
                  <a:pt x="14" y="32"/>
                  <a:pt x="20" y="32"/>
                  <a:pt x="24" y="28"/>
                </a:cubicBezTo>
                <a:cubicBezTo>
                  <a:pt x="27" y="25"/>
                  <a:pt x="28" y="20"/>
                  <a:pt x="25" y="16"/>
                </a:cubicBezTo>
                <a:cubicBezTo>
                  <a:pt x="23" y="12"/>
                  <a:pt x="21" y="9"/>
                  <a:pt x="18" y="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25"/>
          <p:cNvSpPr>
            <a:spLocks/>
          </p:cNvSpPr>
          <p:nvPr/>
        </p:nvSpPr>
        <p:spPr bwMode="auto">
          <a:xfrm>
            <a:off x="3111500" y="3298825"/>
            <a:ext cx="120650" cy="101600"/>
          </a:xfrm>
          <a:custGeom>
            <a:avLst/>
            <a:gdLst>
              <a:gd name="T0" fmla="*/ 16 w 32"/>
              <a:gd name="T1" fmla="*/ 2 h 27"/>
              <a:gd name="T2" fmla="*/ 5 w 32"/>
              <a:gd name="T3" fmla="*/ 9 h 27"/>
              <a:gd name="T4" fmla="*/ 1 w 32"/>
              <a:gd name="T5" fmla="*/ 20 h 27"/>
              <a:gd name="T6" fmla="*/ 11 w 32"/>
              <a:gd name="T7" fmla="*/ 27 h 27"/>
              <a:gd name="T8" fmla="*/ 13 w 32"/>
              <a:gd name="T9" fmla="*/ 26 h 27"/>
              <a:gd name="T10" fmla="*/ 28 w 32"/>
              <a:gd name="T11" fmla="*/ 17 h 27"/>
              <a:gd name="T12" fmla="*/ 29 w 32"/>
              <a:gd name="T13" fmla="*/ 4 h 27"/>
              <a:gd name="T14" fmla="*/ 16 w 32"/>
              <a:gd name="T15" fmla="*/ 2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" h="27">
                <a:moveTo>
                  <a:pt x="16" y="2"/>
                </a:moveTo>
                <a:cubicBezTo>
                  <a:pt x="12" y="4"/>
                  <a:pt x="8" y="7"/>
                  <a:pt x="5" y="9"/>
                </a:cubicBezTo>
                <a:cubicBezTo>
                  <a:pt x="1" y="12"/>
                  <a:pt x="0" y="16"/>
                  <a:pt x="1" y="20"/>
                </a:cubicBezTo>
                <a:cubicBezTo>
                  <a:pt x="2" y="24"/>
                  <a:pt x="6" y="27"/>
                  <a:pt x="11" y="27"/>
                </a:cubicBezTo>
                <a:cubicBezTo>
                  <a:pt x="11" y="27"/>
                  <a:pt x="12" y="27"/>
                  <a:pt x="13" y="26"/>
                </a:cubicBezTo>
                <a:cubicBezTo>
                  <a:pt x="18" y="23"/>
                  <a:pt x="24" y="20"/>
                  <a:pt x="28" y="17"/>
                </a:cubicBezTo>
                <a:cubicBezTo>
                  <a:pt x="32" y="14"/>
                  <a:pt x="31" y="8"/>
                  <a:pt x="29" y="4"/>
                </a:cubicBezTo>
                <a:cubicBezTo>
                  <a:pt x="26" y="1"/>
                  <a:pt x="19" y="0"/>
                  <a:pt x="16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9" name="Freeform 26"/>
          <p:cNvSpPr>
            <a:spLocks/>
          </p:cNvSpPr>
          <p:nvPr/>
        </p:nvSpPr>
        <p:spPr bwMode="auto">
          <a:xfrm>
            <a:off x="1593850" y="2503488"/>
            <a:ext cx="84138" cy="127000"/>
          </a:xfrm>
          <a:custGeom>
            <a:avLst/>
            <a:gdLst>
              <a:gd name="T0" fmla="*/ 15 w 22"/>
              <a:gd name="T1" fmla="*/ 32 h 34"/>
              <a:gd name="T2" fmla="*/ 9 w 22"/>
              <a:gd name="T3" fmla="*/ 25 h 34"/>
              <a:gd name="T4" fmla="*/ 10 w 22"/>
              <a:gd name="T5" fmla="*/ 25 h 34"/>
              <a:gd name="T6" fmla="*/ 16 w 22"/>
              <a:gd name="T7" fmla="*/ 32 h 34"/>
              <a:gd name="T8" fmla="*/ 21 w 22"/>
              <a:gd name="T9" fmla="*/ 23 h 34"/>
              <a:gd name="T10" fmla="*/ 19 w 22"/>
              <a:gd name="T11" fmla="*/ 8 h 34"/>
              <a:gd name="T12" fmla="*/ 9 w 22"/>
              <a:gd name="T13" fmla="*/ 1 h 34"/>
              <a:gd name="T14" fmla="*/ 0 w 22"/>
              <a:gd name="T15" fmla="*/ 11 h 34"/>
              <a:gd name="T16" fmla="*/ 2 w 22"/>
              <a:gd name="T17" fmla="*/ 25 h 34"/>
              <a:gd name="T18" fmla="*/ 15 w 22"/>
              <a:gd name="T19" fmla="*/ 32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" h="34">
                <a:moveTo>
                  <a:pt x="15" y="32"/>
                </a:moveTo>
                <a:cubicBezTo>
                  <a:pt x="13" y="30"/>
                  <a:pt x="11" y="27"/>
                  <a:pt x="9" y="25"/>
                </a:cubicBezTo>
                <a:cubicBezTo>
                  <a:pt x="9" y="25"/>
                  <a:pt x="9" y="25"/>
                  <a:pt x="10" y="25"/>
                </a:cubicBezTo>
                <a:cubicBezTo>
                  <a:pt x="12" y="27"/>
                  <a:pt x="14" y="29"/>
                  <a:pt x="16" y="32"/>
                </a:cubicBezTo>
                <a:cubicBezTo>
                  <a:pt x="20" y="29"/>
                  <a:pt x="22" y="26"/>
                  <a:pt x="21" y="23"/>
                </a:cubicBezTo>
                <a:cubicBezTo>
                  <a:pt x="21" y="18"/>
                  <a:pt x="20" y="13"/>
                  <a:pt x="19" y="8"/>
                </a:cubicBezTo>
                <a:cubicBezTo>
                  <a:pt x="18" y="3"/>
                  <a:pt x="13" y="0"/>
                  <a:pt x="9" y="1"/>
                </a:cubicBezTo>
                <a:cubicBezTo>
                  <a:pt x="3" y="2"/>
                  <a:pt x="0" y="6"/>
                  <a:pt x="0" y="11"/>
                </a:cubicBezTo>
                <a:cubicBezTo>
                  <a:pt x="0" y="16"/>
                  <a:pt x="1" y="21"/>
                  <a:pt x="2" y="25"/>
                </a:cubicBezTo>
                <a:cubicBezTo>
                  <a:pt x="3" y="31"/>
                  <a:pt x="10" y="34"/>
                  <a:pt x="15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0" name="Freeform 27"/>
          <p:cNvSpPr>
            <a:spLocks/>
          </p:cNvSpPr>
          <p:nvPr/>
        </p:nvSpPr>
        <p:spPr bwMode="auto">
          <a:xfrm>
            <a:off x="2635250" y="2646363"/>
            <a:ext cx="79375" cy="104775"/>
          </a:xfrm>
          <a:custGeom>
            <a:avLst/>
            <a:gdLst>
              <a:gd name="T0" fmla="*/ 2 w 21"/>
              <a:gd name="T1" fmla="*/ 8 h 28"/>
              <a:gd name="T2" fmla="*/ 0 w 21"/>
              <a:gd name="T3" fmla="*/ 16 h 28"/>
              <a:gd name="T4" fmla="*/ 9 w 21"/>
              <a:gd name="T5" fmla="*/ 27 h 28"/>
              <a:gd name="T6" fmla="*/ 20 w 21"/>
              <a:gd name="T7" fmla="*/ 20 h 28"/>
              <a:gd name="T8" fmla="*/ 21 w 21"/>
              <a:gd name="T9" fmla="*/ 10 h 28"/>
              <a:gd name="T10" fmla="*/ 13 w 21"/>
              <a:gd name="T11" fmla="*/ 1 h 28"/>
              <a:gd name="T12" fmla="*/ 2 w 21"/>
              <a:gd name="T13" fmla="*/ 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8">
                <a:moveTo>
                  <a:pt x="2" y="8"/>
                </a:moveTo>
                <a:cubicBezTo>
                  <a:pt x="1" y="11"/>
                  <a:pt x="1" y="14"/>
                  <a:pt x="0" y="16"/>
                </a:cubicBezTo>
                <a:cubicBezTo>
                  <a:pt x="0" y="22"/>
                  <a:pt x="4" y="26"/>
                  <a:pt x="9" y="27"/>
                </a:cubicBezTo>
                <a:cubicBezTo>
                  <a:pt x="13" y="28"/>
                  <a:pt x="18" y="25"/>
                  <a:pt x="20" y="20"/>
                </a:cubicBezTo>
                <a:cubicBezTo>
                  <a:pt x="20" y="17"/>
                  <a:pt x="21" y="14"/>
                  <a:pt x="21" y="10"/>
                </a:cubicBezTo>
                <a:cubicBezTo>
                  <a:pt x="21" y="6"/>
                  <a:pt x="17" y="1"/>
                  <a:pt x="13" y="1"/>
                </a:cubicBezTo>
                <a:cubicBezTo>
                  <a:pt x="8" y="0"/>
                  <a:pt x="3" y="3"/>
                  <a:pt x="2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1" name="Freeform 28"/>
          <p:cNvSpPr>
            <a:spLocks/>
          </p:cNvSpPr>
          <p:nvPr/>
        </p:nvSpPr>
        <p:spPr bwMode="auto">
          <a:xfrm>
            <a:off x="3219450" y="3197225"/>
            <a:ext cx="84138" cy="120650"/>
          </a:xfrm>
          <a:custGeom>
            <a:avLst/>
            <a:gdLst>
              <a:gd name="T0" fmla="*/ 13 w 22"/>
              <a:gd name="T1" fmla="*/ 2 h 32"/>
              <a:gd name="T2" fmla="*/ 12 w 22"/>
              <a:gd name="T3" fmla="*/ 3 h 32"/>
              <a:gd name="T4" fmla="*/ 11 w 22"/>
              <a:gd name="T5" fmla="*/ 5 h 32"/>
              <a:gd name="T6" fmla="*/ 8 w 22"/>
              <a:gd name="T7" fmla="*/ 8 h 32"/>
              <a:gd name="T8" fmla="*/ 6 w 22"/>
              <a:gd name="T9" fmla="*/ 12 h 32"/>
              <a:gd name="T10" fmla="*/ 3 w 22"/>
              <a:gd name="T11" fmla="*/ 18 h 32"/>
              <a:gd name="T12" fmla="*/ 3 w 22"/>
              <a:gd name="T13" fmla="*/ 25 h 32"/>
              <a:gd name="T14" fmla="*/ 3 w 22"/>
              <a:gd name="T15" fmla="*/ 26 h 32"/>
              <a:gd name="T16" fmla="*/ 19 w 22"/>
              <a:gd name="T17" fmla="*/ 25 h 32"/>
              <a:gd name="T18" fmla="*/ 19 w 22"/>
              <a:gd name="T19" fmla="*/ 19 h 32"/>
              <a:gd name="T20" fmla="*/ 20 w 22"/>
              <a:gd name="T21" fmla="*/ 4 h 32"/>
              <a:gd name="T22" fmla="*/ 13 w 22"/>
              <a:gd name="T23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" h="32">
                <a:moveTo>
                  <a:pt x="13" y="2"/>
                </a:moveTo>
                <a:cubicBezTo>
                  <a:pt x="13" y="2"/>
                  <a:pt x="12" y="3"/>
                  <a:pt x="12" y="3"/>
                </a:cubicBezTo>
                <a:cubicBezTo>
                  <a:pt x="11" y="4"/>
                  <a:pt x="11" y="4"/>
                  <a:pt x="11" y="5"/>
                </a:cubicBezTo>
                <a:cubicBezTo>
                  <a:pt x="10" y="6"/>
                  <a:pt x="9" y="6"/>
                  <a:pt x="8" y="8"/>
                </a:cubicBezTo>
                <a:cubicBezTo>
                  <a:pt x="7" y="9"/>
                  <a:pt x="6" y="11"/>
                  <a:pt x="6" y="12"/>
                </a:cubicBezTo>
                <a:cubicBezTo>
                  <a:pt x="7" y="15"/>
                  <a:pt x="5" y="17"/>
                  <a:pt x="3" y="18"/>
                </a:cubicBezTo>
                <a:cubicBezTo>
                  <a:pt x="0" y="20"/>
                  <a:pt x="0" y="22"/>
                  <a:pt x="3" y="25"/>
                </a:cubicBezTo>
                <a:cubicBezTo>
                  <a:pt x="3" y="25"/>
                  <a:pt x="3" y="26"/>
                  <a:pt x="3" y="26"/>
                </a:cubicBezTo>
                <a:cubicBezTo>
                  <a:pt x="8" y="32"/>
                  <a:pt x="14" y="32"/>
                  <a:pt x="19" y="25"/>
                </a:cubicBezTo>
                <a:cubicBezTo>
                  <a:pt x="17" y="23"/>
                  <a:pt x="19" y="21"/>
                  <a:pt x="19" y="19"/>
                </a:cubicBezTo>
                <a:cubicBezTo>
                  <a:pt x="21" y="14"/>
                  <a:pt x="22" y="9"/>
                  <a:pt x="20" y="4"/>
                </a:cubicBezTo>
                <a:cubicBezTo>
                  <a:pt x="18" y="0"/>
                  <a:pt x="16" y="0"/>
                  <a:pt x="13" y="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24" name="Freeform 29"/>
          <p:cNvSpPr>
            <a:spLocks/>
          </p:cNvSpPr>
          <p:nvPr/>
        </p:nvSpPr>
        <p:spPr bwMode="auto">
          <a:xfrm>
            <a:off x="3303588" y="3208338"/>
            <a:ext cx="25400" cy="68262"/>
          </a:xfrm>
          <a:custGeom>
            <a:avLst/>
            <a:gdLst>
              <a:gd name="T0" fmla="*/ 0 w 7"/>
              <a:gd name="T1" fmla="*/ 18 h 18"/>
              <a:gd name="T2" fmla="*/ 2 w 7"/>
              <a:gd name="T3" fmla="*/ 0 h 18"/>
              <a:gd name="T4" fmla="*/ 0 w 7"/>
              <a:gd name="T5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8">
                <a:moveTo>
                  <a:pt x="0" y="18"/>
                </a:moveTo>
                <a:cubicBezTo>
                  <a:pt x="6" y="11"/>
                  <a:pt x="7" y="5"/>
                  <a:pt x="2" y="0"/>
                </a:cubicBezTo>
                <a:cubicBezTo>
                  <a:pt x="4" y="7"/>
                  <a:pt x="3" y="12"/>
                  <a:pt x="0" y="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25" name="Freeform 30"/>
          <p:cNvSpPr>
            <a:spLocks noEditPoints="1"/>
          </p:cNvSpPr>
          <p:nvPr/>
        </p:nvSpPr>
        <p:spPr bwMode="auto">
          <a:xfrm>
            <a:off x="3035300" y="2046288"/>
            <a:ext cx="611188" cy="939800"/>
          </a:xfrm>
          <a:custGeom>
            <a:avLst/>
            <a:gdLst>
              <a:gd name="T0" fmla="*/ 160 w 162"/>
              <a:gd name="T1" fmla="*/ 83 h 249"/>
              <a:gd name="T2" fmla="*/ 36 w 162"/>
              <a:gd name="T3" fmla="*/ 32 h 249"/>
              <a:gd name="T4" fmla="*/ 2 w 162"/>
              <a:gd name="T5" fmla="*/ 90 h 249"/>
              <a:gd name="T6" fmla="*/ 11 w 162"/>
              <a:gd name="T7" fmla="*/ 149 h 249"/>
              <a:gd name="T8" fmla="*/ 13 w 162"/>
              <a:gd name="T9" fmla="*/ 152 h 249"/>
              <a:gd name="T10" fmla="*/ 13 w 162"/>
              <a:gd name="T11" fmla="*/ 155 h 249"/>
              <a:gd name="T12" fmla="*/ 17 w 162"/>
              <a:gd name="T13" fmla="*/ 164 h 249"/>
              <a:gd name="T14" fmla="*/ 38 w 162"/>
              <a:gd name="T15" fmla="*/ 201 h 249"/>
              <a:gd name="T16" fmla="*/ 76 w 162"/>
              <a:gd name="T17" fmla="*/ 245 h 249"/>
              <a:gd name="T18" fmla="*/ 87 w 162"/>
              <a:gd name="T19" fmla="*/ 245 h 249"/>
              <a:gd name="T20" fmla="*/ 117 w 162"/>
              <a:gd name="T21" fmla="*/ 211 h 249"/>
              <a:gd name="T22" fmla="*/ 157 w 162"/>
              <a:gd name="T23" fmla="*/ 128 h 249"/>
              <a:gd name="T24" fmla="*/ 160 w 162"/>
              <a:gd name="T25" fmla="*/ 83 h 249"/>
              <a:gd name="T26" fmla="*/ 100 w 162"/>
              <a:gd name="T27" fmla="*/ 135 h 249"/>
              <a:gd name="T28" fmla="*/ 52 w 162"/>
              <a:gd name="T29" fmla="*/ 128 h 249"/>
              <a:gd name="T30" fmla="*/ 47 w 162"/>
              <a:gd name="T31" fmla="*/ 122 h 249"/>
              <a:gd name="T32" fmla="*/ 47 w 162"/>
              <a:gd name="T33" fmla="*/ 122 h 249"/>
              <a:gd name="T34" fmla="*/ 49 w 162"/>
              <a:gd name="T35" fmla="*/ 72 h 249"/>
              <a:gd name="T36" fmla="*/ 92 w 162"/>
              <a:gd name="T37" fmla="*/ 58 h 249"/>
              <a:gd name="T38" fmla="*/ 122 w 162"/>
              <a:gd name="T39" fmla="*/ 91 h 249"/>
              <a:gd name="T40" fmla="*/ 100 w 162"/>
              <a:gd name="T41" fmla="*/ 13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2" h="249">
                <a:moveTo>
                  <a:pt x="160" y="83"/>
                </a:moveTo>
                <a:cubicBezTo>
                  <a:pt x="149" y="26"/>
                  <a:pt x="84" y="0"/>
                  <a:pt x="36" y="32"/>
                </a:cubicBezTo>
                <a:cubicBezTo>
                  <a:pt x="16" y="46"/>
                  <a:pt x="4" y="66"/>
                  <a:pt x="2" y="90"/>
                </a:cubicBezTo>
                <a:cubicBezTo>
                  <a:pt x="0" y="110"/>
                  <a:pt x="4" y="130"/>
                  <a:pt x="11" y="149"/>
                </a:cubicBezTo>
                <a:cubicBezTo>
                  <a:pt x="11" y="150"/>
                  <a:pt x="12" y="151"/>
                  <a:pt x="13" y="152"/>
                </a:cubicBezTo>
                <a:cubicBezTo>
                  <a:pt x="13" y="153"/>
                  <a:pt x="13" y="154"/>
                  <a:pt x="13" y="155"/>
                </a:cubicBezTo>
                <a:cubicBezTo>
                  <a:pt x="14" y="158"/>
                  <a:pt x="16" y="161"/>
                  <a:pt x="17" y="164"/>
                </a:cubicBezTo>
                <a:cubicBezTo>
                  <a:pt x="23" y="177"/>
                  <a:pt x="30" y="189"/>
                  <a:pt x="38" y="201"/>
                </a:cubicBezTo>
                <a:cubicBezTo>
                  <a:pt x="49" y="217"/>
                  <a:pt x="62" y="231"/>
                  <a:pt x="76" y="245"/>
                </a:cubicBezTo>
                <a:cubicBezTo>
                  <a:pt x="80" y="249"/>
                  <a:pt x="83" y="249"/>
                  <a:pt x="87" y="245"/>
                </a:cubicBezTo>
                <a:cubicBezTo>
                  <a:pt x="98" y="234"/>
                  <a:pt x="108" y="223"/>
                  <a:pt x="117" y="211"/>
                </a:cubicBezTo>
                <a:cubicBezTo>
                  <a:pt x="136" y="186"/>
                  <a:pt x="151" y="159"/>
                  <a:pt x="157" y="128"/>
                </a:cubicBezTo>
                <a:cubicBezTo>
                  <a:pt x="161" y="113"/>
                  <a:pt x="162" y="98"/>
                  <a:pt x="160" y="83"/>
                </a:cubicBezTo>
                <a:close/>
                <a:moveTo>
                  <a:pt x="100" y="135"/>
                </a:moveTo>
                <a:cubicBezTo>
                  <a:pt x="84" y="143"/>
                  <a:pt x="65" y="140"/>
                  <a:pt x="52" y="128"/>
                </a:cubicBezTo>
                <a:cubicBezTo>
                  <a:pt x="51" y="126"/>
                  <a:pt x="49" y="124"/>
                  <a:pt x="47" y="122"/>
                </a:cubicBezTo>
                <a:cubicBezTo>
                  <a:pt x="47" y="122"/>
                  <a:pt x="47" y="122"/>
                  <a:pt x="47" y="122"/>
                </a:cubicBezTo>
                <a:cubicBezTo>
                  <a:pt x="36" y="104"/>
                  <a:pt x="38" y="85"/>
                  <a:pt x="49" y="72"/>
                </a:cubicBezTo>
                <a:cubicBezTo>
                  <a:pt x="60" y="58"/>
                  <a:pt x="75" y="53"/>
                  <a:pt x="92" y="58"/>
                </a:cubicBezTo>
                <a:cubicBezTo>
                  <a:pt x="109" y="62"/>
                  <a:pt x="119" y="74"/>
                  <a:pt x="122" y="91"/>
                </a:cubicBezTo>
                <a:cubicBezTo>
                  <a:pt x="125" y="109"/>
                  <a:pt x="116" y="126"/>
                  <a:pt x="100" y="1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36" name="Grupo 35"/>
          <p:cNvGrpSpPr/>
          <p:nvPr/>
        </p:nvGrpSpPr>
        <p:grpSpPr>
          <a:xfrm>
            <a:off x="400030" y="177299"/>
            <a:ext cx="8439034" cy="1070201"/>
            <a:chOff x="432688" y="177299"/>
            <a:chExt cx="8439034" cy="1070201"/>
          </a:xfrm>
        </p:grpSpPr>
        <p:grpSp>
          <p:nvGrpSpPr>
            <p:cNvPr id="37" name="Grupo 36"/>
            <p:cNvGrpSpPr/>
            <p:nvPr/>
          </p:nvGrpSpPr>
          <p:grpSpPr>
            <a:xfrm>
              <a:off x="4494202" y="177299"/>
              <a:ext cx="4377520" cy="557960"/>
              <a:chOff x="4495799" y="3061061"/>
              <a:chExt cx="4377520" cy="557960"/>
            </a:xfrm>
          </p:grpSpPr>
          <p:sp>
            <p:nvSpPr>
              <p:cNvPr id="41" name="Rectángulo 40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2" name="Rectángulo 41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  <p:grpSp>
          <p:nvGrpSpPr>
            <p:cNvPr id="38" name="Grupo 37"/>
            <p:cNvGrpSpPr/>
            <p:nvPr/>
          </p:nvGrpSpPr>
          <p:grpSpPr>
            <a:xfrm rot="10800000">
              <a:off x="432688" y="689540"/>
              <a:ext cx="4377520" cy="557960"/>
              <a:chOff x="4495799" y="3061061"/>
              <a:chExt cx="4377520" cy="557960"/>
            </a:xfrm>
          </p:grpSpPr>
          <p:sp>
            <p:nvSpPr>
              <p:cNvPr id="39" name="Rectángulo 38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0" name="Rectángulo 39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</p:grpSp>
      <p:grpSp>
        <p:nvGrpSpPr>
          <p:cNvPr id="43" name="Grupo 42"/>
          <p:cNvGrpSpPr/>
          <p:nvPr/>
        </p:nvGrpSpPr>
        <p:grpSpPr>
          <a:xfrm>
            <a:off x="8346933" y="228369"/>
            <a:ext cx="273255" cy="414196"/>
            <a:chOff x="6156325" y="-871538"/>
            <a:chExt cx="452438" cy="685800"/>
          </a:xfrm>
        </p:grpSpPr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6" name="Grupo 45"/>
          <p:cNvGrpSpPr/>
          <p:nvPr/>
        </p:nvGrpSpPr>
        <p:grpSpPr>
          <a:xfrm>
            <a:off x="648171" y="789236"/>
            <a:ext cx="273255" cy="414196"/>
            <a:chOff x="6156325" y="-871538"/>
            <a:chExt cx="452438" cy="685800"/>
          </a:xfrm>
        </p:grpSpPr>
        <p:sp>
          <p:nvSpPr>
            <p:cNvPr id="47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5968" y="1099683"/>
            <a:ext cx="846354" cy="613035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542" y="3944382"/>
            <a:ext cx="1480922" cy="1072668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17" y="1406200"/>
            <a:ext cx="846354" cy="6130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41"/>
          <p:cNvSpPr txBox="1">
            <a:spLocks noGrp="1"/>
          </p:cNvSpPr>
          <p:nvPr>
            <p:ph type="title"/>
          </p:nvPr>
        </p:nvSpPr>
        <p:spPr>
          <a:xfrm>
            <a:off x="737700" y="155244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Buyer persona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2349" name="Google Shape;2349;p41"/>
          <p:cNvPicPr preferRelativeResize="0"/>
          <p:nvPr/>
        </p:nvPicPr>
        <p:blipFill rotWithShape="1">
          <a:blip r:embed="rId3">
            <a:alphaModFix/>
          </a:blip>
          <a:srcRect b="33439"/>
          <a:stretch/>
        </p:blipFill>
        <p:spPr>
          <a:xfrm flipH="1">
            <a:off x="714129" y="1243400"/>
            <a:ext cx="2369100" cy="2366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350" name="Google Shape;2350;p41"/>
          <p:cNvSpPr txBox="1"/>
          <p:nvPr/>
        </p:nvSpPr>
        <p:spPr>
          <a:xfrm>
            <a:off x="794588" y="3734850"/>
            <a:ext cx="10290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Gender:</a:t>
            </a:r>
            <a:endParaRPr sz="16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1" name="Google Shape;2351;p41"/>
          <p:cNvSpPr txBox="1"/>
          <p:nvPr/>
        </p:nvSpPr>
        <p:spPr>
          <a:xfrm>
            <a:off x="794588" y="4062975"/>
            <a:ext cx="10290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Age:</a:t>
            </a:r>
            <a:endParaRPr sz="16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2" name="Google Shape;2352;p41"/>
          <p:cNvSpPr txBox="1"/>
          <p:nvPr/>
        </p:nvSpPr>
        <p:spPr>
          <a:xfrm>
            <a:off x="794588" y="4391100"/>
            <a:ext cx="10290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Job:</a:t>
            </a:r>
            <a:endParaRPr sz="16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3" name="Google Shape;2353;p41"/>
          <p:cNvSpPr txBox="1"/>
          <p:nvPr/>
        </p:nvSpPr>
        <p:spPr>
          <a:xfrm>
            <a:off x="1973763" y="3734850"/>
            <a:ext cx="10290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Female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4" name="Google Shape;2354;p41"/>
          <p:cNvSpPr txBox="1"/>
          <p:nvPr/>
        </p:nvSpPr>
        <p:spPr>
          <a:xfrm>
            <a:off x="1973763" y="4062975"/>
            <a:ext cx="10290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25 - 40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5" name="Google Shape;2355;p41"/>
          <p:cNvSpPr txBox="1"/>
          <p:nvPr/>
        </p:nvSpPr>
        <p:spPr>
          <a:xfrm>
            <a:off x="1973763" y="4391100"/>
            <a:ext cx="10290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Writer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6" name="Google Shape;2356;p41"/>
          <p:cNvSpPr txBox="1"/>
          <p:nvPr/>
        </p:nvSpPr>
        <p:spPr>
          <a:xfrm>
            <a:off x="3218400" y="1169850"/>
            <a:ext cx="27543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hango"/>
                <a:ea typeface="Chango"/>
                <a:cs typeface="Chango"/>
                <a:sym typeface="Chango"/>
              </a:rPr>
              <a:t>Nationality</a:t>
            </a:r>
            <a:endParaRPr sz="2000">
              <a:solidFill>
                <a:schemeClr val="accent6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grpSp>
        <p:nvGrpSpPr>
          <p:cNvPr id="2357" name="Google Shape;2357;p41"/>
          <p:cNvGrpSpPr/>
          <p:nvPr/>
        </p:nvGrpSpPr>
        <p:grpSpPr>
          <a:xfrm>
            <a:off x="3329597" y="1697221"/>
            <a:ext cx="2690192" cy="1734458"/>
            <a:chOff x="235800" y="920251"/>
            <a:chExt cx="6978450" cy="4499243"/>
          </a:xfrm>
        </p:grpSpPr>
        <p:sp>
          <p:nvSpPr>
            <p:cNvPr id="2358" name="Google Shape;2358;p41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1"/>
            <p:cNvSpPr/>
            <p:nvPr/>
          </p:nvSpPr>
          <p:spPr>
            <a:xfrm>
              <a:off x="2370225" y="920251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1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1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1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1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4" name="Google Shape;2364;p41"/>
          <p:cNvSpPr/>
          <p:nvPr/>
        </p:nvSpPr>
        <p:spPr>
          <a:xfrm flipH="1">
            <a:off x="5376073" y="1921048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5" name="Google Shape;2365;p41"/>
          <p:cNvSpPr/>
          <p:nvPr/>
        </p:nvSpPr>
        <p:spPr>
          <a:xfrm flipH="1">
            <a:off x="3705098" y="2063098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6" name="Google Shape;2366;p41"/>
          <p:cNvSpPr/>
          <p:nvPr/>
        </p:nvSpPr>
        <p:spPr>
          <a:xfrm flipH="1">
            <a:off x="4510398" y="2366460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7" name="Google Shape;2367;p41"/>
          <p:cNvSpPr/>
          <p:nvPr/>
        </p:nvSpPr>
        <p:spPr>
          <a:xfrm flipH="1">
            <a:off x="6207048" y="1758803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8" name="Google Shape;2368;p41"/>
          <p:cNvSpPr txBox="1"/>
          <p:nvPr/>
        </p:nvSpPr>
        <p:spPr>
          <a:xfrm>
            <a:off x="6424025" y="1596840"/>
            <a:ext cx="20058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Mercury</a:t>
            </a:r>
            <a:endParaRPr sz="16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9" name="Google Shape;2369;p41"/>
          <p:cNvSpPr txBox="1"/>
          <p:nvPr/>
        </p:nvSpPr>
        <p:spPr>
          <a:xfrm>
            <a:off x="6424025" y="1883190"/>
            <a:ext cx="20058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It’s very small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0" name="Google Shape;2370;p41"/>
          <p:cNvSpPr/>
          <p:nvPr/>
        </p:nvSpPr>
        <p:spPr>
          <a:xfrm flipH="1">
            <a:off x="6207048" y="2437278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41"/>
          <p:cNvSpPr txBox="1"/>
          <p:nvPr/>
        </p:nvSpPr>
        <p:spPr>
          <a:xfrm>
            <a:off x="6424025" y="2294090"/>
            <a:ext cx="20058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Venus</a:t>
            </a:r>
            <a:endParaRPr sz="16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2" name="Google Shape;2372;p41"/>
          <p:cNvSpPr txBox="1"/>
          <p:nvPr/>
        </p:nvSpPr>
        <p:spPr>
          <a:xfrm>
            <a:off x="6424025" y="2580440"/>
            <a:ext cx="20058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It has a nice name</a:t>
            </a:r>
            <a:endParaRPr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3" name="Google Shape;2373;p41"/>
          <p:cNvSpPr/>
          <p:nvPr/>
        </p:nvSpPr>
        <p:spPr>
          <a:xfrm flipH="1">
            <a:off x="6207048" y="3115753"/>
            <a:ext cx="178589" cy="262805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4" name="Google Shape;2374;p41"/>
          <p:cNvSpPr txBox="1"/>
          <p:nvPr/>
        </p:nvSpPr>
        <p:spPr>
          <a:xfrm>
            <a:off x="6424025" y="2952140"/>
            <a:ext cx="20058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Earth</a:t>
            </a:r>
            <a:endParaRPr sz="1600" b="1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5" name="Google Shape;2375;p41"/>
          <p:cNvSpPr txBox="1"/>
          <p:nvPr/>
        </p:nvSpPr>
        <p:spPr>
          <a:xfrm>
            <a:off x="6424025" y="3238490"/>
            <a:ext cx="2005800" cy="2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It’s where we live on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6" name="Google Shape;2376;p41"/>
          <p:cNvSpPr txBox="1"/>
          <p:nvPr/>
        </p:nvSpPr>
        <p:spPr>
          <a:xfrm>
            <a:off x="3218400" y="3524426"/>
            <a:ext cx="27543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rPr>
              <a:t>Hobbies</a:t>
            </a:r>
            <a:endParaRPr sz="2000">
              <a:solidFill>
                <a:schemeClr val="accent5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377" name="Google Shape;2377;p41"/>
          <p:cNvSpPr/>
          <p:nvPr/>
        </p:nvSpPr>
        <p:spPr>
          <a:xfrm>
            <a:off x="5006089" y="4061377"/>
            <a:ext cx="178500" cy="17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41"/>
          <p:cNvSpPr/>
          <p:nvPr/>
        </p:nvSpPr>
        <p:spPr>
          <a:xfrm>
            <a:off x="5306883" y="4061377"/>
            <a:ext cx="178500" cy="17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41"/>
          <p:cNvSpPr/>
          <p:nvPr/>
        </p:nvSpPr>
        <p:spPr>
          <a:xfrm>
            <a:off x="5607676" y="4061377"/>
            <a:ext cx="178500" cy="17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41"/>
          <p:cNvSpPr/>
          <p:nvPr/>
        </p:nvSpPr>
        <p:spPr>
          <a:xfrm>
            <a:off x="5908470" y="4061377"/>
            <a:ext cx="178500" cy="17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41"/>
          <p:cNvSpPr/>
          <p:nvPr/>
        </p:nvSpPr>
        <p:spPr>
          <a:xfrm>
            <a:off x="6209264" y="4061377"/>
            <a:ext cx="178500" cy="17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41"/>
          <p:cNvSpPr/>
          <p:nvPr/>
        </p:nvSpPr>
        <p:spPr>
          <a:xfrm>
            <a:off x="5006089" y="4374643"/>
            <a:ext cx="178500" cy="17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41"/>
          <p:cNvSpPr/>
          <p:nvPr/>
        </p:nvSpPr>
        <p:spPr>
          <a:xfrm>
            <a:off x="5306883" y="4374643"/>
            <a:ext cx="178500" cy="17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41"/>
          <p:cNvSpPr/>
          <p:nvPr/>
        </p:nvSpPr>
        <p:spPr>
          <a:xfrm>
            <a:off x="5607676" y="4374643"/>
            <a:ext cx="178500" cy="17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41"/>
          <p:cNvSpPr/>
          <p:nvPr/>
        </p:nvSpPr>
        <p:spPr>
          <a:xfrm>
            <a:off x="5908470" y="4374643"/>
            <a:ext cx="178500" cy="1785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41"/>
          <p:cNvSpPr/>
          <p:nvPr/>
        </p:nvSpPr>
        <p:spPr>
          <a:xfrm>
            <a:off x="6209264" y="4374643"/>
            <a:ext cx="178500" cy="1785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7" name="Google Shape;2387;p41"/>
          <p:cNvGrpSpPr/>
          <p:nvPr/>
        </p:nvGrpSpPr>
        <p:grpSpPr>
          <a:xfrm>
            <a:off x="6698998" y="4340453"/>
            <a:ext cx="222189" cy="246879"/>
            <a:chOff x="924450" y="2028975"/>
            <a:chExt cx="425975" cy="479750"/>
          </a:xfrm>
        </p:grpSpPr>
        <p:sp>
          <p:nvSpPr>
            <p:cNvPr id="2388" name="Google Shape;2388;p41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89" name="Google Shape;2389;p41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90" name="Google Shape;2390;p41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91" name="Google Shape;2391;p41"/>
          <p:cNvGrpSpPr/>
          <p:nvPr/>
        </p:nvGrpSpPr>
        <p:grpSpPr>
          <a:xfrm>
            <a:off x="4656434" y="4366624"/>
            <a:ext cx="246902" cy="194537"/>
            <a:chOff x="5629975" y="3255775"/>
            <a:chExt cx="504500" cy="397500"/>
          </a:xfrm>
        </p:grpSpPr>
        <p:sp>
          <p:nvSpPr>
            <p:cNvPr id="2392" name="Google Shape;2392;p41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93" name="Google Shape;2393;p41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94" name="Google Shape;2394;p41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95" name="Google Shape;2395;p41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96" name="Google Shape;2396;p41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397" name="Google Shape;2397;p41"/>
          <p:cNvGrpSpPr/>
          <p:nvPr/>
        </p:nvGrpSpPr>
        <p:grpSpPr>
          <a:xfrm>
            <a:off x="4656649" y="4031173"/>
            <a:ext cx="246875" cy="238907"/>
            <a:chOff x="2084100" y="4400250"/>
            <a:chExt cx="486550" cy="479925"/>
          </a:xfrm>
        </p:grpSpPr>
        <p:sp>
          <p:nvSpPr>
            <p:cNvPr id="2398" name="Google Shape;2398;p41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399" name="Google Shape;2399;p41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0" name="Google Shape;2400;p41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1" name="Google Shape;2401;p41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2" name="Google Shape;2402;p41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3" name="Google Shape;2403;p41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404" name="Google Shape;2404;p41"/>
          <p:cNvGrpSpPr/>
          <p:nvPr/>
        </p:nvGrpSpPr>
        <p:grpSpPr>
          <a:xfrm>
            <a:off x="6699026" y="4042253"/>
            <a:ext cx="246537" cy="216747"/>
            <a:chOff x="898875" y="244725"/>
            <a:chExt cx="481800" cy="423500"/>
          </a:xfrm>
        </p:grpSpPr>
        <p:sp>
          <p:nvSpPr>
            <p:cNvPr id="2405" name="Google Shape;2405;p41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6" name="Google Shape;2406;p41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7" name="Google Shape;2407;p41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8" name="Google Shape;2408;p41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09" name="Google Shape;2409;p41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410" name="Google Shape;2410;p41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2411" name="Google Shape;2411;p41"/>
          <p:cNvSpPr/>
          <p:nvPr/>
        </p:nvSpPr>
        <p:spPr>
          <a:xfrm>
            <a:off x="7048150" y="4061377"/>
            <a:ext cx="178500" cy="17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2" name="Google Shape;2412;p41"/>
          <p:cNvSpPr/>
          <p:nvPr/>
        </p:nvSpPr>
        <p:spPr>
          <a:xfrm>
            <a:off x="7348944" y="4061377"/>
            <a:ext cx="178500" cy="17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3" name="Google Shape;2413;p41"/>
          <p:cNvSpPr/>
          <p:nvPr/>
        </p:nvSpPr>
        <p:spPr>
          <a:xfrm>
            <a:off x="7649738" y="4061377"/>
            <a:ext cx="178500" cy="17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4" name="Google Shape;2414;p41"/>
          <p:cNvSpPr/>
          <p:nvPr/>
        </p:nvSpPr>
        <p:spPr>
          <a:xfrm>
            <a:off x="7950531" y="4061377"/>
            <a:ext cx="178500" cy="17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5" name="Google Shape;2415;p41"/>
          <p:cNvSpPr/>
          <p:nvPr/>
        </p:nvSpPr>
        <p:spPr>
          <a:xfrm>
            <a:off x="8251325" y="4061377"/>
            <a:ext cx="178500" cy="1785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6" name="Google Shape;2416;p41"/>
          <p:cNvSpPr/>
          <p:nvPr/>
        </p:nvSpPr>
        <p:spPr>
          <a:xfrm>
            <a:off x="7048150" y="4374643"/>
            <a:ext cx="178500" cy="17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7" name="Google Shape;2417;p41"/>
          <p:cNvSpPr/>
          <p:nvPr/>
        </p:nvSpPr>
        <p:spPr>
          <a:xfrm>
            <a:off x="7348944" y="4374643"/>
            <a:ext cx="178500" cy="1785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8" name="Google Shape;2418;p41"/>
          <p:cNvSpPr/>
          <p:nvPr/>
        </p:nvSpPr>
        <p:spPr>
          <a:xfrm>
            <a:off x="7649738" y="4374643"/>
            <a:ext cx="178500" cy="1785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9" name="Google Shape;2419;p41"/>
          <p:cNvSpPr/>
          <p:nvPr/>
        </p:nvSpPr>
        <p:spPr>
          <a:xfrm>
            <a:off x="7950531" y="4374643"/>
            <a:ext cx="178500" cy="1785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0" name="Google Shape;2420;p41"/>
          <p:cNvSpPr/>
          <p:nvPr/>
        </p:nvSpPr>
        <p:spPr>
          <a:xfrm>
            <a:off x="8251325" y="4374643"/>
            <a:ext cx="178500" cy="1785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1" name="Google Shape;2421;p41"/>
          <p:cNvSpPr txBox="1"/>
          <p:nvPr/>
        </p:nvSpPr>
        <p:spPr>
          <a:xfrm>
            <a:off x="3218400" y="3961350"/>
            <a:ext cx="1163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Mars is actually a cold place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9" name="Google Shape;2489;p41"/>
          <p:cNvSpPr/>
          <p:nvPr/>
        </p:nvSpPr>
        <p:spPr>
          <a:xfrm>
            <a:off x="905872" y="488291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0" name="Google Shape;2490;p41"/>
          <p:cNvSpPr/>
          <p:nvPr/>
        </p:nvSpPr>
        <p:spPr>
          <a:xfrm flipH="1">
            <a:off x="825446" y="4569349"/>
            <a:ext cx="80437" cy="60706"/>
          </a:xfrm>
          <a:custGeom>
            <a:avLst/>
            <a:gdLst/>
            <a:ahLst/>
            <a:cxnLst/>
            <a:rect l="l" t="t" r="r" b="b"/>
            <a:pathLst>
              <a:path w="1594" h="1203" extrusionOk="0">
                <a:moveTo>
                  <a:pt x="895" y="0"/>
                </a:moveTo>
                <a:cubicBezTo>
                  <a:pt x="795" y="0"/>
                  <a:pt x="696" y="21"/>
                  <a:pt x="603" y="63"/>
                </a:cubicBezTo>
                <a:cubicBezTo>
                  <a:pt x="399" y="146"/>
                  <a:pt x="158" y="304"/>
                  <a:pt x="84" y="507"/>
                </a:cubicBezTo>
                <a:cubicBezTo>
                  <a:pt x="1" y="711"/>
                  <a:pt x="130" y="832"/>
                  <a:pt x="279" y="952"/>
                </a:cubicBezTo>
                <a:cubicBezTo>
                  <a:pt x="362" y="1017"/>
                  <a:pt x="455" y="1082"/>
                  <a:pt x="547" y="1146"/>
                </a:cubicBezTo>
                <a:cubicBezTo>
                  <a:pt x="649" y="1184"/>
                  <a:pt x="760" y="1202"/>
                  <a:pt x="871" y="1202"/>
                </a:cubicBezTo>
                <a:cubicBezTo>
                  <a:pt x="1020" y="1119"/>
                  <a:pt x="1168" y="1054"/>
                  <a:pt x="1288" y="971"/>
                </a:cubicBezTo>
                <a:cubicBezTo>
                  <a:pt x="1381" y="924"/>
                  <a:pt x="1511" y="878"/>
                  <a:pt x="1529" y="757"/>
                </a:cubicBezTo>
                <a:cubicBezTo>
                  <a:pt x="1594" y="498"/>
                  <a:pt x="1409" y="192"/>
                  <a:pt x="1186" y="63"/>
                </a:cubicBezTo>
                <a:cubicBezTo>
                  <a:pt x="1094" y="21"/>
                  <a:pt x="994" y="0"/>
                  <a:pt x="895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rupo 147"/>
          <p:cNvGrpSpPr/>
          <p:nvPr/>
        </p:nvGrpSpPr>
        <p:grpSpPr>
          <a:xfrm>
            <a:off x="400030" y="177299"/>
            <a:ext cx="8439034" cy="1070201"/>
            <a:chOff x="432688" y="177299"/>
            <a:chExt cx="8439034" cy="1070201"/>
          </a:xfrm>
        </p:grpSpPr>
        <p:grpSp>
          <p:nvGrpSpPr>
            <p:cNvPr id="149" name="Grupo 148"/>
            <p:cNvGrpSpPr/>
            <p:nvPr/>
          </p:nvGrpSpPr>
          <p:grpSpPr>
            <a:xfrm>
              <a:off x="4494202" y="177299"/>
              <a:ext cx="4377520" cy="557960"/>
              <a:chOff x="4495799" y="3061061"/>
              <a:chExt cx="4377520" cy="557960"/>
            </a:xfrm>
          </p:grpSpPr>
          <p:sp>
            <p:nvSpPr>
              <p:cNvPr id="153" name="Rectángulo 152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4" name="Rectángulo 153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  <p:grpSp>
          <p:nvGrpSpPr>
            <p:cNvPr id="150" name="Grupo 149"/>
            <p:cNvGrpSpPr/>
            <p:nvPr/>
          </p:nvGrpSpPr>
          <p:grpSpPr>
            <a:xfrm rot="10800000">
              <a:off x="432688" y="689540"/>
              <a:ext cx="4377520" cy="557960"/>
              <a:chOff x="4495799" y="3061061"/>
              <a:chExt cx="4377520" cy="557960"/>
            </a:xfrm>
          </p:grpSpPr>
          <p:sp>
            <p:nvSpPr>
              <p:cNvPr id="151" name="Rectángulo 150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52" name="Rectángulo 151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</p:grpSp>
      <p:grpSp>
        <p:nvGrpSpPr>
          <p:cNvPr id="155" name="Grupo 154"/>
          <p:cNvGrpSpPr/>
          <p:nvPr/>
        </p:nvGrpSpPr>
        <p:grpSpPr>
          <a:xfrm>
            <a:off x="8346933" y="228369"/>
            <a:ext cx="273255" cy="414196"/>
            <a:chOff x="6156325" y="-871538"/>
            <a:chExt cx="452438" cy="685800"/>
          </a:xfrm>
        </p:grpSpPr>
        <p:sp>
          <p:nvSpPr>
            <p:cNvPr id="156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7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58" name="Grupo 157"/>
          <p:cNvGrpSpPr/>
          <p:nvPr/>
        </p:nvGrpSpPr>
        <p:grpSpPr>
          <a:xfrm>
            <a:off x="648171" y="789236"/>
            <a:ext cx="273255" cy="414196"/>
            <a:chOff x="6156325" y="-871538"/>
            <a:chExt cx="452438" cy="685800"/>
          </a:xfrm>
        </p:grpSpPr>
        <p:sp>
          <p:nvSpPr>
            <p:cNvPr id="159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0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ejores aerolíneas para viajes largos en avión. - Vero4Trav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5" name="Google Shape;2495;p42"/>
          <p:cNvSpPr/>
          <p:nvPr/>
        </p:nvSpPr>
        <p:spPr>
          <a:xfrm flipH="1">
            <a:off x="3115045" y="3710479"/>
            <a:ext cx="3299399" cy="1486719"/>
          </a:xfrm>
          <a:custGeom>
            <a:avLst/>
            <a:gdLst/>
            <a:ahLst/>
            <a:cxnLst/>
            <a:rect l="l" t="t" r="r" b="b"/>
            <a:pathLst>
              <a:path w="24880" h="11211" extrusionOk="0">
                <a:moveTo>
                  <a:pt x="0" y="10849"/>
                </a:moveTo>
                <a:lnTo>
                  <a:pt x="0" y="10849"/>
                </a:lnTo>
                <a:cubicBezTo>
                  <a:pt x="16" y="10851"/>
                  <a:pt x="32" y="10852"/>
                  <a:pt x="50" y="10852"/>
                </a:cubicBezTo>
                <a:cubicBezTo>
                  <a:pt x="63" y="10852"/>
                  <a:pt x="77" y="10851"/>
                  <a:pt x="91" y="10850"/>
                </a:cubicBezTo>
                <a:lnTo>
                  <a:pt x="91" y="10850"/>
                </a:lnTo>
                <a:lnTo>
                  <a:pt x="0" y="10849"/>
                </a:lnTo>
                <a:close/>
                <a:moveTo>
                  <a:pt x="19143" y="0"/>
                </a:moveTo>
                <a:cubicBezTo>
                  <a:pt x="18287" y="0"/>
                  <a:pt x="17567" y="376"/>
                  <a:pt x="16839" y="799"/>
                </a:cubicBezTo>
                <a:cubicBezTo>
                  <a:pt x="16349" y="1095"/>
                  <a:pt x="15904" y="1447"/>
                  <a:pt x="15506" y="1864"/>
                </a:cubicBezTo>
                <a:cubicBezTo>
                  <a:pt x="15181" y="2179"/>
                  <a:pt x="14802" y="2494"/>
                  <a:pt x="14616" y="2902"/>
                </a:cubicBezTo>
                <a:cubicBezTo>
                  <a:pt x="14269" y="3650"/>
                  <a:pt x="14187" y="4594"/>
                  <a:pt x="14214" y="5407"/>
                </a:cubicBezTo>
                <a:lnTo>
                  <a:pt x="14214" y="5407"/>
                </a:lnTo>
                <a:cubicBezTo>
                  <a:pt x="14186" y="5307"/>
                  <a:pt x="14078" y="5277"/>
                  <a:pt x="14005" y="5189"/>
                </a:cubicBezTo>
                <a:cubicBezTo>
                  <a:pt x="13838" y="5023"/>
                  <a:pt x="13737" y="4856"/>
                  <a:pt x="13486" y="4773"/>
                </a:cubicBezTo>
                <a:cubicBezTo>
                  <a:pt x="13343" y="4719"/>
                  <a:pt x="13217" y="4691"/>
                  <a:pt x="13107" y="4691"/>
                </a:cubicBezTo>
                <a:cubicBezTo>
                  <a:pt x="12840" y="4691"/>
                  <a:pt x="12672" y="4852"/>
                  <a:pt x="12606" y="5180"/>
                </a:cubicBezTo>
                <a:cubicBezTo>
                  <a:pt x="12005" y="4957"/>
                  <a:pt x="11344" y="4621"/>
                  <a:pt x="10675" y="4621"/>
                </a:cubicBezTo>
                <a:cubicBezTo>
                  <a:pt x="10427" y="4621"/>
                  <a:pt x="10177" y="4667"/>
                  <a:pt x="9930" y="4782"/>
                </a:cubicBezTo>
                <a:cubicBezTo>
                  <a:pt x="9439" y="5014"/>
                  <a:pt x="9152" y="5254"/>
                  <a:pt x="8938" y="5717"/>
                </a:cubicBezTo>
                <a:cubicBezTo>
                  <a:pt x="8837" y="5940"/>
                  <a:pt x="8874" y="6144"/>
                  <a:pt x="8790" y="6357"/>
                </a:cubicBezTo>
                <a:cubicBezTo>
                  <a:pt x="8679" y="6292"/>
                  <a:pt x="8577" y="6218"/>
                  <a:pt x="8485" y="6144"/>
                </a:cubicBezTo>
                <a:cubicBezTo>
                  <a:pt x="8197" y="5968"/>
                  <a:pt x="7827" y="5884"/>
                  <a:pt x="7512" y="5773"/>
                </a:cubicBezTo>
                <a:cubicBezTo>
                  <a:pt x="7050" y="5628"/>
                  <a:pt x="6567" y="5549"/>
                  <a:pt x="6088" y="5549"/>
                </a:cubicBezTo>
                <a:cubicBezTo>
                  <a:pt x="5347" y="5549"/>
                  <a:pt x="4617" y="5737"/>
                  <a:pt x="3992" y="6153"/>
                </a:cubicBezTo>
                <a:cubicBezTo>
                  <a:pt x="2566" y="7107"/>
                  <a:pt x="1760" y="8329"/>
                  <a:pt x="1362" y="9867"/>
                </a:cubicBezTo>
                <a:cubicBezTo>
                  <a:pt x="1276" y="10211"/>
                  <a:pt x="518" y="10812"/>
                  <a:pt x="91" y="10850"/>
                </a:cubicBezTo>
                <a:lnTo>
                  <a:pt x="91" y="10850"/>
                </a:lnTo>
                <a:lnTo>
                  <a:pt x="24879" y="11210"/>
                </a:lnTo>
                <a:cubicBezTo>
                  <a:pt x="24796" y="10571"/>
                  <a:pt x="24852" y="10349"/>
                  <a:pt x="24500" y="9932"/>
                </a:cubicBezTo>
                <a:cubicBezTo>
                  <a:pt x="24185" y="9561"/>
                  <a:pt x="23888" y="9358"/>
                  <a:pt x="23453" y="9080"/>
                </a:cubicBezTo>
                <a:cubicBezTo>
                  <a:pt x="23194" y="8913"/>
                  <a:pt x="23092" y="8848"/>
                  <a:pt x="22758" y="8848"/>
                </a:cubicBezTo>
                <a:cubicBezTo>
                  <a:pt x="22699" y="8855"/>
                  <a:pt x="22640" y="8858"/>
                  <a:pt x="22581" y="8858"/>
                </a:cubicBezTo>
                <a:cubicBezTo>
                  <a:pt x="22473" y="8858"/>
                  <a:pt x="22366" y="8848"/>
                  <a:pt x="22258" y="8830"/>
                </a:cubicBezTo>
                <a:cubicBezTo>
                  <a:pt x="22341" y="8543"/>
                  <a:pt x="22805" y="8292"/>
                  <a:pt x="22971" y="8033"/>
                </a:cubicBezTo>
                <a:cubicBezTo>
                  <a:pt x="23082" y="7829"/>
                  <a:pt x="23036" y="7737"/>
                  <a:pt x="22869" y="7579"/>
                </a:cubicBezTo>
                <a:cubicBezTo>
                  <a:pt x="22647" y="7385"/>
                  <a:pt x="22527" y="7496"/>
                  <a:pt x="22258" y="7412"/>
                </a:cubicBezTo>
                <a:cubicBezTo>
                  <a:pt x="22277" y="7292"/>
                  <a:pt x="22462" y="7172"/>
                  <a:pt x="22554" y="7079"/>
                </a:cubicBezTo>
                <a:cubicBezTo>
                  <a:pt x="23129" y="6458"/>
                  <a:pt x="23462" y="5875"/>
                  <a:pt x="23546" y="5060"/>
                </a:cubicBezTo>
                <a:cubicBezTo>
                  <a:pt x="23777" y="2892"/>
                  <a:pt x="22045" y="382"/>
                  <a:pt x="19563" y="30"/>
                </a:cubicBezTo>
                <a:cubicBezTo>
                  <a:pt x="19419" y="10"/>
                  <a:pt x="19279" y="0"/>
                  <a:pt x="19143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6" name="Google Shape;2496;p42"/>
          <p:cNvSpPr txBox="1">
            <a:spLocks noGrp="1"/>
          </p:cNvSpPr>
          <p:nvPr>
            <p:ph type="title" idx="4294967295"/>
          </p:nvPr>
        </p:nvSpPr>
        <p:spPr>
          <a:xfrm>
            <a:off x="4572000" y="2630080"/>
            <a:ext cx="4486475" cy="25671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A picture is worth a thousand words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43"/>
          <p:cNvSpPr txBox="1">
            <a:spLocks noGrp="1"/>
          </p:cNvSpPr>
          <p:nvPr>
            <p:ph type="title"/>
          </p:nvPr>
        </p:nvSpPr>
        <p:spPr>
          <a:xfrm>
            <a:off x="714175" y="437784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Buyer journey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563" name="Google Shape;2563;p43"/>
          <p:cNvSpPr/>
          <p:nvPr/>
        </p:nvSpPr>
        <p:spPr>
          <a:xfrm>
            <a:off x="714185" y="1475488"/>
            <a:ext cx="830400" cy="830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70C0"/>
                </a:solidFill>
                <a:latin typeface="Chango"/>
                <a:ea typeface="Chango"/>
                <a:cs typeface="Chango"/>
                <a:sym typeface="Chango"/>
              </a:rPr>
              <a:t>01</a:t>
            </a:r>
            <a:endParaRPr sz="2000">
              <a:solidFill>
                <a:srgbClr val="0070C0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564" name="Google Shape;2564;p43"/>
          <p:cNvSpPr txBox="1"/>
          <p:nvPr/>
        </p:nvSpPr>
        <p:spPr>
          <a:xfrm>
            <a:off x="1639975" y="1797050"/>
            <a:ext cx="51291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Mercury is the closest planet to the Sun. This planet's name has nothing to do with the liquid metal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5" name="Google Shape;2565;p43"/>
          <p:cNvSpPr txBox="1"/>
          <p:nvPr/>
        </p:nvSpPr>
        <p:spPr>
          <a:xfrm>
            <a:off x="1639975" y="1490050"/>
            <a:ext cx="51291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70C0"/>
                </a:solidFill>
                <a:latin typeface="Chango"/>
                <a:ea typeface="Chango"/>
                <a:cs typeface="Chango"/>
                <a:sym typeface="Chango"/>
              </a:rPr>
              <a:t>Awareness</a:t>
            </a:r>
            <a:endParaRPr sz="2000">
              <a:solidFill>
                <a:srgbClr val="0070C0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566" name="Google Shape;2566;p43"/>
          <p:cNvSpPr/>
          <p:nvPr/>
        </p:nvSpPr>
        <p:spPr>
          <a:xfrm>
            <a:off x="1544572" y="2585963"/>
            <a:ext cx="830400" cy="830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70C0"/>
                </a:solidFill>
                <a:latin typeface="Chango"/>
                <a:ea typeface="Chango"/>
                <a:cs typeface="Chango"/>
                <a:sym typeface="Chango"/>
              </a:rPr>
              <a:t>02</a:t>
            </a:r>
            <a:endParaRPr sz="2000">
              <a:solidFill>
                <a:srgbClr val="0070C0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567" name="Google Shape;2567;p43"/>
          <p:cNvSpPr txBox="1"/>
          <p:nvPr/>
        </p:nvSpPr>
        <p:spPr>
          <a:xfrm>
            <a:off x="2470375" y="2914016"/>
            <a:ext cx="51291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Venus has a beautiful name and is the second planet from the Sun. It’s terribly hot, even hotter than Mercury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8" name="Google Shape;2568;p43"/>
          <p:cNvSpPr txBox="1"/>
          <p:nvPr/>
        </p:nvSpPr>
        <p:spPr>
          <a:xfrm>
            <a:off x="2470375" y="2607116"/>
            <a:ext cx="51291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0070C0"/>
                </a:solidFill>
                <a:latin typeface="Chango"/>
                <a:ea typeface="Chango"/>
                <a:cs typeface="Chango"/>
                <a:sym typeface="Chango"/>
              </a:rPr>
              <a:t>Consideration</a:t>
            </a:r>
            <a:endParaRPr sz="2000" dirty="0">
              <a:solidFill>
                <a:srgbClr val="0070C0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569" name="Google Shape;2569;p43"/>
          <p:cNvSpPr/>
          <p:nvPr/>
        </p:nvSpPr>
        <p:spPr>
          <a:xfrm>
            <a:off x="2374985" y="3696438"/>
            <a:ext cx="830400" cy="830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70C0"/>
                </a:solidFill>
                <a:latin typeface="Chango"/>
                <a:ea typeface="Chango"/>
                <a:cs typeface="Chango"/>
                <a:sym typeface="Chango"/>
              </a:rPr>
              <a:t>03</a:t>
            </a:r>
            <a:endParaRPr sz="2000">
              <a:solidFill>
                <a:srgbClr val="0070C0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570" name="Google Shape;2570;p43"/>
          <p:cNvSpPr txBox="1"/>
          <p:nvPr/>
        </p:nvSpPr>
        <p:spPr>
          <a:xfrm>
            <a:off x="3300775" y="4020125"/>
            <a:ext cx="51291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Earth is the third planet from the Sun and the only one that harbors life in the Solar System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1" name="Google Shape;2571;p43"/>
          <p:cNvSpPr txBox="1"/>
          <p:nvPr/>
        </p:nvSpPr>
        <p:spPr>
          <a:xfrm>
            <a:off x="3300775" y="3713225"/>
            <a:ext cx="5129100" cy="3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70C0"/>
                </a:solidFill>
                <a:latin typeface="Chango"/>
                <a:ea typeface="Chango"/>
                <a:cs typeface="Chango"/>
                <a:sym typeface="Chango"/>
              </a:rPr>
              <a:t>Decision</a:t>
            </a:r>
            <a:endParaRPr sz="2000">
              <a:solidFill>
                <a:srgbClr val="0070C0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4285" y="911669"/>
            <a:ext cx="8382000" cy="45719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 rot="12600000">
            <a:off x="215577" y="175707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 rot="20773270">
            <a:off x="8372872" y="176539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465" y="1178036"/>
            <a:ext cx="1702504" cy="10630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71" y="4205376"/>
            <a:ext cx="1657945" cy="65078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6" name="Google Shape;2576;p44"/>
          <p:cNvGrpSpPr/>
          <p:nvPr/>
        </p:nvGrpSpPr>
        <p:grpSpPr>
          <a:xfrm>
            <a:off x="810500" y="1409617"/>
            <a:ext cx="3291153" cy="3122033"/>
            <a:chOff x="810500" y="1409617"/>
            <a:chExt cx="3291153" cy="3122033"/>
          </a:xfrm>
        </p:grpSpPr>
        <p:sp>
          <p:nvSpPr>
            <p:cNvPr id="2577" name="Google Shape;2577;p44"/>
            <p:cNvSpPr/>
            <p:nvPr/>
          </p:nvSpPr>
          <p:spPr>
            <a:xfrm rot="10800000" flipH="1">
              <a:off x="810500" y="1409617"/>
              <a:ext cx="3291153" cy="780287"/>
            </a:xfrm>
            <a:custGeom>
              <a:avLst/>
              <a:gdLst/>
              <a:ahLst/>
              <a:cxnLst/>
              <a:rect l="l" t="t" r="r" b="b"/>
              <a:pathLst>
                <a:path w="81641" h="24031" extrusionOk="0">
                  <a:moveTo>
                    <a:pt x="7102" y="0"/>
                  </a:moveTo>
                  <a:lnTo>
                    <a:pt x="74539" y="0"/>
                  </a:lnTo>
                  <a:lnTo>
                    <a:pt x="81640" y="24031"/>
                  </a:lnTo>
                  <a:lnTo>
                    <a:pt x="1" y="2403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578" name="Google Shape;2578;p44"/>
            <p:cNvSpPr/>
            <p:nvPr/>
          </p:nvSpPr>
          <p:spPr>
            <a:xfrm rot="10800000" flipH="1">
              <a:off x="1096799" y="2189975"/>
              <a:ext cx="2718554" cy="780319"/>
            </a:xfrm>
            <a:custGeom>
              <a:avLst/>
              <a:gdLst/>
              <a:ahLst/>
              <a:cxnLst/>
              <a:rect l="l" t="t" r="r" b="b"/>
              <a:pathLst>
                <a:path w="67437" h="24032" extrusionOk="0">
                  <a:moveTo>
                    <a:pt x="0" y="24031"/>
                  </a:moveTo>
                  <a:lnTo>
                    <a:pt x="67437" y="24031"/>
                  </a:lnTo>
                  <a:lnTo>
                    <a:pt x="60335" y="1"/>
                  </a:lnTo>
                  <a:lnTo>
                    <a:pt x="7102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579" name="Google Shape;2579;p44"/>
            <p:cNvSpPr/>
            <p:nvPr/>
          </p:nvSpPr>
          <p:spPr>
            <a:xfrm rot="10800000" flipH="1">
              <a:off x="1383099" y="2970366"/>
              <a:ext cx="2145955" cy="780287"/>
            </a:xfrm>
            <a:custGeom>
              <a:avLst/>
              <a:gdLst/>
              <a:ahLst/>
              <a:cxnLst/>
              <a:rect l="l" t="t" r="r" b="b"/>
              <a:pathLst>
                <a:path w="53233" h="24031" extrusionOk="0">
                  <a:moveTo>
                    <a:pt x="7082" y="1"/>
                  </a:moveTo>
                  <a:lnTo>
                    <a:pt x="46131" y="1"/>
                  </a:lnTo>
                  <a:lnTo>
                    <a:pt x="53233" y="24031"/>
                  </a:lnTo>
                  <a:lnTo>
                    <a:pt x="0" y="2403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  <p:sp>
          <p:nvSpPr>
            <p:cNvPr id="2580" name="Google Shape;2580;p44"/>
            <p:cNvSpPr/>
            <p:nvPr/>
          </p:nvSpPr>
          <p:spPr>
            <a:xfrm rot="10800000" flipH="1">
              <a:off x="1668955" y="3750714"/>
              <a:ext cx="1574243" cy="780936"/>
            </a:xfrm>
            <a:custGeom>
              <a:avLst/>
              <a:gdLst/>
              <a:ahLst/>
              <a:cxnLst/>
              <a:rect l="l" t="t" r="r" b="b"/>
              <a:pathLst>
                <a:path w="39051" h="24051" extrusionOk="0">
                  <a:moveTo>
                    <a:pt x="1" y="24051"/>
                  </a:moveTo>
                  <a:lnTo>
                    <a:pt x="39050" y="24051"/>
                  </a:lnTo>
                  <a:lnTo>
                    <a:pt x="31949" y="0"/>
                  </a:lnTo>
                  <a:lnTo>
                    <a:pt x="7103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70C0"/>
                </a:solidFill>
              </a:endParaRPr>
            </a:p>
          </p:txBody>
        </p:sp>
      </p:grpSp>
      <p:sp>
        <p:nvSpPr>
          <p:cNvPr id="2581" name="Google Shape;2581;p44"/>
          <p:cNvSpPr txBox="1">
            <a:spLocks noGrp="1"/>
          </p:cNvSpPr>
          <p:nvPr>
            <p:ph type="title"/>
          </p:nvPr>
        </p:nvSpPr>
        <p:spPr>
          <a:xfrm>
            <a:off x="810499" y="232148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Sales funnel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603" name="Google Shape;2603;p44"/>
          <p:cNvSpPr txBox="1">
            <a:spLocks noGrp="1"/>
          </p:cNvSpPr>
          <p:nvPr>
            <p:ph type="subTitle" idx="4294967295"/>
          </p:nvPr>
        </p:nvSpPr>
        <p:spPr>
          <a:xfrm>
            <a:off x="4762488" y="1819361"/>
            <a:ext cx="3857700" cy="3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</a:rPr>
              <a:t>Venus has a beautiful name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604" name="Google Shape;2604;p44"/>
          <p:cNvSpPr txBox="1">
            <a:spLocks noGrp="1"/>
          </p:cNvSpPr>
          <p:nvPr>
            <p:ph type="subTitle" idx="4294967295"/>
          </p:nvPr>
        </p:nvSpPr>
        <p:spPr>
          <a:xfrm>
            <a:off x="4762528" y="1461361"/>
            <a:ext cx="3857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70C0"/>
                </a:solidFill>
                <a:latin typeface="Chango"/>
                <a:ea typeface="Chango"/>
                <a:cs typeface="Chango"/>
                <a:sym typeface="Chango"/>
              </a:rPr>
              <a:t>Awareness</a:t>
            </a:r>
            <a:endParaRPr sz="2000">
              <a:solidFill>
                <a:srgbClr val="0070C0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605" name="Google Shape;2605;p44"/>
          <p:cNvSpPr txBox="1">
            <a:spLocks noGrp="1"/>
          </p:cNvSpPr>
          <p:nvPr>
            <p:ph type="subTitle" idx="4294967295"/>
          </p:nvPr>
        </p:nvSpPr>
        <p:spPr>
          <a:xfrm>
            <a:off x="4762488" y="2599224"/>
            <a:ext cx="3857700" cy="3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Earth is the third planet from the Sun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606" name="Google Shape;2606;p44"/>
          <p:cNvSpPr txBox="1">
            <a:spLocks noGrp="1"/>
          </p:cNvSpPr>
          <p:nvPr>
            <p:ph type="subTitle" idx="4294967295"/>
          </p:nvPr>
        </p:nvSpPr>
        <p:spPr>
          <a:xfrm>
            <a:off x="4762503" y="2241224"/>
            <a:ext cx="3857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70C0"/>
                </a:solidFill>
                <a:latin typeface="Chango"/>
                <a:ea typeface="Chango"/>
                <a:cs typeface="Chango"/>
                <a:sym typeface="Chango"/>
              </a:rPr>
              <a:t>Interest</a:t>
            </a:r>
            <a:endParaRPr sz="2000">
              <a:solidFill>
                <a:srgbClr val="0070C0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607" name="Google Shape;2607;p44"/>
          <p:cNvSpPr txBox="1">
            <a:spLocks noGrp="1"/>
          </p:cNvSpPr>
          <p:nvPr>
            <p:ph type="subTitle" idx="4294967295"/>
          </p:nvPr>
        </p:nvSpPr>
        <p:spPr>
          <a:xfrm>
            <a:off x="4762500" y="3379115"/>
            <a:ext cx="3857700" cy="3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</a:rPr>
              <a:t>Despite being red, Mars is a cold place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608" name="Google Shape;2608;p44"/>
          <p:cNvSpPr txBox="1">
            <a:spLocks noGrp="1"/>
          </p:cNvSpPr>
          <p:nvPr>
            <p:ph type="subTitle" idx="4294967295"/>
          </p:nvPr>
        </p:nvSpPr>
        <p:spPr>
          <a:xfrm>
            <a:off x="4762528" y="3021105"/>
            <a:ext cx="3857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70C0"/>
                </a:solidFill>
                <a:latin typeface="Chango"/>
                <a:ea typeface="Chango"/>
                <a:cs typeface="Chango"/>
                <a:sym typeface="Chango"/>
              </a:rPr>
              <a:t>Decision</a:t>
            </a:r>
            <a:endParaRPr sz="2000">
              <a:solidFill>
                <a:srgbClr val="0070C0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609" name="Google Shape;2609;p44"/>
          <p:cNvSpPr txBox="1">
            <a:spLocks noGrp="1"/>
          </p:cNvSpPr>
          <p:nvPr>
            <p:ph type="subTitle" idx="4294967295"/>
          </p:nvPr>
        </p:nvSpPr>
        <p:spPr>
          <a:xfrm>
            <a:off x="4762513" y="4220845"/>
            <a:ext cx="3857700" cy="3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</a:rPr>
              <a:t>Saturn is a gas giant with several rings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610" name="Google Shape;2610;p44"/>
          <p:cNvSpPr txBox="1">
            <a:spLocks noGrp="1"/>
          </p:cNvSpPr>
          <p:nvPr>
            <p:ph type="subTitle" idx="4294967295"/>
          </p:nvPr>
        </p:nvSpPr>
        <p:spPr>
          <a:xfrm>
            <a:off x="4762541" y="3862844"/>
            <a:ext cx="3857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70C0"/>
                </a:solidFill>
                <a:latin typeface="Chango"/>
                <a:ea typeface="Chango"/>
                <a:cs typeface="Chango"/>
                <a:sym typeface="Chango"/>
              </a:rPr>
              <a:t>Purchase</a:t>
            </a:r>
            <a:endParaRPr sz="2000">
              <a:solidFill>
                <a:srgbClr val="0070C0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611" name="Google Shape;2611;p44"/>
          <p:cNvSpPr/>
          <p:nvPr/>
        </p:nvSpPr>
        <p:spPr>
          <a:xfrm>
            <a:off x="8038287" y="3520526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24" y="2170418"/>
            <a:ext cx="3545302" cy="1861626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400030" y="177299"/>
            <a:ext cx="8439034" cy="1070201"/>
            <a:chOff x="432688" y="177299"/>
            <a:chExt cx="8439034" cy="1070201"/>
          </a:xfrm>
        </p:grpSpPr>
        <p:grpSp>
          <p:nvGrpSpPr>
            <p:cNvPr id="39" name="Grupo 38"/>
            <p:cNvGrpSpPr/>
            <p:nvPr/>
          </p:nvGrpSpPr>
          <p:grpSpPr>
            <a:xfrm>
              <a:off x="4494202" y="177299"/>
              <a:ext cx="4377520" cy="557960"/>
              <a:chOff x="4495799" y="3061061"/>
              <a:chExt cx="4377520" cy="557960"/>
            </a:xfrm>
          </p:grpSpPr>
          <p:sp>
            <p:nvSpPr>
              <p:cNvPr id="40" name="Rectángulo 39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1" name="Rectángulo 40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 rot="10800000">
              <a:off x="432688" y="689540"/>
              <a:ext cx="4377520" cy="557960"/>
              <a:chOff x="4495799" y="3061061"/>
              <a:chExt cx="4377520" cy="557960"/>
            </a:xfrm>
          </p:grpSpPr>
          <p:sp>
            <p:nvSpPr>
              <p:cNvPr id="43" name="Rectángulo 42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</p:grpSp>
      <p:grpSp>
        <p:nvGrpSpPr>
          <p:cNvPr id="9" name="Grupo 8"/>
          <p:cNvGrpSpPr/>
          <p:nvPr/>
        </p:nvGrpSpPr>
        <p:grpSpPr>
          <a:xfrm>
            <a:off x="8346933" y="228369"/>
            <a:ext cx="273255" cy="414196"/>
            <a:chOff x="6156325" y="-871538"/>
            <a:chExt cx="452438" cy="685800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648171" y="789236"/>
            <a:ext cx="273255" cy="414196"/>
            <a:chOff x="6156325" y="-871538"/>
            <a:chExt cx="452438" cy="685800"/>
          </a:xfrm>
        </p:grpSpPr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467EA6"/>
                </a:solidFill>
              </a:rPr>
              <a:t>Infographic Layout</a:t>
            </a:r>
            <a:endParaRPr lang="ko-KR" altLang="en-US" dirty="0">
              <a:solidFill>
                <a:srgbClr val="467EA6"/>
              </a:solidFill>
            </a:endParaRPr>
          </a:p>
        </p:txBody>
      </p:sp>
      <p:sp>
        <p:nvSpPr>
          <p:cNvPr id="47" name="Block Arc 46"/>
          <p:cNvSpPr/>
          <p:nvPr/>
        </p:nvSpPr>
        <p:spPr>
          <a:xfrm>
            <a:off x="4582052" y="1544961"/>
            <a:ext cx="3504327" cy="3504327"/>
          </a:xfrm>
          <a:prstGeom prst="blockArc">
            <a:avLst>
              <a:gd name="adj1" fmla="val 10800000"/>
              <a:gd name="adj2" fmla="val 21559014"/>
              <a:gd name="adj3" fmla="val 146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057591" y="1298975"/>
            <a:ext cx="531721" cy="531721"/>
          </a:xfrm>
          <a:prstGeom prst="ellipse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9" name="Oval 48"/>
          <p:cNvSpPr/>
          <p:nvPr/>
        </p:nvSpPr>
        <p:spPr>
          <a:xfrm>
            <a:off x="4337885" y="3018243"/>
            <a:ext cx="531721" cy="531721"/>
          </a:xfrm>
          <a:prstGeom prst="ellipse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0" name="Oval 49"/>
          <p:cNvSpPr/>
          <p:nvPr/>
        </p:nvSpPr>
        <p:spPr>
          <a:xfrm>
            <a:off x="7784695" y="3018243"/>
            <a:ext cx="531721" cy="531721"/>
          </a:xfrm>
          <a:prstGeom prst="ellipse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1" name="Oval 50"/>
          <p:cNvSpPr/>
          <p:nvPr/>
        </p:nvSpPr>
        <p:spPr>
          <a:xfrm>
            <a:off x="7347733" y="1896013"/>
            <a:ext cx="531721" cy="531721"/>
          </a:xfrm>
          <a:prstGeom prst="ellipse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2" name="Oval 51"/>
          <p:cNvSpPr/>
          <p:nvPr/>
        </p:nvSpPr>
        <p:spPr>
          <a:xfrm>
            <a:off x="4767196" y="1896013"/>
            <a:ext cx="531721" cy="531721"/>
          </a:xfrm>
          <a:prstGeom prst="ellipse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5" name="Rectangle 9"/>
          <p:cNvSpPr/>
          <p:nvPr/>
        </p:nvSpPr>
        <p:spPr>
          <a:xfrm>
            <a:off x="7481229" y="2037969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Rectangle 16"/>
          <p:cNvSpPr/>
          <p:nvPr/>
        </p:nvSpPr>
        <p:spPr>
          <a:xfrm rot="2700000">
            <a:off x="7950275" y="3104319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Parallelogram 15"/>
          <p:cNvSpPr/>
          <p:nvPr/>
        </p:nvSpPr>
        <p:spPr>
          <a:xfrm rot="16200000">
            <a:off x="6187897" y="1387428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Pie 24"/>
          <p:cNvSpPr/>
          <p:nvPr/>
        </p:nvSpPr>
        <p:spPr>
          <a:xfrm>
            <a:off x="4454477" y="3135662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0" name="Round Same Side Corner Rectangle 6"/>
          <p:cNvSpPr>
            <a:spLocks noChangeAspect="1"/>
          </p:cNvSpPr>
          <p:nvPr/>
        </p:nvSpPr>
        <p:spPr>
          <a:xfrm rot="2700000">
            <a:off x="4988159" y="1981873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0" name="Group 69"/>
          <p:cNvGrpSpPr/>
          <p:nvPr/>
        </p:nvGrpSpPr>
        <p:grpSpPr>
          <a:xfrm>
            <a:off x="1331640" y="1114639"/>
            <a:ext cx="3059912" cy="672695"/>
            <a:chOff x="720000" y="1114639"/>
            <a:chExt cx="3059912" cy="672695"/>
          </a:xfrm>
        </p:grpSpPr>
        <p:sp>
          <p:nvSpPr>
            <p:cNvPr id="62" name="TextBox 61"/>
            <p:cNvSpPr txBox="1"/>
            <p:nvPr/>
          </p:nvSpPr>
          <p:spPr>
            <a:xfrm>
              <a:off x="720000" y="1325669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0001" y="1114639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31640" y="2532675"/>
            <a:ext cx="3059912" cy="672695"/>
            <a:chOff x="720000" y="2431958"/>
            <a:chExt cx="3059912" cy="672695"/>
          </a:xfrm>
        </p:grpSpPr>
        <p:sp>
          <p:nvSpPr>
            <p:cNvPr id="65" name="TextBox 64"/>
            <p:cNvSpPr txBox="1"/>
            <p:nvPr/>
          </p:nvSpPr>
          <p:spPr>
            <a:xfrm>
              <a:off x="720000" y="2642988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331640" y="3950712"/>
            <a:ext cx="3059912" cy="672695"/>
            <a:chOff x="720000" y="3749277"/>
            <a:chExt cx="3059912" cy="672695"/>
          </a:xfrm>
        </p:grpSpPr>
        <p:sp>
          <p:nvSpPr>
            <p:cNvPr id="68" name="TextBox 67"/>
            <p:cNvSpPr txBox="1"/>
            <p:nvPr/>
          </p:nvSpPr>
          <p:spPr>
            <a:xfrm>
              <a:off x="720000" y="3960307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20001" y="3749277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331640" y="1823657"/>
            <a:ext cx="3059912" cy="672695"/>
            <a:chOff x="720000" y="2431958"/>
            <a:chExt cx="3059912" cy="672695"/>
          </a:xfrm>
        </p:grpSpPr>
        <p:sp>
          <p:nvSpPr>
            <p:cNvPr id="74" name="TextBox 73"/>
            <p:cNvSpPr txBox="1"/>
            <p:nvPr/>
          </p:nvSpPr>
          <p:spPr>
            <a:xfrm>
              <a:off x="720000" y="2642988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0001" y="2431958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331640" y="3241693"/>
            <a:ext cx="3059912" cy="672695"/>
            <a:chOff x="720000" y="3749277"/>
            <a:chExt cx="3059912" cy="672695"/>
          </a:xfrm>
        </p:grpSpPr>
        <p:sp>
          <p:nvSpPr>
            <p:cNvPr id="77" name="TextBox 76"/>
            <p:cNvSpPr txBox="1"/>
            <p:nvPr/>
          </p:nvSpPr>
          <p:spPr>
            <a:xfrm>
              <a:off x="720000" y="3960307"/>
              <a:ext cx="3059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20001" y="3749277"/>
              <a:ext cx="30599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79" name="Oval 78"/>
          <p:cNvSpPr/>
          <p:nvPr/>
        </p:nvSpPr>
        <p:spPr>
          <a:xfrm>
            <a:off x="727826" y="1185126"/>
            <a:ext cx="531721" cy="531721"/>
          </a:xfrm>
          <a:prstGeom prst="ellipse">
            <a:avLst/>
          </a:prstGeom>
          <a:solidFill>
            <a:srgbClr val="467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0" name="Pie 24"/>
          <p:cNvSpPr/>
          <p:nvPr/>
        </p:nvSpPr>
        <p:spPr>
          <a:xfrm>
            <a:off x="844418" y="1302545"/>
            <a:ext cx="298536" cy="29688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727826" y="1889385"/>
            <a:ext cx="531721" cy="531721"/>
          </a:xfrm>
          <a:prstGeom prst="ellipse">
            <a:avLst/>
          </a:prstGeom>
          <a:solidFill>
            <a:srgbClr val="467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2" name="Round Same Side Corner Rectangle 6"/>
          <p:cNvSpPr>
            <a:spLocks noChangeAspect="1"/>
          </p:cNvSpPr>
          <p:nvPr/>
        </p:nvSpPr>
        <p:spPr>
          <a:xfrm rot="2700000">
            <a:off x="948789" y="1975245"/>
            <a:ext cx="89795" cy="36000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3" name="Oval 82"/>
          <p:cNvSpPr/>
          <p:nvPr/>
        </p:nvSpPr>
        <p:spPr>
          <a:xfrm>
            <a:off x="727826" y="2608207"/>
            <a:ext cx="531721" cy="531721"/>
          </a:xfrm>
          <a:prstGeom prst="ellipse">
            <a:avLst/>
          </a:prstGeom>
          <a:solidFill>
            <a:srgbClr val="467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4" name="Parallelogram 15"/>
          <p:cNvSpPr/>
          <p:nvPr/>
        </p:nvSpPr>
        <p:spPr>
          <a:xfrm rot="16200000">
            <a:off x="848155" y="2696660"/>
            <a:ext cx="291063" cy="31506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5" name="Oval 84"/>
          <p:cNvSpPr/>
          <p:nvPr/>
        </p:nvSpPr>
        <p:spPr>
          <a:xfrm>
            <a:off x="727826" y="3318045"/>
            <a:ext cx="531721" cy="531721"/>
          </a:xfrm>
          <a:prstGeom prst="ellipse">
            <a:avLst/>
          </a:prstGeom>
          <a:solidFill>
            <a:srgbClr val="467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6" name="Rectangle 9"/>
          <p:cNvSpPr/>
          <p:nvPr/>
        </p:nvSpPr>
        <p:spPr>
          <a:xfrm>
            <a:off x="861322" y="3460001"/>
            <a:ext cx="264728" cy="2478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Oval 86"/>
          <p:cNvSpPr/>
          <p:nvPr/>
        </p:nvSpPr>
        <p:spPr>
          <a:xfrm>
            <a:off x="727826" y="4021199"/>
            <a:ext cx="531721" cy="531721"/>
          </a:xfrm>
          <a:prstGeom prst="ellipse">
            <a:avLst/>
          </a:prstGeom>
          <a:solidFill>
            <a:srgbClr val="467E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8" name="Rectangle 16"/>
          <p:cNvSpPr/>
          <p:nvPr/>
        </p:nvSpPr>
        <p:spPr>
          <a:xfrm rot="2700000">
            <a:off x="893406" y="4107275"/>
            <a:ext cx="200561" cy="35956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upo 9"/>
          <p:cNvGrpSpPr/>
          <p:nvPr/>
        </p:nvGrpSpPr>
        <p:grpSpPr>
          <a:xfrm>
            <a:off x="5026025" y="2070101"/>
            <a:ext cx="2522538" cy="2700338"/>
            <a:chOff x="5026025" y="2070101"/>
            <a:chExt cx="2522538" cy="2700338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5026025" y="2743201"/>
              <a:ext cx="2105025" cy="2027238"/>
            </a:xfrm>
            <a:custGeom>
              <a:avLst/>
              <a:gdLst>
                <a:gd name="T0" fmla="*/ 198 w 312"/>
                <a:gd name="T1" fmla="*/ 204 h 301"/>
                <a:gd name="T2" fmla="*/ 168 w 312"/>
                <a:gd name="T3" fmla="*/ 227 h 301"/>
                <a:gd name="T4" fmla="*/ 109 w 312"/>
                <a:gd name="T5" fmla="*/ 300 h 301"/>
                <a:gd name="T6" fmla="*/ 124 w 312"/>
                <a:gd name="T7" fmla="*/ 185 h 301"/>
                <a:gd name="T8" fmla="*/ 106 w 312"/>
                <a:gd name="T9" fmla="*/ 181 h 301"/>
                <a:gd name="T10" fmla="*/ 55 w 312"/>
                <a:gd name="T11" fmla="*/ 177 h 301"/>
                <a:gd name="T12" fmla="*/ 4 w 312"/>
                <a:gd name="T13" fmla="*/ 215 h 301"/>
                <a:gd name="T14" fmla="*/ 13 w 312"/>
                <a:gd name="T15" fmla="*/ 164 h 301"/>
                <a:gd name="T16" fmla="*/ 12 w 312"/>
                <a:gd name="T17" fmla="*/ 142 h 301"/>
                <a:gd name="T18" fmla="*/ 1 w 312"/>
                <a:gd name="T19" fmla="*/ 95 h 301"/>
                <a:gd name="T20" fmla="*/ 28 w 312"/>
                <a:gd name="T21" fmla="*/ 89 h 301"/>
                <a:gd name="T22" fmla="*/ 59 w 312"/>
                <a:gd name="T23" fmla="*/ 126 h 301"/>
                <a:gd name="T24" fmla="*/ 125 w 312"/>
                <a:gd name="T25" fmla="*/ 119 h 301"/>
                <a:gd name="T26" fmla="*/ 96 w 312"/>
                <a:gd name="T27" fmla="*/ 18 h 301"/>
                <a:gd name="T28" fmla="*/ 117 w 312"/>
                <a:gd name="T29" fmla="*/ 1 h 301"/>
                <a:gd name="T30" fmla="*/ 172 w 312"/>
                <a:gd name="T31" fmla="*/ 78 h 301"/>
                <a:gd name="T32" fmla="*/ 182 w 312"/>
                <a:gd name="T33" fmla="*/ 81 h 301"/>
                <a:gd name="T34" fmla="*/ 198 w 312"/>
                <a:gd name="T35" fmla="*/ 106 h 301"/>
                <a:gd name="T36" fmla="*/ 214 w 312"/>
                <a:gd name="T37" fmla="*/ 119 h 301"/>
                <a:gd name="T38" fmla="*/ 308 w 312"/>
                <a:gd name="T39" fmla="*/ 144 h 301"/>
                <a:gd name="T40" fmla="*/ 282 w 312"/>
                <a:gd name="T41" fmla="*/ 177 h 301"/>
                <a:gd name="T42" fmla="*/ 266 w 312"/>
                <a:gd name="T43" fmla="*/ 182 h 301"/>
                <a:gd name="T44" fmla="*/ 201 w 312"/>
                <a:gd name="T45" fmla="*/ 182 h 301"/>
                <a:gd name="T46" fmla="*/ 182 w 312"/>
                <a:gd name="T47" fmla="*/ 185 h 301"/>
                <a:gd name="T48" fmla="*/ 195 w 312"/>
                <a:gd name="T49" fmla="*/ 172 h 301"/>
                <a:gd name="T50" fmla="*/ 281 w 312"/>
                <a:gd name="T51" fmla="*/ 166 h 301"/>
                <a:gd name="T52" fmla="*/ 299 w 312"/>
                <a:gd name="T53" fmla="*/ 150 h 301"/>
                <a:gd name="T54" fmla="*/ 194 w 312"/>
                <a:gd name="T55" fmla="*/ 130 h 301"/>
                <a:gd name="T56" fmla="*/ 182 w 312"/>
                <a:gd name="T57" fmla="*/ 116 h 301"/>
                <a:gd name="T58" fmla="*/ 187 w 312"/>
                <a:gd name="T59" fmla="*/ 96 h 301"/>
                <a:gd name="T60" fmla="*/ 175 w 312"/>
                <a:gd name="T61" fmla="*/ 91 h 301"/>
                <a:gd name="T62" fmla="*/ 117 w 312"/>
                <a:gd name="T63" fmla="*/ 15 h 301"/>
                <a:gd name="T64" fmla="*/ 107 w 312"/>
                <a:gd name="T65" fmla="*/ 16 h 301"/>
                <a:gd name="T66" fmla="*/ 138 w 312"/>
                <a:gd name="T67" fmla="*/ 128 h 301"/>
                <a:gd name="T68" fmla="*/ 92 w 312"/>
                <a:gd name="T69" fmla="*/ 132 h 301"/>
                <a:gd name="T70" fmla="*/ 50 w 312"/>
                <a:gd name="T71" fmla="*/ 136 h 301"/>
                <a:gd name="T72" fmla="*/ 11 w 312"/>
                <a:gd name="T73" fmla="*/ 94 h 301"/>
                <a:gd name="T74" fmla="*/ 24 w 312"/>
                <a:gd name="T75" fmla="*/ 138 h 301"/>
                <a:gd name="T76" fmla="*/ 20 w 312"/>
                <a:gd name="T77" fmla="*/ 148 h 301"/>
                <a:gd name="T78" fmla="*/ 20 w 312"/>
                <a:gd name="T79" fmla="*/ 152 h 301"/>
                <a:gd name="T80" fmla="*/ 25 w 312"/>
                <a:gd name="T81" fmla="*/ 158 h 301"/>
                <a:gd name="T82" fmla="*/ 11 w 312"/>
                <a:gd name="T83" fmla="*/ 204 h 301"/>
                <a:gd name="T84" fmla="*/ 20 w 312"/>
                <a:gd name="T85" fmla="*/ 205 h 301"/>
                <a:gd name="T86" fmla="*/ 56 w 312"/>
                <a:gd name="T87" fmla="*/ 163 h 301"/>
                <a:gd name="T88" fmla="*/ 138 w 312"/>
                <a:gd name="T89" fmla="*/ 173 h 301"/>
                <a:gd name="T90" fmla="*/ 115 w 312"/>
                <a:gd name="T91" fmla="*/ 254 h 301"/>
                <a:gd name="T92" fmla="*/ 107 w 312"/>
                <a:gd name="T93" fmla="*/ 289 h 301"/>
                <a:gd name="T94" fmla="*/ 118 w 312"/>
                <a:gd name="T95" fmla="*/ 284 h 301"/>
                <a:gd name="T96" fmla="*/ 170 w 312"/>
                <a:gd name="T97" fmla="*/ 210 h 301"/>
                <a:gd name="T98" fmla="*/ 188 w 312"/>
                <a:gd name="T99" fmla="*/ 204 h 301"/>
                <a:gd name="T100" fmla="*/ 182 w 312"/>
                <a:gd name="T101" fmla="*/ 185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2" h="301">
                  <a:moveTo>
                    <a:pt x="196" y="182"/>
                  </a:moveTo>
                  <a:cubicBezTo>
                    <a:pt x="200" y="190"/>
                    <a:pt x="198" y="197"/>
                    <a:pt x="198" y="204"/>
                  </a:cubicBezTo>
                  <a:cubicBezTo>
                    <a:pt x="198" y="214"/>
                    <a:pt x="191" y="221"/>
                    <a:pt x="181" y="220"/>
                  </a:cubicBezTo>
                  <a:cubicBezTo>
                    <a:pt x="175" y="220"/>
                    <a:pt x="172" y="222"/>
                    <a:pt x="168" y="227"/>
                  </a:cubicBezTo>
                  <a:cubicBezTo>
                    <a:pt x="154" y="250"/>
                    <a:pt x="139" y="271"/>
                    <a:pt x="124" y="293"/>
                  </a:cubicBezTo>
                  <a:cubicBezTo>
                    <a:pt x="121" y="299"/>
                    <a:pt x="116" y="301"/>
                    <a:pt x="109" y="300"/>
                  </a:cubicBezTo>
                  <a:cubicBezTo>
                    <a:pt x="96" y="298"/>
                    <a:pt x="93" y="293"/>
                    <a:pt x="97" y="281"/>
                  </a:cubicBezTo>
                  <a:cubicBezTo>
                    <a:pt x="106" y="249"/>
                    <a:pt x="115" y="217"/>
                    <a:pt x="124" y="185"/>
                  </a:cubicBezTo>
                  <a:cubicBezTo>
                    <a:pt x="124" y="184"/>
                    <a:pt x="124" y="183"/>
                    <a:pt x="125" y="182"/>
                  </a:cubicBezTo>
                  <a:cubicBezTo>
                    <a:pt x="118" y="182"/>
                    <a:pt x="112" y="181"/>
                    <a:pt x="106" y="181"/>
                  </a:cubicBezTo>
                  <a:cubicBezTo>
                    <a:pt x="91" y="179"/>
                    <a:pt x="75" y="177"/>
                    <a:pt x="60" y="175"/>
                  </a:cubicBezTo>
                  <a:cubicBezTo>
                    <a:pt x="57" y="174"/>
                    <a:pt x="56" y="175"/>
                    <a:pt x="55" y="177"/>
                  </a:cubicBezTo>
                  <a:cubicBezTo>
                    <a:pt x="46" y="189"/>
                    <a:pt x="36" y="201"/>
                    <a:pt x="27" y="212"/>
                  </a:cubicBezTo>
                  <a:cubicBezTo>
                    <a:pt x="22" y="219"/>
                    <a:pt x="10" y="220"/>
                    <a:pt x="4" y="215"/>
                  </a:cubicBezTo>
                  <a:cubicBezTo>
                    <a:pt x="0" y="211"/>
                    <a:pt x="0" y="207"/>
                    <a:pt x="1" y="202"/>
                  </a:cubicBezTo>
                  <a:cubicBezTo>
                    <a:pt x="5" y="189"/>
                    <a:pt x="9" y="177"/>
                    <a:pt x="13" y="164"/>
                  </a:cubicBezTo>
                  <a:cubicBezTo>
                    <a:pt x="13" y="162"/>
                    <a:pt x="13" y="160"/>
                    <a:pt x="11" y="159"/>
                  </a:cubicBezTo>
                  <a:cubicBezTo>
                    <a:pt x="6" y="154"/>
                    <a:pt x="7" y="146"/>
                    <a:pt x="12" y="142"/>
                  </a:cubicBezTo>
                  <a:cubicBezTo>
                    <a:pt x="13" y="140"/>
                    <a:pt x="13" y="139"/>
                    <a:pt x="13" y="138"/>
                  </a:cubicBezTo>
                  <a:cubicBezTo>
                    <a:pt x="9" y="123"/>
                    <a:pt x="5" y="109"/>
                    <a:pt x="1" y="95"/>
                  </a:cubicBezTo>
                  <a:cubicBezTo>
                    <a:pt x="0" y="91"/>
                    <a:pt x="3" y="86"/>
                    <a:pt x="7" y="84"/>
                  </a:cubicBezTo>
                  <a:cubicBezTo>
                    <a:pt x="14" y="81"/>
                    <a:pt x="23" y="83"/>
                    <a:pt x="28" y="89"/>
                  </a:cubicBezTo>
                  <a:cubicBezTo>
                    <a:pt x="37" y="101"/>
                    <a:pt x="46" y="113"/>
                    <a:pt x="55" y="125"/>
                  </a:cubicBezTo>
                  <a:cubicBezTo>
                    <a:pt x="56" y="126"/>
                    <a:pt x="57" y="126"/>
                    <a:pt x="59" y="126"/>
                  </a:cubicBezTo>
                  <a:cubicBezTo>
                    <a:pt x="80" y="124"/>
                    <a:pt x="102" y="121"/>
                    <a:pt x="123" y="119"/>
                  </a:cubicBezTo>
                  <a:cubicBezTo>
                    <a:pt x="123" y="119"/>
                    <a:pt x="124" y="119"/>
                    <a:pt x="125" y="119"/>
                  </a:cubicBezTo>
                  <a:cubicBezTo>
                    <a:pt x="123" y="113"/>
                    <a:pt x="121" y="107"/>
                    <a:pt x="120" y="101"/>
                  </a:cubicBezTo>
                  <a:cubicBezTo>
                    <a:pt x="112" y="73"/>
                    <a:pt x="104" y="45"/>
                    <a:pt x="96" y="18"/>
                  </a:cubicBezTo>
                  <a:cubicBezTo>
                    <a:pt x="94" y="8"/>
                    <a:pt x="98" y="2"/>
                    <a:pt x="108" y="1"/>
                  </a:cubicBezTo>
                  <a:cubicBezTo>
                    <a:pt x="111" y="1"/>
                    <a:pt x="115" y="0"/>
                    <a:pt x="117" y="1"/>
                  </a:cubicBezTo>
                  <a:cubicBezTo>
                    <a:pt x="120" y="3"/>
                    <a:pt x="123" y="5"/>
                    <a:pt x="125" y="8"/>
                  </a:cubicBezTo>
                  <a:cubicBezTo>
                    <a:pt x="140" y="31"/>
                    <a:pt x="156" y="55"/>
                    <a:pt x="172" y="78"/>
                  </a:cubicBezTo>
                  <a:cubicBezTo>
                    <a:pt x="173" y="80"/>
                    <a:pt x="174" y="81"/>
                    <a:pt x="176" y="81"/>
                  </a:cubicBezTo>
                  <a:cubicBezTo>
                    <a:pt x="178" y="80"/>
                    <a:pt x="180" y="81"/>
                    <a:pt x="182" y="81"/>
                  </a:cubicBezTo>
                  <a:cubicBezTo>
                    <a:pt x="191" y="81"/>
                    <a:pt x="196" y="86"/>
                    <a:pt x="196" y="95"/>
                  </a:cubicBezTo>
                  <a:cubicBezTo>
                    <a:pt x="197" y="99"/>
                    <a:pt x="198" y="102"/>
                    <a:pt x="198" y="106"/>
                  </a:cubicBezTo>
                  <a:cubicBezTo>
                    <a:pt x="198" y="110"/>
                    <a:pt x="198" y="114"/>
                    <a:pt x="197" y="119"/>
                  </a:cubicBezTo>
                  <a:cubicBezTo>
                    <a:pt x="203" y="119"/>
                    <a:pt x="208" y="119"/>
                    <a:pt x="214" y="119"/>
                  </a:cubicBezTo>
                  <a:cubicBezTo>
                    <a:pt x="229" y="119"/>
                    <a:pt x="245" y="118"/>
                    <a:pt x="261" y="119"/>
                  </a:cubicBezTo>
                  <a:cubicBezTo>
                    <a:pt x="280" y="120"/>
                    <a:pt x="295" y="129"/>
                    <a:pt x="308" y="144"/>
                  </a:cubicBezTo>
                  <a:cubicBezTo>
                    <a:pt x="312" y="148"/>
                    <a:pt x="311" y="154"/>
                    <a:pt x="308" y="158"/>
                  </a:cubicBezTo>
                  <a:cubicBezTo>
                    <a:pt x="301" y="166"/>
                    <a:pt x="292" y="173"/>
                    <a:pt x="282" y="177"/>
                  </a:cubicBezTo>
                  <a:cubicBezTo>
                    <a:pt x="280" y="178"/>
                    <a:pt x="277" y="179"/>
                    <a:pt x="274" y="179"/>
                  </a:cubicBezTo>
                  <a:cubicBezTo>
                    <a:pt x="272" y="179"/>
                    <a:pt x="269" y="181"/>
                    <a:pt x="266" y="182"/>
                  </a:cubicBezTo>
                  <a:cubicBezTo>
                    <a:pt x="262" y="183"/>
                    <a:pt x="257" y="183"/>
                    <a:pt x="253" y="183"/>
                  </a:cubicBezTo>
                  <a:cubicBezTo>
                    <a:pt x="235" y="183"/>
                    <a:pt x="218" y="183"/>
                    <a:pt x="201" y="182"/>
                  </a:cubicBezTo>
                  <a:cubicBezTo>
                    <a:pt x="199" y="182"/>
                    <a:pt x="198" y="182"/>
                    <a:pt x="196" y="182"/>
                  </a:cubicBezTo>
                  <a:close/>
                  <a:moveTo>
                    <a:pt x="182" y="185"/>
                  </a:moveTo>
                  <a:cubicBezTo>
                    <a:pt x="185" y="181"/>
                    <a:pt x="188" y="178"/>
                    <a:pt x="190" y="174"/>
                  </a:cubicBezTo>
                  <a:cubicBezTo>
                    <a:pt x="191" y="172"/>
                    <a:pt x="193" y="172"/>
                    <a:pt x="195" y="172"/>
                  </a:cubicBezTo>
                  <a:cubicBezTo>
                    <a:pt x="214" y="172"/>
                    <a:pt x="234" y="172"/>
                    <a:pt x="253" y="172"/>
                  </a:cubicBezTo>
                  <a:cubicBezTo>
                    <a:pt x="263" y="173"/>
                    <a:pt x="273" y="170"/>
                    <a:pt x="281" y="166"/>
                  </a:cubicBezTo>
                  <a:cubicBezTo>
                    <a:pt x="289" y="162"/>
                    <a:pt x="295" y="157"/>
                    <a:pt x="300" y="151"/>
                  </a:cubicBezTo>
                  <a:cubicBezTo>
                    <a:pt x="300" y="150"/>
                    <a:pt x="300" y="150"/>
                    <a:pt x="299" y="150"/>
                  </a:cubicBezTo>
                  <a:cubicBezTo>
                    <a:pt x="287" y="136"/>
                    <a:pt x="272" y="129"/>
                    <a:pt x="254" y="129"/>
                  </a:cubicBezTo>
                  <a:cubicBezTo>
                    <a:pt x="234" y="129"/>
                    <a:pt x="214" y="129"/>
                    <a:pt x="194" y="130"/>
                  </a:cubicBezTo>
                  <a:cubicBezTo>
                    <a:pt x="193" y="130"/>
                    <a:pt x="192" y="130"/>
                    <a:pt x="191" y="129"/>
                  </a:cubicBezTo>
                  <a:cubicBezTo>
                    <a:pt x="188" y="125"/>
                    <a:pt x="185" y="120"/>
                    <a:pt x="182" y="116"/>
                  </a:cubicBezTo>
                  <a:cubicBezTo>
                    <a:pt x="187" y="115"/>
                    <a:pt x="189" y="113"/>
                    <a:pt x="188" y="110"/>
                  </a:cubicBezTo>
                  <a:cubicBezTo>
                    <a:pt x="188" y="105"/>
                    <a:pt x="188" y="100"/>
                    <a:pt x="187" y="96"/>
                  </a:cubicBezTo>
                  <a:cubicBezTo>
                    <a:pt x="187" y="94"/>
                    <a:pt x="185" y="92"/>
                    <a:pt x="184" y="92"/>
                  </a:cubicBezTo>
                  <a:cubicBezTo>
                    <a:pt x="181" y="91"/>
                    <a:pt x="178" y="91"/>
                    <a:pt x="175" y="91"/>
                  </a:cubicBezTo>
                  <a:cubicBezTo>
                    <a:pt x="170" y="92"/>
                    <a:pt x="166" y="89"/>
                    <a:pt x="164" y="85"/>
                  </a:cubicBezTo>
                  <a:cubicBezTo>
                    <a:pt x="148" y="62"/>
                    <a:pt x="133" y="39"/>
                    <a:pt x="117" y="15"/>
                  </a:cubicBezTo>
                  <a:cubicBezTo>
                    <a:pt x="115" y="12"/>
                    <a:pt x="113" y="11"/>
                    <a:pt x="109" y="11"/>
                  </a:cubicBezTo>
                  <a:cubicBezTo>
                    <a:pt x="106" y="12"/>
                    <a:pt x="105" y="12"/>
                    <a:pt x="107" y="16"/>
                  </a:cubicBezTo>
                  <a:cubicBezTo>
                    <a:pt x="116" y="48"/>
                    <a:pt x="125" y="80"/>
                    <a:pt x="134" y="113"/>
                  </a:cubicBezTo>
                  <a:cubicBezTo>
                    <a:pt x="135" y="118"/>
                    <a:pt x="137" y="123"/>
                    <a:pt x="138" y="128"/>
                  </a:cubicBezTo>
                  <a:cubicBezTo>
                    <a:pt x="136" y="128"/>
                    <a:pt x="135" y="129"/>
                    <a:pt x="133" y="129"/>
                  </a:cubicBezTo>
                  <a:cubicBezTo>
                    <a:pt x="119" y="130"/>
                    <a:pt x="105" y="131"/>
                    <a:pt x="92" y="132"/>
                  </a:cubicBezTo>
                  <a:cubicBezTo>
                    <a:pt x="80" y="134"/>
                    <a:pt x="67" y="136"/>
                    <a:pt x="55" y="138"/>
                  </a:cubicBezTo>
                  <a:cubicBezTo>
                    <a:pt x="53" y="138"/>
                    <a:pt x="52" y="137"/>
                    <a:pt x="50" y="136"/>
                  </a:cubicBezTo>
                  <a:cubicBezTo>
                    <a:pt x="41" y="123"/>
                    <a:pt x="31" y="110"/>
                    <a:pt x="21" y="97"/>
                  </a:cubicBezTo>
                  <a:cubicBezTo>
                    <a:pt x="18" y="93"/>
                    <a:pt x="15" y="93"/>
                    <a:pt x="11" y="94"/>
                  </a:cubicBezTo>
                  <a:cubicBezTo>
                    <a:pt x="11" y="95"/>
                    <a:pt x="11" y="97"/>
                    <a:pt x="12" y="98"/>
                  </a:cubicBezTo>
                  <a:cubicBezTo>
                    <a:pt x="16" y="111"/>
                    <a:pt x="20" y="124"/>
                    <a:pt x="24" y="138"/>
                  </a:cubicBezTo>
                  <a:cubicBezTo>
                    <a:pt x="24" y="140"/>
                    <a:pt x="26" y="142"/>
                    <a:pt x="25" y="144"/>
                  </a:cubicBezTo>
                  <a:cubicBezTo>
                    <a:pt x="25" y="146"/>
                    <a:pt x="22" y="147"/>
                    <a:pt x="20" y="148"/>
                  </a:cubicBezTo>
                  <a:cubicBezTo>
                    <a:pt x="20" y="149"/>
                    <a:pt x="20" y="149"/>
                    <a:pt x="19" y="149"/>
                  </a:cubicBezTo>
                  <a:cubicBezTo>
                    <a:pt x="18" y="150"/>
                    <a:pt x="18" y="151"/>
                    <a:pt x="20" y="152"/>
                  </a:cubicBezTo>
                  <a:cubicBezTo>
                    <a:pt x="21" y="153"/>
                    <a:pt x="23" y="154"/>
                    <a:pt x="24" y="155"/>
                  </a:cubicBezTo>
                  <a:cubicBezTo>
                    <a:pt x="26" y="156"/>
                    <a:pt x="26" y="156"/>
                    <a:pt x="25" y="158"/>
                  </a:cubicBezTo>
                  <a:cubicBezTo>
                    <a:pt x="24" y="161"/>
                    <a:pt x="24" y="164"/>
                    <a:pt x="23" y="166"/>
                  </a:cubicBezTo>
                  <a:cubicBezTo>
                    <a:pt x="19" y="179"/>
                    <a:pt x="15" y="192"/>
                    <a:pt x="11" y="204"/>
                  </a:cubicBezTo>
                  <a:cubicBezTo>
                    <a:pt x="11" y="205"/>
                    <a:pt x="11" y="207"/>
                    <a:pt x="12" y="207"/>
                  </a:cubicBezTo>
                  <a:cubicBezTo>
                    <a:pt x="14" y="208"/>
                    <a:pt x="18" y="207"/>
                    <a:pt x="20" y="205"/>
                  </a:cubicBezTo>
                  <a:cubicBezTo>
                    <a:pt x="30" y="192"/>
                    <a:pt x="40" y="179"/>
                    <a:pt x="50" y="165"/>
                  </a:cubicBezTo>
                  <a:cubicBezTo>
                    <a:pt x="52" y="163"/>
                    <a:pt x="53" y="163"/>
                    <a:pt x="56" y="163"/>
                  </a:cubicBezTo>
                  <a:cubicBezTo>
                    <a:pt x="77" y="166"/>
                    <a:pt x="98" y="169"/>
                    <a:pt x="120" y="171"/>
                  </a:cubicBezTo>
                  <a:cubicBezTo>
                    <a:pt x="126" y="172"/>
                    <a:pt x="132" y="172"/>
                    <a:pt x="138" y="173"/>
                  </a:cubicBezTo>
                  <a:cubicBezTo>
                    <a:pt x="138" y="174"/>
                    <a:pt x="138" y="175"/>
                    <a:pt x="137" y="176"/>
                  </a:cubicBezTo>
                  <a:cubicBezTo>
                    <a:pt x="130" y="202"/>
                    <a:pt x="123" y="228"/>
                    <a:pt x="115" y="254"/>
                  </a:cubicBezTo>
                  <a:cubicBezTo>
                    <a:pt x="112" y="265"/>
                    <a:pt x="109" y="275"/>
                    <a:pt x="106" y="286"/>
                  </a:cubicBezTo>
                  <a:cubicBezTo>
                    <a:pt x="106" y="287"/>
                    <a:pt x="106" y="289"/>
                    <a:pt x="107" y="289"/>
                  </a:cubicBezTo>
                  <a:cubicBezTo>
                    <a:pt x="111" y="291"/>
                    <a:pt x="114" y="290"/>
                    <a:pt x="117" y="286"/>
                  </a:cubicBezTo>
                  <a:cubicBezTo>
                    <a:pt x="117" y="285"/>
                    <a:pt x="118" y="285"/>
                    <a:pt x="118" y="284"/>
                  </a:cubicBezTo>
                  <a:cubicBezTo>
                    <a:pt x="134" y="260"/>
                    <a:pt x="150" y="236"/>
                    <a:pt x="166" y="212"/>
                  </a:cubicBezTo>
                  <a:cubicBezTo>
                    <a:pt x="167" y="211"/>
                    <a:pt x="168" y="210"/>
                    <a:pt x="170" y="210"/>
                  </a:cubicBezTo>
                  <a:cubicBezTo>
                    <a:pt x="174" y="210"/>
                    <a:pt x="178" y="210"/>
                    <a:pt x="182" y="210"/>
                  </a:cubicBezTo>
                  <a:cubicBezTo>
                    <a:pt x="185" y="210"/>
                    <a:pt x="187" y="208"/>
                    <a:pt x="188" y="204"/>
                  </a:cubicBezTo>
                  <a:cubicBezTo>
                    <a:pt x="188" y="200"/>
                    <a:pt x="188" y="197"/>
                    <a:pt x="188" y="193"/>
                  </a:cubicBezTo>
                  <a:cubicBezTo>
                    <a:pt x="188" y="188"/>
                    <a:pt x="187" y="187"/>
                    <a:pt x="182" y="185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827713" y="2070101"/>
              <a:ext cx="1720850" cy="1622425"/>
            </a:xfrm>
            <a:custGeom>
              <a:avLst/>
              <a:gdLst>
                <a:gd name="T0" fmla="*/ 217 w 255"/>
                <a:gd name="T1" fmla="*/ 229 h 241"/>
                <a:gd name="T2" fmla="*/ 225 w 255"/>
                <a:gd name="T3" fmla="*/ 230 h 241"/>
                <a:gd name="T4" fmla="*/ 230 w 255"/>
                <a:gd name="T5" fmla="*/ 236 h 241"/>
                <a:gd name="T6" fmla="*/ 223 w 255"/>
                <a:gd name="T7" fmla="*/ 241 h 241"/>
                <a:gd name="T8" fmla="*/ 207 w 255"/>
                <a:gd name="T9" fmla="*/ 238 h 241"/>
                <a:gd name="T10" fmla="*/ 202 w 255"/>
                <a:gd name="T11" fmla="*/ 234 h 241"/>
                <a:gd name="T12" fmla="*/ 196 w 255"/>
                <a:gd name="T13" fmla="*/ 218 h 241"/>
                <a:gd name="T14" fmla="*/ 199 w 255"/>
                <a:gd name="T15" fmla="*/ 210 h 241"/>
                <a:gd name="T16" fmla="*/ 206 w 255"/>
                <a:gd name="T17" fmla="*/ 214 h 241"/>
                <a:gd name="T18" fmla="*/ 208 w 255"/>
                <a:gd name="T19" fmla="*/ 221 h 241"/>
                <a:gd name="T20" fmla="*/ 209 w 255"/>
                <a:gd name="T21" fmla="*/ 222 h 241"/>
                <a:gd name="T22" fmla="*/ 226 w 255"/>
                <a:gd name="T23" fmla="*/ 197 h 241"/>
                <a:gd name="T24" fmla="*/ 239 w 255"/>
                <a:gd name="T25" fmla="*/ 133 h 241"/>
                <a:gd name="T26" fmla="*/ 175 w 255"/>
                <a:gd name="T27" fmla="*/ 32 h 241"/>
                <a:gd name="T28" fmla="*/ 12 w 255"/>
                <a:gd name="T29" fmla="*/ 81 h 241"/>
                <a:gd name="T30" fmla="*/ 5 w 255"/>
                <a:gd name="T31" fmla="*/ 85 h 241"/>
                <a:gd name="T32" fmla="*/ 3 w 255"/>
                <a:gd name="T33" fmla="*/ 77 h 241"/>
                <a:gd name="T34" fmla="*/ 29 w 255"/>
                <a:gd name="T35" fmla="*/ 43 h 241"/>
                <a:gd name="T36" fmla="*/ 130 w 255"/>
                <a:gd name="T37" fmla="*/ 8 h 241"/>
                <a:gd name="T38" fmla="*/ 247 w 255"/>
                <a:gd name="T39" fmla="*/ 112 h 241"/>
                <a:gd name="T40" fmla="*/ 222 w 255"/>
                <a:gd name="T41" fmla="*/ 222 h 241"/>
                <a:gd name="T42" fmla="*/ 217 w 255"/>
                <a:gd name="T43" fmla="*/ 22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5" h="241">
                  <a:moveTo>
                    <a:pt x="217" y="229"/>
                  </a:moveTo>
                  <a:cubicBezTo>
                    <a:pt x="220" y="229"/>
                    <a:pt x="222" y="230"/>
                    <a:pt x="225" y="230"/>
                  </a:cubicBezTo>
                  <a:cubicBezTo>
                    <a:pt x="228" y="231"/>
                    <a:pt x="230" y="233"/>
                    <a:pt x="230" y="236"/>
                  </a:cubicBezTo>
                  <a:cubicBezTo>
                    <a:pt x="229" y="239"/>
                    <a:pt x="227" y="241"/>
                    <a:pt x="223" y="241"/>
                  </a:cubicBezTo>
                  <a:cubicBezTo>
                    <a:pt x="218" y="240"/>
                    <a:pt x="212" y="239"/>
                    <a:pt x="207" y="238"/>
                  </a:cubicBezTo>
                  <a:cubicBezTo>
                    <a:pt x="204" y="237"/>
                    <a:pt x="203" y="236"/>
                    <a:pt x="202" y="234"/>
                  </a:cubicBezTo>
                  <a:cubicBezTo>
                    <a:pt x="200" y="228"/>
                    <a:pt x="198" y="223"/>
                    <a:pt x="196" y="218"/>
                  </a:cubicBezTo>
                  <a:cubicBezTo>
                    <a:pt x="195" y="214"/>
                    <a:pt x="196" y="211"/>
                    <a:pt x="199" y="210"/>
                  </a:cubicBezTo>
                  <a:cubicBezTo>
                    <a:pt x="202" y="209"/>
                    <a:pt x="204" y="211"/>
                    <a:pt x="206" y="214"/>
                  </a:cubicBezTo>
                  <a:cubicBezTo>
                    <a:pt x="206" y="217"/>
                    <a:pt x="207" y="219"/>
                    <a:pt x="208" y="221"/>
                  </a:cubicBezTo>
                  <a:cubicBezTo>
                    <a:pt x="208" y="221"/>
                    <a:pt x="209" y="221"/>
                    <a:pt x="209" y="222"/>
                  </a:cubicBezTo>
                  <a:cubicBezTo>
                    <a:pt x="216" y="214"/>
                    <a:pt x="221" y="206"/>
                    <a:pt x="226" y="197"/>
                  </a:cubicBezTo>
                  <a:cubicBezTo>
                    <a:pt x="236" y="177"/>
                    <a:pt x="241" y="155"/>
                    <a:pt x="239" y="133"/>
                  </a:cubicBezTo>
                  <a:cubicBezTo>
                    <a:pt x="235" y="88"/>
                    <a:pt x="214" y="53"/>
                    <a:pt x="175" y="32"/>
                  </a:cubicBezTo>
                  <a:cubicBezTo>
                    <a:pt x="116" y="0"/>
                    <a:pt x="45" y="22"/>
                    <a:pt x="12" y="81"/>
                  </a:cubicBezTo>
                  <a:cubicBezTo>
                    <a:pt x="10" y="85"/>
                    <a:pt x="8" y="86"/>
                    <a:pt x="5" y="85"/>
                  </a:cubicBezTo>
                  <a:cubicBezTo>
                    <a:pt x="1" y="84"/>
                    <a:pt x="0" y="81"/>
                    <a:pt x="3" y="77"/>
                  </a:cubicBezTo>
                  <a:cubicBezTo>
                    <a:pt x="9" y="64"/>
                    <a:pt x="18" y="53"/>
                    <a:pt x="29" y="43"/>
                  </a:cubicBezTo>
                  <a:cubicBezTo>
                    <a:pt x="57" y="17"/>
                    <a:pt x="91" y="5"/>
                    <a:pt x="130" y="8"/>
                  </a:cubicBezTo>
                  <a:cubicBezTo>
                    <a:pt x="186" y="12"/>
                    <a:pt x="235" y="56"/>
                    <a:pt x="247" y="112"/>
                  </a:cubicBezTo>
                  <a:cubicBezTo>
                    <a:pt x="255" y="152"/>
                    <a:pt x="247" y="189"/>
                    <a:pt x="222" y="222"/>
                  </a:cubicBezTo>
                  <a:cubicBezTo>
                    <a:pt x="221" y="224"/>
                    <a:pt x="219" y="226"/>
                    <a:pt x="217" y="229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591300" y="2500313"/>
              <a:ext cx="249238" cy="708025"/>
            </a:xfrm>
            <a:custGeom>
              <a:avLst/>
              <a:gdLst>
                <a:gd name="T0" fmla="*/ 10 w 37"/>
                <a:gd name="T1" fmla="*/ 38 h 105"/>
                <a:gd name="T2" fmla="*/ 10 w 37"/>
                <a:gd name="T3" fmla="*/ 67 h 105"/>
                <a:gd name="T4" fmla="*/ 13 w 37"/>
                <a:gd name="T5" fmla="*/ 73 h 105"/>
                <a:gd name="T6" fmla="*/ 35 w 37"/>
                <a:gd name="T7" fmla="*/ 95 h 105"/>
                <a:gd name="T8" fmla="*/ 37 w 37"/>
                <a:gd name="T9" fmla="*/ 100 h 105"/>
                <a:gd name="T10" fmla="*/ 35 w 37"/>
                <a:gd name="T11" fmla="*/ 104 h 105"/>
                <a:gd name="T12" fmla="*/ 30 w 37"/>
                <a:gd name="T13" fmla="*/ 105 h 105"/>
                <a:gd name="T14" fmla="*/ 28 w 37"/>
                <a:gd name="T15" fmla="*/ 103 h 105"/>
                <a:gd name="T16" fmla="*/ 3 w 37"/>
                <a:gd name="T17" fmla="*/ 78 h 105"/>
                <a:gd name="T18" fmla="*/ 0 w 37"/>
                <a:gd name="T19" fmla="*/ 71 h 105"/>
                <a:gd name="T20" fmla="*/ 0 w 37"/>
                <a:gd name="T21" fmla="*/ 7 h 105"/>
                <a:gd name="T22" fmla="*/ 3 w 37"/>
                <a:gd name="T23" fmla="*/ 1 h 105"/>
                <a:gd name="T24" fmla="*/ 10 w 37"/>
                <a:gd name="T25" fmla="*/ 7 h 105"/>
                <a:gd name="T26" fmla="*/ 10 w 37"/>
                <a:gd name="T27" fmla="*/ 36 h 105"/>
                <a:gd name="T28" fmla="*/ 10 w 37"/>
                <a:gd name="T29" fmla="*/ 3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105">
                  <a:moveTo>
                    <a:pt x="10" y="38"/>
                  </a:moveTo>
                  <a:cubicBezTo>
                    <a:pt x="10" y="48"/>
                    <a:pt x="10" y="57"/>
                    <a:pt x="10" y="67"/>
                  </a:cubicBezTo>
                  <a:cubicBezTo>
                    <a:pt x="10" y="69"/>
                    <a:pt x="11" y="71"/>
                    <a:pt x="13" y="73"/>
                  </a:cubicBezTo>
                  <a:cubicBezTo>
                    <a:pt x="20" y="80"/>
                    <a:pt x="28" y="88"/>
                    <a:pt x="35" y="95"/>
                  </a:cubicBezTo>
                  <a:cubicBezTo>
                    <a:pt x="36" y="97"/>
                    <a:pt x="37" y="98"/>
                    <a:pt x="37" y="100"/>
                  </a:cubicBezTo>
                  <a:cubicBezTo>
                    <a:pt x="37" y="101"/>
                    <a:pt x="36" y="104"/>
                    <a:pt x="35" y="104"/>
                  </a:cubicBezTo>
                  <a:cubicBezTo>
                    <a:pt x="34" y="105"/>
                    <a:pt x="32" y="105"/>
                    <a:pt x="30" y="105"/>
                  </a:cubicBezTo>
                  <a:cubicBezTo>
                    <a:pt x="29" y="105"/>
                    <a:pt x="28" y="104"/>
                    <a:pt x="28" y="103"/>
                  </a:cubicBezTo>
                  <a:cubicBezTo>
                    <a:pt x="19" y="94"/>
                    <a:pt x="11" y="86"/>
                    <a:pt x="3" y="78"/>
                  </a:cubicBezTo>
                  <a:cubicBezTo>
                    <a:pt x="1" y="76"/>
                    <a:pt x="0" y="74"/>
                    <a:pt x="0" y="71"/>
                  </a:cubicBezTo>
                  <a:cubicBezTo>
                    <a:pt x="0" y="50"/>
                    <a:pt x="0" y="28"/>
                    <a:pt x="0" y="7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7" y="0"/>
                    <a:pt x="10" y="2"/>
                    <a:pt x="10" y="7"/>
                  </a:cubicBezTo>
                  <a:cubicBezTo>
                    <a:pt x="10" y="17"/>
                    <a:pt x="10" y="26"/>
                    <a:pt x="10" y="36"/>
                  </a:cubicBezTo>
                  <a:cubicBezTo>
                    <a:pt x="10" y="37"/>
                    <a:pt x="10" y="37"/>
                    <a:pt x="10" y="38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53" name="Rectángulo 52"/>
          <p:cNvSpPr/>
          <p:nvPr/>
        </p:nvSpPr>
        <p:spPr>
          <a:xfrm>
            <a:off x="434285" y="911669"/>
            <a:ext cx="8382000" cy="45719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Freeform 5"/>
          <p:cNvSpPr>
            <a:spLocks/>
          </p:cNvSpPr>
          <p:nvPr/>
        </p:nvSpPr>
        <p:spPr bwMode="auto">
          <a:xfrm rot="12600000">
            <a:off x="215577" y="175707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56" name="Freeform 5"/>
          <p:cNvSpPr>
            <a:spLocks/>
          </p:cNvSpPr>
          <p:nvPr/>
        </p:nvSpPr>
        <p:spPr bwMode="auto">
          <a:xfrm rot="20773270">
            <a:off x="8372872" y="176539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6022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p45"/>
          <p:cNvSpPr txBox="1">
            <a:spLocks noGrp="1"/>
          </p:cNvSpPr>
          <p:nvPr>
            <p:ph type="title"/>
          </p:nvPr>
        </p:nvSpPr>
        <p:spPr>
          <a:xfrm>
            <a:off x="2282422" y="3121345"/>
            <a:ext cx="6226500" cy="11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150,000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684" name="Google Shape;2684;p45"/>
          <p:cNvSpPr txBox="1">
            <a:spLocks noGrp="1"/>
          </p:cNvSpPr>
          <p:nvPr>
            <p:ph type="body" idx="1"/>
          </p:nvPr>
        </p:nvSpPr>
        <p:spPr>
          <a:xfrm>
            <a:off x="2282422" y="4336895"/>
            <a:ext cx="62265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65000"/>
                  </a:schemeClr>
                </a:solidFill>
              </a:rPr>
              <a:t>Big numbers catch your audience’s attention</a:t>
            </a:r>
            <a:endParaRPr dirty="0">
              <a:solidFill>
                <a:schemeClr val="accent5">
                  <a:lumMod val="65000"/>
                </a:schemeClr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4847773" y="1185182"/>
            <a:ext cx="1519238" cy="1854200"/>
          </a:xfrm>
          <a:custGeom>
            <a:avLst/>
            <a:gdLst>
              <a:gd name="T0" fmla="*/ 0 w 403"/>
              <a:gd name="T1" fmla="*/ 308 h 492"/>
              <a:gd name="T2" fmla="*/ 34 w 403"/>
              <a:gd name="T3" fmla="*/ 280 h 492"/>
              <a:gd name="T4" fmla="*/ 77 w 403"/>
              <a:gd name="T5" fmla="*/ 244 h 492"/>
              <a:gd name="T6" fmla="*/ 85 w 403"/>
              <a:gd name="T7" fmla="*/ 244 h 492"/>
              <a:gd name="T8" fmla="*/ 170 w 403"/>
              <a:gd name="T9" fmla="*/ 269 h 492"/>
              <a:gd name="T10" fmla="*/ 282 w 403"/>
              <a:gd name="T11" fmla="*/ 222 h 492"/>
              <a:gd name="T12" fmla="*/ 323 w 403"/>
              <a:gd name="T13" fmla="*/ 79 h 492"/>
              <a:gd name="T14" fmla="*/ 323 w 403"/>
              <a:gd name="T15" fmla="*/ 77 h 492"/>
              <a:gd name="T16" fmla="*/ 322 w 403"/>
              <a:gd name="T17" fmla="*/ 74 h 492"/>
              <a:gd name="T18" fmla="*/ 128 w 403"/>
              <a:gd name="T19" fmla="*/ 202 h 492"/>
              <a:gd name="T20" fmla="*/ 127 w 403"/>
              <a:gd name="T21" fmla="*/ 201 h 492"/>
              <a:gd name="T22" fmla="*/ 373 w 403"/>
              <a:gd name="T23" fmla="*/ 0 h 492"/>
              <a:gd name="T24" fmla="*/ 385 w 403"/>
              <a:gd name="T25" fmla="*/ 27 h 492"/>
              <a:gd name="T26" fmla="*/ 402 w 403"/>
              <a:gd name="T27" fmla="*/ 112 h 492"/>
              <a:gd name="T28" fmla="*/ 358 w 403"/>
              <a:gd name="T29" fmla="*/ 279 h 492"/>
              <a:gd name="T30" fmla="*/ 256 w 403"/>
              <a:gd name="T31" fmla="*/ 414 h 492"/>
              <a:gd name="T32" fmla="*/ 173 w 403"/>
              <a:gd name="T33" fmla="*/ 490 h 492"/>
              <a:gd name="T34" fmla="*/ 167 w 403"/>
              <a:gd name="T35" fmla="*/ 490 h 492"/>
              <a:gd name="T36" fmla="*/ 1 w 403"/>
              <a:gd name="T37" fmla="*/ 310 h 492"/>
              <a:gd name="T38" fmla="*/ 0 w 403"/>
              <a:gd name="T39" fmla="*/ 308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03" h="492">
                <a:moveTo>
                  <a:pt x="0" y="308"/>
                </a:moveTo>
                <a:cubicBezTo>
                  <a:pt x="11" y="298"/>
                  <a:pt x="23" y="289"/>
                  <a:pt x="34" y="280"/>
                </a:cubicBezTo>
                <a:cubicBezTo>
                  <a:pt x="48" y="268"/>
                  <a:pt x="63" y="256"/>
                  <a:pt x="77" y="244"/>
                </a:cubicBezTo>
                <a:cubicBezTo>
                  <a:pt x="80" y="242"/>
                  <a:pt x="81" y="242"/>
                  <a:pt x="85" y="244"/>
                </a:cubicBezTo>
                <a:cubicBezTo>
                  <a:pt x="110" y="261"/>
                  <a:pt x="139" y="269"/>
                  <a:pt x="170" y="269"/>
                </a:cubicBezTo>
                <a:cubicBezTo>
                  <a:pt x="214" y="269"/>
                  <a:pt x="252" y="254"/>
                  <a:pt x="282" y="222"/>
                </a:cubicBezTo>
                <a:cubicBezTo>
                  <a:pt x="321" y="182"/>
                  <a:pt x="334" y="133"/>
                  <a:pt x="323" y="79"/>
                </a:cubicBezTo>
                <a:cubicBezTo>
                  <a:pt x="323" y="78"/>
                  <a:pt x="323" y="77"/>
                  <a:pt x="323" y="77"/>
                </a:cubicBezTo>
                <a:cubicBezTo>
                  <a:pt x="323" y="76"/>
                  <a:pt x="323" y="76"/>
                  <a:pt x="322" y="74"/>
                </a:cubicBezTo>
                <a:cubicBezTo>
                  <a:pt x="257" y="117"/>
                  <a:pt x="193" y="159"/>
                  <a:pt x="128" y="202"/>
                </a:cubicBezTo>
                <a:cubicBezTo>
                  <a:pt x="128" y="202"/>
                  <a:pt x="128" y="201"/>
                  <a:pt x="127" y="201"/>
                </a:cubicBezTo>
                <a:cubicBezTo>
                  <a:pt x="209" y="134"/>
                  <a:pt x="290" y="67"/>
                  <a:pt x="373" y="0"/>
                </a:cubicBezTo>
                <a:cubicBezTo>
                  <a:pt x="377" y="9"/>
                  <a:pt x="381" y="18"/>
                  <a:pt x="385" y="27"/>
                </a:cubicBezTo>
                <a:cubicBezTo>
                  <a:pt x="396" y="54"/>
                  <a:pt x="401" y="83"/>
                  <a:pt x="402" y="112"/>
                </a:cubicBezTo>
                <a:cubicBezTo>
                  <a:pt x="403" y="172"/>
                  <a:pt x="386" y="227"/>
                  <a:pt x="358" y="279"/>
                </a:cubicBezTo>
                <a:cubicBezTo>
                  <a:pt x="330" y="329"/>
                  <a:pt x="296" y="373"/>
                  <a:pt x="256" y="414"/>
                </a:cubicBezTo>
                <a:cubicBezTo>
                  <a:pt x="230" y="441"/>
                  <a:pt x="203" y="467"/>
                  <a:pt x="173" y="490"/>
                </a:cubicBezTo>
                <a:cubicBezTo>
                  <a:pt x="171" y="492"/>
                  <a:pt x="170" y="492"/>
                  <a:pt x="167" y="490"/>
                </a:cubicBezTo>
                <a:cubicBezTo>
                  <a:pt x="103" y="438"/>
                  <a:pt x="46" y="379"/>
                  <a:pt x="1" y="310"/>
                </a:cubicBezTo>
                <a:cubicBezTo>
                  <a:pt x="1" y="309"/>
                  <a:pt x="0" y="309"/>
                  <a:pt x="0" y="308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4603298" y="718458"/>
            <a:ext cx="1609725" cy="1333500"/>
          </a:xfrm>
          <a:custGeom>
            <a:avLst/>
            <a:gdLst>
              <a:gd name="T0" fmla="*/ 96 w 427"/>
              <a:gd name="T1" fmla="*/ 310 h 354"/>
              <a:gd name="T2" fmla="*/ 25 w 427"/>
              <a:gd name="T3" fmla="*/ 354 h 354"/>
              <a:gd name="T4" fmla="*/ 17 w 427"/>
              <a:gd name="T5" fmla="*/ 330 h 354"/>
              <a:gd name="T6" fmla="*/ 6 w 427"/>
              <a:gd name="T7" fmla="*/ 202 h 354"/>
              <a:gd name="T8" fmla="*/ 98 w 427"/>
              <a:gd name="T9" fmla="*/ 50 h 354"/>
              <a:gd name="T10" fmla="*/ 260 w 427"/>
              <a:gd name="T11" fmla="*/ 6 h 354"/>
              <a:gd name="T12" fmla="*/ 427 w 427"/>
              <a:gd name="T13" fmla="*/ 108 h 354"/>
              <a:gd name="T14" fmla="*/ 427 w 427"/>
              <a:gd name="T15" fmla="*/ 108 h 354"/>
              <a:gd name="T16" fmla="*/ 233 w 427"/>
              <a:gd name="T17" fmla="*/ 232 h 354"/>
              <a:gd name="T18" fmla="*/ 233 w 427"/>
              <a:gd name="T19" fmla="*/ 232 h 354"/>
              <a:gd name="T20" fmla="*/ 345 w 427"/>
              <a:gd name="T21" fmla="*/ 125 h 354"/>
              <a:gd name="T22" fmla="*/ 158 w 427"/>
              <a:gd name="T23" fmla="*/ 99 h 354"/>
              <a:gd name="T24" fmla="*/ 96 w 427"/>
              <a:gd name="T25" fmla="*/ 31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27" h="354">
                <a:moveTo>
                  <a:pt x="96" y="310"/>
                </a:moveTo>
                <a:cubicBezTo>
                  <a:pt x="73" y="325"/>
                  <a:pt x="49" y="339"/>
                  <a:pt x="25" y="354"/>
                </a:cubicBezTo>
                <a:cubicBezTo>
                  <a:pt x="22" y="346"/>
                  <a:pt x="19" y="338"/>
                  <a:pt x="17" y="330"/>
                </a:cubicBezTo>
                <a:cubicBezTo>
                  <a:pt x="4" y="288"/>
                  <a:pt x="0" y="246"/>
                  <a:pt x="6" y="202"/>
                </a:cubicBezTo>
                <a:cubicBezTo>
                  <a:pt x="16" y="139"/>
                  <a:pt x="47" y="88"/>
                  <a:pt x="98" y="50"/>
                </a:cubicBezTo>
                <a:cubicBezTo>
                  <a:pt x="146" y="14"/>
                  <a:pt x="201" y="0"/>
                  <a:pt x="260" y="6"/>
                </a:cubicBezTo>
                <a:cubicBezTo>
                  <a:pt x="331" y="14"/>
                  <a:pt x="387" y="49"/>
                  <a:pt x="427" y="108"/>
                </a:cubicBezTo>
                <a:cubicBezTo>
                  <a:pt x="427" y="108"/>
                  <a:pt x="427" y="108"/>
                  <a:pt x="427" y="108"/>
                </a:cubicBezTo>
                <a:cubicBezTo>
                  <a:pt x="362" y="149"/>
                  <a:pt x="298" y="191"/>
                  <a:pt x="233" y="232"/>
                </a:cubicBezTo>
                <a:cubicBezTo>
                  <a:pt x="233" y="232"/>
                  <a:pt x="233" y="232"/>
                  <a:pt x="233" y="232"/>
                </a:cubicBezTo>
                <a:cubicBezTo>
                  <a:pt x="270" y="196"/>
                  <a:pt x="308" y="160"/>
                  <a:pt x="345" y="125"/>
                </a:cubicBezTo>
                <a:cubicBezTo>
                  <a:pt x="306" y="83"/>
                  <a:pt x="228" y="60"/>
                  <a:pt x="158" y="99"/>
                </a:cubicBezTo>
                <a:cubicBezTo>
                  <a:pt x="87" y="140"/>
                  <a:pt x="55" y="231"/>
                  <a:pt x="96" y="310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6220960" y="793070"/>
            <a:ext cx="493713" cy="449262"/>
          </a:xfrm>
          <a:custGeom>
            <a:avLst/>
            <a:gdLst>
              <a:gd name="T0" fmla="*/ 54 w 131"/>
              <a:gd name="T1" fmla="*/ 42 h 119"/>
              <a:gd name="T2" fmla="*/ 6 w 131"/>
              <a:gd name="T3" fmla="*/ 4 h 119"/>
              <a:gd name="T4" fmla="*/ 26 w 131"/>
              <a:gd name="T5" fmla="*/ 3 h 119"/>
              <a:gd name="T6" fmla="*/ 71 w 131"/>
              <a:gd name="T7" fmla="*/ 23 h 119"/>
              <a:gd name="T8" fmla="*/ 79 w 131"/>
              <a:gd name="T9" fmla="*/ 23 h 119"/>
              <a:gd name="T10" fmla="*/ 108 w 131"/>
              <a:gd name="T11" fmla="*/ 5 h 119"/>
              <a:gd name="T12" fmla="*/ 120 w 131"/>
              <a:gd name="T13" fmla="*/ 1 h 119"/>
              <a:gd name="T14" fmla="*/ 128 w 131"/>
              <a:gd name="T15" fmla="*/ 11 h 119"/>
              <a:gd name="T16" fmla="*/ 121 w 131"/>
              <a:gd name="T17" fmla="*/ 22 h 119"/>
              <a:gd name="T18" fmla="*/ 96 w 131"/>
              <a:gd name="T19" fmla="*/ 46 h 119"/>
              <a:gd name="T20" fmla="*/ 93 w 131"/>
              <a:gd name="T21" fmla="*/ 53 h 119"/>
              <a:gd name="T22" fmla="*/ 100 w 131"/>
              <a:gd name="T23" fmla="*/ 102 h 119"/>
              <a:gd name="T24" fmla="*/ 93 w 131"/>
              <a:gd name="T25" fmla="*/ 119 h 119"/>
              <a:gd name="T26" fmla="*/ 70 w 131"/>
              <a:gd name="T27" fmla="*/ 64 h 119"/>
              <a:gd name="T28" fmla="*/ 55 w 131"/>
              <a:gd name="T29" fmla="*/ 73 h 119"/>
              <a:gd name="T30" fmla="*/ 49 w 131"/>
              <a:gd name="T31" fmla="*/ 76 h 119"/>
              <a:gd name="T32" fmla="*/ 34 w 131"/>
              <a:gd name="T33" fmla="*/ 98 h 119"/>
              <a:gd name="T34" fmla="*/ 28 w 131"/>
              <a:gd name="T35" fmla="*/ 107 h 119"/>
              <a:gd name="T36" fmla="*/ 26 w 131"/>
              <a:gd name="T37" fmla="*/ 97 h 119"/>
              <a:gd name="T38" fmla="*/ 10 w 131"/>
              <a:gd name="T39" fmla="*/ 75 h 119"/>
              <a:gd name="T40" fmla="*/ 2 w 131"/>
              <a:gd name="T41" fmla="*/ 71 h 119"/>
              <a:gd name="T42" fmla="*/ 0 w 131"/>
              <a:gd name="T43" fmla="*/ 69 h 119"/>
              <a:gd name="T44" fmla="*/ 8 w 131"/>
              <a:gd name="T45" fmla="*/ 67 h 119"/>
              <a:gd name="T46" fmla="*/ 14 w 131"/>
              <a:gd name="T47" fmla="*/ 67 h 119"/>
              <a:gd name="T48" fmla="*/ 33 w 131"/>
              <a:gd name="T49" fmla="*/ 61 h 119"/>
              <a:gd name="T50" fmla="*/ 54 w 131"/>
              <a:gd name="T51" fmla="*/ 42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1" h="119">
                <a:moveTo>
                  <a:pt x="54" y="42"/>
                </a:moveTo>
                <a:cubicBezTo>
                  <a:pt x="38" y="29"/>
                  <a:pt x="23" y="17"/>
                  <a:pt x="6" y="4"/>
                </a:cubicBezTo>
                <a:cubicBezTo>
                  <a:pt x="13" y="2"/>
                  <a:pt x="19" y="0"/>
                  <a:pt x="26" y="3"/>
                </a:cubicBezTo>
                <a:cubicBezTo>
                  <a:pt x="41" y="10"/>
                  <a:pt x="56" y="16"/>
                  <a:pt x="71" y="23"/>
                </a:cubicBezTo>
                <a:cubicBezTo>
                  <a:pt x="74" y="24"/>
                  <a:pt x="76" y="24"/>
                  <a:pt x="79" y="23"/>
                </a:cubicBezTo>
                <a:cubicBezTo>
                  <a:pt x="88" y="17"/>
                  <a:pt x="98" y="11"/>
                  <a:pt x="108" y="5"/>
                </a:cubicBezTo>
                <a:cubicBezTo>
                  <a:pt x="112" y="4"/>
                  <a:pt x="116" y="2"/>
                  <a:pt x="120" y="1"/>
                </a:cubicBezTo>
                <a:cubicBezTo>
                  <a:pt x="127" y="0"/>
                  <a:pt x="131" y="5"/>
                  <a:pt x="128" y="11"/>
                </a:cubicBezTo>
                <a:cubicBezTo>
                  <a:pt x="126" y="15"/>
                  <a:pt x="124" y="19"/>
                  <a:pt x="121" y="22"/>
                </a:cubicBezTo>
                <a:cubicBezTo>
                  <a:pt x="113" y="30"/>
                  <a:pt x="104" y="38"/>
                  <a:pt x="96" y="46"/>
                </a:cubicBezTo>
                <a:cubicBezTo>
                  <a:pt x="94" y="48"/>
                  <a:pt x="93" y="50"/>
                  <a:pt x="93" y="53"/>
                </a:cubicBezTo>
                <a:cubicBezTo>
                  <a:pt x="96" y="69"/>
                  <a:pt x="97" y="86"/>
                  <a:pt x="100" y="102"/>
                </a:cubicBezTo>
                <a:cubicBezTo>
                  <a:pt x="100" y="109"/>
                  <a:pt x="97" y="114"/>
                  <a:pt x="93" y="119"/>
                </a:cubicBezTo>
                <a:cubicBezTo>
                  <a:pt x="85" y="101"/>
                  <a:pt x="78" y="83"/>
                  <a:pt x="70" y="64"/>
                </a:cubicBezTo>
                <a:cubicBezTo>
                  <a:pt x="65" y="67"/>
                  <a:pt x="60" y="70"/>
                  <a:pt x="55" y="73"/>
                </a:cubicBezTo>
                <a:cubicBezTo>
                  <a:pt x="53" y="74"/>
                  <a:pt x="51" y="76"/>
                  <a:pt x="49" y="76"/>
                </a:cubicBezTo>
                <a:cubicBezTo>
                  <a:pt x="40" y="81"/>
                  <a:pt x="34" y="86"/>
                  <a:pt x="34" y="98"/>
                </a:cubicBezTo>
                <a:cubicBezTo>
                  <a:pt x="35" y="102"/>
                  <a:pt x="32" y="105"/>
                  <a:pt x="28" y="107"/>
                </a:cubicBezTo>
                <a:cubicBezTo>
                  <a:pt x="27" y="104"/>
                  <a:pt x="26" y="100"/>
                  <a:pt x="26" y="97"/>
                </a:cubicBezTo>
                <a:cubicBezTo>
                  <a:pt x="26" y="86"/>
                  <a:pt x="21" y="79"/>
                  <a:pt x="10" y="75"/>
                </a:cubicBezTo>
                <a:cubicBezTo>
                  <a:pt x="7" y="74"/>
                  <a:pt x="4" y="73"/>
                  <a:pt x="2" y="71"/>
                </a:cubicBezTo>
                <a:cubicBezTo>
                  <a:pt x="1" y="71"/>
                  <a:pt x="1" y="71"/>
                  <a:pt x="0" y="69"/>
                </a:cubicBezTo>
                <a:cubicBezTo>
                  <a:pt x="3" y="68"/>
                  <a:pt x="5" y="67"/>
                  <a:pt x="8" y="67"/>
                </a:cubicBezTo>
                <a:cubicBezTo>
                  <a:pt x="10" y="66"/>
                  <a:pt x="12" y="66"/>
                  <a:pt x="14" y="67"/>
                </a:cubicBezTo>
                <a:cubicBezTo>
                  <a:pt x="22" y="70"/>
                  <a:pt x="27" y="67"/>
                  <a:pt x="33" y="61"/>
                </a:cubicBezTo>
                <a:cubicBezTo>
                  <a:pt x="39" y="55"/>
                  <a:pt x="47" y="49"/>
                  <a:pt x="54" y="42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97" y="3392645"/>
            <a:ext cx="1563750" cy="113625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850" y="1072077"/>
            <a:ext cx="1595474" cy="626261"/>
          </a:xfrm>
          <a:prstGeom prst="rect">
            <a:avLst/>
          </a:prstGeom>
        </p:spPr>
      </p:pic>
      <p:pic>
        <p:nvPicPr>
          <p:cNvPr id="79" name="Imagen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448" y="1960390"/>
            <a:ext cx="1595474" cy="626261"/>
          </a:xfrm>
          <a:prstGeom prst="rect">
            <a:avLst/>
          </a:prstGeom>
        </p:spPr>
      </p:pic>
      <p:pic>
        <p:nvPicPr>
          <p:cNvPr id="80" name="Imagen 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3077" y="2586651"/>
            <a:ext cx="886077" cy="34780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46"/>
          <p:cNvSpPr txBox="1">
            <a:spLocks noGrp="1"/>
          </p:cNvSpPr>
          <p:nvPr>
            <p:ph type="title"/>
          </p:nvPr>
        </p:nvSpPr>
        <p:spPr>
          <a:xfrm>
            <a:off x="767435" y="323189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65000"/>
                  </a:schemeClr>
                </a:solidFill>
              </a:rPr>
              <a:t>Competitor analysis</a:t>
            </a:r>
            <a:endParaRPr dirty="0">
              <a:solidFill>
                <a:schemeClr val="accent5">
                  <a:lumMod val="65000"/>
                </a:schemeClr>
              </a:solidFill>
            </a:endParaRPr>
          </a:p>
        </p:txBody>
      </p:sp>
      <p:graphicFrame>
        <p:nvGraphicFramePr>
          <p:cNvPr id="2690" name="Google Shape;2690;p46"/>
          <p:cNvGraphicFramePr/>
          <p:nvPr>
            <p:extLst>
              <p:ext uri="{D42A27DB-BD31-4B8C-83A1-F6EECF244321}">
                <p14:modId xmlns:p14="http://schemas.microsoft.com/office/powerpoint/2010/main" val="2481671262"/>
              </p:ext>
            </p:extLst>
          </p:nvPr>
        </p:nvGraphicFramePr>
        <p:xfrm>
          <a:off x="767435" y="1790523"/>
          <a:ext cx="7715700" cy="2439750"/>
        </p:xfrm>
        <a:graphic>
          <a:graphicData uri="http://schemas.openxmlformats.org/drawingml/2006/table">
            <a:tbl>
              <a:tblPr>
                <a:noFill/>
                <a:tableStyleId>{2563F3A5-9CCA-4E41-9C34-F908F758D66B}</a:tableStyleId>
              </a:tblPr>
              <a:tblGrid>
                <a:gridCol w="192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25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dirty="0">
                        <a:solidFill>
                          <a:srgbClr val="467EA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67EA6"/>
                          </a:solidFill>
                          <a:latin typeface="Chango"/>
                          <a:ea typeface="Chango"/>
                          <a:cs typeface="Chango"/>
                          <a:sym typeface="Chango"/>
                        </a:rPr>
                        <a:t>Competitor 1</a:t>
                      </a:r>
                      <a:endParaRPr sz="1600">
                        <a:solidFill>
                          <a:srgbClr val="467EA6"/>
                        </a:solidFill>
                        <a:latin typeface="Chango"/>
                        <a:ea typeface="Chango"/>
                        <a:cs typeface="Chango"/>
                        <a:sym typeface="Chang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67EA6"/>
                          </a:solidFill>
                          <a:latin typeface="Chango"/>
                          <a:ea typeface="Chango"/>
                          <a:cs typeface="Chango"/>
                          <a:sym typeface="Chango"/>
                        </a:rPr>
                        <a:t>Competitor 2</a:t>
                      </a:r>
                      <a:endParaRPr sz="1600">
                        <a:solidFill>
                          <a:srgbClr val="467EA6"/>
                        </a:solidFill>
                        <a:latin typeface="Chango"/>
                        <a:ea typeface="Chango"/>
                        <a:cs typeface="Chango"/>
                        <a:sym typeface="Chang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67EA6"/>
                          </a:solidFill>
                          <a:latin typeface="Chango"/>
                          <a:ea typeface="Chango"/>
                          <a:cs typeface="Chango"/>
                          <a:sym typeface="Chango"/>
                        </a:rPr>
                        <a:t>Competitor 3</a:t>
                      </a:r>
                      <a:endParaRPr sz="1600">
                        <a:solidFill>
                          <a:srgbClr val="467EA6"/>
                        </a:solidFill>
                        <a:latin typeface="Chango"/>
                        <a:ea typeface="Chango"/>
                        <a:cs typeface="Chango"/>
                        <a:sym typeface="Chang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67EA6"/>
                          </a:solidFill>
                          <a:latin typeface="Chango"/>
                          <a:ea typeface="Chango"/>
                          <a:cs typeface="Chango"/>
                          <a:sym typeface="Chango"/>
                        </a:rPr>
                        <a:t>Revenue</a:t>
                      </a:r>
                      <a:endParaRPr sz="1600">
                        <a:solidFill>
                          <a:srgbClr val="467EA6"/>
                        </a:solidFill>
                        <a:latin typeface="Chango"/>
                        <a:ea typeface="Chango"/>
                        <a:cs typeface="Chango"/>
                        <a:sym typeface="Chang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467EA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$ 500,000</a:t>
                      </a:r>
                      <a:endParaRPr dirty="0">
                        <a:solidFill>
                          <a:srgbClr val="467EA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67EA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$ 800,000</a:t>
                      </a:r>
                      <a:endParaRPr>
                        <a:solidFill>
                          <a:srgbClr val="467EA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67EA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$ 1,000,000</a:t>
                      </a:r>
                      <a:endParaRPr>
                        <a:solidFill>
                          <a:srgbClr val="467EA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67EA6"/>
                          </a:solidFill>
                          <a:latin typeface="Chango"/>
                          <a:ea typeface="Chango"/>
                          <a:cs typeface="Chango"/>
                          <a:sym typeface="Chango"/>
                        </a:rPr>
                        <a:t>Price</a:t>
                      </a:r>
                      <a:endParaRPr sz="1600">
                        <a:solidFill>
                          <a:srgbClr val="467EA6"/>
                        </a:solidFill>
                        <a:latin typeface="Chango"/>
                        <a:ea typeface="Chango"/>
                        <a:cs typeface="Chango"/>
                        <a:sym typeface="Chang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67EA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$ 60</a:t>
                      </a:r>
                      <a:endParaRPr>
                        <a:solidFill>
                          <a:srgbClr val="467EA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67EA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$ 80</a:t>
                      </a:r>
                      <a:endParaRPr>
                        <a:solidFill>
                          <a:srgbClr val="467EA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67EA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$ 50</a:t>
                      </a:r>
                      <a:endParaRPr>
                        <a:solidFill>
                          <a:srgbClr val="467EA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rgbClr val="467EA6"/>
                          </a:solidFill>
                          <a:latin typeface="Chango"/>
                          <a:ea typeface="Chango"/>
                          <a:cs typeface="Chango"/>
                          <a:sym typeface="Chango"/>
                        </a:rPr>
                        <a:t>Features</a:t>
                      </a:r>
                      <a:endParaRPr sz="1600">
                        <a:solidFill>
                          <a:srgbClr val="467EA6"/>
                        </a:solidFill>
                        <a:latin typeface="Chango"/>
                        <a:ea typeface="Chango"/>
                        <a:cs typeface="Chango"/>
                        <a:sym typeface="Chang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67EA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Mercury is a very small planet</a:t>
                      </a:r>
                      <a:endParaRPr>
                        <a:solidFill>
                          <a:srgbClr val="467EA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467EA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Venus has a beautiful name</a:t>
                      </a:r>
                      <a:endParaRPr>
                        <a:solidFill>
                          <a:srgbClr val="467EA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>
                          <a:solidFill>
                            <a:srgbClr val="467EA6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Mars is actually a cold place</a:t>
                      </a:r>
                      <a:endParaRPr dirty="0">
                        <a:solidFill>
                          <a:srgbClr val="467EA6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91" name="Google Shape;2691;p46"/>
          <p:cNvSpPr/>
          <p:nvPr/>
        </p:nvSpPr>
        <p:spPr>
          <a:xfrm>
            <a:off x="73781" y="2020087"/>
            <a:ext cx="66503" cy="48464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2" name="Google Shape;2692;p46"/>
          <p:cNvSpPr/>
          <p:nvPr/>
        </p:nvSpPr>
        <p:spPr>
          <a:xfrm>
            <a:off x="-120475" y="1118725"/>
            <a:ext cx="120112" cy="111727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3" name="Google Shape;2693;p46"/>
          <p:cNvSpPr/>
          <p:nvPr/>
        </p:nvSpPr>
        <p:spPr>
          <a:xfrm>
            <a:off x="140290" y="1364446"/>
            <a:ext cx="66503" cy="48464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ángulo 6"/>
          <p:cNvSpPr/>
          <p:nvPr/>
        </p:nvSpPr>
        <p:spPr>
          <a:xfrm>
            <a:off x="434285" y="911669"/>
            <a:ext cx="8382000" cy="45719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2600000">
            <a:off x="215577" y="175707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20773270">
            <a:off x="8372872" y="176539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595858">
            <a:off x="7697778" y="4016828"/>
            <a:ext cx="1026140" cy="9244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38" y="1290569"/>
            <a:ext cx="1237500" cy="753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1907704" y="3075806"/>
            <a:ext cx="5328592" cy="1231107"/>
            <a:chOff x="4552091" y="864773"/>
            <a:chExt cx="4777152" cy="1073686"/>
          </a:xfrm>
          <a:solidFill>
            <a:srgbClr val="467EA6"/>
          </a:solidFill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4552091" y="864773"/>
              <a:ext cx="4777152" cy="72473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4552091" y="1589511"/>
              <a:ext cx="4777096" cy="348948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dirty="0">
                  <a:cs typeface="Arial" pitchFamily="34" charset="0"/>
                </a:rPr>
                <a:t>Insert the Subtitle of Your Presentation</a:t>
              </a:r>
              <a:endParaRPr lang="ko-KR" altLang="en-US" sz="2000" dirty="0"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818" y="213668"/>
            <a:ext cx="4675279" cy="277806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91319" y="4928497"/>
            <a:ext cx="8382000" cy="45719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12600000">
            <a:off x="272611" y="4192535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20773270">
            <a:off x="8429906" y="4193367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8161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8" name="Google Shape;2698;p47"/>
          <p:cNvSpPr txBox="1">
            <a:spLocks noGrp="1"/>
          </p:cNvSpPr>
          <p:nvPr>
            <p:ph type="title"/>
          </p:nvPr>
        </p:nvSpPr>
        <p:spPr>
          <a:xfrm>
            <a:off x="714175" y="401079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Swot analysis</a:t>
            </a:r>
            <a:endParaRPr dirty="0">
              <a:solidFill>
                <a:srgbClr val="467EA6"/>
              </a:solidFill>
            </a:endParaRPr>
          </a:p>
        </p:txBody>
      </p:sp>
      <p:sp>
        <p:nvSpPr>
          <p:cNvPr id="2699" name="Google Shape;2699;p47"/>
          <p:cNvSpPr txBox="1">
            <a:spLocks noGrp="1"/>
          </p:cNvSpPr>
          <p:nvPr>
            <p:ph type="subTitle" idx="1"/>
          </p:nvPr>
        </p:nvSpPr>
        <p:spPr>
          <a:xfrm>
            <a:off x="5189000" y="2319873"/>
            <a:ext cx="32406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Neptune is the farthest planet from the Sun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700" name="Google Shape;2700;p47"/>
          <p:cNvSpPr txBox="1">
            <a:spLocks noGrp="1"/>
          </p:cNvSpPr>
          <p:nvPr>
            <p:ph type="subTitle" idx="2"/>
          </p:nvPr>
        </p:nvSpPr>
        <p:spPr>
          <a:xfrm>
            <a:off x="5189000" y="1478525"/>
            <a:ext cx="32406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The Sun is the star at the center of the Solar System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701" name="Google Shape;2701;p47"/>
          <p:cNvSpPr txBox="1">
            <a:spLocks noGrp="1"/>
          </p:cNvSpPr>
          <p:nvPr>
            <p:ph type="subTitle" idx="3"/>
          </p:nvPr>
        </p:nvSpPr>
        <p:spPr>
          <a:xfrm>
            <a:off x="714175" y="1501025"/>
            <a:ext cx="32475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Strengths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702" name="Google Shape;2702;p47"/>
          <p:cNvSpPr txBox="1">
            <a:spLocks noGrp="1"/>
          </p:cNvSpPr>
          <p:nvPr>
            <p:ph type="subTitle" idx="4"/>
          </p:nvPr>
        </p:nvSpPr>
        <p:spPr>
          <a:xfrm>
            <a:off x="714175" y="3183721"/>
            <a:ext cx="32475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Opportunities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703" name="Google Shape;2703;p47"/>
          <p:cNvSpPr txBox="1">
            <a:spLocks noGrp="1"/>
          </p:cNvSpPr>
          <p:nvPr>
            <p:ph type="subTitle" idx="5"/>
          </p:nvPr>
        </p:nvSpPr>
        <p:spPr>
          <a:xfrm>
            <a:off x="5189000" y="4002569"/>
            <a:ext cx="32406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Mercury is the closest planet to the Sun and the smallest one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704" name="Google Shape;2704;p47"/>
          <p:cNvSpPr txBox="1">
            <a:spLocks noGrp="1"/>
          </p:cNvSpPr>
          <p:nvPr>
            <p:ph type="subTitle" idx="6"/>
          </p:nvPr>
        </p:nvSpPr>
        <p:spPr>
          <a:xfrm>
            <a:off x="5189000" y="3161221"/>
            <a:ext cx="3240600" cy="4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Saturn is a gas giant and has several rings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705" name="Google Shape;2705;p47"/>
          <p:cNvSpPr txBox="1">
            <a:spLocks noGrp="1"/>
          </p:cNvSpPr>
          <p:nvPr>
            <p:ph type="subTitle" idx="7"/>
          </p:nvPr>
        </p:nvSpPr>
        <p:spPr>
          <a:xfrm>
            <a:off x="714175" y="2342373"/>
            <a:ext cx="32475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Weaknesses</a:t>
            </a:r>
            <a:endParaRPr dirty="0">
              <a:solidFill>
                <a:srgbClr val="467EA6"/>
              </a:solidFill>
            </a:endParaRPr>
          </a:p>
        </p:txBody>
      </p:sp>
      <p:sp>
        <p:nvSpPr>
          <p:cNvPr id="2706" name="Google Shape;2706;p47"/>
          <p:cNvSpPr txBox="1">
            <a:spLocks noGrp="1"/>
          </p:cNvSpPr>
          <p:nvPr>
            <p:ph type="subTitle" idx="8"/>
          </p:nvPr>
        </p:nvSpPr>
        <p:spPr>
          <a:xfrm>
            <a:off x="714175" y="4025069"/>
            <a:ext cx="32475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Threats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707" name="Google Shape;2707;p47"/>
          <p:cNvSpPr/>
          <p:nvPr/>
        </p:nvSpPr>
        <p:spPr>
          <a:xfrm>
            <a:off x="4201864" y="1343675"/>
            <a:ext cx="740100" cy="740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hango"/>
                <a:ea typeface="Chango"/>
                <a:cs typeface="Chango"/>
                <a:sym typeface="Chango"/>
              </a:rPr>
              <a:t>S</a:t>
            </a:r>
            <a:endParaRPr sz="2000">
              <a:solidFill>
                <a:schemeClr val="dk2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708" name="Google Shape;2708;p47"/>
          <p:cNvSpPr/>
          <p:nvPr/>
        </p:nvSpPr>
        <p:spPr>
          <a:xfrm>
            <a:off x="4201912" y="2185023"/>
            <a:ext cx="740100" cy="740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hango"/>
                <a:ea typeface="Chango"/>
                <a:cs typeface="Chango"/>
                <a:sym typeface="Chango"/>
              </a:rPr>
              <a:t>W</a:t>
            </a:r>
            <a:endParaRPr sz="2000">
              <a:solidFill>
                <a:schemeClr val="dk2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709" name="Google Shape;2709;p47"/>
          <p:cNvSpPr/>
          <p:nvPr/>
        </p:nvSpPr>
        <p:spPr>
          <a:xfrm>
            <a:off x="4201912" y="3026371"/>
            <a:ext cx="740100" cy="740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hango"/>
                <a:ea typeface="Chango"/>
                <a:cs typeface="Chango"/>
                <a:sym typeface="Chango"/>
              </a:rPr>
              <a:t>O</a:t>
            </a:r>
            <a:endParaRPr sz="2000">
              <a:solidFill>
                <a:schemeClr val="dk2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710" name="Google Shape;2710;p47"/>
          <p:cNvSpPr/>
          <p:nvPr/>
        </p:nvSpPr>
        <p:spPr>
          <a:xfrm>
            <a:off x="4201912" y="3867719"/>
            <a:ext cx="740100" cy="740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  <a:latin typeface="Chango"/>
                <a:ea typeface="Chango"/>
                <a:cs typeface="Chango"/>
                <a:sym typeface="Chango"/>
              </a:rPr>
              <a:t>T</a:t>
            </a:r>
            <a:endParaRPr sz="2000">
              <a:solidFill>
                <a:schemeClr val="dk2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711" name="Google Shape;2711;p47"/>
          <p:cNvSpPr/>
          <p:nvPr/>
        </p:nvSpPr>
        <p:spPr>
          <a:xfrm flipH="1">
            <a:off x="1617718" y="40348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2" name="Google Shape;2712;p47"/>
          <p:cNvSpPr/>
          <p:nvPr/>
        </p:nvSpPr>
        <p:spPr>
          <a:xfrm flipH="1">
            <a:off x="1916299" y="494963"/>
            <a:ext cx="87473" cy="81376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ángulo 16"/>
          <p:cNvSpPr/>
          <p:nvPr/>
        </p:nvSpPr>
        <p:spPr>
          <a:xfrm>
            <a:off x="434285" y="911669"/>
            <a:ext cx="8382000" cy="45719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12600000">
            <a:off x="215577" y="175707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20773270">
            <a:off x="8372872" y="176539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7" name="Google Shape;2717;p48"/>
          <p:cNvSpPr txBox="1">
            <a:spLocks noGrp="1"/>
          </p:cNvSpPr>
          <p:nvPr>
            <p:ph type="title"/>
          </p:nvPr>
        </p:nvSpPr>
        <p:spPr>
          <a:xfrm>
            <a:off x="714113" y="242591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Strategy</a:t>
            </a:r>
            <a:endParaRPr dirty="0">
              <a:solidFill>
                <a:srgbClr val="467EA6"/>
              </a:solidFill>
            </a:endParaRPr>
          </a:p>
        </p:txBody>
      </p:sp>
      <p:sp>
        <p:nvSpPr>
          <p:cNvPr id="2719" name="Google Shape;2719;p48"/>
          <p:cNvSpPr txBox="1">
            <a:spLocks noGrp="1"/>
          </p:cNvSpPr>
          <p:nvPr>
            <p:ph type="subTitle" idx="4294967295"/>
          </p:nvPr>
        </p:nvSpPr>
        <p:spPr>
          <a:xfrm>
            <a:off x="9718500" y="457208"/>
            <a:ext cx="1403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hango"/>
                <a:ea typeface="Chango"/>
                <a:cs typeface="Chango"/>
                <a:sym typeface="Chango"/>
              </a:rPr>
              <a:t>Goal</a:t>
            </a:r>
            <a:endParaRPr sz="2000"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720" name="Google Shape;2720;p48"/>
          <p:cNvSpPr txBox="1">
            <a:spLocks noGrp="1"/>
          </p:cNvSpPr>
          <p:nvPr>
            <p:ph type="subTitle" idx="4294967295"/>
          </p:nvPr>
        </p:nvSpPr>
        <p:spPr>
          <a:xfrm>
            <a:off x="1608877" y="2636500"/>
            <a:ext cx="19101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Mercury is a very small planet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721" name="Google Shape;2721;p48"/>
          <p:cNvSpPr txBox="1">
            <a:spLocks noGrp="1"/>
          </p:cNvSpPr>
          <p:nvPr>
            <p:ph type="subTitle" idx="4294967295"/>
          </p:nvPr>
        </p:nvSpPr>
        <p:spPr>
          <a:xfrm>
            <a:off x="1415775" y="2298025"/>
            <a:ext cx="22848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hango"/>
                <a:ea typeface="Chango"/>
                <a:cs typeface="Chango"/>
                <a:sym typeface="Chango"/>
              </a:rPr>
              <a:t>Key Action 1</a:t>
            </a:r>
            <a:endParaRPr sz="1600">
              <a:solidFill>
                <a:schemeClr val="dk2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722" name="Google Shape;2722;p48"/>
          <p:cNvSpPr txBox="1">
            <a:spLocks noGrp="1"/>
          </p:cNvSpPr>
          <p:nvPr>
            <p:ph type="subTitle" idx="4294967295"/>
          </p:nvPr>
        </p:nvSpPr>
        <p:spPr>
          <a:xfrm>
            <a:off x="5636690" y="2636500"/>
            <a:ext cx="1910100" cy="4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The Sun is the star at the center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723" name="Google Shape;2723;p48"/>
          <p:cNvSpPr txBox="1">
            <a:spLocks noGrp="1"/>
          </p:cNvSpPr>
          <p:nvPr>
            <p:ph type="subTitle" idx="4294967295"/>
          </p:nvPr>
        </p:nvSpPr>
        <p:spPr>
          <a:xfrm>
            <a:off x="5443614" y="2298025"/>
            <a:ext cx="22848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hango"/>
                <a:ea typeface="Chango"/>
                <a:cs typeface="Chango"/>
                <a:sym typeface="Chango"/>
              </a:rPr>
              <a:t>Key Action 2</a:t>
            </a:r>
            <a:endParaRPr sz="1600">
              <a:solidFill>
                <a:schemeClr val="dk2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724" name="Google Shape;2724;p48"/>
          <p:cNvSpPr txBox="1">
            <a:spLocks noGrp="1"/>
          </p:cNvSpPr>
          <p:nvPr>
            <p:ph type="subTitle" idx="4294967295"/>
          </p:nvPr>
        </p:nvSpPr>
        <p:spPr>
          <a:xfrm>
            <a:off x="714263" y="3992000"/>
            <a:ext cx="1508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Jupiter is a gas giant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725" name="Google Shape;2725;p48"/>
          <p:cNvSpPr txBox="1">
            <a:spLocks noGrp="1"/>
          </p:cNvSpPr>
          <p:nvPr>
            <p:ph type="subTitle" idx="4294967295"/>
          </p:nvPr>
        </p:nvSpPr>
        <p:spPr>
          <a:xfrm>
            <a:off x="714113" y="3643700"/>
            <a:ext cx="150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hango"/>
                <a:ea typeface="Chango"/>
                <a:cs typeface="Chango"/>
                <a:sym typeface="Chango"/>
              </a:rPr>
              <a:t>Jupiter</a:t>
            </a:r>
            <a:endParaRPr sz="1600"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726" name="Google Shape;2726;p48"/>
          <p:cNvSpPr txBox="1">
            <a:spLocks noGrp="1"/>
          </p:cNvSpPr>
          <p:nvPr>
            <p:ph type="subTitle" idx="4294967295"/>
          </p:nvPr>
        </p:nvSpPr>
        <p:spPr>
          <a:xfrm>
            <a:off x="2904638" y="3992000"/>
            <a:ext cx="1508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It is a huge gas giant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727" name="Google Shape;2727;p48"/>
          <p:cNvSpPr txBox="1">
            <a:spLocks noGrp="1"/>
          </p:cNvSpPr>
          <p:nvPr>
            <p:ph type="subTitle" idx="4294967295"/>
          </p:nvPr>
        </p:nvSpPr>
        <p:spPr>
          <a:xfrm>
            <a:off x="2904488" y="3643700"/>
            <a:ext cx="150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hango"/>
                <a:ea typeface="Chango"/>
                <a:cs typeface="Chango"/>
                <a:sym typeface="Chango"/>
              </a:rPr>
              <a:t>Saturn</a:t>
            </a:r>
            <a:endParaRPr sz="1600"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728" name="Google Shape;2728;p48"/>
          <p:cNvSpPr txBox="1">
            <a:spLocks noGrp="1"/>
          </p:cNvSpPr>
          <p:nvPr>
            <p:ph type="subTitle" idx="4294967295"/>
          </p:nvPr>
        </p:nvSpPr>
        <p:spPr>
          <a:xfrm>
            <a:off x="4737604" y="3992000"/>
            <a:ext cx="15090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Pluto is now a dwarf planet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729" name="Google Shape;2729;p48"/>
          <p:cNvSpPr txBox="1">
            <a:spLocks noGrp="1"/>
          </p:cNvSpPr>
          <p:nvPr>
            <p:ph type="subTitle" idx="4294967295"/>
          </p:nvPr>
        </p:nvSpPr>
        <p:spPr>
          <a:xfrm>
            <a:off x="4737604" y="3643700"/>
            <a:ext cx="150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hango"/>
                <a:ea typeface="Chango"/>
                <a:cs typeface="Chango"/>
                <a:sym typeface="Chango"/>
              </a:rPr>
              <a:t>Pluto</a:t>
            </a:r>
            <a:endParaRPr sz="1600"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730" name="Google Shape;2730;p48"/>
          <p:cNvSpPr txBox="1">
            <a:spLocks noGrp="1"/>
          </p:cNvSpPr>
          <p:nvPr>
            <p:ph type="subTitle" idx="4294967295"/>
          </p:nvPr>
        </p:nvSpPr>
        <p:spPr>
          <a:xfrm>
            <a:off x="6934878" y="3992000"/>
            <a:ext cx="1508700" cy="47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Venus has a nice name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731" name="Google Shape;2731;p48"/>
          <p:cNvSpPr txBox="1">
            <a:spLocks noGrp="1"/>
          </p:cNvSpPr>
          <p:nvPr>
            <p:ph type="subTitle" idx="4294967295"/>
          </p:nvPr>
        </p:nvSpPr>
        <p:spPr>
          <a:xfrm>
            <a:off x="6934728" y="3643700"/>
            <a:ext cx="1509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hango"/>
                <a:ea typeface="Chango"/>
                <a:cs typeface="Chango"/>
                <a:sym typeface="Chango"/>
              </a:rPr>
              <a:t>Venus </a:t>
            </a:r>
            <a:endParaRPr sz="1600">
              <a:latin typeface="Chango"/>
              <a:ea typeface="Chango"/>
              <a:cs typeface="Chango"/>
              <a:sym typeface="Chango"/>
            </a:endParaRPr>
          </a:p>
        </p:txBody>
      </p:sp>
      <p:cxnSp>
        <p:nvCxnSpPr>
          <p:cNvPr id="2732" name="Google Shape;2732;p48"/>
          <p:cNvCxnSpPr>
            <a:stCxn id="2719" idx="3"/>
          </p:cNvCxnSpPr>
          <p:nvPr/>
        </p:nvCxnSpPr>
        <p:spPr>
          <a:xfrm>
            <a:off x="11122200" y="626408"/>
            <a:ext cx="1312200" cy="797700"/>
          </a:xfrm>
          <a:prstGeom prst="bentConnector2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4" name="Google Shape;2734;p48"/>
          <p:cNvCxnSpPr>
            <a:stCxn id="2720" idx="2"/>
            <a:endCxn id="2735" idx="2"/>
          </p:cNvCxnSpPr>
          <p:nvPr/>
        </p:nvCxnSpPr>
        <p:spPr>
          <a:xfrm rot="-5400000" flipH="1">
            <a:off x="2886427" y="2798200"/>
            <a:ext cx="190800" cy="835800"/>
          </a:xfrm>
          <a:prstGeom prst="bentConnector2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6" name="Google Shape;2736;p48"/>
          <p:cNvCxnSpPr>
            <a:stCxn id="2720" idx="2"/>
            <a:endCxn id="2737" idx="6"/>
          </p:cNvCxnSpPr>
          <p:nvPr/>
        </p:nvCxnSpPr>
        <p:spPr>
          <a:xfrm rot="5400000">
            <a:off x="2050477" y="2798050"/>
            <a:ext cx="190800" cy="836100"/>
          </a:xfrm>
          <a:prstGeom prst="bentConnector2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8" name="Google Shape;2738;p48"/>
          <p:cNvCxnSpPr>
            <a:stCxn id="2722" idx="2"/>
            <a:endCxn id="2739" idx="2"/>
          </p:cNvCxnSpPr>
          <p:nvPr/>
        </p:nvCxnSpPr>
        <p:spPr>
          <a:xfrm rot="-5400000" flipH="1">
            <a:off x="6915440" y="2797000"/>
            <a:ext cx="190800" cy="838200"/>
          </a:xfrm>
          <a:prstGeom prst="bentConnector2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40" name="Google Shape;2740;p48"/>
          <p:cNvCxnSpPr>
            <a:stCxn id="2722" idx="2"/>
            <a:endCxn id="2741" idx="6"/>
          </p:cNvCxnSpPr>
          <p:nvPr/>
        </p:nvCxnSpPr>
        <p:spPr>
          <a:xfrm rot="5400000">
            <a:off x="6076190" y="2795950"/>
            <a:ext cx="190800" cy="840300"/>
          </a:xfrm>
          <a:prstGeom prst="bentConnector2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35" name="Google Shape;2735;p48"/>
          <p:cNvSpPr/>
          <p:nvPr/>
        </p:nvSpPr>
        <p:spPr>
          <a:xfrm>
            <a:off x="3399638" y="3052110"/>
            <a:ext cx="518700" cy="518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7" name="Google Shape;2737;p48"/>
          <p:cNvSpPr/>
          <p:nvPr/>
        </p:nvSpPr>
        <p:spPr>
          <a:xfrm>
            <a:off x="1209263" y="3052110"/>
            <a:ext cx="518700" cy="518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1" name="Google Shape;2741;p48"/>
          <p:cNvSpPr/>
          <p:nvPr/>
        </p:nvSpPr>
        <p:spPr>
          <a:xfrm>
            <a:off x="5232754" y="3052110"/>
            <a:ext cx="518700" cy="518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9" name="Google Shape;2739;p48"/>
          <p:cNvSpPr/>
          <p:nvPr/>
        </p:nvSpPr>
        <p:spPr>
          <a:xfrm>
            <a:off x="7429878" y="3052110"/>
            <a:ext cx="518700" cy="5187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2" name="Google Shape;2742;p48"/>
          <p:cNvGrpSpPr/>
          <p:nvPr/>
        </p:nvGrpSpPr>
        <p:grpSpPr>
          <a:xfrm>
            <a:off x="3530968" y="3183446"/>
            <a:ext cx="256039" cy="256029"/>
            <a:chOff x="-61351725" y="3372400"/>
            <a:chExt cx="310350" cy="310150"/>
          </a:xfrm>
        </p:grpSpPr>
        <p:sp>
          <p:nvSpPr>
            <p:cNvPr id="2743" name="Google Shape;2743;p48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8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8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6" name="Google Shape;2746;p48"/>
          <p:cNvSpPr/>
          <p:nvPr/>
        </p:nvSpPr>
        <p:spPr>
          <a:xfrm>
            <a:off x="7561217" y="3212246"/>
            <a:ext cx="256023" cy="198429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7" name="Google Shape;2747;p48"/>
          <p:cNvSpPr/>
          <p:nvPr/>
        </p:nvSpPr>
        <p:spPr>
          <a:xfrm>
            <a:off x="5380091" y="3183451"/>
            <a:ext cx="224028" cy="256017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8" name="Google Shape;2748;p48"/>
          <p:cNvGrpSpPr/>
          <p:nvPr/>
        </p:nvGrpSpPr>
        <p:grpSpPr>
          <a:xfrm>
            <a:off x="1340591" y="3183448"/>
            <a:ext cx="256043" cy="256023"/>
            <a:chOff x="-61784125" y="3377700"/>
            <a:chExt cx="316650" cy="317450"/>
          </a:xfrm>
        </p:grpSpPr>
        <p:sp>
          <p:nvSpPr>
            <p:cNvPr id="2749" name="Google Shape;2749;p48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8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8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8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8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8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8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2356699" y="1147046"/>
            <a:ext cx="4430527" cy="1267533"/>
          </a:xfrm>
          <a:custGeom>
            <a:avLst/>
            <a:gdLst>
              <a:gd name="T0" fmla="*/ 0 w 702"/>
              <a:gd name="T1" fmla="*/ 80 h 166"/>
              <a:gd name="T2" fmla="*/ 42 w 702"/>
              <a:gd name="T3" fmla="*/ 80 h 166"/>
              <a:gd name="T4" fmla="*/ 297 w 702"/>
              <a:gd name="T5" fmla="*/ 95 h 166"/>
              <a:gd name="T6" fmla="*/ 312 w 702"/>
              <a:gd name="T7" fmla="*/ 84 h 166"/>
              <a:gd name="T8" fmla="*/ 326 w 702"/>
              <a:gd name="T9" fmla="*/ 46 h 166"/>
              <a:gd name="T10" fmla="*/ 280 w 702"/>
              <a:gd name="T11" fmla="*/ 39 h 166"/>
              <a:gd name="T12" fmla="*/ 319 w 702"/>
              <a:gd name="T13" fmla="*/ 36 h 166"/>
              <a:gd name="T14" fmla="*/ 345 w 702"/>
              <a:gd name="T15" fmla="*/ 14 h 166"/>
              <a:gd name="T16" fmla="*/ 350 w 702"/>
              <a:gd name="T17" fmla="*/ 1 h 166"/>
              <a:gd name="T18" fmla="*/ 356 w 702"/>
              <a:gd name="T19" fmla="*/ 15 h 166"/>
              <a:gd name="T20" fmla="*/ 381 w 702"/>
              <a:gd name="T21" fmla="*/ 36 h 166"/>
              <a:gd name="T22" fmla="*/ 396 w 702"/>
              <a:gd name="T23" fmla="*/ 40 h 166"/>
              <a:gd name="T24" fmla="*/ 378 w 702"/>
              <a:gd name="T25" fmla="*/ 45 h 166"/>
              <a:gd name="T26" fmla="*/ 389 w 702"/>
              <a:gd name="T27" fmla="*/ 79 h 166"/>
              <a:gd name="T28" fmla="*/ 409 w 702"/>
              <a:gd name="T29" fmla="*/ 95 h 166"/>
              <a:gd name="T30" fmla="*/ 613 w 702"/>
              <a:gd name="T31" fmla="*/ 83 h 166"/>
              <a:gd name="T32" fmla="*/ 702 w 702"/>
              <a:gd name="T33" fmla="*/ 84 h 166"/>
              <a:gd name="T34" fmla="*/ 610 w 702"/>
              <a:gd name="T35" fmla="*/ 99 h 166"/>
              <a:gd name="T36" fmla="*/ 516 w 702"/>
              <a:gd name="T37" fmla="*/ 113 h 166"/>
              <a:gd name="T38" fmla="*/ 499 w 702"/>
              <a:gd name="T39" fmla="*/ 124 h 166"/>
              <a:gd name="T40" fmla="*/ 476 w 702"/>
              <a:gd name="T41" fmla="*/ 127 h 166"/>
              <a:gd name="T42" fmla="*/ 458 w 702"/>
              <a:gd name="T43" fmla="*/ 130 h 166"/>
              <a:gd name="T44" fmla="*/ 426 w 702"/>
              <a:gd name="T45" fmla="*/ 133 h 166"/>
              <a:gd name="T46" fmla="*/ 384 w 702"/>
              <a:gd name="T47" fmla="*/ 138 h 166"/>
              <a:gd name="T48" fmla="*/ 317 w 702"/>
              <a:gd name="T49" fmla="*/ 138 h 166"/>
              <a:gd name="T50" fmla="*/ 274 w 702"/>
              <a:gd name="T51" fmla="*/ 137 h 166"/>
              <a:gd name="T52" fmla="*/ 244 w 702"/>
              <a:gd name="T53" fmla="*/ 132 h 166"/>
              <a:gd name="T54" fmla="*/ 223 w 702"/>
              <a:gd name="T55" fmla="*/ 130 h 166"/>
              <a:gd name="T56" fmla="*/ 207 w 702"/>
              <a:gd name="T57" fmla="*/ 131 h 166"/>
              <a:gd name="T58" fmla="*/ 157 w 702"/>
              <a:gd name="T59" fmla="*/ 109 h 166"/>
              <a:gd name="T60" fmla="*/ 6 w 702"/>
              <a:gd name="T61" fmla="*/ 85 h 166"/>
              <a:gd name="T62" fmla="*/ 0 w 702"/>
              <a:gd name="T63" fmla="*/ 80 h 166"/>
              <a:gd name="T64" fmla="*/ 384 w 702"/>
              <a:gd name="T65" fmla="*/ 90 h 166"/>
              <a:gd name="T66" fmla="*/ 317 w 702"/>
              <a:gd name="T67" fmla="*/ 92 h 166"/>
              <a:gd name="T68" fmla="*/ 384 w 702"/>
              <a:gd name="T69" fmla="*/ 90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2" h="166">
                <a:moveTo>
                  <a:pt x="0" y="80"/>
                </a:moveTo>
                <a:cubicBezTo>
                  <a:pt x="14" y="80"/>
                  <a:pt x="28" y="79"/>
                  <a:pt x="42" y="80"/>
                </a:cubicBezTo>
                <a:cubicBezTo>
                  <a:pt x="127" y="85"/>
                  <a:pt x="212" y="90"/>
                  <a:pt x="297" y="95"/>
                </a:cubicBezTo>
                <a:cubicBezTo>
                  <a:pt x="306" y="96"/>
                  <a:pt x="312" y="97"/>
                  <a:pt x="312" y="84"/>
                </a:cubicBezTo>
                <a:cubicBezTo>
                  <a:pt x="312" y="71"/>
                  <a:pt x="318" y="59"/>
                  <a:pt x="326" y="46"/>
                </a:cubicBezTo>
                <a:cubicBezTo>
                  <a:pt x="309" y="43"/>
                  <a:pt x="295" y="39"/>
                  <a:pt x="280" y="39"/>
                </a:cubicBezTo>
                <a:cubicBezTo>
                  <a:pt x="293" y="34"/>
                  <a:pt x="306" y="34"/>
                  <a:pt x="319" y="36"/>
                </a:cubicBezTo>
                <a:cubicBezTo>
                  <a:pt x="337" y="39"/>
                  <a:pt x="347" y="35"/>
                  <a:pt x="345" y="14"/>
                </a:cubicBezTo>
                <a:cubicBezTo>
                  <a:pt x="345" y="10"/>
                  <a:pt x="344" y="1"/>
                  <a:pt x="350" y="1"/>
                </a:cubicBezTo>
                <a:cubicBezTo>
                  <a:pt x="359" y="0"/>
                  <a:pt x="356" y="10"/>
                  <a:pt x="356" y="15"/>
                </a:cubicBezTo>
                <a:cubicBezTo>
                  <a:pt x="355" y="33"/>
                  <a:pt x="363" y="39"/>
                  <a:pt x="381" y="36"/>
                </a:cubicBezTo>
                <a:cubicBezTo>
                  <a:pt x="386" y="35"/>
                  <a:pt x="391" y="35"/>
                  <a:pt x="396" y="40"/>
                </a:cubicBezTo>
                <a:cubicBezTo>
                  <a:pt x="391" y="46"/>
                  <a:pt x="383" y="42"/>
                  <a:pt x="378" y="45"/>
                </a:cubicBezTo>
                <a:cubicBezTo>
                  <a:pt x="382" y="57"/>
                  <a:pt x="389" y="68"/>
                  <a:pt x="389" y="79"/>
                </a:cubicBezTo>
                <a:cubicBezTo>
                  <a:pt x="390" y="95"/>
                  <a:pt x="396" y="95"/>
                  <a:pt x="409" y="95"/>
                </a:cubicBezTo>
                <a:cubicBezTo>
                  <a:pt x="477" y="90"/>
                  <a:pt x="545" y="87"/>
                  <a:pt x="613" y="83"/>
                </a:cubicBezTo>
                <a:cubicBezTo>
                  <a:pt x="642" y="82"/>
                  <a:pt x="672" y="78"/>
                  <a:pt x="702" y="84"/>
                </a:cubicBezTo>
                <a:cubicBezTo>
                  <a:pt x="671" y="89"/>
                  <a:pt x="641" y="94"/>
                  <a:pt x="610" y="99"/>
                </a:cubicBezTo>
                <a:cubicBezTo>
                  <a:pt x="579" y="103"/>
                  <a:pt x="547" y="108"/>
                  <a:pt x="516" y="113"/>
                </a:cubicBezTo>
                <a:cubicBezTo>
                  <a:pt x="509" y="114"/>
                  <a:pt x="503" y="114"/>
                  <a:pt x="499" y="124"/>
                </a:cubicBezTo>
                <a:cubicBezTo>
                  <a:pt x="495" y="137"/>
                  <a:pt x="484" y="139"/>
                  <a:pt x="476" y="127"/>
                </a:cubicBezTo>
                <a:cubicBezTo>
                  <a:pt x="467" y="114"/>
                  <a:pt x="464" y="117"/>
                  <a:pt x="458" y="130"/>
                </a:cubicBezTo>
                <a:cubicBezTo>
                  <a:pt x="450" y="148"/>
                  <a:pt x="439" y="149"/>
                  <a:pt x="426" y="133"/>
                </a:cubicBezTo>
                <a:cubicBezTo>
                  <a:pt x="419" y="125"/>
                  <a:pt x="395" y="128"/>
                  <a:pt x="384" y="138"/>
                </a:cubicBezTo>
                <a:cubicBezTo>
                  <a:pt x="356" y="166"/>
                  <a:pt x="346" y="166"/>
                  <a:pt x="317" y="138"/>
                </a:cubicBezTo>
                <a:cubicBezTo>
                  <a:pt x="306" y="126"/>
                  <a:pt x="285" y="126"/>
                  <a:pt x="274" y="137"/>
                </a:cubicBezTo>
                <a:cubicBezTo>
                  <a:pt x="263" y="148"/>
                  <a:pt x="251" y="146"/>
                  <a:pt x="244" y="132"/>
                </a:cubicBezTo>
                <a:cubicBezTo>
                  <a:pt x="236" y="116"/>
                  <a:pt x="235" y="116"/>
                  <a:pt x="223" y="130"/>
                </a:cubicBezTo>
                <a:cubicBezTo>
                  <a:pt x="218" y="136"/>
                  <a:pt x="209" y="137"/>
                  <a:pt x="207" y="131"/>
                </a:cubicBezTo>
                <a:cubicBezTo>
                  <a:pt x="198" y="104"/>
                  <a:pt x="174" y="112"/>
                  <a:pt x="157" y="109"/>
                </a:cubicBezTo>
                <a:cubicBezTo>
                  <a:pt x="107" y="99"/>
                  <a:pt x="56" y="93"/>
                  <a:pt x="6" y="85"/>
                </a:cubicBezTo>
                <a:cubicBezTo>
                  <a:pt x="3" y="85"/>
                  <a:pt x="0" y="85"/>
                  <a:pt x="0" y="80"/>
                </a:cubicBezTo>
                <a:close/>
                <a:moveTo>
                  <a:pt x="384" y="90"/>
                </a:moveTo>
                <a:cubicBezTo>
                  <a:pt x="362" y="100"/>
                  <a:pt x="341" y="97"/>
                  <a:pt x="317" y="92"/>
                </a:cubicBezTo>
                <a:cubicBezTo>
                  <a:pt x="341" y="117"/>
                  <a:pt x="367" y="116"/>
                  <a:pt x="384" y="90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1723171" y="3397533"/>
            <a:ext cx="1566862" cy="652463"/>
          </a:xfrm>
          <a:custGeom>
            <a:avLst/>
            <a:gdLst>
              <a:gd name="T0" fmla="*/ 205 w 416"/>
              <a:gd name="T1" fmla="*/ 173 h 173"/>
              <a:gd name="T2" fmla="*/ 21 w 416"/>
              <a:gd name="T3" fmla="*/ 47 h 173"/>
              <a:gd name="T4" fmla="*/ 12 w 416"/>
              <a:gd name="T5" fmla="*/ 28 h 173"/>
              <a:gd name="T6" fmla="*/ 10 w 416"/>
              <a:gd name="T7" fmla="*/ 5 h 173"/>
              <a:gd name="T8" fmla="*/ 47 w 416"/>
              <a:gd name="T9" fmla="*/ 20 h 173"/>
              <a:gd name="T10" fmla="*/ 76 w 416"/>
              <a:gd name="T11" fmla="*/ 72 h 173"/>
              <a:gd name="T12" fmla="*/ 132 w 416"/>
              <a:gd name="T13" fmla="*/ 117 h 173"/>
              <a:gd name="T14" fmla="*/ 257 w 416"/>
              <a:gd name="T15" fmla="*/ 128 h 173"/>
              <a:gd name="T16" fmla="*/ 357 w 416"/>
              <a:gd name="T17" fmla="*/ 53 h 173"/>
              <a:gd name="T18" fmla="*/ 374 w 416"/>
              <a:gd name="T19" fmla="*/ 17 h 173"/>
              <a:gd name="T20" fmla="*/ 412 w 416"/>
              <a:gd name="T21" fmla="*/ 5 h 173"/>
              <a:gd name="T22" fmla="*/ 413 w 416"/>
              <a:gd name="T23" fmla="*/ 14 h 173"/>
              <a:gd name="T24" fmla="*/ 205 w 416"/>
              <a:gd name="T2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" h="173">
                <a:moveTo>
                  <a:pt x="205" y="173"/>
                </a:moveTo>
                <a:cubicBezTo>
                  <a:pt x="124" y="166"/>
                  <a:pt x="56" y="132"/>
                  <a:pt x="21" y="47"/>
                </a:cubicBezTo>
                <a:cubicBezTo>
                  <a:pt x="18" y="41"/>
                  <a:pt x="12" y="35"/>
                  <a:pt x="12" y="28"/>
                </a:cubicBezTo>
                <a:cubicBezTo>
                  <a:pt x="11" y="20"/>
                  <a:pt x="0" y="12"/>
                  <a:pt x="10" y="5"/>
                </a:cubicBezTo>
                <a:cubicBezTo>
                  <a:pt x="17" y="0"/>
                  <a:pt x="43" y="11"/>
                  <a:pt x="47" y="20"/>
                </a:cubicBezTo>
                <a:cubicBezTo>
                  <a:pt x="55" y="38"/>
                  <a:pt x="64" y="55"/>
                  <a:pt x="76" y="72"/>
                </a:cubicBezTo>
                <a:cubicBezTo>
                  <a:pt x="91" y="92"/>
                  <a:pt x="111" y="105"/>
                  <a:pt x="132" y="117"/>
                </a:cubicBezTo>
                <a:cubicBezTo>
                  <a:pt x="172" y="139"/>
                  <a:pt x="215" y="139"/>
                  <a:pt x="257" y="128"/>
                </a:cubicBezTo>
                <a:cubicBezTo>
                  <a:pt x="300" y="117"/>
                  <a:pt x="333" y="91"/>
                  <a:pt x="357" y="53"/>
                </a:cubicBezTo>
                <a:cubicBezTo>
                  <a:pt x="364" y="42"/>
                  <a:pt x="372" y="31"/>
                  <a:pt x="374" y="17"/>
                </a:cubicBezTo>
                <a:cubicBezTo>
                  <a:pt x="375" y="11"/>
                  <a:pt x="407" y="1"/>
                  <a:pt x="412" y="5"/>
                </a:cubicBezTo>
                <a:cubicBezTo>
                  <a:pt x="416" y="8"/>
                  <a:pt x="413" y="11"/>
                  <a:pt x="413" y="14"/>
                </a:cubicBezTo>
                <a:cubicBezTo>
                  <a:pt x="385" y="110"/>
                  <a:pt x="309" y="169"/>
                  <a:pt x="205" y="173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5" name="Freeform 7"/>
          <p:cNvSpPr>
            <a:spLocks/>
          </p:cNvSpPr>
          <p:nvPr/>
        </p:nvSpPr>
        <p:spPr bwMode="auto">
          <a:xfrm>
            <a:off x="5751440" y="3438826"/>
            <a:ext cx="1566862" cy="652463"/>
          </a:xfrm>
          <a:custGeom>
            <a:avLst/>
            <a:gdLst>
              <a:gd name="T0" fmla="*/ 205 w 416"/>
              <a:gd name="T1" fmla="*/ 173 h 173"/>
              <a:gd name="T2" fmla="*/ 21 w 416"/>
              <a:gd name="T3" fmla="*/ 47 h 173"/>
              <a:gd name="T4" fmla="*/ 12 w 416"/>
              <a:gd name="T5" fmla="*/ 28 h 173"/>
              <a:gd name="T6" fmla="*/ 10 w 416"/>
              <a:gd name="T7" fmla="*/ 5 h 173"/>
              <a:gd name="T8" fmla="*/ 47 w 416"/>
              <a:gd name="T9" fmla="*/ 20 h 173"/>
              <a:gd name="T10" fmla="*/ 76 w 416"/>
              <a:gd name="T11" fmla="*/ 72 h 173"/>
              <a:gd name="T12" fmla="*/ 132 w 416"/>
              <a:gd name="T13" fmla="*/ 117 h 173"/>
              <a:gd name="T14" fmla="*/ 257 w 416"/>
              <a:gd name="T15" fmla="*/ 128 h 173"/>
              <a:gd name="T16" fmla="*/ 357 w 416"/>
              <a:gd name="T17" fmla="*/ 53 h 173"/>
              <a:gd name="T18" fmla="*/ 374 w 416"/>
              <a:gd name="T19" fmla="*/ 17 h 173"/>
              <a:gd name="T20" fmla="*/ 412 w 416"/>
              <a:gd name="T21" fmla="*/ 5 h 173"/>
              <a:gd name="T22" fmla="*/ 413 w 416"/>
              <a:gd name="T23" fmla="*/ 14 h 173"/>
              <a:gd name="T24" fmla="*/ 205 w 416"/>
              <a:gd name="T25" fmla="*/ 1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6" h="173">
                <a:moveTo>
                  <a:pt x="205" y="173"/>
                </a:moveTo>
                <a:cubicBezTo>
                  <a:pt x="124" y="166"/>
                  <a:pt x="56" y="132"/>
                  <a:pt x="21" y="47"/>
                </a:cubicBezTo>
                <a:cubicBezTo>
                  <a:pt x="18" y="41"/>
                  <a:pt x="12" y="35"/>
                  <a:pt x="12" y="28"/>
                </a:cubicBezTo>
                <a:cubicBezTo>
                  <a:pt x="11" y="20"/>
                  <a:pt x="0" y="12"/>
                  <a:pt x="10" y="5"/>
                </a:cubicBezTo>
                <a:cubicBezTo>
                  <a:pt x="17" y="0"/>
                  <a:pt x="43" y="11"/>
                  <a:pt x="47" y="20"/>
                </a:cubicBezTo>
                <a:cubicBezTo>
                  <a:pt x="55" y="38"/>
                  <a:pt x="64" y="55"/>
                  <a:pt x="76" y="72"/>
                </a:cubicBezTo>
                <a:cubicBezTo>
                  <a:pt x="91" y="92"/>
                  <a:pt x="111" y="105"/>
                  <a:pt x="132" y="117"/>
                </a:cubicBezTo>
                <a:cubicBezTo>
                  <a:pt x="172" y="139"/>
                  <a:pt x="215" y="139"/>
                  <a:pt x="257" y="128"/>
                </a:cubicBezTo>
                <a:cubicBezTo>
                  <a:pt x="300" y="117"/>
                  <a:pt x="333" y="91"/>
                  <a:pt x="357" y="53"/>
                </a:cubicBezTo>
                <a:cubicBezTo>
                  <a:pt x="364" y="42"/>
                  <a:pt x="372" y="31"/>
                  <a:pt x="374" y="17"/>
                </a:cubicBezTo>
                <a:cubicBezTo>
                  <a:pt x="375" y="11"/>
                  <a:pt x="407" y="1"/>
                  <a:pt x="412" y="5"/>
                </a:cubicBezTo>
                <a:cubicBezTo>
                  <a:pt x="416" y="8"/>
                  <a:pt x="413" y="11"/>
                  <a:pt x="413" y="14"/>
                </a:cubicBezTo>
                <a:cubicBezTo>
                  <a:pt x="385" y="110"/>
                  <a:pt x="309" y="169"/>
                  <a:pt x="205" y="173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119" name="Grupo 118"/>
          <p:cNvGrpSpPr/>
          <p:nvPr/>
        </p:nvGrpSpPr>
        <p:grpSpPr>
          <a:xfrm>
            <a:off x="385862" y="265287"/>
            <a:ext cx="8439034" cy="1070201"/>
            <a:chOff x="432688" y="177299"/>
            <a:chExt cx="8439034" cy="1070201"/>
          </a:xfrm>
        </p:grpSpPr>
        <p:grpSp>
          <p:nvGrpSpPr>
            <p:cNvPr id="120" name="Grupo 119"/>
            <p:cNvGrpSpPr/>
            <p:nvPr/>
          </p:nvGrpSpPr>
          <p:grpSpPr>
            <a:xfrm>
              <a:off x="4494202" y="177299"/>
              <a:ext cx="4377520" cy="557960"/>
              <a:chOff x="4495799" y="3061061"/>
              <a:chExt cx="4377520" cy="557960"/>
            </a:xfrm>
          </p:grpSpPr>
          <p:sp>
            <p:nvSpPr>
              <p:cNvPr id="124" name="Rectángulo 123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5" name="Rectángulo 124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  <p:grpSp>
          <p:nvGrpSpPr>
            <p:cNvPr id="121" name="Grupo 120"/>
            <p:cNvGrpSpPr/>
            <p:nvPr/>
          </p:nvGrpSpPr>
          <p:grpSpPr>
            <a:xfrm rot="10800000">
              <a:off x="432688" y="689540"/>
              <a:ext cx="4377520" cy="557960"/>
              <a:chOff x="4495799" y="3061061"/>
              <a:chExt cx="4377520" cy="557960"/>
            </a:xfrm>
          </p:grpSpPr>
          <p:sp>
            <p:nvSpPr>
              <p:cNvPr id="122" name="Rectángulo 121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23" name="Rectángulo 122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</p:grpSp>
      <p:grpSp>
        <p:nvGrpSpPr>
          <p:cNvPr id="126" name="Grupo 125"/>
          <p:cNvGrpSpPr/>
          <p:nvPr/>
        </p:nvGrpSpPr>
        <p:grpSpPr>
          <a:xfrm>
            <a:off x="8332765" y="316357"/>
            <a:ext cx="273255" cy="414196"/>
            <a:chOff x="6156325" y="-871538"/>
            <a:chExt cx="452438" cy="685800"/>
          </a:xfrm>
        </p:grpSpPr>
        <p:sp>
          <p:nvSpPr>
            <p:cNvPr id="127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8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29" name="Grupo 128"/>
          <p:cNvGrpSpPr/>
          <p:nvPr/>
        </p:nvGrpSpPr>
        <p:grpSpPr>
          <a:xfrm>
            <a:off x="634003" y="877224"/>
            <a:ext cx="273255" cy="414196"/>
            <a:chOff x="6156325" y="-871538"/>
            <a:chExt cx="452438" cy="685800"/>
          </a:xfrm>
        </p:grpSpPr>
        <p:sp>
          <p:nvSpPr>
            <p:cNvPr id="130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1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36"/>
          <p:cNvSpPr txBox="1">
            <a:spLocks noGrp="1"/>
          </p:cNvSpPr>
          <p:nvPr>
            <p:ph type="title" idx="4294967295"/>
          </p:nvPr>
        </p:nvSpPr>
        <p:spPr>
          <a:xfrm>
            <a:off x="857264" y="303337"/>
            <a:ext cx="7571127" cy="573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467EA6"/>
                </a:solidFill>
              </a:rPr>
              <a:t>The mission of Global Recycling Day</a:t>
            </a:r>
            <a:endParaRPr sz="2400" dirty="0">
              <a:solidFill>
                <a:srgbClr val="467EA6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1932018" y="1924898"/>
            <a:ext cx="1195019" cy="11950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Elipse 10"/>
          <p:cNvSpPr/>
          <p:nvPr/>
        </p:nvSpPr>
        <p:spPr>
          <a:xfrm>
            <a:off x="6077532" y="1905848"/>
            <a:ext cx="1195019" cy="119501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4" name="Grupo 13"/>
          <p:cNvGrpSpPr/>
          <p:nvPr/>
        </p:nvGrpSpPr>
        <p:grpSpPr>
          <a:xfrm>
            <a:off x="1222149" y="2186607"/>
            <a:ext cx="1619023" cy="1617862"/>
            <a:chOff x="3497263" y="1630363"/>
            <a:chExt cx="2211387" cy="2209800"/>
          </a:xfrm>
          <a:solidFill>
            <a:srgbClr val="FFFFFF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02200" y="1630363"/>
              <a:ext cx="806450" cy="808038"/>
            </a:xfrm>
            <a:custGeom>
              <a:avLst/>
              <a:gdLst>
                <a:gd name="T0" fmla="*/ 45 w 214"/>
                <a:gd name="T1" fmla="*/ 168 h 214"/>
                <a:gd name="T2" fmla="*/ 51 w 214"/>
                <a:gd name="T3" fmla="*/ 157 h 214"/>
                <a:gd name="T4" fmla="*/ 23 w 214"/>
                <a:gd name="T5" fmla="*/ 136 h 214"/>
                <a:gd name="T6" fmla="*/ 33 w 214"/>
                <a:gd name="T7" fmla="*/ 127 h 214"/>
                <a:gd name="T8" fmla="*/ 37 w 214"/>
                <a:gd name="T9" fmla="*/ 127 h 214"/>
                <a:gd name="T10" fmla="*/ 63 w 214"/>
                <a:gd name="T11" fmla="*/ 135 h 214"/>
                <a:gd name="T12" fmla="*/ 67 w 214"/>
                <a:gd name="T13" fmla="*/ 134 h 214"/>
                <a:gd name="T14" fmla="*/ 104 w 214"/>
                <a:gd name="T15" fmla="*/ 86 h 214"/>
                <a:gd name="T16" fmla="*/ 65 w 214"/>
                <a:gd name="T17" fmla="*/ 53 h 214"/>
                <a:gd name="T18" fmla="*/ 4 w 214"/>
                <a:gd name="T19" fmla="*/ 10 h 214"/>
                <a:gd name="T20" fmla="*/ 0 w 214"/>
                <a:gd name="T21" fmla="*/ 7 h 214"/>
                <a:gd name="T22" fmla="*/ 11 w 214"/>
                <a:gd name="T23" fmla="*/ 2 h 214"/>
                <a:gd name="T24" fmla="*/ 62 w 214"/>
                <a:gd name="T25" fmla="*/ 20 h 214"/>
                <a:gd name="T26" fmla="*/ 69 w 214"/>
                <a:gd name="T27" fmla="*/ 18 h 214"/>
                <a:gd name="T28" fmla="*/ 80 w 214"/>
                <a:gd name="T29" fmla="*/ 6 h 214"/>
                <a:gd name="T30" fmla="*/ 96 w 214"/>
                <a:gd name="T31" fmla="*/ 22 h 214"/>
                <a:gd name="T32" fmla="*/ 89 w 214"/>
                <a:gd name="T33" fmla="*/ 29 h 214"/>
                <a:gd name="T34" fmla="*/ 102 w 214"/>
                <a:gd name="T35" fmla="*/ 33 h 214"/>
                <a:gd name="T36" fmla="*/ 106 w 214"/>
                <a:gd name="T37" fmla="*/ 31 h 214"/>
                <a:gd name="T38" fmla="*/ 117 w 214"/>
                <a:gd name="T39" fmla="*/ 19 h 214"/>
                <a:gd name="T40" fmla="*/ 133 w 214"/>
                <a:gd name="T41" fmla="*/ 34 h 214"/>
                <a:gd name="T42" fmla="*/ 127 w 214"/>
                <a:gd name="T43" fmla="*/ 42 h 214"/>
                <a:gd name="T44" fmla="*/ 141 w 214"/>
                <a:gd name="T45" fmla="*/ 46 h 214"/>
                <a:gd name="T46" fmla="*/ 145 w 214"/>
                <a:gd name="T47" fmla="*/ 44 h 214"/>
                <a:gd name="T48" fmla="*/ 176 w 214"/>
                <a:gd name="T49" fmla="*/ 19 h 214"/>
                <a:gd name="T50" fmla="*/ 189 w 214"/>
                <a:gd name="T51" fmla="*/ 14 h 214"/>
                <a:gd name="T52" fmla="*/ 200 w 214"/>
                <a:gd name="T53" fmla="*/ 26 h 214"/>
                <a:gd name="T54" fmla="*/ 190 w 214"/>
                <a:gd name="T55" fmla="*/ 44 h 214"/>
                <a:gd name="T56" fmla="*/ 169 w 214"/>
                <a:gd name="T57" fmla="*/ 68 h 214"/>
                <a:gd name="T58" fmla="*/ 168 w 214"/>
                <a:gd name="T59" fmla="*/ 76 h 214"/>
                <a:gd name="T60" fmla="*/ 172 w 214"/>
                <a:gd name="T61" fmla="*/ 87 h 214"/>
                <a:gd name="T62" fmla="*/ 179 w 214"/>
                <a:gd name="T63" fmla="*/ 80 h 214"/>
                <a:gd name="T64" fmla="*/ 194 w 214"/>
                <a:gd name="T65" fmla="*/ 96 h 214"/>
                <a:gd name="T66" fmla="*/ 183 w 214"/>
                <a:gd name="T67" fmla="*/ 107 h 214"/>
                <a:gd name="T68" fmla="*/ 181 w 214"/>
                <a:gd name="T69" fmla="*/ 114 h 214"/>
                <a:gd name="T70" fmla="*/ 185 w 214"/>
                <a:gd name="T71" fmla="*/ 124 h 214"/>
                <a:gd name="T72" fmla="*/ 192 w 214"/>
                <a:gd name="T73" fmla="*/ 118 h 214"/>
                <a:gd name="T74" fmla="*/ 208 w 214"/>
                <a:gd name="T75" fmla="*/ 133 h 214"/>
                <a:gd name="T76" fmla="*/ 195 w 214"/>
                <a:gd name="T77" fmla="*/ 145 h 214"/>
                <a:gd name="T78" fmla="*/ 194 w 214"/>
                <a:gd name="T79" fmla="*/ 151 h 214"/>
                <a:gd name="T80" fmla="*/ 211 w 214"/>
                <a:gd name="T81" fmla="*/ 202 h 214"/>
                <a:gd name="T82" fmla="*/ 207 w 214"/>
                <a:gd name="T83" fmla="*/ 214 h 214"/>
                <a:gd name="T84" fmla="*/ 128 w 214"/>
                <a:gd name="T85" fmla="*/ 109 h 214"/>
                <a:gd name="T86" fmla="*/ 124 w 214"/>
                <a:gd name="T87" fmla="*/ 111 h 214"/>
                <a:gd name="T88" fmla="*/ 80 w 214"/>
                <a:gd name="T89" fmla="*/ 145 h 214"/>
                <a:gd name="T90" fmla="*/ 78 w 214"/>
                <a:gd name="T91" fmla="*/ 152 h 214"/>
                <a:gd name="T92" fmla="*/ 86 w 214"/>
                <a:gd name="T93" fmla="*/ 176 h 214"/>
                <a:gd name="T94" fmla="*/ 84 w 214"/>
                <a:gd name="T95" fmla="*/ 183 h 214"/>
                <a:gd name="T96" fmla="*/ 77 w 214"/>
                <a:gd name="T97" fmla="*/ 191 h 214"/>
                <a:gd name="T98" fmla="*/ 57 w 214"/>
                <a:gd name="T99" fmla="*/ 162 h 214"/>
                <a:gd name="T100" fmla="*/ 46 w 214"/>
                <a:gd name="T101" fmla="*/ 169 h 214"/>
                <a:gd name="T102" fmla="*/ 45 w 214"/>
                <a:gd name="T103" fmla="*/ 16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4" h="214">
                  <a:moveTo>
                    <a:pt x="45" y="168"/>
                  </a:moveTo>
                  <a:cubicBezTo>
                    <a:pt x="47" y="164"/>
                    <a:pt x="49" y="161"/>
                    <a:pt x="51" y="157"/>
                  </a:cubicBezTo>
                  <a:cubicBezTo>
                    <a:pt x="42" y="150"/>
                    <a:pt x="33" y="144"/>
                    <a:pt x="23" y="136"/>
                  </a:cubicBezTo>
                  <a:cubicBezTo>
                    <a:pt x="27" y="133"/>
                    <a:pt x="29" y="130"/>
                    <a:pt x="33" y="127"/>
                  </a:cubicBezTo>
                  <a:cubicBezTo>
                    <a:pt x="33" y="127"/>
                    <a:pt x="35" y="127"/>
                    <a:pt x="37" y="127"/>
                  </a:cubicBezTo>
                  <a:cubicBezTo>
                    <a:pt x="45" y="130"/>
                    <a:pt x="54" y="133"/>
                    <a:pt x="63" y="135"/>
                  </a:cubicBezTo>
                  <a:cubicBezTo>
                    <a:pt x="64" y="136"/>
                    <a:pt x="66" y="135"/>
                    <a:pt x="67" y="134"/>
                  </a:cubicBezTo>
                  <a:cubicBezTo>
                    <a:pt x="80" y="118"/>
                    <a:pt x="92" y="102"/>
                    <a:pt x="104" y="86"/>
                  </a:cubicBezTo>
                  <a:cubicBezTo>
                    <a:pt x="93" y="74"/>
                    <a:pt x="79" y="63"/>
                    <a:pt x="65" y="53"/>
                  </a:cubicBezTo>
                  <a:cubicBezTo>
                    <a:pt x="45" y="39"/>
                    <a:pt x="24" y="25"/>
                    <a:pt x="4" y="10"/>
                  </a:cubicBezTo>
                  <a:cubicBezTo>
                    <a:pt x="3" y="9"/>
                    <a:pt x="1" y="8"/>
                    <a:pt x="0" y="7"/>
                  </a:cubicBezTo>
                  <a:cubicBezTo>
                    <a:pt x="4" y="0"/>
                    <a:pt x="4" y="0"/>
                    <a:pt x="11" y="2"/>
                  </a:cubicBezTo>
                  <a:cubicBezTo>
                    <a:pt x="28" y="8"/>
                    <a:pt x="45" y="14"/>
                    <a:pt x="62" y="20"/>
                  </a:cubicBezTo>
                  <a:cubicBezTo>
                    <a:pt x="65" y="21"/>
                    <a:pt x="67" y="20"/>
                    <a:pt x="69" y="18"/>
                  </a:cubicBezTo>
                  <a:cubicBezTo>
                    <a:pt x="72" y="14"/>
                    <a:pt x="76" y="10"/>
                    <a:pt x="80" y="6"/>
                  </a:cubicBezTo>
                  <a:cubicBezTo>
                    <a:pt x="86" y="11"/>
                    <a:pt x="91" y="16"/>
                    <a:pt x="96" y="22"/>
                  </a:cubicBezTo>
                  <a:cubicBezTo>
                    <a:pt x="94" y="24"/>
                    <a:pt x="92" y="26"/>
                    <a:pt x="89" y="29"/>
                  </a:cubicBezTo>
                  <a:cubicBezTo>
                    <a:pt x="94" y="30"/>
                    <a:pt x="98" y="32"/>
                    <a:pt x="102" y="33"/>
                  </a:cubicBezTo>
                  <a:cubicBezTo>
                    <a:pt x="103" y="33"/>
                    <a:pt x="105" y="32"/>
                    <a:pt x="106" y="31"/>
                  </a:cubicBezTo>
                  <a:cubicBezTo>
                    <a:pt x="110" y="27"/>
                    <a:pt x="113" y="23"/>
                    <a:pt x="117" y="19"/>
                  </a:cubicBezTo>
                  <a:cubicBezTo>
                    <a:pt x="123" y="24"/>
                    <a:pt x="128" y="29"/>
                    <a:pt x="133" y="34"/>
                  </a:cubicBezTo>
                  <a:cubicBezTo>
                    <a:pt x="131" y="37"/>
                    <a:pt x="129" y="39"/>
                    <a:pt x="127" y="42"/>
                  </a:cubicBezTo>
                  <a:cubicBezTo>
                    <a:pt x="132" y="43"/>
                    <a:pt x="136" y="45"/>
                    <a:pt x="141" y="46"/>
                  </a:cubicBezTo>
                  <a:cubicBezTo>
                    <a:pt x="142" y="47"/>
                    <a:pt x="144" y="45"/>
                    <a:pt x="145" y="44"/>
                  </a:cubicBezTo>
                  <a:cubicBezTo>
                    <a:pt x="155" y="36"/>
                    <a:pt x="165" y="27"/>
                    <a:pt x="176" y="19"/>
                  </a:cubicBezTo>
                  <a:cubicBezTo>
                    <a:pt x="180" y="16"/>
                    <a:pt x="184" y="15"/>
                    <a:pt x="189" y="14"/>
                  </a:cubicBezTo>
                  <a:cubicBezTo>
                    <a:pt x="197" y="12"/>
                    <a:pt x="202" y="18"/>
                    <a:pt x="200" y="26"/>
                  </a:cubicBezTo>
                  <a:cubicBezTo>
                    <a:pt x="197" y="32"/>
                    <a:pt x="194" y="38"/>
                    <a:pt x="190" y="44"/>
                  </a:cubicBezTo>
                  <a:cubicBezTo>
                    <a:pt x="184" y="52"/>
                    <a:pt x="176" y="60"/>
                    <a:pt x="169" y="68"/>
                  </a:cubicBezTo>
                  <a:cubicBezTo>
                    <a:pt x="167" y="70"/>
                    <a:pt x="166" y="72"/>
                    <a:pt x="168" y="76"/>
                  </a:cubicBezTo>
                  <a:cubicBezTo>
                    <a:pt x="169" y="79"/>
                    <a:pt x="170" y="83"/>
                    <a:pt x="172" y="87"/>
                  </a:cubicBezTo>
                  <a:cubicBezTo>
                    <a:pt x="174" y="84"/>
                    <a:pt x="177" y="82"/>
                    <a:pt x="179" y="80"/>
                  </a:cubicBezTo>
                  <a:cubicBezTo>
                    <a:pt x="184" y="86"/>
                    <a:pt x="189" y="90"/>
                    <a:pt x="194" y="96"/>
                  </a:cubicBezTo>
                  <a:cubicBezTo>
                    <a:pt x="191" y="100"/>
                    <a:pt x="187" y="104"/>
                    <a:pt x="183" y="107"/>
                  </a:cubicBezTo>
                  <a:cubicBezTo>
                    <a:pt x="180" y="109"/>
                    <a:pt x="180" y="111"/>
                    <a:pt x="181" y="114"/>
                  </a:cubicBezTo>
                  <a:cubicBezTo>
                    <a:pt x="182" y="117"/>
                    <a:pt x="183" y="120"/>
                    <a:pt x="185" y="124"/>
                  </a:cubicBezTo>
                  <a:cubicBezTo>
                    <a:pt x="187" y="122"/>
                    <a:pt x="190" y="120"/>
                    <a:pt x="192" y="118"/>
                  </a:cubicBezTo>
                  <a:cubicBezTo>
                    <a:pt x="197" y="123"/>
                    <a:pt x="202" y="128"/>
                    <a:pt x="208" y="133"/>
                  </a:cubicBezTo>
                  <a:cubicBezTo>
                    <a:pt x="204" y="137"/>
                    <a:pt x="200" y="141"/>
                    <a:pt x="195" y="145"/>
                  </a:cubicBezTo>
                  <a:cubicBezTo>
                    <a:pt x="193" y="147"/>
                    <a:pt x="193" y="148"/>
                    <a:pt x="194" y="151"/>
                  </a:cubicBezTo>
                  <a:cubicBezTo>
                    <a:pt x="199" y="168"/>
                    <a:pt x="205" y="185"/>
                    <a:pt x="211" y="202"/>
                  </a:cubicBezTo>
                  <a:cubicBezTo>
                    <a:pt x="214" y="209"/>
                    <a:pt x="213" y="209"/>
                    <a:pt x="207" y="214"/>
                  </a:cubicBezTo>
                  <a:cubicBezTo>
                    <a:pt x="180" y="179"/>
                    <a:pt x="159" y="140"/>
                    <a:pt x="128" y="109"/>
                  </a:cubicBezTo>
                  <a:cubicBezTo>
                    <a:pt x="126" y="110"/>
                    <a:pt x="125" y="110"/>
                    <a:pt x="124" y="111"/>
                  </a:cubicBezTo>
                  <a:cubicBezTo>
                    <a:pt x="110" y="122"/>
                    <a:pt x="95" y="134"/>
                    <a:pt x="80" y="145"/>
                  </a:cubicBezTo>
                  <a:cubicBezTo>
                    <a:pt x="78" y="147"/>
                    <a:pt x="77" y="149"/>
                    <a:pt x="78" y="152"/>
                  </a:cubicBezTo>
                  <a:cubicBezTo>
                    <a:pt x="81" y="160"/>
                    <a:pt x="83" y="168"/>
                    <a:pt x="86" y="176"/>
                  </a:cubicBezTo>
                  <a:cubicBezTo>
                    <a:pt x="87" y="179"/>
                    <a:pt x="87" y="181"/>
                    <a:pt x="84" y="183"/>
                  </a:cubicBezTo>
                  <a:cubicBezTo>
                    <a:pt x="82" y="185"/>
                    <a:pt x="80" y="188"/>
                    <a:pt x="77" y="191"/>
                  </a:cubicBezTo>
                  <a:cubicBezTo>
                    <a:pt x="70" y="181"/>
                    <a:pt x="63" y="171"/>
                    <a:pt x="57" y="162"/>
                  </a:cubicBezTo>
                  <a:cubicBezTo>
                    <a:pt x="53" y="164"/>
                    <a:pt x="49" y="166"/>
                    <a:pt x="46" y="169"/>
                  </a:cubicBezTo>
                  <a:cubicBezTo>
                    <a:pt x="45" y="168"/>
                    <a:pt x="45" y="168"/>
                    <a:pt x="45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4100513" y="2189163"/>
              <a:ext cx="1306512" cy="1503363"/>
            </a:xfrm>
            <a:custGeom>
              <a:avLst/>
              <a:gdLst>
                <a:gd name="T0" fmla="*/ 347 w 347"/>
                <a:gd name="T1" fmla="*/ 0 h 399"/>
                <a:gd name="T2" fmla="*/ 333 w 347"/>
                <a:gd name="T3" fmla="*/ 18 h 399"/>
                <a:gd name="T4" fmla="*/ 241 w 347"/>
                <a:gd name="T5" fmla="*/ 131 h 399"/>
                <a:gd name="T6" fmla="*/ 37 w 347"/>
                <a:gd name="T7" fmla="*/ 384 h 399"/>
                <a:gd name="T8" fmla="*/ 26 w 347"/>
                <a:gd name="T9" fmla="*/ 394 h 399"/>
                <a:gd name="T10" fmla="*/ 7 w 347"/>
                <a:gd name="T11" fmla="*/ 394 h 399"/>
                <a:gd name="T12" fmla="*/ 4 w 347"/>
                <a:gd name="T13" fmla="*/ 376 h 399"/>
                <a:gd name="T14" fmla="*/ 17 w 347"/>
                <a:gd name="T15" fmla="*/ 358 h 399"/>
                <a:gd name="T16" fmla="*/ 203 w 347"/>
                <a:gd name="T17" fmla="*/ 155 h 399"/>
                <a:gd name="T18" fmla="*/ 344 w 347"/>
                <a:gd name="T19" fmla="*/ 2 h 399"/>
                <a:gd name="T20" fmla="*/ 346 w 347"/>
                <a:gd name="T21" fmla="*/ 0 h 399"/>
                <a:gd name="T22" fmla="*/ 347 w 347"/>
                <a:gd name="T23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7" h="399">
                  <a:moveTo>
                    <a:pt x="347" y="0"/>
                  </a:moveTo>
                  <a:cubicBezTo>
                    <a:pt x="342" y="6"/>
                    <a:pt x="338" y="12"/>
                    <a:pt x="333" y="18"/>
                  </a:cubicBezTo>
                  <a:cubicBezTo>
                    <a:pt x="302" y="56"/>
                    <a:pt x="272" y="93"/>
                    <a:pt x="241" y="131"/>
                  </a:cubicBezTo>
                  <a:cubicBezTo>
                    <a:pt x="173" y="215"/>
                    <a:pt x="105" y="300"/>
                    <a:pt x="37" y="384"/>
                  </a:cubicBezTo>
                  <a:cubicBezTo>
                    <a:pt x="34" y="388"/>
                    <a:pt x="30" y="392"/>
                    <a:pt x="26" y="394"/>
                  </a:cubicBezTo>
                  <a:cubicBezTo>
                    <a:pt x="19" y="399"/>
                    <a:pt x="12" y="398"/>
                    <a:pt x="7" y="394"/>
                  </a:cubicBezTo>
                  <a:cubicBezTo>
                    <a:pt x="2" y="390"/>
                    <a:pt x="0" y="383"/>
                    <a:pt x="4" y="376"/>
                  </a:cubicBezTo>
                  <a:cubicBezTo>
                    <a:pt x="7" y="370"/>
                    <a:pt x="12" y="363"/>
                    <a:pt x="17" y="358"/>
                  </a:cubicBezTo>
                  <a:cubicBezTo>
                    <a:pt x="79" y="290"/>
                    <a:pt x="141" y="222"/>
                    <a:pt x="203" y="155"/>
                  </a:cubicBezTo>
                  <a:cubicBezTo>
                    <a:pt x="250" y="104"/>
                    <a:pt x="297" y="53"/>
                    <a:pt x="344" y="2"/>
                  </a:cubicBezTo>
                  <a:cubicBezTo>
                    <a:pt x="345" y="1"/>
                    <a:pt x="345" y="0"/>
                    <a:pt x="346" y="0"/>
                  </a:cubicBezTo>
                  <a:cubicBezTo>
                    <a:pt x="346" y="0"/>
                    <a:pt x="34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246563" y="2287588"/>
              <a:ext cx="1250950" cy="1552575"/>
            </a:xfrm>
            <a:custGeom>
              <a:avLst/>
              <a:gdLst>
                <a:gd name="T0" fmla="*/ 332 w 332"/>
                <a:gd name="T1" fmla="*/ 1 h 412"/>
                <a:gd name="T2" fmla="*/ 295 w 332"/>
                <a:gd name="T3" fmla="*/ 50 h 412"/>
                <a:gd name="T4" fmla="*/ 122 w 332"/>
                <a:gd name="T5" fmla="*/ 281 h 412"/>
                <a:gd name="T6" fmla="*/ 34 w 332"/>
                <a:gd name="T7" fmla="*/ 398 h 412"/>
                <a:gd name="T8" fmla="*/ 21 w 332"/>
                <a:gd name="T9" fmla="*/ 409 h 412"/>
                <a:gd name="T10" fmla="*/ 6 w 332"/>
                <a:gd name="T11" fmla="*/ 406 h 412"/>
                <a:gd name="T12" fmla="*/ 2 w 332"/>
                <a:gd name="T13" fmla="*/ 392 h 412"/>
                <a:gd name="T14" fmla="*/ 11 w 332"/>
                <a:gd name="T15" fmla="*/ 375 h 412"/>
                <a:gd name="T16" fmla="*/ 235 w 332"/>
                <a:gd name="T17" fmla="*/ 113 h 412"/>
                <a:gd name="T18" fmla="*/ 328 w 332"/>
                <a:gd name="T19" fmla="*/ 3 h 412"/>
                <a:gd name="T20" fmla="*/ 331 w 332"/>
                <a:gd name="T21" fmla="*/ 0 h 412"/>
                <a:gd name="T22" fmla="*/ 332 w 332"/>
                <a:gd name="T23" fmla="*/ 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2" h="412">
                  <a:moveTo>
                    <a:pt x="332" y="1"/>
                  </a:moveTo>
                  <a:cubicBezTo>
                    <a:pt x="319" y="17"/>
                    <a:pt x="307" y="34"/>
                    <a:pt x="295" y="50"/>
                  </a:cubicBezTo>
                  <a:cubicBezTo>
                    <a:pt x="237" y="127"/>
                    <a:pt x="180" y="204"/>
                    <a:pt x="122" y="281"/>
                  </a:cubicBezTo>
                  <a:cubicBezTo>
                    <a:pt x="93" y="320"/>
                    <a:pt x="63" y="359"/>
                    <a:pt x="34" y="398"/>
                  </a:cubicBezTo>
                  <a:cubicBezTo>
                    <a:pt x="31" y="403"/>
                    <a:pt x="26" y="406"/>
                    <a:pt x="21" y="409"/>
                  </a:cubicBezTo>
                  <a:cubicBezTo>
                    <a:pt x="16" y="412"/>
                    <a:pt x="11" y="410"/>
                    <a:pt x="6" y="406"/>
                  </a:cubicBezTo>
                  <a:cubicBezTo>
                    <a:pt x="2" y="403"/>
                    <a:pt x="0" y="397"/>
                    <a:pt x="2" y="392"/>
                  </a:cubicBezTo>
                  <a:cubicBezTo>
                    <a:pt x="4" y="386"/>
                    <a:pt x="7" y="380"/>
                    <a:pt x="11" y="375"/>
                  </a:cubicBezTo>
                  <a:cubicBezTo>
                    <a:pt x="85" y="288"/>
                    <a:pt x="160" y="200"/>
                    <a:pt x="235" y="113"/>
                  </a:cubicBezTo>
                  <a:cubicBezTo>
                    <a:pt x="266" y="76"/>
                    <a:pt x="297" y="40"/>
                    <a:pt x="328" y="3"/>
                  </a:cubicBezTo>
                  <a:cubicBezTo>
                    <a:pt x="329" y="2"/>
                    <a:pt x="330" y="1"/>
                    <a:pt x="331" y="0"/>
                  </a:cubicBezTo>
                  <a:cubicBezTo>
                    <a:pt x="331" y="0"/>
                    <a:pt x="331" y="0"/>
                    <a:pt x="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643313" y="1936750"/>
              <a:ext cx="1504950" cy="1303338"/>
            </a:xfrm>
            <a:custGeom>
              <a:avLst/>
              <a:gdLst>
                <a:gd name="T0" fmla="*/ 399 w 399"/>
                <a:gd name="T1" fmla="*/ 1 h 346"/>
                <a:gd name="T2" fmla="*/ 375 w 399"/>
                <a:gd name="T3" fmla="*/ 23 h 346"/>
                <a:gd name="T4" fmla="*/ 190 w 399"/>
                <a:gd name="T5" fmla="*/ 193 h 346"/>
                <a:gd name="T6" fmla="*/ 34 w 399"/>
                <a:gd name="T7" fmla="*/ 336 h 346"/>
                <a:gd name="T8" fmla="*/ 20 w 399"/>
                <a:gd name="T9" fmla="*/ 344 h 346"/>
                <a:gd name="T10" fmla="*/ 5 w 399"/>
                <a:gd name="T11" fmla="*/ 340 h 346"/>
                <a:gd name="T12" fmla="*/ 3 w 399"/>
                <a:gd name="T13" fmla="*/ 325 h 346"/>
                <a:gd name="T14" fmla="*/ 13 w 399"/>
                <a:gd name="T15" fmla="*/ 312 h 346"/>
                <a:gd name="T16" fmla="*/ 94 w 399"/>
                <a:gd name="T17" fmla="*/ 246 h 346"/>
                <a:gd name="T18" fmla="*/ 279 w 399"/>
                <a:gd name="T19" fmla="*/ 96 h 346"/>
                <a:gd name="T20" fmla="*/ 396 w 399"/>
                <a:gd name="T21" fmla="*/ 2 h 346"/>
                <a:gd name="T22" fmla="*/ 398 w 399"/>
                <a:gd name="T23" fmla="*/ 0 h 346"/>
                <a:gd name="T24" fmla="*/ 399 w 399"/>
                <a:gd name="T25" fmla="*/ 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346">
                  <a:moveTo>
                    <a:pt x="399" y="1"/>
                  </a:moveTo>
                  <a:cubicBezTo>
                    <a:pt x="391" y="8"/>
                    <a:pt x="383" y="16"/>
                    <a:pt x="375" y="23"/>
                  </a:cubicBezTo>
                  <a:cubicBezTo>
                    <a:pt x="313" y="80"/>
                    <a:pt x="251" y="136"/>
                    <a:pt x="190" y="193"/>
                  </a:cubicBezTo>
                  <a:cubicBezTo>
                    <a:pt x="138" y="241"/>
                    <a:pt x="86" y="288"/>
                    <a:pt x="34" y="336"/>
                  </a:cubicBezTo>
                  <a:cubicBezTo>
                    <a:pt x="30" y="339"/>
                    <a:pt x="25" y="342"/>
                    <a:pt x="20" y="344"/>
                  </a:cubicBezTo>
                  <a:cubicBezTo>
                    <a:pt x="15" y="346"/>
                    <a:pt x="9" y="345"/>
                    <a:pt x="5" y="340"/>
                  </a:cubicBezTo>
                  <a:cubicBezTo>
                    <a:pt x="1" y="336"/>
                    <a:pt x="0" y="330"/>
                    <a:pt x="3" y="325"/>
                  </a:cubicBezTo>
                  <a:cubicBezTo>
                    <a:pt x="5" y="320"/>
                    <a:pt x="9" y="315"/>
                    <a:pt x="13" y="312"/>
                  </a:cubicBezTo>
                  <a:cubicBezTo>
                    <a:pt x="40" y="290"/>
                    <a:pt x="67" y="268"/>
                    <a:pt x="94" y="246"/>
                  </a:cubicBezTo>
                  <a:cubicBezTo>
                    <a:pt x="156" y="196"/>
                    <a:pt x="218" y="146"/>
                    <a:pt x="279" y="96"/>
                  </a:cubicBezTo>
                  <a:cubicBezTo>
                    <a:pt x="318" y="65"/>
                    <a:pt x="357" y="33"/>
                    <a:pt x="396" y="2"/>
                  </a:cubicBezTo>
                  <a:cubicBezTo>
                    <a:pt x="397" y="1"/>
                    <a:pt x="398" y="0"/>
                    <a:pt x="398" y="0"/>
                  </a:cubicBezTo>
                  <a:cubicBezTo>
                    <a:pt x="399" y="0"/>
                    <a:pt x="399" y="0"/>
                    <a:pt x="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497263" y="1846263"/>
              <a:ext cx="1552575" cy="1250950"/>
            </a:xfrm>
            <a:custGeom>
              <a:avLst/>
              <a:gdLst>
                <a:gd name="T0" fmla="*/ 412 w 412"/>
                <a:gd name="T1" fmla="*/ 1 h 332"/>
                <a:gd name="T2" fmla="*/ 377 w 412"/>
                <a:gd name="T3" fmla="*/ 31 h 332"/>
                <a:gd name="T4" fmla="*/ 192 w 412"/>
                <a:gd name="T5" fmla="*/ 188 h 332"/>
                <a:gd name="T6" fmla="*/ 36 w 412"/>
                <a:gd name="T7" fmla="*/ 321 h 332"/>
                <a:gd name="T8" fmla="*/ 18 w 412"/>
                <a:gd name="T9" fmla="*/ 330 h 332"/>
                <a:gd name="T10" fmla="*/ 2 w 412"/>
                <a:gd name="T11" fmla="*/ 312 h 332"/>
                <a:gd name="T12" fmla="*/ 13 w 412"/>
                <a:gd name="T13" fmla="*/ 298 h 332"/>
                <a:gd name="T14" fmla="*/ 111 w 412"/>
                <a:gd name="T15" fmla="*/ 225 h 332"/>
                <a:gd name="T16" fmla="*/ 406 w 412"/>
                <a:gd name="T17" fmla="*/ 4 h 332"/>
                <a:gd name="T18" fmla="*/ 411 w 412"/>
                <a:gd name="T19" fmla="*/ 0 h 332"/>
                <a:gd name="T20" fmla="*/ 412 w 412"/>
                <a:gd name="T21" fmla="*/ 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2" h="332">
                  <a:moveTo>
                    <a:pt x="412" y="1"/>
                  </a:moveTo>
                  <a:cubicBezTo>
                    <a:pt x="400" y="11"/>
                    <a:pt x="389" y="21"/>
                    <a:pt x="377" y="31"/>
                  </a:cubicBezTo>
                  <a:cubicBezTo>
                    <a:pt x="316" y="83"/>
                    <a:pt x="254" y="136"/>
                    <a:pt x="192" y="188"/>
                  </a:cubicBezTo>
                  <a:cubicBezTo>
                    <a:pt x="140" y="232"/>
                    <a:pt x="88" y="277"/>
                    <a:pt x="36" y="321"/>
                  </a:cubicBezTo>
                  <a:cubicBezTo>
                    <a:pt x="31" y="326"/>
                    <a:pt x="25" y="329"/>
                    <a:pt x="18" y="330"/>
                  </a:cubicBezTo>
                  <a:cubicBezTo>
                    <a:pt x="8" y="332"/>
                    <a:pt x="0" y="323"/>
                    <a:pt x="2" y="312"/>
                  </a:cubicBezTo>
                  <a:cubicBezTo>
                    <a:pt x="4" y="306"/>
                    <a:pt x="8" y="302"/>
                    <a:pt x="13" y="298"/>
                  </a:cubicBezTo>
                  <a:cubicBezTo>
                    <a:pt x="45" y="274"/>
                    <a:pt x="78" y="249"/>
                    <a:pt x="111" y="225"/>
                  </a:cubicBezTo>
                  <a:cubicBezTo>
                    <a:pt x="209" y="151"/>
                    <a:pt x="308" y="77"/>
                    <a:pt x="406" y="4"/>
                  </a:cubicBezTo>
                  <a:cubicBezTo>
                    <a:pt x="408" y="3"/>
                    <a:pt x="410" y="1"/>
                    <a:pt x="411" y="0"/>
                  </a:cubicBezTo>
                  <a:cubicBezTo>
                    <a:pt x="411" y="1"/>
                    <a:pt x="412" y="1"/>
                    <a:pt x="4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133" name="Google Shape;1133;p36"/>
          <p:cNvSpPr txBox="1">
            <a:spLocks noGrp="1"/>
          </p:cNvSpPr>
          <p:nvPr>
            <p:ph type="subTitle" idx="4294967295"/>
          </p:nvPr>
        </p:nvSpPr>
        <p:spPr>
          <a:xfrm>
            <a:off x="1125613" y="3119917"/>
            <a:ext cx="2807831" cy="411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Mercury</a:t>
            </a:r>
            <a:endParaRPr dirty="0">
              <a:solidFill>
                <a:srgbClr val="467EA6"/>
              </a:solidFill>
            </a:endParaRPr>
          </a:p>
        </p:txBody>
      </p:sp>
      <p:sp>
        <p:nvSpPr>
          <p:cNvPr id="1135" name="Google Shape;1135;p36"/>
          <p:cNvSpPr txBox="1">
            <a:spLocks noGrp="1"/>
          </p:cNvSpPr>
          <p:nvPr>
            <p:ph type="subTitle" idx="4294967295"/>
          </p:nvPr>
        </p:nvSpPr>
        <p:spPr>
          <a:xfrm>
            <a:off x="1125613" y="3548542"/>
            <a:ext cx="2807831" cy="1000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6"/>
                </a:solidFill>
              </a:rPr>
              <a:t>Mercury is the closest planet to the Sun and the smallest one in the Solar System — it’s a bit larger than the Moon</a:t>
            </a:r>
            <a:endParaRPr sz="1600" dirty="0">
              <a:solidFill>
                <a:schemeClr val="accent6"/>
              </a:solidFill>
            </a:endParaRPr>
          </a:p>
        </p:txBody>
      </p:sp>
      <p:grpSp>
        <p:nvGrpSpPr>
          <p:cNvPr id="20" name="Grupo 19"/>
          <p:cNvGrpSpPr/>
          <p:nvPr/>
        </p:nvGrpSpPr>
        <p:grpSpPr>
          <a:xfrm rot="16200000">
            <a:off x="6421620" y="2202995"/>
            <a:ext cx="1619023" cy="1617862"/>
            <a:chOff x="3497263" y="1630363"/>
            <a:chExt cx="2211387" cy="2209800"/>
          </a:xfrm>
          <a:solidFill>
            <a:srgbClr val="FFFFFF"/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4902200" y="1630363"/>
              <a:ext cx="806450" cy="808038"/>
            </a:xfrm>
            <a:custGeom>
              <a:avLst/>
              <a:gdLst>
                <a:gd name="T0" fmla="*/ 45 w 214"/>
                <a:gd name="T1" fmla="*/ 168 h 214"/>
                <a:gd name="T2" fmla="*/ 51 w 214"/>
                <a:gd name="T3" fmla="*/ 157 h 214"/>
                <a:gd name="T4" fmla="*/ 23 w 214"/>
                <a:gd name="T5" fmla="*/ 136 h 214"/>
                <a:gd name="T6" fmla="*/ 33 w 214"/>
                <a:gd name="T7" fmla="*/ 127 h 214"/>
                <a:gd name="T8" fmla="*/ 37 w 214"/>
                <a:gd name="T9" fmla="*/ 127 h 214"/>
                <a:gd name="T10" fmla="*/ 63 w 214"/>
                <a:gd name="T11" fmla="*/ 135 h 214"/>
                <a:gd name="T12" fmla="*/ 67 w 214"/>
                <a:gd name="T13" fmla="*/ 134 h 214"/>
                <a:gd name="T14" fmla="*/ 104 w 214"/>
                <a:gd name="T15" fmla="*/ 86 h 214"/>
                <a:gd name="T16" fmla="*/ 65 w 214"/>
                <a:gd name="T17" fmla="*/ 53 h 214"/>
                <a:gd name="T18" fmla="*/ 4 w 214"/>
                <a:gd name="T19" fmla="*/ 10 h 214"/>
                <a:gd name="T20" fmla="*/ 0 w 214"/>
                <a:gd name="T21" fmla="*/ 7 h 214"/>
                <a:gd name="T22" fmla="*/ 11 w 214"/>
                <a:gd name="T23" fmla="*/ 2 h 214"/>
                <a:gd name="T24" fmla="*/ 62 w 214"/>
                <a:gd name="T25" fmla="*/ 20 h 214"/>
                <a:gd name="T26" fmla="*/ 69 w 214"/>
                <a:gd name="T27" fmla="*/ 18 h 214"/>
                <a:gd name="T28" fmla="*/ 80 w 214"/>
                <a:gd name="T29" fmla="*/ 6 h 214"/>
                <a:gd name="T30" fmla="*/ 96 w 214"/>
                <a:gd name="T31" fmla="*/ 22 h 214"/>
                <a:gd name="T32" fmla="*/ 89 w 214"/>
                <a:gd name="T33" fmla="*/ 29 h 214"/>
                <a:gd name="T34" fmla="*/ 102 w 214"/>
                <a:gd name="T35" fmla="*/ 33 h 214"/>
                <a:gd name="T36" fmla="*/ 106 w 214"/>
                <a:gd name="T37" fmla="*/ 31 h 214"/>
                <a:gd name="T38" fmla="*/ 117 w 214"/>
                <a:gd name="T39" fmla="*/ 19 h 214"/>
                <a:gd name="T40" fmla="*/ 133 w 214"/>
                <a:gd name="T41" fmla="*/ 34 h 214"/>
                <a:gd name="T42" fmla="*/ 127 w 214"/>
                <a:gd name="T43" fmla="*/ 42 h 214"/>
                <a:gd name="T44" fmla="*/ 141 w 214"/>
                <a:gd name="T45" fmla="*/ 46 h 214"/>
                <a:gd name="T46" fmla="*/ 145 w 214"/>
                <a:gd name="T47" fmla="*/ 44 h 214"/>
                <a:gd name="T48" fmla="*/ 176 w 214"/>
                <a:gd name="T49" fmla="*/ 19 h 214"/>
                <a:gd name="T50" fmla="*/ 189 w 214"/>
                <a:gd name="T51" fmla="*/ 14 h 214"/>
                <a:gd name="T52" fmla="*/ 200 w 214"/>
                <a:gd name="T53" fmla="*/ 26 h 214"/>
                <a:gd name="T54" fmla="*/ 190 w 214"/>
                <a:gd name="T55" fmla="*/ 44 h 214"/>
                <a:gd name="T56" fmla="*/ 169 w 214"/>
                <a:gd name="T57" fmla="*/ 68 h 214"/>
                <a:gd name="T58" fmla="*/ 168 w 214"/>
                <a:gd name="T59" fmla="*/ 76 h 214"/>
                <a:gd name="T60" fmla="*/ 172 w 214"/>
                <a:gd name="T61" fmla="*/ 87 h 214"/>
                <a:gd name="T62" fmla="*/ 179 w 214"/>
                <a:gd name="T63" fmla="*/ 80 h 214"/>
                <a:gd name="T64" fmla="*/ 194 w 214"/>
                <a:gd name="T65" fmla="*/ 96 h 214"/>
                <a:gd name="T66" fmla="*/ 183 w 214"/>
                <a:gd name="T67" fmla="*/ 107 h 214"/>
                <a:gd name="T68" fmla="*/ 181 w 214"/>
                <a:gd name="T69" fmla="*/ 114 h 214"/>
                <a:gd name="T70" fmla="*/ 185 w 214"/>
                <a:gd name="T71" fmla="*/ 124 h 214"/>
                <a:gd name="T72" fmla="*/ 192 w 214"/>
                <a:gd name="T73" fmla="*/ 118 h 214"/>
                <a:gd name="T74" fmla="*/ 208 w 214"/>
                <a:gd name="T75" fmla="*/ 133 h 214"/>
                <a:gd name="T76" fmla="*/ 195 w 214"/>
                <a:gd name="T77" fmla="*/ 145 h 214"/>
                <a:gd name="T78" fmla="*/ 194 w 214"/>
                <a:gd name="T79" fmla="*/ 151 h 214"/>
                <a:gd name="T80" fmla="*/ 211 w 214"/>
                <a:gd name="T81" fmla="*/ 202 h 214"/>
                <a:gd name="T82" fmla="*/ 207 w 214"/>
                <a:gd name="T83" fmla="*/ 214 h 214"/>
                <a:gd name="T84" fmla="*/ 128 w 214"/>
                <a:gd name="T85" fmla="*/ 109 h 214"/>
                <a:gd name="T86" fmla="*/ 124 w 214"/>
                <a:gd name="T87" fmla="*/ 111 h 214"/>
                <a:gd name="T88" fmla="*/ 80 w 214"/>
                <a:gd name="T89" fmla="*/ 145 h 214"/>
                <a:gd name="T90" fmla="*/ 78 w 214"/>
                <a:gd name="T91" fmla="*/ 152 h 214"/>
                <a:gd name="T92" fmla="*/ 86 w 214"/>
                <a:gd name="T93" fmla="*/ 176 h 214"/>
                <a:gd name="T94" fmla="*/ 84 w 214"/>
                <a:gd name="T95" fmla="*/ 183 h 214"/>
                <a:gd name="T96" fmla="*/ 77 w 214"/>
                <a:gd name="T97" fmla="*/ 191 h 214"/>
                <a:gd name="T98" fmla="*/ 57 w 214"/>
                <a:gd name="T99" fmla="*/ 162 h 214"/>
                <a:gd name="T100" fmla="*/ 46 w 214"/>
                <a:gd name="T101" fmla="*/ 169 h 214"/>
                <a:gd name="T102" fmla="*/ 45 w 214"/>
                <a:gd name="T103" fmla="*/ 168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14" h="214">
                  <a:moveTo>
                    <a:pt x="45" y="168"/>
                  </a:moveTo>
                  <a:cubicBezTo>
                    <a:pt x="47" y="164"/>
                    <a:pt x="49" y="161"/>
                    <a:pt x="51" y="157"/>
                  </a:cubicBezTo>
                  <a:cubicBezTo>
                    <a:pt x="42" y="150"/>
                    <a:pt x="33" y="144"/>
                    <a:pt x="23" y="136"/>
                  </a:cubicBezTo>
                  <a:cubicBezTo>
                    <a:pt x="27" y="133"/>
                    <a:pt x="29" y="130"/>
                    <a:pt x="33" y="127"/>
                  </a:cubicBezTo>
                  <a:cubicBezTo>
                    <a:pt x="33" y="127"/>
                    <a:pt x="35" y="127"/>
                    <a:pt x="37" y="127"/>
                  </a:cubicBezTo>
                  <a:cubicBezTo>
                    <a:pt x="45" y="130"/>
                    <a:pt x="54" y="133"/>
                    <a:pt x="63" y="135"/>
                  </a:cubicBezTo>
                  <a:cubicBezTo>
                    <a:pt x="64" y="136"/>
                    <a:pt x="66" y="135"/>
                    <a:pt x="67" y="134"/>
                  </a:cubicBezTo>
                  <a:cubicBezTo>
                    <a:pt x="80" y="118"/>
                    <a:pt x="92" y="102"/>
                    <a:pt x="104" y="86"/>
                  </a:cubicBezTo>
                  <a:cubicBezTo>
                    <a:pt x="93" y="74"/>
                    <a:pt x="79" y="63"/>
                    <a:pt x="65" y="53"/>
                  </a:cubicBezTo>
                  <a:cubicBezTo>
                    <a:pt x="45" y="39"/>
                    <a:pt x="24" y="25"/>
                    <a:pt x="4" y="10"/>
                  </a:cubicBezTo>
                  <a:cubicBezTo>
                    <a:pt x="3" y="9"/>
                    <a:pt x="1" y="8"/>
                    <a:pt x="0" y="7"/>
                  </a:cubicBezTo>
                  <a:cubicBezTo>
                    <a:pt x="4" y="0"/>
                    <a:pt x="4" y="0"/>
                    <a:pt x="11" y="2"/>
                  </a:cubicBezTo>
                  <a:cubicBezTo>
                    <a:pt x="28" y="8"/>
                    <a:pt x="45" y="14"/>
                    <a:pt x="62" y="20"/>
                  </a:cubicBezTo>
                  <a:cubicBezTo>
                    <a:pt x="65" y="21"/>
                    <a:pt x="67" y="20"/>
                    <a:pt x="69" y="18"/>
                  </a:cubicBezTo>
                  <a:cubicBezTo>
                    <a:pt x="72" y="14"/>
                    <a:pt x="76" y="10"/>
                    <a:pt x="80" y="6"/>
                  </a:cubicBezTo>
                  <a:cubicBezTo>
                    <a:pt x="86" y="11"/>
                    <a:pt x="91" y="16"/>
                    <a:pt x="96" y="22"/>
                  </a:cubicBezTo>
                  <a:cubicBezTo>
                    <a:pt x="94" y="24"/>
                    <a:pt x="92" y="26"/>
                    <a:pt x="89" y="29"/>
                  </a:cubicBezTo>
                  <a:cubicBezTo>
                    <a:pt x="94" y="30"/>
                    <a:pt x="98" y="32"/>
                    <a:pt x="102" y="33"/>
                  </a:cubicBezTo>
                  <a:cubicBezTo>
                    <a:pt x="103" y="33"/>
                    <a:pt x="105" y="32"/>
                    <a:pt x="106" y="31"/>
                  </a:cubicBezTo>
                  <a:cubicBezTo>
                    <a:pt x="110" y="27"/>
                    <a:pt x="113" y="23"/>
                    <a:pt x="117" y="19"/>
                  </a:cubicBezTo>
                  <a:cubicBezTo>
                    <a:pt x="123" y="24"/>
                    <a:pt x="128" y="29"/>
                    <a:pt x="133" y="34"/>
                  </a:cubicBezTo>
                  <a:cubicBezTo>
                    <a:pt x="131" y="37"/>
                    <a:pt x="129" y="39"/>
                    <a:pt x="127" y="42"/>
                  </a:cubicBezTo>
                  <a:cubicBezTo>
                    <a:pt x="132" y="43"/>
                    <a:pt x="136" y="45"/>
                    <a:pt x="141" y="46"/>
                  </a:cubicBezTo>
                  <a:cubicBezTo>
                    <a:pt x="142" y="47"/>
                    <a:pt x="144" y="45"/>
                    <a:pt x="145" y="44"/>
                  </a:cubicBezTo>
                  <a:cubicBezTo>
                    <a:pt x="155" y="36"/>
                    <a:pt x="165" y="27"/>
                    <a:pt x="176" y="19"/>
                  </a:cubicBezTo>
                  <a:cubicBezTo>
                    <a:pt x="180" y="16"/>
                    <a:pt x="184" y="15"/>
                    <a:pt x="189" y="14"/>
                  </a:cubicBezTo>
                  <a:cubicBezTo>
                    <a:pt x="197" y="12"/>
                    <a:pt x="202" y="18"/>
                    <a:pt x="200" y="26"/>
                  </a:cubicBezTo>
                  <a:cubicBezTo>
                    <a:pt x="197" y="32"/>
                    <a:pt x="194" y="38"/>
                    <a:pt x="190" y="44"/>
                  </a:cubicBezTo>
                  <a:cubicBezTo>
                    <a:pt x="184" y="52"/>
                    <a:pt x="176" y="60"/>
                    <a:pt x="169" y="68"/>
                  </a:cubicBezTo>
                  <a:cubicBezTo>
                    <a:pt x="167" y="70"/>
                    <a:pt x="166" y="72"/>
                    <a:pt x="168" y="76"/>
                  </a:cubicBezTo>
                  <a:cubicBezTo>
                    <a:pt x="169" y="79"/>
                    <a:pt x="170" y="83"/>
                    <a:pt x="172" y="87"/>
                  </a:cubicBezTo>
                  <a:cubicBezTo>
                    <a:pt x="174" y="84"/>
                    <a:pt x="177" y="82"/>
                    <a:pt x="179" y="80"/>
                  </a:cubicBezTo>
                  <a:cubicBezTo>
                    <a:pt x="184" y="86"/>
                    <a:pt x="189" y="90"/>
                    <a:pt x="194" y="96"/>
                  </a:cubicBezTo>
                  <a:cubicBezTo>
                    <a:pt x="191" y="100"/>
                    <a:pt x="187" y="104"/>
                    <a:pt x="183" y="107"/>
                  </a:cubicBezTo>
                  <a:cubicBezTo>
                    <a:pt x="180" y="109"/>
                    <a:pt x="180" y="111"/>
                    <a:pt x="181" y="114"/>
                  </a:cubicBezTo>
                  <a:cubicBezTo>
                    <a:pt x="182" y="117"/>
                    <a:pt x="183" y="120"/>
                    <a:pt x="185" y="124"/>
                  </a:cubicBezTo>
                  <a:cubicBezTo>
                    <a:pt x="187" y="122"/>
                    <a:pt x="190" y="120"/>
                    <a:pt x="192" y="118"/>
                  </a:cubicBezTo>
                  <a:cubicBezTo>
                    <a:pt x="197" y="123"/>
                    <a:pt x="202" y="128"/>
                    <a:pt x="208" y="133"/>
                  </a:cubicBezTo>
                  <a:cubicBezTo>
                    <a:pt x="204" y="137"/>
                    <a:pt x="200" y="141"/>
                    <a:pt x="195" y="145"/>
                  </a:cubicBezTo>
                  <a:cubicBezTo>
                    <a:pt x="193" y="147"/>
                    <a:pt x="193" y="148"/>
                    <a:pt x="194" y="151"/>
                  </a:cubicBezTo>
                  <a:cubicBezTo>
                    <a:pt x="199" y="168"/>
                    <a:pt x="205" y="185"/>
                    <a:pt x="211" y="202"/>
                  </a:cubicBezTo>
                  <a:cubicBezTo>
                    <a:pt x="214" y="209"/>
                    <a:pt x="213" y="209"/>
                    <a:pt x="207" y="214"/>
                  </a:cubicBezTo>
                  <a:cubicBezTo>
                    <a:pt x="180" y="179"/>
                    <a:pt x="159" y="140"/>
                    <a:pt x="128" y="109"/>
                  </a:cubicBezTo>
                  <a:cubicBezTo>
                    <a:pt x="126" y="110"/>
                    <a:pt x="125" y="110"/>
                    <a:pt x="124" y="111"/>
                  </a:cubicBezTo>
                  <a:cubicBezTo>
                    <a:pt x="110" y="122"/>
                    <a:pt x="95" y="134"/>
                    <a:pt x="80" y="145"/>
                  </a:cubicBezTo>
                  <a:cubicBezTo>
                    <a:pt x="78" y="147"/>
                    <a:pt x="77" y="149"/>
                    <a:pt x="78" y="152"/>
                  </a:cubicBezTo>
                  <a:cubicBezTo>
                    <a:pt x="81" y="160"/>
                    <a:pt x="83" y="168"/>
                    <a:pt x="86" y="176"/>
                  </a:cubicBezTo>
                  <a:cubicBezTo>
                    <a:pt x="87" y="179"/>
                    <a:pt x="87" y="181"/>
                    <a:pt x="84" y="183"/>
                  </a:cubicBezTo>
                  <a:cubicBezTo>
                    <a:pt x="82" y="185"/>
                    <a:pt x="80" y="188"/>
                    <a:pt x="77" y="191"/>
                  </a:cubicBezTo>
                  <a:cubicBezTo>
                    <a:pt x="70" y="181"/>
                    <a:pt x="63" y="171"/>
                    <a:pt x="57" y="162"/>
                  </a:cubicBezTo>
                  <a:cubicBezTo>
                    <a:pt x="53" y="164"/>
                    <a:pt x="49" y="166"/>
                    <a:pt x="46" y="169"/>
                  </a:cubicBezTo>
                  <a:cubicBezTo>
                    <a:pt x="45" y="168"/>
                    <a:pt x="45" y="168"/>
                    <a:pt x="45" y="16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4100513" y="2189163"/>
              <a:ext cx="1306512" cy="1503363"/>
            </a:xfrm>
            <a:custGeom>
              <a:avLst/>
              <a:gdLst>
                <a:gd name="T0" fmla="*/ 347 w 347"/>
                <a:gd name="T1" fmla="*/ 0 h 399"/>
                <a:gd name="T2" fmla="*/ 333 w 347"/>
                <a:gd name="T3" fmla="*/ 18 h 399"/>
                <a:gd name="T4" fmla="*/ 241 w 347"/>
                <a:gd name="T5" fmla="*/ 131 h 399"/>
                <a:gd name="T6" fmla="*/ 37 w 347"/>
                <a:gd name="T7" fmla="*/ 384 h 399"/>
                <a:gd name="T8" fmla="*/ 26 w 347"/>
                <a:gd name="T9" fmla="*/ 394 h 399"/>
                <a:gd name="T10" fmla="*/ 7 w 347"/>
                <a:gd name="T11" fmla="*/ 394 h 399"/>
                <a:gd name="T12" fmla="*/ 4 w 347"/>
                <a:gd name="T13" fmla="*/ 376 h 399"/>
                <a:gd name="T14" fmla="*/ 17 w 347"/>
                <a:gd name="T15" fmla="*/ 358 h 399"/>
                <a:gd name="T16" fmla="*/ 203 w 347"/>
                <a:gd name="T17" fmla="*/ 155 h 399"/>
                <a:gd name="T18" fmla="*/ 344 w 347"/>
                <a:gd name="T19" fmla="*/ 2 h 399"/>
                <a:gd name="T20" fmla="*/ 346 w 347"/>
                <a:gd name="T21" fmla="*/ 0 h 399"/>
                <a:gd name="T22" fmla="*/ 347 w 347"/>
                <a:gd name="T23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7" h="399">
                  <a:moveTo>
                    <a:pt x="347" y="0"/>
                  </a:moveTo>
                  <a:cubicBezTo>
                    <a:pt x="342" y="6"/>
                    <a:pt x="338" y="12"/>
                    <a:pt x="333" y="18"/>
                  </a:cubicBezTo>
                  <a:cubicBezTo>
                    <a:pt x="302" y="56"/>
                    <a:pt x="272" y="93"/>
                    <a:pt x="241" y="131"/>
                  </a:cubicBezTo>
                  <a:cubicBezTo>
                    <a:pt x="173" y="215"/>
                    <a:pt x="105" y="300"/>
                    <a:pt x="37" y="384"/>
                  </a:cubicBezTo>
                  <a:cubicBezTo>
                    <a:pt x="34" y="388"/>
                    <a:pt x="30" y="392"/>
                    <a:pt x="26" y="394"/>
                  </a:cubicBezTo>
                  <a:cubicBezTo>
                    <a:pt x="19" y="399"/>
                    <a:pt x="12" y="398"/>
                    <a:pt x="7" y="394"/>
                  </a:cubicBezTo>
                  <a:cubicBezTo>
                    <a:pt x="2" y="390"/>
                    <a:pt x="0" y="383"/>
                    <a:pt x="4" y="376"/>
                  </a:cubicBezTo>
                  <a:cubicBezTo>
                    <a:pt x="7" y="370"/>
                    <a:pt x="12" y="363"/>
                    <a:pt x="17" y="358"/>
                  </a:cubicBezTo>
                  <a:cubicBezTo>
                    <a:pt x="79" y="290"/>
                    <a:pt x="141" y="222"/>
                    <a:pt x="203" y="155"/>
                  </a:cubicBezTo>
                  <a:cubicBezTo>
                    <a:pt x="250" y="104"/>
                    <a:pt x="297" y="53"/>
                    <a:pt x="344" y="2"/>
                  </a:cubicBezTo>
                  <a:cubicBezTo>
                    <a:pt x="345" y="1"/>
                    <a:pt x="345" y="0"/>
                    <a:pt x="346" y="0"/>
                  </a:cubicBezTo>
                  <a:cubicBezTo>
                    <a:pt x="346" y="0"/>
                    <a:pt x="34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4246563" y="2287588"/>
              <a:ext cx="1250950" cy="1552575"/>
            </a:xfrm>
            <a:custGeom>
              <a:avLst/>
              <a:gdLst>
                <a:gd name="T0" fmla="*/ 332 w 332"/>
                <a:gd name="T1" fmla="*/ 1 h 412"/>
                <a:gd name="T2" fmla="*/ 295 w 332"/>
                <a:gd name="T3" fmla="*/ 50 h 412"/>
                <a:gd name="T4" fmla="*/ 122 w 332"/>
                <a:gd name="T5" fmla="*/ 281 h 412"/>
                <a:gd name="T6" fmla="*/ 34 w 332"/>
                <a:gd name="T7" fmla="*/ 398 h 412"/>
                <a:gd name="T8" fmla="*/ 21 w 332"/>
                <a:gd name="T9" fmla="*/ 409 h 412"/>
                <a:gd name="T10" fmla="*/ 6 w 332"/>
                <a:gd name="T11" fmla="*/ 406 h 412"/>
                <a:gd name="T12" fmla="*/ 2 w 332"/>
                <a:gd name="T13" fmla="*/ 392 h 412"/>
                <a:gd name="T14" fmla="*/ 11 w 332"/>
                <a:gd name="T15" fmla="*/ 375 h 412"/>
                <a:gd name="T16" fmla="*/ 235 w 332"/>
                <a:gd name="T17" fmla="*/ 113 h 412"/>
                <a:gd name="T18" fmla="*/ 328 w 332"/>
                <a:gd name="T19" fmla="*/ 3 h 412"/>
                <a:gd name="T20" fmla="*/ 331 w 332"/>
                <a:gd name="T21" fmla="*/ 0 h 412"/>
                <a:gd name="T22" fmla="*/ 332 w 332"/>
                <a:gd name="T23" fmla="*/ 1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2" h="412">
                  <a:moveTo>
                    <a:pt x="332" y="1"/>
                  </a:moveTo>
                  <a:cubicBezTo>
                    <a:pt x="319" y="17"/>
                    <a:pt x="307" y="34"/>
                    <a:pt x="295" y="50"/>
                  </a:cubicBezTo>
                  <a:cubicBezTo>
                    <a:pt x="237" y="127"/>
                    <a:pt x="180" y="204"/>
                    <a:pt x="122" y="281"/>
                  </a:cubicBezTo>
                  <a:cubicBezTo>
                    <a:pt x="93" y="320"/>
                    <a:pt x="63" y="359"/>
                    <a:pt x="34" y="398"/>
                  </a:cubicBezTo>
                  <a:cubicBezTo>
                    <a:pt x="31" y="403"/>
                    <a:pt x="26" y="406"/>
                    <a:pt x="21" y="409"/>
                  </a:cubicBezTo>
                  <a:cubicBezTo>
                    <a:pt x="16" y="412"/>
                    <a:pt x="11" y="410"/>
                    <a:pt x="6" y="406"/>
                  </a:cubicBezTo>
                  <a:cubicBezTo>
                    <a:pt x="2" y="403"/>
                    <a:pt x="0" y="397"/>
                    <a:pt x="2" y="392"/>
                  </a:cubicBezTo>
                  <a:cubicBezTo>
                    <a:pt x="4" y="386"/>
                    <a:pt x="7" y="380"/>
                    <a:pt x="11" y="375"/>
                  </a:cubicBezTo>
                  <a:cubicBezTo>
                    <a:pt x="85" y="288"/>
                    <a:pt x="160" y="200"/>
                    <a:pt x="235" y="113"/>
                  </a:cubicBezTo>
                  <a:cubicBezTo>
                    <a:pt x="266" y="76"/>
                    <a:pt x="297" y="40"/>
                    <a:pt x="328" y="3"/>
                  </a:cubicBezTo>
                  <a:cubicBezTo>
                    <a:pt x="329" y="2"/>
                    <a:pt x="330" y="1"/>
                    <a:pt x="331" y="0"/>
                  </a:cubicBezTo>
                  <a:cubicBezTo>
                    <a:pt x="331" y="0"/>
                    <a:pt x="331" y="0"/>
                    <a:pt x="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3643313" y="1936750"/>
              <a:ext cx="1504950" cy="1303338"/>
            </a:xfrm>
            <a:custGeom>
              <a:avLst/>
              <a:gdLst>
                <a:gd name="T0" fmla="*/ 399 w 399"/>
                <a:gd name="T1" fmla="*/ 1 h 346"/>
                <a:gd name="T2" fmla="*/ 375 w 399"/>
                <a:gd name="T3" fmla="*/ 23 h 346"/>
                <a:gd name="T4" fmla="*/ 190 w 399"/>
                <a:gd name="T5" fmla="*/ 193 h 346"/>
                <a:gd name="T6" fmla="*/ 34 w 399"/>
                <a:gd name="T7" fmla="*/ 336 h 346"/>
                <a:gd name="T8" fmla="*/ 20 w 399"/>
                <a:gd name="T9" fmla="*/ 344 h 346"/>
                <a:gd name="T10" fmla="*/ 5 w 399"/>
                <a:gd name="T11" fmla="*/ 340 h 346"/>
                <a:gd name="T12" fmla="*/ 3 w 399"/>
                <a:gd name="T13" fmla="*/ 325 h 346"/>
                <a:gd name="T14" fmla="*/ 13 w 399"/>
                <a:gd name="T15" fmla="*/ 312 h 346"/>
                <a:gd name="T16" fmla="*/ 94 w 399"/>
                <a:gd name="T17" fmla="*/ 246 h 346"/>
                <a:gd name="T18" fmla="*/ 279 w 399"/>
                <a:gd name="T19" fmla="*/ 96 h 346"/>
                <a:gd name="T20" fmla="*/ 396 w 399"/>
                <a:gd name="T21" fmla="*/ 2 h 346"/>
                <a:gd name="T22" fmla="*/ 398 w 399"/>
                <a:gd name="T23" fmla="*/ 0 h 346"/>
                <a:gd name="T24" fmla="*/ 399 w 399"/>
                <a:gd name="T25" fmla="*/ 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346">
                  <a:moveTo>
                    <a:pt x="399" y="1"/>
                  </a:moveTo>
                  <a:cubicBezTo>
                    <a:pt x="391" y="8"/>
                    <a:pt x="383" y="16"/>
                    <a:pt x="375" y="23"/>
                  </a:cubicBezTo>
                  <a:cubicBezTo>
                    <a:pt x="313" y="80"/>
                    <a:pt x="251" y="136"/>
                    <a:pt x="190" y="193"/>
                  </a:cubicBezTo>
                  <a:cubicBezTo>
                    <a:pt x="138" y="241"/>
                    <a:pt x="86" y="288"/>
                    <a:pt x="34" y="336"/>
                  </a:cubicBezTo>
                  <a:cubicBezTo>
                    <a:pt x="30" y="339"/>
                    <a:pt x="25" y="342"/>
                    <a:pt x="20" y="344"/>
                  </a:cubicBezTo>
                  <a:cubicBezTo>
                    <a:pt x="15" y="346"/>
                    <a:pt x="9" y="345"/>
                    <a:pt x="5" y="340"/>
                  </a:cubicBezTo>
                  <a:cubicBezTo>
                    <a:pt x="1" y="336"/>
                    <a:pt x="0" y="330"/>
                    <a:pt x="3" y="325"/>
                  </a:cubicBezTo>
                  <a:cubicBezTo>
                    <a:pt x="5" y="320"/>
                    <a:pt x="9" y="315"/>
                    <a:pt x="13" y="312"/>
                  </a:cubicBezTo>
                  <a:cubicBezTo>
                    <a:pt x="40" y="290"/>
                    <a:pt x="67" y="268"/>
                    <a:pt x="94" y="246"/>
                  </a:cubicBezTo>
                  <a:cubicBezTo>
                    <a:pt x="156" y="196"/>
                    <a:pt x="218" y="146"/>
                    <a:pt x="279" y="96"/>
                  </a:cubicBezTo>
                  <a:cubicBezTo>
                    <a:pt x="318" y="65"/>
                    <a:pt x="357" y="33"/>
                    <a:pt x="396" y="2"/>
                  </a:cubicBezTo>
                  <a:cubicBezTo>
                    <a:pt x="397" y="1"/>
                    <a:pt x="398" y="0"/>
                    <a:pt x="398" y="0"/>
                  </a:cubicBezTo>
                  <a:cubicBezTo>
                    <a:pt x="399" y="0"/>
                    <a:pt x="399" y="0"/>
                    <a:pt x="3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3497263" y="1846263"/>
              <a:ext cx="1552575" cy="1250950"/>
            </a:xfrm>
            <a:custGeom>
              <a:avLst/>
              <a:gdLst>
                <a:gd name="T0" fmla="*/ 412 w 412"/>
                <a:gd name="T1" fmla="*/ 1 h 332"/>
                <a:gd name="T2" fmla="*/ 377 w 412"/>
                <a:gd name="T3" fmla="*/ 31 h 332"/>
                <a:gd name="T4" fmla="*/ 192 w 412"/>
                <a:gd name="T5" fmla="*/ 188 h 332"/>
                <a:gd name="T6" fmla="*/ 36 w 412"/>
                <a:gd name="T7" fmla="*/ 321 h 332"/>
                <a:gd name="T8" fmla="*/ 18 w 412"/>
                <a:gd name="T9" fmla="*/ 330 h 332"/>
                <a:gd name="T10" fmla="*/ 2 w 412"/>
                <a:gd name="T11" fmla="*/ 312 h 332"/>
                <a:gd name="T12" fmla="*/ 13 w 412"/>
                <a:gd name="T13" fmla="*/ 298 h 332"/>
                <a:gd name="T14" fmla="*/ 111 w 412"/>
                <a:gd name="T15" fmla="*/ 225 h 332"/>
                <a:gd name="T16" fmla="*/ 406 w 412"/>
                <a:gd name="T17" fmla="*/ 4 h 332"/>
                <a:gd name="T18" fmla="*/ 411 w 412"/>
                <a:gd name="T19" fmla="*/ 0 h 332"/>
                <a:gd name="T20" fmla="*/ 412 w 412"/>
                <a:gd name="T21" fmla="*/ 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2" h="332">
                  <a:moveTo>
                    <a:pt x="412" y="1"/>
                  </a:moveTo>
                  <a:cubicBezTo>
                    <a:pt x="400" y="11"/>
                    <a:pt x="389" y="21"/>
                    <a:pt x="377" y="31"/>
                  </a:cubicBezTo>
                  <a:cubicBezTo>
                    <a:pt x="316" y="83"/>
                    <a:pt x="254" y="136"/>
                    <a:pt x="192" y="188"/>
                  </a:cubicBezTo>
                  <a:cubicBezTo>
                    <a:pt x="140" y="232"/>
                    <a:pt x="88" y="277"/>
                    <a:pt x="36" y="321"/>
                  </a:cubicBezTo>
                  <a:cubicBezTo>
                    <a:pt x="31" y="326"/>
                    <a:pt x="25" y="329"/>
                    <a:pt x="18" y="330"/>
                  </a:cubicBezTo>
                  <a:cubicBezTo>
                    <a:pt x="8" y="332"/>
                    <a:pt x="0" y="323"/>
                    <a:pt x="2" y="312"/>
                  </a:cubicBezTo>
                  <a:cubicBezTo>
                    <a:pt x="4" y="306"/>
                    <a:pt x="8" y="302"/>
                    <a:pt x="13" y="298"/>
                  </a:cubicBezTo>
                  <a:cubicBezTo>
                    <a:pt x="45" y="274"/>
                    <a:pt x="78" y="249"/>
                    <a:pt x="111" y="225"/>
                  </a:cubicBezTo>
                  <a:cubicBezTo>
                    <a:pt x="209" y="151"/>
                    <a:pt x="308" y="77"/>
                    <a:pt x="406" y="4"/>
                  </a:cubicBezTo>
                  <a:cubicBezTo>
                    <a:pt x="408" y="3"/>
                    <a:pt x="410" y="1"/>
                    <a:pt x="411" y="0"/>
                  </a:cubicBezTo>
                  <a:cubicBezTo>
                    <a:pt x="411" y="1"/>
                    <a:pt x="412" y="1"/>
                    <a:pt x="41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1134" name="Google Shape;1134;p36"/>
          <p:cNvSpPr txBox="1">
            <a:spLocks noGrp="1"/>
          </p:cNvSpPr>
          <p:nvPr>
            <p:ph type="subTitle" idx="4294967295"/>
          </p:nvPr>
        </p:nvSpPr>
        <p:spPr>
          <a:xfrm>
            <a:off x="5309792" y="3119917"/>
            <a:ext cx="2730500" cy="411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467EA6"/>
                </a:solidFill>
              </a:rPr>
              <a:t>Venus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1136" name="Google Shape;1136;p36"/>
          <p:cNvSpPr txBox="1">
            <a:spLocks noGrp="1"/>
          </p:cNvSpPr>
          <p:nvPr>
            <p:ph type="subTitle" idx="4294967295"/>
          </p:nvPr>
        </p:nvSpPr>
        <p:spPr>
          <a:xfrm>
            <a:off x="5309792" y="3550130"/>
            <a:ext cx="2730500" cy="10001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accent6"/>
                </a:solidFill>
              </a:rPr>
              <a:t>Venus has a beautiful name and is the second planet from the Sun. It’s terribly hot—even hotter than Mercury</a:t>
            </a:r>
            <a:endParaRPr sz="1600" dirty="0">
              <a:solidFill>
                <a:schemeClr val="accent6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434285" y="911669"/>
            <a:ext cx="8382000" cy="45719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Freeform 5"/>
          <p:cNvSpPr>
            <a:spLocks/>
          </p:cNvSpPr>
          <p:nvPr/>
        </p:nvSpPr>
        <p:spPr bwMode="auto">
          <a:xfrm rot="12600000">
            <a:off x="215577" y="175707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28" name="Freeform 5"/>
          <p:cNvSpPr>
            <a:spLocks/>
          </p:cNvSpPr>
          <p:nvPr/>
        </p:nvSpPr>
        <p:spPr bwMode="auto">
          <a:xfrm rot="20773270">
            <a:off x="8372872" y="176539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CB4F2A3-79D4-4735-88D2-62243805F894}"/>
              </a:ext>
            </a:extLst>
          </p:cNvPr>
          <p:cNvGrpSpPr/>
          <p:nvPr/>
        </p:nvGrpSpPr>
        <p:grpSpPr>
          <a:xfrm>
            <a:off x="3393598" y="3976962"/>
            <a:ext cx="2307923" cy="756084"/>
            <a:chOff x="4493712" y="5612841"/>
            <a:chExt cx="3077231" cy="100811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E59DC3-EB3D-454F-BAF6-37437D96141F}"/>
                </a:ext>
              </a:extLst>
            </p:cNvPr>
            <p:cNvSpPr/>
            <p:nvPr/>
          </p:nvSpPr>
          <p:spPr>
            <a:xfrm>
              <a:off x="4870943" y="5612841"/>
              <a:ext cx="2700000" cy="1008112"/>
            </a:xfrm>
            <a:prstGeom prst="rect">
              <a:avLst/>
            </a:prstGeom>
            <a:noFill/>
            <a:ln w="38100">
              <a:solidFill>
                <a:srgbClr val="46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rgbClr val="FEB856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F88D45-1FCD-4C4F-9F76-79F320EEB69A}"/>
                </a:ext>
              </a:extLst>
            </p:cNvPr>
            <p:cNvSpPr/>
            <p:nvPr/>
          </p:nvSpPr>
          <p:spPr>
            <a:xfrm>
              <a:off x="4493712" y="5740517"/>
              <a:ext cx="752762" cy="752762"/>
            </a:xfrm>
            <a:prstGeom prst="rect">
              <a:avLst/>
            </a:prstGeom>
            <a:solidFill>
              <a:srgbClr val="467E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FEB856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61AC392-42EB-48B6-94A3-C62DBDFDE9FB}"/>
                </a:ext>
              </a:extLst>
            </p:cNvPr>
            <p:cNvGrpSpPr/>
            <p:nvPr/>
          </p:nvGrpSpPr>
          <p:grpSpPr>
            <a:xfrm>
              <a:off x="5380443" y="5656468"/>
              <a:ext cx="2098288" cy="922956"/>
              <a:chOff x="3131840" y="2204864"/>
              <a:chExt cx="3096344" cy="92295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53755FA-60BB-438B-B611-0DEC90986E95}"/>
                  </a:ext>
                </a:extLst>
              </p:cNvPr>
              <p:cNvSpPr txBox="1"/>
              <p:nvPr/>
            </p:nvSpPr>
            <p:spPr>
              <a:xfrm>
                <a:off x="3131840" y="2204864"/>
                <a:ext cx="3096344" cy="307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accent6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9DE92B3-1A07-40BF-9675-23A1ED72C866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6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900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Donut 39">
              <a:extLst>
                <a:ext uri="{FF2B5EF4-FFF2-40B4-BE49-F238E27FC236}">
                  <a16:creationId xmlns:a16="http://schemas.microsoft.com/office/drawing/2014/main" id="{973198B3-97D1-4F93-B2EB-A984A56E8C1C}"/>
                </a:ext>
              </a:extLst>
            </p:cNvPr>
            <p:cNvSpPr/>
            <p:nvPr/>
          </p:nvSpPr>
          <p:spPr>
            <a:xfrm>
              <a:off x="4690943" y="5935979"/>
              <a:ext cx="360000" cy="360000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152300" y="922782"/>
                  </a:moveTo>
                  <a:lnTo>
                    <a:pt x="2354400" y="1620000"/>
                  </a:lnTo>
                  <a:lnTo>
                    <a:pt x="1152300" y="2317218"/>
                  </a:lnTo>
                  <a:close/>
                  <a:moveTo>
                    <a:pt x="1620000" y="342403"/>
                  </a:moveTo>
                  <a:cubicBezTo>
                    <a:pt x="914403" y="342403"/>
                    <a:pt x="342403" y="914403"/>
                    <a:pt x="342403" y="1620000"/>
                  </a:cubicBezTo>
                  <a:cubicBezTo>
                    <a:pt x="342403" y="2325597"/>
                    <a:pt x="914403" y="2897597"/>
                    <a:pt x="1620000" y="2897597"/>
                  </a:cubicBezTo>
                  <a:cubicBezTo>
                    <a:pt x="2325597" y="2897597"/>
                    <a:pt x="2897597" y="2325597"/>
                    <a:pt x="2897597" y="1620000"/>
                  </a:cubicBezTo>
                  <a:cubicBezTo>
                    <a:pt x="2897597" y="914403"/>
                    <a:pt x="2325597" y="342403"/>
                    <a:pt x="1620000" y="342403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>
                <a:solidFill>
                  <a:srgbClr val="FEB856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40CB5E-F918-436F-BB20-B3264262F277}"/>
              </a:ext>
            </a:extLst>
          </p:cNvPr>
          <p:cNvGrpSpPr/>
          <p:nvPr/>
        </p:nvGrpSpPr>
        <p:grpSpPr>
          <a:xfrm>
            <a:off x="422855" y="3976962"/>
            <a:ext cx="2308496" cy="756084"/>
            <a:chOff x="465936" y="5605076"/>
            <a:chExt cx="3077994" cy="10081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F66922-980D-4459-A324-63A4956654A5}"/>
                </a:ext>
              </a:extLst>
            </p:cNvPr>
            <p:cNvSpPr/>
            <p:nvPr/>
          </p:nvSpPr>
          <p:spPr>
            <a:xfrm>
              <a:off x="843930" y="5605076"/>
              <a:ext cx="2700000" cy="1008112"/>
            </a:xfrm>
            <a:prstGeom prst="rect">
              <a:avLst/>
            </a:prstGeom>
            <a:noFill/>
            <a:ln w="38100">
              <a:solidFill>
                <a:srgbClr val="46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FEB856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032E53D-E173-462C-8599-FF901397E941}"/>
                </a:ext>
              </a:extLst>
            </p:cNvPr>
            <p:cNvSpPr/>
            <p:nvPr/>
          </p:nvSpPr>
          <p:spPr>
            <a:xfrm>
              <a:off x="465936" y="5732751"/>
              <a:ext cx="752762" cy="752762"/>
            </a:xfrm>
            <a:prstGeom prst="rect">
              <a:avLst/>
            </a:prstGeom>
            <a:solidFill>
              <a:srgbClr val="467E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rgbClr val="FEB856"/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9DC2E6D-0ABB-410F-B61D-CDECFDAAEF07}"/>
                </a:ext>
              </a:extLst>
            </p:cNvPr>
            <p:cNvGrpSpPr/>
            <p:nvPr/>
          </p:nvGrpSpPr>
          <p:grpSpPr>
            <a:xfrm>
              <a:off x="1327603" y="5656468"/>
              <a:ext cx="2098288" cy="922956"/>
              <a:chOff x="3131840" y="2204864"/>
              <a:chExt cx="3096344" cy="922956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4703F3-30D0-4D5A-A8F4-054C0101FB23}"/>
                  </a:ext>
                </a:extLst>
              </p:cNvPr>
              <p:cNvSpPr txBox="1"/>
              <p:nvPr/>
            </p:nvSpPr>
            <p:spPr>
              <a:xfrm>
                <a:off x="3131840" y="2204864"/>
                <a:ext cx="3096344" cy="307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accent6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401311A-C15E-416E-BF08-976CAC22CBC2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6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900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" name="Oval 21">
              <a:extLst>
                <a:ext uri="{FF2B5EF4-FFF2-40B4-BE49-F238E27FC236}">
                  <a16:creationId xmlns:a16="http://schemas.microsoft.com/office/drawing/2014/main" id="{301C5005-6140-4207-A8E5-C3EFBCA57B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8743" y="5946203"/>
              <a:ext cx="336743" cy="33955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25" dirty="0">
                <a:solidFill>
                  <a:srgbClr val="FEB856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4C30D3-23B5-4F28-B87B-20A959C1E102}"/>
              </a:ext>
            </a:extLst>
          </p:cNvPr>
          <p:cNvGrpSpPr/>
          <p:nvPr/>
        </p:nvGrpSpPr>
        <p:grpSpPr>
          <a:xfrm>
            <a:off x="6363768" y="3976962"/>
            <a:ext cx="2307923" cy="756084"/>
            <a:chOff x="8387152" y="5553825"/>
            <a:chExt cx="3077231" cy="100811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3D8206-F745-4B3E-97A4-A2D3485491A3}"/>
                </a:ext>
              </a:extLst>
            </p:cNvPr>
            <p:cNvSpPr/>
            <p:nvPr/>
          </p:nvSpPr>
          <p:spPr>
            <a:xfrm>
              <a:off x="8764383" y="5553825"/>
              <a:ext cx="2700000" cy="1008112"/>
            </a:xfrm>
            <a:prstGeom prst="rect">
              <a:avLst/>
            </a:prstGeom>
            <a:noFill/>
            <a:ln w="38100">
              <a:solidFill>
                <a:srgbClr val="46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rgbClr val="FEB856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ECFF8E-C846-4CB5-B53D-42428B5CBD1B}"/>
                </a:ext>
              </a:extLst>
            </p:cNvPr>
            <p:cNvSpPr/>
            <p:nvPr/>
          </p:nvSpPr>
          <p:spPr>
            <a:xfrm>
              <a:off x="8387152" y="5681501"/>
              <a:ext cx="752762" cy="752762"/>
            </a:xfrm>
            <a:prstGeom prst="rect">
              <a:avLst/>
            </a:prstGeom>
            <a:solidFill>
              <a:srgbClr val="467E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>
                <a:solidFill>
                  <a:srgbClr val="FEB856"/>
                </a:solidFill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8B1819D-C4D2-4EFD-9801-7496CE8017D1}"/>
                </a:ext>
              </a:extLst>
            </p:cNvPr>
            <p:cNvGrpSpPr/>
            <p:nvPr/>
          </p:nvGrpSpPr>
          <p:grpSpPr>
            <a:xfrm>
              <a:off x="9273883" y="5597452"/>
              <a:ext cx="2098288" cy="922956"/>
              <a:chOff x="3131840" y="2204864"/>
              <a:chExt cx="3096344" cy="922956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308B14-94E8-4C31-9DCD-B061C33C5A5B}"/>
                  </a:ext>
                </a:extLst>
              </p:cNvPr>
              <p:cNvSpPr txBox="1"/>
              <p:nvPr/>
            </p:nvSpPr>
            <p:spPr>
              <a:xfrm>
                <a:off x="3131840" y="2204864"/>
                <a:ext cx="3096344" cy="307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900" b="1" dirty="0">
                    <a:solidFill>
                      <a:schemeClr val="accent6"/>
                    </a:solidFill>
                    <a:latin typeface="Arial" pitchFamily="34" charset="0"/>
                    <a:cs typeface="Arial" pitchFamily="34" charset="0"/>
                  </a:rPr>
                  <a:t>Content  Here</a:t>
                </a:r>
                <a:endParaRPr lang="ko-KR" altLang="en-US" sz="900" b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0949B4A-881B-45AE-9E52-C18C8081218A}"/>
                  </a:ext>
                </a:extLst>
              </p:cNvPr>
              <p:cNvSpPr txBox="1"/>
              <p:nvPr/>
            </p:nvSpPr>
            <p:spPr>
              <a:xfrm>
                <a:off x="3131840" y="2450712"/>
                <a:ext cx="309634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accent6"/>
                    </a:solidFill>
                    <a:cs typeface="Arial" pitchFamily="34" charset="0"/>
                  </a:rPr>
                  <a:t>Get a modern PowerPoint  Presentation that is beautifully designed.</a:t>
                </a:r>
                <a:endParaRPr lang="ko-KR" altLang="en-US" sz="900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4" name="Rounded Rectangle 29">
            <a:extLst>
              <a:ext uri="{FF2B5EF4-FFF2-40B4-BE49-F238E27FC236}">
                <a16:creationId xmlns:a16="http://schemas.microsoft.com/office/drawing/2014/main" id="{7A46D175-2C6E-45EB-A5CD-64D6F5E90B52}"/>
              </a:ext>
            </a:extLst>
          </p:cNvPr>
          <p:cNvSpPr/>
          <p:nvPr/>
        </p:nvSpPr>
        <p:spPr>
          <a:xfrm>
            <a:off x="6500281" y="4210242"/>
            <a:ext cx="291545" cy="266081"/>
          </a:xfrm>
          <a:custGeom>
            <a:avLst/>
            <a:gdLst/>
            <a:ahLst/>
            <a:cxnLst/>
            <a:rect l="l" t="t" r="r" b="b"/>
            <a:pathLst>
              <a:path w="3912285" h="3570584">
                <a:moveTo>
                  <a:pt x="1735286" y="1923802"/>
                </a:moveTo>
                <a:cubicBezTo>
                  <a:pt x="1696807" y="1923802"/>
                  <a:pt x="1665614" y="1954995"/>
                  <a:pt x="1665614" y="1993474"/>
                </a:cubicBezTo>
                <a:lnTo>
                  <a:pt x="1665614" y="2272151"/>
                </a:lnTo>
                <a:cubicBezTo>
                  <a:pt x="1665614" y="2310630"/>
                  <a:pt x="1696807" y="2341823"/>
                  <a:pt x="1735286" y="2341823"/>
                </a:cubicBezTo>
                <a:lnTo>
                  <a:pt x="2120746" y="2341823"/>
                </a:lnTo>
                <a:cubicBezTo>
                  <a:pt x="2159225" y="2341823"/>
                  <a:pt x="2190418" y="2310630"/>
                  <a:pt x="2190418" y="2272151"/>
                </a:cubicBezTo>
                <a:lnTo>
                  <a:pt x="2190418" y="1993474"/>
                </a:lnTo>
                <a:cubicBezTo>
                  <a:pt x="2190418" y="1954995"/>
                  <a:pt x="2159225" y="1923802"/>
                  <a:pt x="2120746" y="1923802"/>
                </a:cubicBezTo>
                <a:close/>
                <a:moveTo>
                  <a:pt x="1562868" y="288032"/>
                </a:moveTo>
                <a:cubicBezTo>
                  <a:pt x="1509767" y="288032"/>
                  <a:pt x="1466720" y="331079"/>
                  <a:pt x="1466720" y="384180"/>
                </a:cubicBezTo>
                <a:lnTo>
                  <a:pt x="1466720" y="665962"/>
                </a:lnTo>
                <a:lnTo>
                  <a:pt x="2398596" y="665962"/>
                </a:lnTo>
                <a:lnTo>
                  <a:pt x="2398596" y="384180"/>
                </a:lnTo>
                <a:cubicBezTo>
                  <a:pt x="2398596" y="331079"/>
                  <a:pt x="2355549" y="288032"/>
                  <a:pt x="2302448" y="288032"/>
                </a:cubicBezTo>
                <a:close/>
                <a:moveTo>
                  <a:pt x="1328618" y="0"/>
                </a:moveTo>
                <a:lnTo>
                  <a:pt x="2528746" y="0"/>
                </a:lnTo>
                <a:cubicBezTo>
                  <a:pt x="2614913" y="0"/>
                  <a:pt x="2684766" y="69853"/>
                  <a:pt x="2684766" y="156020"/>
                </a:cubicBezTo>
                <a:lnTo>
                  <a:pt x="2684766" y="665962"/>
                </a:lnTo>
                <a:lnTo>
                  <a:pt x="3428172" y="665962"/>
                </a:lnTo>
                <a:cubicBezTo>
                  <a:pt x="3695540" y="665962"/>
                  <a:pt x="3912285" y="882707"/>
                  <a:pt x="3912285" y="1150075"/>
                </a:cubicBezTo>
                <a:lnTo>
                  <a:pt x="3912285" y="2061141"/>
                </a:lnTo>
                <a:lnTo>
                  <a:pt x="2398595" y="2061141"/>
                </a:lnTo>
                <a:lnTo>
                  <a:pt x="2398595" y="2204482"/>
                </a:lnTo>
                <a:lnTo>
                  <a:pt x="3912285" y="2204482"/>
                </a:lnTo>
                <a:lnTo>
                  <a:pt x="3912285" y="3086471"/>
                </a:lnTo>
                <a:cubicBezTo>
                  <a:pt x="3912285" y="3353839"/>
                  <a:pt x="3695540" y="3570584"/>
                  <a:pt x="3428172" y="3570584"/>
                </a:cubicBezTo>
                <a:lnTo>
                  <a:pt x="484113" y="3570584"/>
                </a:lnTo>
                <a:cubicBezTo>
                  <a:pt x="216745" y="3570584"/>
                  <a:pt x="0" y="3353839"/>
                  <a:pt x="0" y="3086471"/>
                </a:cubicBezTo>
                <a:lnTo>
                  <a:pt x="0" y="2204482"/>
                </a:lnTo>
                <a:lnTo>
                  <a:pt x="1495037" y="2204482"/>
                </a:lnTo>
                <a:lnTo>
                  <a:pt x="1495037" y="2061141"/>
                </a:lnTo>
                <a:lnTo>
                  <a:pt x="0" y="2061141"/>
                </a:lnTo>
                <a:lnTo>
                  <a:pt x="0" y="1150075"/>
                </a:lnTo>
                <a:cubicBezTo>
                  <a:pt x="0" y="882707"/>
                  <a:pt x="216745" y="665962"/>
                  <a:pt x="484113" y="665962"/>
                </a:cubicBezTo>
                <a:lnTo>
                  <a:pt x="1172598" y="665962"/>
                </a:lnTo>
                <a:lnTo>
                  <a:pt x="1172598" y="156020"/>
                </a:lnTo>
                <a:cubicBezTo>
                  <a:pt x="1172598" y="69853"/>
                  <a:pt x="1242451" y="0"/>
                  <a:pt x="13286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025">
              <a:solidFill>
                <a:srgbClr val="FEB856"/>
              </a:solidFill>
            </a:endParaRP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2D6E950-CBF4-46EA-B2E1-2371B5B58BB2}"/>
              </a:ext>
            </a:extLst>
          </p:cNvPr>
          <p:cNvSpPr txBox="1">
            <a:spLocks/>
          </p:cNvSpPr>
          <p:nvPr/>
        </p:nvSpPr>
        <p:spPr>
          <a:xfrm>
            <a:off x="2339752" y="-164554"/>
            <a:ext cx="6949367" cy="136887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5400" b="1" spc="225" dirty="0">
                <a:solidFill>
                  <a:srgbClr val="467EA6"/>
                </a:solidFill>
                <a:latin typeface="+mj-lt"/>
                <a:cs typeface="Arial" pitchFamily="34" charset="0"/>
              </a:rPr>
              <a:t>SALES NOW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AEE779-9765-4A7D-8788-DC0B0A15AB48}"/>
              </a:ext>
            </a:extLst>
          </p:cNvPr>
          <p:cNvSpPr txBox="1"/>
          <p:nvPr/>
        </p:nvSpPr>
        <p:spPr>
          <a:xfrm>
            <a:off x="616309" y="1226836"/>
            <a:ext cx="400115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rgbClr val="467EA6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rgbClr val="467EA6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rgbClr val="467EA6"/>
              </a:solidFill>
              <a:cs typeface="Arial" pitchFamily="34" charset="0"/>
            </a:endParaRP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669304" y="3156868"/>
            <a:ext cx="3895169" cy="75147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900" dirty="0">
                <a:solidFill>
                  <a:schemeClr val="accent6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900" dirty="0">
                <a:solidFill>
                  <a:schemeClr val="accent6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679067" y="2483055"/>
            <a:ext cx="3895169" cy="75147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900" dirty="0">
                <a:solidFill>
                  <a:schemeClr val="accent6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900" dirty="0">
                <a:solidFill>
                  <a:schemeClr val="accent6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088143C2-A7C6-4EB1-808A-2AC928D141AE}"/>
              </a:ext>
            </a:extLst>
          </p:cNvPr>
          <p:cNvSpPr txBox="1">
            <a:spLocks/>
          </p:cNvSpPr>
          <p:nvPr/>
        </p:nvSpPr>
        <p:spPr>
          <a:xfrm>
            <a:off x="706388" y="1809241"/>
            <a:ext cx="3895169" cy="75147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sz="900" dirty="0">
                <a:solidFill>
                  <a:schemeClr val="accent6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sz="900" dirty="0">
                <a:solidFill>
                  <a:schemeClr val="accent6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zing.</a:t>
            </a:r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>
            <a:off x="7189788" y="2144713"/>
            <a:ext cx="573087" cy="771525"/>
          </a:xfrm>
          <a:custGeom>
            <a:avLst/>
            <a:gdLst>
              <a:gd name="T0" fmla="*/ 126 w 127"/>
              <a:gd name="T1" fmla="*/ 102 h 171"/>
              <a:gd name="T2" fmla="*/ 126 w 127"/>
              <a:gd name="T3" fmla="*/ 140 h 171"/>
              <a:gd name="T4" fmla="*/ 95 w 127"/>
              <a:gd name="T5" fmla="*/ 171 h 171"/>
              <a:gd name="T6" fmla="*/ 31 w 127"/>
              <a:gd name="T7" fmla="*/ 171 h 171"/>
              <a:gd name="T8" fmla="*/ 1 w 127"/>
              <a:gd name="T9" fmla="*/ 140 h 171"/>
              <a:gd name="T10" fmla="*/ 1 w 127"/>
              <a:gd name="T11" fmla="*/ 65 h 171"/>
              <a:gd name="T12" fmla="*/ 54 w 127"/>
              <a:gd name="T13" fmla="*/ 4 h 171"/>
              <a:gd name="T14" fmla="*/ 124 w 127"/>
              <a:gd name="T15" fmla="*/ 49 h 171"/>
              <a:gd name="T16" fmla="*/ 126 w 127"/>
              <a:gd name="T17" fmla="*/ 83 h 171"/>
              <a:gd name="T18" fmla="*/ 126 w 127"/>
              <a:gd name="T19" fmla="*/ 102 h 171"/>
              <a:gd name="T20" fmla="*/ 126 w 127"/>
              <a:gd name="T21" fmla="*/ 10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7" h="171">
                <a:moveTo>
                  <a:pt x="126" y="102"/>
                </a:moveTo>
                <a:cubicBezTo>
                  <a:pt x="126" y="114"/>
                  <a:pt x="126" y="127"/>
                  <a:pt x="126" y="140"/>
                </a:cubicBezTo>
                <a:cubicBezTo>
                  <a:pt x="125" y="159"/>
                  <a:pt x="113" y="171"/>
                  <a:pt x="95" y="171"/>
                </a:cubicBezTo>
                <a:cubicBezTo>
                  <a:pt x="73" y="171"/>
                  <a:pt x="52" y="171"/>
                  <a:pt x="31" y="171"/>
                </a:cubicBezTo>
                <a:cubicBezTo>
                  <a:pt x="13" y="171"/>
                  <a:pt x="1" y="158"/>
                  <a:pt x="1" y="140"/>
                </a:cubicBezTo>
                <a:cubicBezTo>
                  <a:pt x="0" y="115"/>
                  <a:pt x="0" y="90"/>
                  <a:pt x="1" y="65"/>
                </a:cubicBezTo>
                <a:cubicBezTo>
                  <a:pt x="1" y="33"/>
                  <a:pt x="23" y="8"/>
                  <a:pt x="54" y="4"/>
                </a:cubicBezTo>
                <a:cubicBezTo>
                  <a:pt x="87" y="0"/>
                  <a:pt x="115" y="19"/>
                  <a:pt x="124" y="49"/>
                </a:cubicBezTo>
                <a:cubicBezTo>
                  <a:pt x="127" y="60"/>
                  <a:pt x="125" y="72"/>
                  <a:pt x="126" y="83"/>
                </a:cubicBezTo>
                <a:cubicBezTo>
                  <a:pt x="126" y="89"/>
                  <a:pt x="126" y="95"/>
                  <a:pt x="126" y="102"/>
                </a:cubicBezTo>
                <a:cubicBezTo>
                  <a:pt x="126" y="102"/>
                  <a:pt x="126" y="102"/>
                  <a:pt x="126" y="102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>
            <a:off x="5543550" y="2144713"/>
            <a:ext cx="568325" cy="771525"/>
          </a:xfrm>
          <a:custGeom>
            <a:avLst/>
            <a:gdLst>
              <a:gd name="T0" fmla="*/ 125 w 126"/>
              <a:gd name="T1" fmla="*/ 102 h 171"/>
              <a:gd name="T2" fmla="*/ 125 w 126"/>
              <a:gd name="T3" fmla="*/ 142 h 171"/>
              <a:gd name="T4" fmla="*/ 96 w 126"/>
              <a:gd name="T5" fmla="*/ 171 h 171"/>
              <a:gd name="T6" fmla="*/ 31 w 126"/>
              <a:gd name="T7" fmla="*/ 171 h 171"/>
              <a:gd name="T8" fmla="*/ 0 w 126"/>
              <a:gd name="T9" fmla="*/ 140 h 171"/>
              <a:gd name="T10" fmla="*/ 0 w 126"/>
              <a:gd name="T11" fmla="*/ 66 h 171"/>
              <a:gd name="T12" fmla="*/ 69 w 126"/>
              <a:gd name="T13" fmla="*/ 4 h 171"/>
              <a:gd name="T14" fmla="*/ 125 w 126"/>
              <a:gd name="T15" fmla="*/ 65 h 171"/>
              <a:gd name="T16" fmla="*/ 125 w 126"/>
              <a:gd name="T17" fmla="*/ 102 h 171"/>
              <a:gd name="T18" fmla="*/ 125 w 126"/>
              <a:gd name="T19" fmla="*/ 102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" h="171">
                <a:moveTo>
                  <a:pt x="125" y="102"/>
                </a:moveTo>
                <a:cubicBezTo>
                  <a:pt x="125" y="115"/>
                  <a:pt x="126" y="129"/>
                  <a:pt x="125" y="142"/>
                </a:cubicBezTo>
                <a:cubicBezTo>
                  <a:pt x="125" y="158"/>
                  <a:pt x="113" y="171"/>
                  <a:pt x="96" y="171"/>
                </a:cubicBezTo>
                <a:cubicBezTo>
                  <a:pt x="74" y="171"/>
                  <a:pt x="53" y="171"/>
                  <a:pt x="31" y="171"/>
                </a:cubicBezTo>
                <a:cubicBezTo>
                  <a:pt x="13" y="171"/>
                  <a:pt x="0" y="158"/>
                  <a:pt x="0" y="140"/>
                </a:cubicBezTo>
                <a:cubicBezTo>
                  <a:pt x="0" y="116"/>
                  <a:pt x="0" y="91"/>
                  <a:pt x="0" y="66"/>
                </a:cubicBezTo>
                <a:cubicBezTo>
                  <a:pt x="0" y="28"/>
                  <a:pt x="31" y="0"/>
                  <a:pt x="69" y="4"/>
                </a:cubicBezTo>
                <a:cubicBezTo>
                  <a:pt x="102" y="7"/>
                  <a:pt x="125" y="32"/>
                  <a:pt x="125" y="65"/>
                </a:cubicBezTo>
                <a:cubicBezTo>
                  <a:pt x="126" y="77"/>
                  <a:pt x="125" y="90"/>
                  <a:pt x="125" y="102"/>
                </a:cubicBezTo>
                <a:cubicBezTo>
                  <a:pt x="125" y="102"/>
                  <a:pt x="125" y="102"/>
                  <a:pt x="125" y="102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6369050" y="2122488"/>
            <a:ext cx="577850" cy="793750"/>
          </a:xfrm>
          <a:custGeom>
            <a:avLst/>
            <a:gdLst>
              <a:gd name="T0" fmla="*/ 3 w 128"/>
              <a:gd name="T1" fmla="*/ 106 h 176"/>
              <a:gd name="T2" fmla="*/ 2 w 128"/>
              <a:gd name="T3" fmla="*/ 72 h 176"/>
              <a:gd name="T4" fmla="*/ 81 w 128"/>
              <a:gd name="T5" fmla="*/ 11 h 176"/>
              <a:gd name="T6" fmla="*/ 127 w 128"/>
              <a:gd name="T7" fmla="*/ 69 h 176"/>
              <a:gd name="T8" fmla="*/ 128 w 128"/>
              <a:gd name="T9" fmla="*/ 145 h 176"/>
              <a:gd name="T10" fmla="*/ 97 w 128"/>
              <a:gd name="T11" fmla="*/ 176 h 176"/>
              <a:gd name="T12" fmla="*/ 32 w 128"/>
              <a:gd name="T13" fmla="*/ 176 h 176"/>
              <a:gd name="T14" fmla="*/ 3 w 128"/>
              <a:gd name="T15" fmla="*/ 146 h 176"/>
              <a:gd name="T16" fmla="*/ 3 w 128"/>
              <a:gd name="T17" fmla="*/ 144 h 176"/>
              <a:gd name="T18" fmla="*/ 3 w 128"/>
              <a:gd name="T19" fmla="*/ 10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8" h="176">
                <a:moveTo>
                  <a:pt x="3" y="106"/>
                </a:moveTo>
                <a:cubicBezTo>
                  <a:pt x="3" y="95"/>
                  <a:pt x="3" y="83"/>
                  <a:pt x="2" y="72"/>
                </a:cubicBezTo>
                <a:cubicBezTo>
                  <a:pt x="0" y="36"/>
                  <a:pt x="33" y="0"/>
                  <a:pt x="81" y="11"/>
                </a:cubicBezTo>
                <a:cubicBezTo>
                  <a:pt x="108" y="17"/>
                  <a:pt x="127" y="41"/>
                  <a:pt x="127" y="69"/>
                </a:cubicBezTo>
                <a:cubicBezTo>
                  <a:pt x="128" y="94"/>
                  <a:pt x="128" y="119"/>
                  <a:pt x="128" y="145"/>
                </a:cubicBezTo>
                <a:cubicBezTo>
                  <a:pt x="128" y="163"/>
                  <a:pt x="115" y="176"/>
                  <a:pt x="97" y="176"/>
                </a:cubicBezTo>
                <a:cubicBezTo>
                  <a:pt x="75" y="176"/>
                  <a:pt x="54" y="176"/>
                  <a:pt x="32" y="176"/>
                </a:cubicBezTo>
                <a:cubicBezTo>
                  <a:pt x="15" y="176"/>
                  <a:pt x="3" y="163"/>
                  <a:pt x="3" y="146"/>
                </a:cubicBezTo>
                <a:cubicBezTo>
                  <a:pt x="3" y="145"/>
                  <a:pt x="3" y="145"/>
                  <a:pt x="3" y="144"/>
                </a:cubicBezTo>
                <a:cubicBezTo>
                  <a:pt x="3" y="132"/>
                  <a:pt x="3" y="119"/>
                  <a:pt x="3" y="10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>
            <a:off x="6675438" y="1252538"/>
            <a:ext cx="1114425" cy="495300"/>
          </a:xfrm>
          <a:custGeom>
            <a:avLst/>
            <a:gdLst>
              <a:gd name="T0" fmla="*/ 0 w 247"/>
              <a:gd name="T1" fmla="*/ 80 h 110"/>
              <a:gd name="T2" fmla="*/ 45 w 247"/>
              <a:gd name="T3" fmla="*/ 74 h 110"/>
              <a:gd name="T4" fmla="*/ 55 w 247"/>
              <a:gd name="T5" fmla="*/ 73 h 110"/>
              <a:gd name="T6" fmla="*/ 207 w 247"/>
              <a:gd name="T7" fmla="*/ 6 h 110"/>
              <a:gd name="T8" fmla="*/ 237 w 247"/>
              <a:gd name="T9" fmla="*/ 4 h 110"/>
              <a:gd name="T10" fmla="*/ 246 w 247"/>
              <a:gd name="T11" fmla="*/ 21 h 110"/>
              <a:gd name="T12" fmla="*/ 228 w 247"/>
              <a:gd name="T13" fmla="*/ 42 h 110"/>
              <a:gd name="T14" fmla="*/ 72 w 247"/>
              <a:gd name="T15" fmla="*/ 108 h 110"/>
              <a:gd name="T16" fmla="*/ 65 w 247"/>
              <a:gd name="T17" fmla="*/ 108 h 110"/>
              <a:gd name="T18" fmla="*/ 0 w 247"/>
              <a:gd name="T19" fmla="*/ 8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7" h="110">
                <a:moveTo>
                  <a:pt x="0" y="80"/>
                </a:moveTo>
                <a:cubicBezTo>
                  <a:pt x="15" y="73"/>
                  <a:pt x="29" y="69"/>
                  <a:pt x="45" y="74"/>
                </a:cubicBezTo>
                <a:cubicBezTo>
                  <a:pt x="48" y="75"/>
                  <a:pt x="52" y="75"/>
                  <a:pt x="55" y="73"/>
                </a:cubicBezTo>
                <a:cubicBezTo>
                  <a:pt x="106" y="51"/>
                  <a:pt x="156" y="29"/>
                  <a:pt x="207" y="6"/>
                </a:cubicBezTo>
                <a:cubicBezTo>
                  <a:pt x="217" y="2"/>
                  <a:pt x="227" y="0"/>
                  <a:pt x="237" y="4"/>
                </a:cubicBezTo>
                <a:cubicBezTo>
                  <a:pt x="244" y="8"/>
                  <a:pt x="247" y="13"/>
                  <a:pt x="246" y="21"/>
                </a:cubicBezTo>
                <a:cubicBezTo>
                  <a:pt x="243" y="31"/>
                  <a:pt x="237" y="38"/>
                  <a:pt x="228" y="42"/>
                </a:cubicBezTo>
                <a:cubicBezTo>
                  <a:pt x="176" y="64"/>
                  <a:pt x="124" y="86"/>
                  <a:pt x="72" y="108"/>
                </a:cubicBezTo>
                <a:cubicBezTo>
                  <a:pt x="70" y="109"/>
                  <a:pt x="67" y="110"/>
                  <a:pt x="65" y="108"/>
                </a:cubicBezTo>
                <a:cubicBezTo>
                  <a:pt x="43" y="99"/>
                  <a:pt x="22" y="90"/>
                  <a:pt x="0" y="80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>
            <a:off x="5543550" y="3141663"/>
            <a:ext cx="568325" cy="423863"/>
          </a:xfrm>
          <a:custGeom>
            <a:avLst/>
            <a:gdLst>
              <a:gd name="T0" fmla="*/ 125 w 126"/>
              <a:gd name="T1" fmla="*/ 44 h 94"/>
              <a:gd name="T2" fmla="*/ 125 w 126"/>
              <a:gd name="T3" fmla="*/ 82 h 94"/>
              <a:gd name="T4" fmla="*/ 116 w 126"/>
              <a:gd name="T5" fmla="*/ 93 h 94"/>
              <a:gd name="T6" fmla="*/ 107 w 126"/>
              <a:gd name="T7" fmla="*/ 82 h 94"/>
              <a:gd name="T8" fmla="*/ 107 w 126"/>
              <a:gd name="T9" fmla="*/ 32 h 94"/>
              <a:gd name="T10" fmla="*/ 89 w 126"/>
              <a:gd name="T11" fmla="*/ 14 h 94"/>
              <a:gd name="T12" fmla="*/ 37 w 126"/>
              <a:gd name="T13" fmla="*/ 14 h 94"/>
              <a:gd name="T14" fmla="*/ 19 w 126"/>
              <a:gd name="T15" fmla="*/ 32 h 94"/>
              <a:gd name="T16" fmla="*/ 19 w 126"/>
              <a:gd name="T17" fmla="*/ 82 h 94"/>
              <a:gd name="T18" fmla="*/ 12 w 126"/>
              <a:gd name="T19" fmla="*/ 93 h 94"/>
              <a:gd name="T20" fmla="*/ 2 w 126"/>
              <a:gd name="T21" fmla="*/ 89 h 94"/>
              <a:gd name="T22" fmla="*/ 0 w 126"/>
              <a:gd name="T23" fmla="*/ 82 h 94"/>
              <a:gd name="T24" fmla="*/ 0 w 126"/>
              <a:gd name="T25" fmla="*/ 5 h 94"/>
              <a:gd name="T26" fmla="*/ 5 w 126"/>
              <a:gd name="T27" fmla="*/ 0 h 94"/>
              <a:gd name="T28" fmla="*/ 121 w 126"/>
              <a:gd name="T29" fmla="*/ 0 h 94"/>
              <a:gd name="T30" fmla="*/ 126 w 126"/>
              <a:gd name="T31" fmla="*/ 5 h 94"/>
              <a:gd name="T32" fmla="*/ 125 w 126"/>
              <a:gd name="T33" fmla="*/ 4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6" h="94">
                <a:moveTo>
                  <a:pt x="125" y="44"/>
                </a:moveTo>
                <a:cubicBezTo>
                  <a:pt x="125" y="57"/>
                  <a:pt x="126" y="69"/>
                  <a:pt x="125" y="82"/>
                </a:cubicBezTo>
                <a:cubicBezTo>
                  <a:pt x="125" y="89"/>
                  <a:pt x="122" y="93"/>
                  <a:pt x="116" y="93"/>
                </a:cubicBezTo>
                <a:cubicBezTo>
                  <a:pt x="111" y="93"/>
                  <a:pt x="107" y="89"/>
                  <a:pt x="107" y="82"/>
                </a:cubicBezTo>
                <a:cubicBezTo>
                  <a:pt x="107" y="65"/>
                  <a:pt x="107" y="48"/>
                  <a:pt x="107" y="32"/>
                </a:cubicBezTo>
                <a:cubicBezTo>
                  <a:pt x="107" y="20"/>
                  <a:pt x="101" y="14"/>
                  <a:pt x="89" y="14"/>
                </a:cubicBezTo>
                <a:cubicBezTo>
                  <a:pt x="72" y="14"/>
                  <a:pt x="54" y="14"/>
                  <a:pt x="37" y="14"/>
                </a:cubicBezTo>
                <a:cubicBezTo>
                  <a:pt x="25" y="14"/>
                  <a:pt x="19" y="20"/>
                  <a:pt x="19" y="32"/>
                </a:cubicBezTo>
                <a:cubicBezTo>
                  <a:pt x="19" y="49"/>
                  <a:pt x="19" y="65"/>
                  <a:pt x="19" y="82"/>
                </a:cubicBezTo>
                <a:cubicBezTo>
                  <a:pt x="19" y="87"/>
                  <a:pt x="17" y="91"/>
                  <a:pt x="12" y="93"/>
                </a:cubicBezTo>
                <a:cubicBezTo>
                  <a:pt x="9" y="94"/>
                  <a:pt x="5" y="92"/>
                  <a:pt x="2" y="89"/>
                </a:cubicBezTo>
                <a:cubicBezTo>
                  <a:pt x="1" y="87"/>
                  <a:pt x="0" y="85"/>
                  <a:pt x="0" y="82"/>
                </a:cubicBezTo>
                <a:cubicBezTo>
                  <a:pt x="0" y="56"/>
                  <a:pt x="0" y="30"/>
                  <a:pt x="0" y="5"/>
                </a:cubicBezTo>
                <a:cubicBezTo>
                  <a:pt x="0" y="1"/>
                  <a:pt x="2" y="0"/>
                  <a:pt x="5" y="0"/>
                </a:cubicBezTo>
                <a:cubicBezTo>
                  <a:pt x="44" y="0"/>
                  <a:pt x="82" y="0"/>
                  <a:pt x="121" y="0"/>
                </a:cubicBezTo>
                <a:cubicBezTo>
                  <a:pt x="125" y="0"/>
                  <a:pt x="126" y="1"/>
                  <a:pt x="126" y="5"/>
                </a:cubicBezTo>
                <a:cubicBezTo>
                  <a:pt x="125" y="18"/>
                  <a:pt x="125" y="31"/>
                  <a:pt x="125" y="44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7" name="Freeform 10"/>
          <p:cNvSpPr>
            <a:spLocks/>
          </p:cNvSpPr>
          <p:nvPr/>
        </p:nvSpPr>
        <p:spPr bwMode="auto">
          <a:xfrm>
            <a:off x="6378575" y="3141663"/>
            <a:ext cx="568325" cy="419100"/>
          </a:xfrm>
          <a:custGeom>
            <a:avLst/>
            <a:gdLst>
              <a:gd name="T0" fmla="*/ 64 w 126"/>
              <a:gd name="T1" fmla="*/ 0 h 93"/>
              <a:gd name="T2" fmla="*/ 120 w 126"/>
              <a:gd name="T3" fmla="*/ 0 h 93"/>
              <a:gd name="T4" fmla="*/ 126 w 126"/>
              <a:gd name="T5" fmla="*/ 6 h 93"/>
              <a:gd name="T6" fmla="*/ 126 w 126"/>
              <a:gd name="T7" fmla="*/ 81 h 93"/>
              <a:gd name="T8" fmla="*/ 116 w 126"/>
              <a:gd name="T9" fmla="*/ 93 h 93"/>
              <a:gd name="T10" fmla="*/ 107 w 126"/>
              <a:gd name="T11" fmla="*/ 81 h 93"/>
              <a:gd name="T12" fmla="*/ 107 w 126"/>
              <a:gd name="T13" fmla="*/ 33 h 93"/>
              <a:gd name="T14" fmla="*/ 88 w 126"/>
              <a:gd name="T15" fmla="*/ 14 h 93"/>
              <a:gd name="T16" fmla="*/ 37 w 126"/>
              <a:gd name="T17" fmla="*/ 14 h 93"/>
              <a:gd name="T18" fmla="*/ 19 w 126"/>
              <a:gd name="T19" fmla="*/ 33 h 93"/>
              <a:gd name="T20" fmla="*/ 19 w 126"/>
              <a:gd name="T21" fmla="*/ 81 h 93"/>
              <a:gd name="T22" fmla="*/ 10 w 126"/>
              <a:gd name="T23" fmla="*/ 93 h 93"/>
              <a:gd name="T24" fmla="*/ 1 w 126"/>
              <a:gd name="T25" fmla="*/ 81 h 93"/>
              <a:gd name="T26" fmla="*/ 0 w 126"/>
              <a:gd name="T27" fmla="*/ 6 h 93"/>
              <a:gd name="T28" fmla="*/ 6 w 126"/>
              <a:gd name="T29" fmla="*/ 0 h 93"/>
              <a:gd name="T30" fmla="*/ 64 w 126"/>
              <a:gd name="T31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6" h="93">
                <a:moveTo>
                  <a:pt x="64" y="0"/>
                </a:moveTo>
                <a:cubicBezTo>
                  <a:pt x="83" y="0"/>
                  <a:pt x="101" y="0"/>
                  <a:pt x="120" y="0"/>
                </a:cubicBezTo>
                <a:cubicBezTo>
                  <a:pt x="124" y="0"/>
                  <a:pt x="126" y="1"/>
                  <a:pt x="126" y="6"/>
                </a:cubicBezTo>
                <a:cubicBezTo>
                  <a:pt x="125" y="31"/>
                  <a:pt x="126" y="56"/>
                  <a:pt x="126" y="81"/>
                </a:cubicBezTo>
                <a:cubicBezTo>
                  <a:pt x="126" y="89"/>
                  <a:pt x="122" y="93"/>
                  <a:pt x="116" y="93"/>
                </a:cubicBezTo>
                <a:cubicBezTo>
                  <a:pt x="110" y="93"/>
                  <a:pt x="107" y="89"/>
                  <a:pt x="107" y="81"/>
                </a:cubicBezTo>
                <a:cubicBezTo>
                  <a:pt x="107" y="65"/>
                  <a:pt x="107" y="49"/>
                  <a:pt x="107" y="33"/>
                </a:cubicBezTo>
                <a:cubicBezTo>
                  <a:pt x="107" y="20"/>
                  <a:pt x="101" y="14"/>
                  <a:pt x="88" y="14"/>
                </a:cubicBezTo>
                <a:cubicBezTo>
                  <a:pt x="71" y="14"/>
                  <a:pt x="54" y="14"/>
                  <a:pt x="37" y="14"/>
                </a:cubicBezTo>
                <a:cubicBezTo>
                  <a:pt x="25" y="14"/>
                  <a:pt x="19" y="20"/>
                  <a:pt x="19" y="33"/>
                </a:cubicBezTo>
                <a:cubicBezTo>
                  <a:pt x="19" y="49"/>
                  <a:pt x="19" y="65"/>
                  <a:pt x="19" y="81"/>
                </a:cubicBezTo>
                <a:cubicBezTo>
                  <a:pt x="19" y="89"/>
                  <a:pt x="16" y="93"/>
                  <a:pt x="10" y="93"/>
                </a:cubicBezTo>
                <a:cubicBezTo>
                  <a:pt x="4" y="93"/>
                  <a:pt x="1" y="89"/>
                  <a:pt x="1" y="81"/>
                </a:cubicBezTo>
                <a:cubicBezTo>
                  <a:pt x="0" y="56"/>
                  <a:pt x="1" y="31"/>
                  <a:pt x="0" y="6"/>
                </a:cubicBezTo>
                <a:cubicBezTo>
                  <a:pt x="0" y="1"/>
                  <a:pt x="2" y="0"/>
                  <a:pt x="6" y="0"/>
                </a:cubicBezTo>
                <a:cubicBezTo>
                  <a:pt x="25" y="0"/>
                  <a:pt x="45" y="0"/>
                  <a:pt x="64" y="0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8" name="Freeform 11"/>
          <p:cNvSpPr>
            <a:spLocks/>
          </p:cNvSpPr>
          <p:nvPr/>
        </p:nvSpPr>
        <p:spPr bwMode="auto">
          <a:xfrm>
            <a:off x="7189788" y="3141663"/>
            <a:ext cx="568325" cy="423863"/>
          </a:xfrm>
          <a:custGeom>
            <a:avLst/>
            <a:gdLst>
              <a:gd name="T0" fmla="*/ 63 w 126"/>
              <a:gd name="T1" fmla="*/ 0 h 94"/>
              <a:gd name="T2" fmla="*/ 119 w 126"/>
              <a:gd name="T3" fmla="*/ 0 h 94"/>
              <a:gd name="T4" fmla="*/ 126 w 126"/>
              <a:gd name="T5" fmla="*/ 7 h 94"/>
              <a:gd name="T6" fmla="*/ 126 w 126"/>
              <a:gd name="T7" fmla="*/ 82 h 94"/>
              <a:gd name="T8" fmla="*/ 121 w 126"/>
              <a:gd name="T9" fmla="*/ 92 h 94"/>
              <a:gd name="T10" fmla="*/ 111 w 126"/>
              <a:gd name="T11" fmla="*/ 91 h 94"/>
              <a:gd name="T12" fmla="*/ 107 w 126"/>
              <a:gd name="T13" fmla="*/ 81 h 94"/>
              <a:gd name="T14" fmla="*/ 107 w 126"/>
              <a:gd name="T15" fmla="*/ 33 h 94"/>
              <a:gd name="T16" fmla="*/ 89 w 126"/>
              <a:gd name="T17" fmla="*/ 14 h 94"/>
              <a:gd name="T18" fmla="*/ 37 w 126"/>
              <a:gd name="T19" fmla="*/ 14 h 94"/>
              <a:gd name="T20" fmla="*/ 19 w 126"/>
              <a:gd name="T21" fmla="*/ 32 h 94"/>
              <a:gd name="T22" fmla="*/ 19 w 126"/>
              <a:gd name="T23" fmla="*/ 81 h 94"/>
              <a:gd name="T24" fmla="*/ 10 w 126"/>
              <a:gd name="T25" fmla="*/ 93 h 94"/>
              <a:gd name="T26" fmla="*/ 1 w 126"/>
              <a:gd name="T27" fmla="*/ 81 h 94"/>
              <a:gd name="T28" fmla="*/ 0 w 126"/>
              <a:gd name="T29" fmla="*/ 6 h 94"/>
              <a:gd name="T30" fmla="*/ 7 w 126"/>
              <a:gd name="T31" fmla="*/ 0 h 94"/>
              <a:gd name="T32" fmla="*/ 63 w 126"/>
              <a:gd name="T33" fmla="*/ 0 h 94"/>
              <a:gd name="T34" fmla="*/ 63 w 126"/>
              <a:gd name="T35" fmla="*/ 0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6" h="94">
                <a:moveTo>
                  <a:pt x="63" y="0"/>
                </a:moveTo>
                <a:cubicBezTo>
                  <a:pt x="82" y="0"/>
                  <a:pt x="100" y="0"/>
                  <a:pt x="119" y="0"/>
                </a:cubicBezTo>
                <a:cubicBezTo>
                  <a:pt x="124" y="0"/>
                  <a:pt x="126" y="1"/>
                  <a:pt x="126" y="7"/>
                </a:cubicBezTo>
                <a:cubicBezTo>
                  <a:pt x="126" y="32"/>
                  <a:pt x="126" y="57"/>
                  <a:pt x="126" y="82"/>
                </a:cubicBezTo>
                <a:cubicBezTo>
                  <a:pt x="126" y="86"/>
                  <a:pt x="125" y="90"/>
                  <a:pt x="121" y="92"/>
                </a:cubicBezTo>
                <a:cubicBezTo>
                  <a:pt x="117" y="94"/>
                  <a:pt x="114" y="93"/>
                  <a:pt x="111" y="91"/>
                </a:cubicBezTo>
                <a:cubicBezTo>
                  <a:pt x="107" y="89"/>
                  <a:pt x="107" y="85"/>
                  <a:pt x="107" y="81"/>
                </a:cubicBezTo>
                <a:cubicBezTo>
                  <a:pt x="107" y="65"/>
                  <a:pt x="107" y="49"/>
                  <a:pt x="107" y="33"/>
                </a:cubicBezTo>
                <a:cubicBezTo>
                  <a:pt x="107" y="20"/>
                  <a:pt x="101" y="14"/>
                  <a:pt x="89" y="14"/>
                </a:cubicBezTo>
                <a:cubicBezTo>
                  <a:pt x="72" y="14"/>
                  <a:pt x="54" y="14"/>
                  <a:pt x="37" y="14"/>
                </a:cubicBezTo>
                <a:cubicBezTo>
                  <a:pt x="25" y="14"/>
                  <a:pt x="19" y="20"/>
                  <a:pt x="19" y="32"/>
                </a:cubicBezTo>
                <a:cubicBezTo>
                  <a:pt x="19" y="48"/>
                  <a:pt x="19" y="64"/>
                  <a:pt x="19" y="81"/>
                </a:cubicBezTo>
                <a:cubicBezTo>
                  <a:pt x="19" y="89"/>
                  <a:pt x="16" y="93"/>
                  <a:pt x="10" y="93"/>
                </a:cubicBezTo>
                <a:cubicBezTo>
                  <a:pt x="4" y="93"/>
                  <a:pt x="1" y="88"/>
                  <a:pt x="1" y="81"/>
                </a:cubicBezTo>
                <a:cubicBezTo>
                  <a:pt x="1" y="56"/>
                  <a:pt x="1" y="31"/>
                  <a:pt x="0" y="6"/>
                </a:cubicBezTo>
                <a:cubicBezTo>
                  <a:pt x="0" y="1"/>
                  <a:pt x="2" y="0"/>
                  <a:pt x="7" y="0"/>
                </a:cubicBezTo>
                <a:cubicBezTo>
                  <a:pt x="25" y="0"/>
                  <a:pt x="44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7118350" y="2974975"/>
            <a:ext cx="712787" cy="139700"/>
          </a:xfrm>
          <a:custGeom>
            <a:avLst/>
            <a:gdLst>
              <a:gd name="T0" fmla="*/ 79 w 158"/>
              <a:gd name="T1" fmla="*/ 28 h 31"/>
              <a:gd name="T2" fmla="*/ 13 w 158"/>
              <a:gd name="T3" fmla="*/ 28 h 31"/>
              <a:gd name="T4" fmla="*/ 3 w 158"/>
              <a:gd name="T5" fmla="*/ 18 h 31"/>
              <a:gd name="T6" fmla="*/ 4 w 158"/>
              <a:gd name="T7" fmla="*/ 10 h 31"/>
              <a:gd name="T8" fmla="*/ 20 w 158"/>
              <a:gd name="T9" fmla="*/ 0 h 31"/>
              <a:gd name="T10" fmla="*/ 119 w 158"/>
              <a:gd name="T11" fmla="*/ 0 h 31"/>
              <a:gd name="T12" fmla="*/ 140 w 158"/>
              <a:gd name="T13" fmla="*/ 0 h 31"/>
              <a:gd name="T14" fmla="*/ 156 w 158"/>
              <a:gd name="T15" fmla="*/ 16 h 31"/>
              <a:gd name="T16" fmla="*/ 144 w 158"/>
              <a:gd name="T17" fmla="*/ 28 h 31"/>
              <a:gd name="T18" fmla="*/ 79 w 158"/>
              <a:gd name="T19" fmla="*/ 28 h 31"/>
              <a:gd name="T20" fmla="*/ 79 w 158"/>
              <a:gd name="T21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8" h="31">
                <a:moveTo>
                  <a:pt x="79" y="28"/>
                </a:moveTo>
                <a:cubicBezTo>
                  <a:pt x="57" y="28"/>
                  <a:pt x="35" y="28"/>
                  <a:pt x="13" y="28"/>
                </a:cubicBezTo>
                <a:cubicBezTo>
                  <a:pt x="0" y="28"/>
                  <a:pt x="3" y="29"/>
                  <a:pt x="3" y="18"/>
                </a:cubicBezTo>
                <a:cubicBezTo>
                  <a:pt x="3" y="15"/>
                  <a:pt x="3" y="13"/>
                  <a:pt x="4" y="10"/>
                </a:cubicBezTo>
                <a:cubicBezTo>
                  <a:pt x="6" y="3"/>
                  <a:pt x="10" y="0"/>
                  <a:pt x="20" y="0"/>
                </a:cubicBezTo>
                <a:cubicBezTo>
                  <a:pt x="53" y="0"/>
                  <a:pt x="86" y="0"/>
                  <a:pt x="119" y="0"/>
                </a:cubicBezTo>
                <a:cubicBezTo>
                  <a:pt x="126" y="0"/>
                  <a:pt x="133" y="0"/>
                  <a:pt x="140" y="0"/>
                </a:cubicBezTo>
                <a:cubicBezTo>
                  <a:pt x="150" y="0"/>
                  <a:pt x="156" y="6"/>
                  <a:pt x="156" y="16"/>
                </a:cubicBezTo>
                <a:cubicBezTo>
                  <a:pt x="156" y="31"/>
                  <a:pt x="158" y="28"/>
                  <a:pt x="144" y="28"/>
                </a:cubicBezTo>
                <a:cubicBezTo>
                  <a:pt x="122" y="29"/>
                  <a:pt x="101" y="28"/>
                  <a:pt x="79" y="28"/>
                </a:cubicBezTo>
                <a:cubicBezTo>
                  <a:pt x="79" y="28"/>
                  <a:pt x="79" y="28"/>
                  <a:pt x="79" y="28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0" name="Freeform 13"/>
          <p:cNvSpPr>
            <a:spLocks/>
          </p:cNvSpPr>
          <p:nvPr/>
        </p:nvSpPr>
        <p:spPr bwMode="auto">
          <a:xfrm>
            <a:off x="5480051" y="2974975"/>
            <a:ext cx="695325" cy="130175"/>
          </a:xfrm>
          <a:custGeom>
            <a:avLst/>
            <a:gdLst>
              <a:gd name="T0" fmla="*/ 77 w 154"/>
              <a:gd name="T1" fmla="*/ 28 h 29"/>
              <a:gd name="T2" fmla="*/ 7 w 154"/>
              <a:gd name="T3" fmla="*/ 28 h 29"/>
              <a:gd name="T4" fmla="*/ 1 w 154"/>
              <a:gd name="T5" fmla="*/ 22 h 29"/>
              <a:gd name="T6" fmla="*/ 1 w 154"/>
              <a:gd name="T7" fmla="*/ 11 h 29"/>
              <a:gd name="T8" fmla="*/ 17 w 154"/>
              <a:gd name="T9" fmla="*/ 0 h 29"/>
              <a:gd name="T10" fmla="*/ 99 w 154"/>
              <a:gd name="T11" fmla="*/ 0 h 29"/>
              <a:gd name="T12" fmla="*/ 135 w 154"/>
              <a:gd name="T13" fmla="*/ 0 h 29"/>
              <a:gd name="T14" fmla="*/ 153 w 154"/>
              <a:gd name="T15" fmla="*/ 18 h 29"/>
              <a:gd name="T16" fmla="*/ 153 w 154"/>
              <a:gd name="T17" fmla="*/ 23 h 29"/>
              <a:gd name="T18" fmla="*/ 147 w 154"/>
              <a:gd name="T19" fmla="*/ 28 h 29"/>
              <a:gd name="T20" fmla="*/ 77 w 154"/>
              <a:gd name="T21" fmla="*/ 28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4" h="29">
                <a:moveTo>
                  <a:pt x="77" y="28"/>
                </a:moveTo>
                <a:cubicBezTo>
                  <a:pt x="53" y="28"/>
                  <a:pt x="30" y="28"/>
                  <a:pt x="7" y="28"/>
                </a:cubicBezTo>
                <a:cubicBezTo>
                  <a:pt x="2" y="29"/>
                  <a:pt x="0" y="27"/>
                  <a:pt x="1" y="22"/>
                </a:cubicBezTo>
                <a:cubicBezTo>
                  <a:pt x="1" y="18"/>
                  <a:pt x="1" y="14"/>
                  <a:pt x="1" y="11"/>
                </a:cubicBezTo>
                <a:cubicBezTo>
                  <a:pt x="3" y="4"/>
                  <a:pt x="8" y="0"/>
                  <a:pt x="17" y="0"/>
                </a:cubicBezTo>
                <a:cubicBezTo>
                  <a:pt x="45" y="0"/>
                  <a:pt x="72" y="0"/>
                  <a:pt x="99" y="0"/>
                </a:cubicBezTo>
                <a:cubicBezTo>
                  <a:pt x="111" y="0"/>
                  <a:pt x="123" y="0"/>
                  <a:pt x="135" y="0"/>
                </a:cubicBezTo>
                <a:cubicBezTo>
                  <a:pt x="148" y="0"/>
                  <a:pt x="153" y="5"/>
                  <a:pt x="153" y="18"/>
                </a:cubicBezTo>
                <a:cubicBezTo>
                  <a:pt x="153" y="19"/>
                  <a:pt x="153" y="21"/>
                  <a:pt x="153" y="23"/>
                </a:cubicBezTo>
                <a:cubicBezTo>
                  <a:pt x="154" y="28"/>
                  <a:pt x="152" y="28"/>
                  <a:pt x="147" y="28"/>
                </a:cubicBezTo>
                <a:cubicBezTo>
                  <a:pt x="124" y="28"/>
                  <a:pt x="100" y="28"/>
                  <a:pt x="77" y="28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1" name="Freeform 14"/>
          <p:cNvSpPr>
            <a:spLocks/>
          </p:cNvSpPr>
          <p:nvPr/>
        </p:nvSpPr>
        <p:spPr bwMode="auto">
          <a:xfrm>
            <a:off x="6315075" y="2974975"/>
            <a:ext cx="712787" cy="134938"/>
          </a:xfrm>
          <a:custGeom>
            <a:avLst/>
            <a:gdLst>
              <a:gd name="T0" fmla="*/ 76 w 158"/>
              <a:gd name="T1" fmla="*/ 28 h 30"/>
              <a:gd name="T2" fmla="*/ 7 w 158"/>
              <a:gd name="T3" fmla="*/ 28 h 30"/>
              <a:gd name="T4" fmla="*/ 1 w 158"/>
              <a:gd name="T5" fmla="*/ 22 h 30"/>
              <a:gd name="T6" fmla="*/ 1 w 158"/>
              <a:gd name="T7" fmla="*/ 16 h 30"/>
              <a:gd name="T8" fmla="*/ 16 w 158"/>
              <a:gd name="T9" fmla="*/ 0 h 30"/>
              <a:gd name="T10" fmla="*/ 60 w 158"/>
              <a:gd name="T11" fmla="*/ 0 h 30"/>
              <a:gd name="T12" fmla="*/ 135 w 158"/>
              <a:gd name="T13" fmla="*/ 0 h 30"/>
              <a:gd name="T14" fmla="*/ 154 w 158"/>
              <a:gd name="T15" fmla="*/ 26 h 30"/>
              <a:gd name="T16" fmla="*/ 147 w 158"/>
              <a:gd name="T17" fmla="*/ 28 h 30"/>
              <a:gd name="T18" fmla="*/ 76 w 158"/>
              <a:gd name="T19" fmla="*/ 2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8" h="30">
                <a:moveTo>
                  <a:pt x="76" y="28"/>
                </a:moveTo>
                <a:cubicBezTo>
                  <a:pt x="53" y="28"/>
                  <a:pt x="30" y="28"/>
                  <a:pt x="7" y="28"/>
                </a:cubicBezTo>
                <a:cubicBezTo>
                  <a:pt x="2" y="28"/>
                  <a:pt x="0" y="28"/>
                  <a:pt x="1" y="22"/>
                </a:cubicBezTo>
                <a:cubicBezTo>
                  <a:pt x="1" y="20"/>
                  <a:pt x="1" y="18"/>
                  <a:pt x="1" y="16"/>
                </a:cubicBezTo>
                <a:cubicBezTo>
                  <a:pt x="1" y="6"/>
                  <a:pt x="6" y="0"/>
                  <a:pt x="16" y="0"/>
                </a:cubicBezTo>
                <a:cubicBezTo>
                  <a:pt x="31" y="0"/>
                  <a:pt x="46" y="0"/>
                  <a:pt x="60" y="0"/>
                </a:cubicBezTo>
                <a:cubicBezTo>
                  <a:pt x="85" y="0"/>
                  <a:pt x="110" y="0"/>
                  <a:pt x="135" y="0"/>
                </a:cubicBezTo>
                <a:cubicBezTo>
                  <a:pt x="150" y="0"/>
                  <a:pt x="158" y="11"/>
                  <a:pt x="154" y="26"/>
                </a:cubicBezTo>
                <a:cubicBezTo>
                  <a:pt x="152" y="30"/>
                  <a:pt x="149" y="28"/>
                  <a:pt x="147" y="28"/>
                </a:cubicBezTo>
                <a:cubicBezTo>
                  <a:pt x="124" y="28"/>
                  <a:pt x="100" y="28"/>
                  <a:pt x="76" y="28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2" name="Freeform 15"/>
          <p:cNvSpPr>
            <a:spLocks/>
          </p:cNvSpPr>
          <p:nvPr/>
        </p:nvSpPr>
        <p:spPr bwMode="auto">
          <a:xfrm>
            <a:off x="5976938" y="1157288"/>
            <a:ext cx="460375" cy="217488"/>
          </a:xfrm>
          <a:custGeom>
            <a:avLst/>
            <a:gdLst>
              <a:gd name="T0" fmla="*/ 50 w 102"/>
              <a:gd name="T1" fmla="*/ 48 h 48"/>
              <a:gd name="T2" fmla="*/ 18 w 102"/>
              <a:gd name="T3" fmla="*/ 48 h 48"/>
              <a:gd name="T4" fmla="*/ 3 w 102"/>
              <a:gd name="T5" fmla="*/ 39 h 48"/>
              <a:gd name="T6" fmla="*/ 6 w 102"/>
              <a:gd name="T7" fmla="*/ 24 h 48"/>
              <a:gd name="T8" fmla="*/ 22 w 102"/>
              <a:gd name="T9" fmla="*/ 21 h 48"/>
              <a:gd name="T10" fmla="*/ 30 w 102"/>
              <a:gd name="T11" fmla="*/ 18 h 48"/>
              <a:gd name="T12" fmla="*/ 49 w 102"/>
              <a:gd name="T13" fmla="*/ 2 h 48"/>
              <a:gd name="T14" fmla="*/ 72 w 102"/>
              <a:gd name="T15" fmla="*/ 12 h 48"/>
              <a:gd name="T16" fmla="*/ 81 w 102"/>
              <a:gd name="T17" fmla="*/ 16 h 48"/>
              <a:gd name="T18" fmla="*/ 101 w 102"/>
              <a:gd name="T19" fmla="*/ 29 h 48"/>
              <a:gd name="T20" fmla="*/ 83 w 102"/>
              <a:gd name="T21" fmla="*/ 48 h 48"/>
              <a:gd name="T22" fmla="*/ 50 w 102"/>
              <a:gd name="T23" fmla="*/ 48 h 48"/>
              <a:gd name="T24" fmla="*/ 50 w 102"/>
              <a:gd name="T25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48">
                <a:moveTo>
                  <a:pt x="50" y="48"/>
                </a:moveTo>
                <a:cubicBezTo>
                  <a:pt x="39" y="48"/>
                  <a:pt x="28" y="48"/>
                  <a:pt x="18" y="48"/>
                </a:cubicBezTo>
                <a:cubicBezTo>
                  <a:pt x="11" y="48"/>
                  <a:pt x="6" y="46"/>
                  <a:pt x="3" y="39"/>
                </a:cubicBezTo>
                <a:cubicBezTo>
                  <a:pt x="0" y="34"/>
                  <a:pt x="1" y="28"/>
                  <a:pt x="6" y="24"/>
                </a:cubicBezTo>
                <a:cubicBezTo>
                  <a:pt x="10" y="19"/>
                  <a:pt x="16" y="18"/>
                  <a:pt x="22" y="21"/>
                </a:cubicBezTo>
                <a:cubicBezTo>
                  <a:pt x="27" y="24"/>
                  <a:pt x="29" y="22"/>
                  <a:pt x="30" y="18"/>
                </a:cubicBezTo>
                <a:cubicBezTo>
                  <a:pt x="33" y="9"/>
                  <a:pt x="39" y="3"/>
                  <a:pt x="49" y="2"/>
                </a:cubicBezTo>
                <a:cubicBezTo>
                  <a:pt x="59" y="0"/>
                  <a:pt x="67" y="3"/>
                  <a:pt x="72" y="12"/>
                </a:cubicBezTo>
                <a:cubicBezTo>
                  <a:pt x="74" y="16"/>
                  <a:pt x="77" y="16"/>
                  <a:pt x="81" y="16"/>
                </a:cubicBezTo>
                <a:cubicBezTo>
                  <a:pt x="92" y="14"/>
                  <a:pt x="100" y="20"/>
                  <a:pt x="101" y="29"/>
                </a:cubicBezTo>
                <a:cubicBezTo>
                  <a:pt x="102" y="40"/>
                  <a:pt x="95" y="48"/>
                  <a:pt x="83" y="48"/>
                </a:cubicBezTo>
                <a:cubicBezTo>
                  <a:pt x="72" y="48"/>
                  <a:pt x="61" y="48"/>
                  <a:pt x="50" y="48"/>
                </a:cubicBezTo>
                <a:cubicBezTo>
                  <a:pt x="50" y="48"/>
                  <a:pt x="50" y="48"/>
                  <a:pt x="50" y="48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>
            <a:off x="6870700" y="1189038"/>
            <a:ext cx="500062" cy="252413"/>
          </a:xfrm>
          <a:custGeom>
            <a:avLst/>
            <a:gdLst>
              <a:gd name="T0" fmla="*/ 0 w 111"/>
              <a:gd name="T1" fmla="*/ 8 h 56"/>
              <a:gd name="T2" fmla="*/ 14 w 111"/>
              <a:gd name="T3" fmla="*/ 1 h 56"/>
              <a:gd name="T4" fmla="*/ 20 w 111"/>
              <a:gd name="T5" fmla="*/ 1 h 56"/>
              <a:gd name="T6" fmla="*/ 109 w 111"/>
              <a:gd name="T7" fmla="*/ 38 h 56"/>
              <a:gd name="T8" fmla="*/ 111 w 111"/>
              <a:gd name="T9" fmla="*/ 39 h 56"/>
              <a:gd name="T10" fmla="*/ 75 w 111"/>
              <a:gd name="T11" fmla="*/ 55 h 56"/>
              <a:gd name="T12" fmla="*/ 70 w 111"/>
              <a:gd name="T13" fmla="*/ 54 h 56"/>
              <a:gd name="T14" fmla="*/ 0 w 111"/>
              <a:gd name="T15" fmla="*/ 8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" h="56">
                <a:moveTo>
                  <a:pt x="0" y="8"/>
                </a:moveTo>
                <a:cubicBezTo>
                  <a:pt x="5" y="5"/>
                  <a:pt x="9" y="3"/>
                  <a:pt x="14" y="1"/>
                </a:cubicBezTo>
                <a:cubicBezTo>
                  <a:pt x="16" y="0"/>
                  <a:pt x="18" y="0"/>
                  <a:pt x="20" y="1"/>
                </a:cubicBezTo>
                <a:cubicBezTo>
                  <a:pt x="50" y="13"/>
                  <a:pt x="79" y="25"/>
                  <a:pt x="109" y="38"/>
                </a:cubicBezTo>
                <a:cubicBezTo>
                  <a:pt x="110" y="38"/>
                  <a:pt x="110" y="38"/>
                  <a:pt x="111" y="39"/>
                </a:cubicBezTo>
                <a:cubicBezTo>
                  <a:pt x="99" y="44"/>
                  <a:pt x="87" y="50"/>
                  <a:pt x="75" y="55"/>
                </a:cubicBezTo>
                <a:cubicBezTo>
                  <a:pt x="73" y="56"/>
                  <a:pt x="72" y="56"/>
                  <a:pt x="70" y="54"/>
                </a:cubicBezTo>
                <a:cubicBezTo>
                  <a:pt x="47" y="39"/>
                  <a:pt x="23" y="24"/>
                  <a:pt x="0" y="8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4" name="Freeform 17"/>
          <p:cNvSpPr>
            <a:spLocks/>
          </p:cNvSpPr>
          <p:nvPr/>
        </p:nvSpPr>
        <p:spPr bwMode="auto">
          <a:xfrm>
            <a:off x="5624513" y="1500188"/>
            <a:ext cx="293687" cy="144463"/>
          </a:xfrm>
          <a:custGeom>
            <a:avLst/>
            <a:gdLst>
              <a:gd name="T0" fmla="*/ 32 w 65"/>
              <a:gd name="T1" fmla="*/ 31 h 32"/>
              <a:gd name="T2" fmla="*/ 9 w 65"/>
              <a:gd name="T3" fmla="*/ 32 h 32"/>
              <a:gd name="T4" fmla="*/ 2 w 65"/>
              <a:gd name="T5" fmla="*/ 27 h 32"/>
              <a:gd name="T6" fmla="*/ 3 w 65"/>
              <a:gd name="T7" fmla="*/ 19 h 32"/>
              <a:gd name="T8" fmla="*/ 11 w 65"/>
              <a:gd name="T9" fmla="*/ 17 h 32"/>
              <a:gd name="T10" fmla="*/ 20 w 65"/>
              <a:gd name="T11" fmla="*/ 13 h 32"/>
              <a:gd name="T12" fmla="*/ 45 w 65"/>
              <a:gd name="T13" fmla="*/ 10 h 32"/>
              <a:gd name="T14" fmla="*/ 53 w 65"/>
              <a:gd name="T15" fmla="*/ 13 h 32"/>
              <a:gd name="T16" fmla="*/ 65 w 65"/>
              <a:gd name="T17" fmla="*/ 22 h 32"/>
              <a:gd name="T18" fmla="*/ 54 w 65"/>
              <a:gd name="T19" fmla="*/ 31 h 32"/>
              <a:gd name="T20" fmla="*/ 32 w 65"/>
              <a:gd name="T21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5" h="32">
                <a:moveTo>
                  <a:pt x="32" y="31"/>
                </a:moveTo>
                <a:cubicBezTo>
                  <a:pt x="24" y="31"/>
                  <a:pt x="17" y="31"/>
                  <a:pt x="9" y="32"/>
                </a:cubicBezTo>
                <a:cubicBezTo>
                  <a:pt x="6" y="32"/>
                  <a:pt x="3" y="30"/>
                  <a:pt x="2" y="27"/>
                </a:cubicBezTo>
                <a:cubicBezTo>
                  <a:pt x="0" y="24"/>
                  <a:pt x="1" y="21"/>
                  <a:pt x="3" y="19"/>
                </a:cubicBezTo>
                <a:cubicBezTo>
                  <a:pt x="5" y="16"/>
                  <a:pt x="8" y="15"/>
                  <a:pt x="11" y="17"/>
                </a:cubicBezTo>
                <a:cubicBezTo>
                  <a:pt x="16" y="19"/>
                  <a:pt x="18" y="18"/>
                  <a:pt x="20" y="13"/>
                </a:cubicBezTo>
                <a:cubicBezTo>
                  <a:pt x="25" y="2"/>
                  <a:pt x="38" y="0"/>
                  <a:pt x="45" y="10"/>
                </a:cubicBezTo>
                <a:cubicBezTo>
                  <a:pt x="47" y="13"/>
                  <a:pt x="49" y="14"/>
                  <a:pt x="53" y="13"/>
                </a:cubicBezTo>
                <a:cubicBezTo>
                  <a:pt x="59" y="12"/>
                  <a:pt x="64" y="16"/>
                  <a:pt x="65" y="22"/>
                </a:cubicBezTo>
                <a:cubicBezTo>
                  <a:pt x="65" y="27"/>
                  <a:pt x="61" y="31"/>
                  <a:pt x="54" y="31"/>
                </a:cubicBezTo>
                <a:cubicBezTo>
                  <a:pt x="47" y="32"/>
                  <a:pt x="39" y="31"/>
                  <a:pt x="32" y="31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5" name="Freeform 18"/>
          <p:cNvSpPr>
            <a:spLocks/>
          </p:cNvSpPr>
          <p:nvPr/>
        </p:nvSpPr>
        <p:spPr bwMode="auto">
          <a:xfrm>
            <a:off x="6324600" y="1563688"/>
            <a:ext cx="296862" cy="166688"/>
          </a:xfrm>
          <a:custGeom>
            <a:avLst/>
            <a:gdLst>
              <a:gd name="T0" fmla="*/ 58 w 66"/>
              <a:gd name="T1" fmla="*/ 0 h 37"/>
              <a:gd name="T2" fmla="*/ 65 w 66"/>
              <a:gd name="T3" fmla="*/ 5 h 37"/>
              <a:gd name="T4" fmla="*/ 62 w 66"/>
              <a:gd name="T5" fmla="*/ 13 h 37"/>
              <a:gd name="T6" fmla="*/ 50 w 66"/>
              <a:gd name="T7" fmla="*/ 19 h 37"/>
              <a:gd name="T8" fmla="*/ 13 w 66"/>
              <a:gd name="T9" fmla="*/ 35 h 37"/>
              <a:gd name="T10" fmla="*/ 2 w 66"/>
              <a:gd name="T11" fmla="*/ 32 h 37"/>
              <a:gd name="T12" fmla="*/ 7 w 66"/>
              <a:gd name="T13" fmla="*/ 22 h 37"/>
              <a:gd name="T14" fmla="*/ 55 w 66"/>
              <a:gd name="T15" fmla="*/ 1 h 37"/>
              <a:gd name="T16" fmla="*/ 58 w 66"/>
              <a:gd name="T17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37">
                <a:moveTo>
                  <a:pt x="58" y="0"/>
                </a:moveTo>
                <a:cubicBezTo>
                  <a:pt x="62" y="0"/>
                  <a:pt x="64" y="2"/>
                  <a:pt x="65" y="5"/>
                </a:cubicBezTo>
                <a:cubicBezTo>
                  <a:pt x="66" y="9"/>
                  <a:pt x="65" y="12"/>
                  <a:pt x="62" y="13"/>
                </a:cubicBezTo>
                <a:cubicBezTo>
                  <a:pt x="58" y="15"/>
                  <a:pt x="54" y="17"/>
                  <a:pt x="50" y="19"/>
                </a:cubicBezTo>
                <a:cubicBezTo>
                  <a:pt x="38" y="24"/>
                  <a:pt x="25" y="30"/>
                  <a:pt x="13" y="35"/>
                </a:cubicBezTo>
                <a:cubicBezTo>
                  <a:pt x="8" y="37"/>
                  <a:pt x="5" y="37"/>
                  <a:pt x="2" y="32"/>
                </a:cubicBezTo>
                <a:cubicBezTo>
                  <a:pt x="0" y="27"/>
                  <a:pt x="3" y="24"/>
                  <a:pt x="7" y="22"/>
                </a:cubicBezTo>
                <a:cubicBezTo>
                  <a:pt x="23" y="15"/>
                  <a:pt x="39" y="8"/>
                  <a:pt x="55" y="1"/>
                </a:cubicBezTo>
                <a:cubicBezTo>
                  <a:pt x="56" y="1"/>
                  <a:pt x="57" y="0"/>
                  <a:pt x="58" y="0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6" name="Freeform 19"/>
          <p:cNvSpPr>
            <a:spLocks/>
          </p:cNvSpPr>
          <p:nvPr/>
        </p:nvSpPr>
        <p:spPr bwMode="auto">
          <a:xfrm>
            <a:off x="6535738" y="1725613"/>
            <a:ext cx="298450" cy="166688"/>
          </a:xfrm>
          <a:custGeom>
            <a:avLst/>
            <a:gdLst>
              <a:gd name="T0" fmla="*/ 9 w 66"/>
              <a:gd name="T1" fmla="*/ 37 h 37"/>
              <a:gd name="T2" fmla="*/ 1 w 66"/>
              <a:gd name="T3" fmla="*/ 32 h 37"/>
              <a:gd name="T4" fmla="*/ 5 w 66"/>
              <a:gd name="T5" fmla="*/ 24 h 37"/>
              <a:gd name="T6" fmla="*/ 21 w 66"/>
              <a:gd name="T7" fmla="*/ 17 h 37"/>
              <a:gd name="T8" fmla="*/ 53 w 66"/>
              <a:gd name="T9" fmla="*/ 3 h 37"/>
              <a:gd name="T10" fmla="*/ 64 w 66"/>
              <a:gd name="T11" fmla="*/ 5 h 37"/>
              <a:gd name="T12" fmla="*/ 59 w 66"/>
              <a:gd name="T13" fmla="*/ 16 h 37"/>
              <a:gd name="T14" fmla="*/ 12 w 66"/>
              <a:gd name="T15" fmla="*/ 36 h 37"/>
              <a:gd name="T16" fmla="*/ 9 w 66"/>
              <a:gd name="T1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" h="37">
                <a:moveTo>
                  <a:pt x="9" y="37"/>
                </a:moveTo>
                <a:cubicBezTo>
                  <a:pt x="5" y="37"/>
                  <a:pt x="2" y="36"/>
                  <a:pt x="1" y="32"/>
                </a:cubicBezTo>
                <a:cubicBezTo>
                  <a:pt x="0" y="29"/>
                  <a:pt x="1" y="26"/>
                  <a:pt x="5" y="24"/>
                </a:cubicBezTo>
                <a:cubicBezTo>
                  <a:pt x="10" y="22"/>
                  <a:pt x="16" y="19"/>
                  <a:pt x="21" y="17"/>
                </a:cubicBezTo>
                <a:cubicBezTo>
                  <a:pt x="32" y="12"/>
                  <a:pt x="43" y="7"/>
                  <a:pt x="53" y="3"/>
                </a:cubicBezTo>
                <a:cubicBezTo>
                  <a:pt x="57" y="1"/>
                  <a:pt x="62" y="0"/>
                  <a:pt x="64" y="5"/>
                </a:cubicBezTo>
                <a:cubicBezTo>
                  <a:pt x="66" y="10"/>
                  <a:pt x="64" y="13"/>
                  <a:pt x="59" y="16"/>
                </a:cubicBezTo>
                <a:cubicBezTo>
                  <a:pt x="43" y="22"/>
                  <a:pt x="28" y="29"/>
                  <a:pt x="12" y="36"/>
                </a:cubicBezTo>
                <a:cubicBezTo>
                  <a:pt x="11" y="37"/>
                  <a:pt x="10" y="37"/>
                  <a:pt x="9" y="37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7" name="Freeform 20"/>
          <p:cNvSpPr>
            <a:spLocks/>
          </p:cNvSpPr>
          <p:nvPr/>
        </p:nvSpPr>
        <p:spPr bwMode="auto">
          <a:xfrm>
            <a:off x="6329363" y="1685925"/>
            <a:ext cx="292100" cy="166688"/>
          </a:xfrm>
          <a:custGeom>
            <a:avLst/>
            <a:gdLst>
              <a:gd name="T0" fmla="*/ 8 w 65"/>
              <a:gd name="T1" fmla="*/ 37 h 37"/>
              <a:gd name="T2" fmla="*/ 1 w 65"/>
              <a:gd name="T3" fmla="*/ 32 h 37"/>
              <a:gd name="T4" fmla="*/ 4 w 65"/>
              <a:gd name="T5" fmla="*/ 24 h 37"/>
              <a:gd name="T6" fmla="*/ 56 w 65"/>
              <a:gd name="T7" fmla="*/ 1 h 37"/>
              <a:gd name="T8" fmla="*/ 64 w 65"/>
              <a:gd name="T9" fmla="*/ 6 h 37"/>
              <a:gd name="T10" fmla="*/ 61 w 65"/>
              <a:gd name="T11" fmla="*/ 14 h 37"/>
              <a:gd name="T12" fmla="*/ 10 w 65"/>
              <a:gd name="T13" fmla="*/ 36 h 37"/>
              <a:gd name="T14" fmla="*/ 8 w 65"/>
              <a:gd name="T15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" h="37">
                <a:moveTo>
                  <a:pt x="8" y="37"/>
                </a:moveTo>
                <a:cubicBezTo>
                  <a:pt x="4" y="37"/>
                  <a:pt x="2" y="35"/>
                  <a:pt x="1" y="32"/>
                </a:cubicBezTo>
                <a:cubicBezTo>
                  <a:pt x="0" y="28"/>
                  <a:pt x="1" y="25"/>
                  <a:pt x="4" y="24"/>
                </a:cubicBezTo>
                <a:cubicBezTo>
                  <a:pt x="21" y="16"/>
                  <a:pt x="38" y="9"/>
                  <a:pt x="56" y="1"/>
                </a:cubicBezTo>
                <a:cubicBezTo>
                  <a:pt x="59" y="0"/>
                  <a:pt x="62" y="2"/>
                  <a:pt x="64" y="6"/>
                </a:cubicBezTo>
                <a:cubicBezTo>
                  <a:pt x="65" y="9"/>
                  <a:pt x="65" y="12"/>
                  <a:pt x="61" y="14"/>
                </a:cubicBezTo>
                <a:cubicBezTo>
                  <a:pt x="44" y="22"/>
                  <a:pt x="27" y="29"/>
                  <a:pt x="10" y="36"/>
                </a:cubicBezTo>
                <a:cubicBezTo>
                  <a:pt x="9" y="37"/>
                  <a:pt x="8" y="37"/>
                  <a:pt x="8" y="37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p49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Goals</a:t>
            </a:r>
            <a:endParaRPr dirty="0">
              <a:solidFill>
                <a:srgbClr val="467EA6"/>
              </a:solidFill>
            </a:endParaRPr>
          </a:p>
        </p:txBody>
      </p:sp>
      <p:sp>
        <p:nvSpPr>
          <p:cNvPr id="2829" name="Google Shape;2829;p49"/>
          <p:cNvSpPr txBox="1">
            <a:spLocks noGrp="1"/>
          </p:cNvSpPr>
          <p:nvPr>
            <p:ph type="subTitle" idx="1"/>
          </p:nvPr>
        </p:nvSpPr>
        <p:spPr>
          <a:xfrm>
            <a:off x="3430075" y="3236618"/>
            <a:ext cx="23307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Despite being red, Mars is actually a cold place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830" name="Google Shape;2830;p49"/>
          <p:cNvSpPr txBox="1">
            <a:spLocks noGrp="1"/>
          </p:cNvSpPr>
          <p:nvPr>
            <p:ph type="subTitle" idx="2"/>
          </p:nvPr>
        </p:nvSpPr>
        <p:spPr>
          <a:xfrm>
            <a:off x="6099125" y="3803959"/>
            <a:ext cx="23307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Saturn is a gas giant and has several rings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831" name="Google Shape;2831;p49"/>
          <p:cNvSpPr txBox="1">
            <a:spLocks noGrp="1"/>
          </p:cNvSpPr>
          <p:nvPr>
            <p:ph type="subTitle" idx="3"/>
          </p:nvPr>
        </p:nvSpPr>
        <p:spPr>
          <a:xfrm>
            <a:off x="6099125" y="3542059"/>
            <a:ext cx="2330700" cy="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Goal 3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832" name="Google Shape;2832;p49"/>
          <p:cNvSpPr txBox="1">
            <a:spLocks noGrp="1"/>
          </p:cNvSpPr>
          <p:nvPr>
            <p:ph type="subTitle" idx="4"/>
          </p:nvPr>
        </p:nvSpPr>
        <p:spPr>
          <a:xfrm>
            <a:off x="761025" y="3803959"/>
            <a:ext cx="2330700" cy="5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Earth is the third planet from the Sun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833" name="Google Shape;2833;p49"/>
          <p:cNvSpPr txBox="1">
            <a:spLocks noGrp="1"/>
          </p:cNvSpPr>
          <p:nvPr>
            <p:ph type="subTitle" idx="5"/>
          </p:nvPr>
        </p:nvSpPr>
        <p:spPr>
          <a:xfrm>
            <a:off x="761025" y="3542059"/>
            <a:ext cx="2330700" cy="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Goal 1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834" name="Google Shape;2834;p49"/>
          <p:cNvSpPr txBox="1">
            <a:spLocks noGrp="1"/>
          </p:cNvSpPr>
          <p:nvPr>
            <p:ph type="subTitle" idx="6"/>
          </p:nvPr>
        </p:nvSpPr>
        <p:spPr>
          <a:xfrm>
            <a:off x="3430075" y="2974718"/>
            <a:ext cx="2330700" cy="2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Goal 2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841" name="Google Shape;2841;p49"/>
          <p:cNvSpPr txBox="1">
            <a:spLocks noGrp="1"/>
          </p:cNvSpPr>
          <p:nvPr>
            <p:ph type="subTitle" idx="16"/>
          </p:nvPr>
        </p:nvSpPr>
        <p:spPr>
          <a:xfrm>
            <a:off x="2690176" y="1079389"/>
            <a:ext cx="3858900" cy="338400"/>
          </a:xfrm>
          <a:prstGeom prst="rect">
            <a:avLst/>
          </a:prstGeom>
          <a:solidFill>
            <a:srgbClr val="467EA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 term</a:t>
            </a:r>
            <a:endParaRPr/>
          </a:p>
        </p:txBody>
      </p:sp>
      <p:grpSp>
        <p:nvGrpSpPr>
          <p:cNvPr id="17" name="Grupo 16"/>
          <p:cNvGrpSpPr/>
          <p:nvPr/>
        </p:nvGrpSpPr>
        <p:grpSpPr>
          <a:xfrm>
            <a:off x="6549076" y="2422562"/>
            <a:ext cx="1370400" cy="953212"/>
            <a:chOff x="3727451" y="1492251"/>
            <a:chExt cx="1720849" cy="1196974"/>
          </a:xfrm>
          <a:solidFill>
            <a:srgbClr val="467EA6"/>
          </a:solidFill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3994150" y="1492251"/>
              <a:ext cx="1158875" cy="725487"/>
            </a:xfrm>
            <a:custGeom>
              <a:avLst/>
              <a:gdLst>
                <a:gd name="T0" fmla="*/ 42 w 161"/>
                <a:gd name="T1" fmla="*/ 99 h 100"/>
                <a:gd name="T2" fmla="*/ 36 w 161"/>
                <a:gd name="T3" fmla="*/ 84 h 100"/>
                <a:gd name="T4" fmla="*/ 15 w 161"/>
                <a:gd name="T5" fmla="*/ 100 h 100"/>
                <a:gd name="T6" fmla="*/ 76 w 161"/>
                <a:gd name="T7" fmla="*/ 4 h 100"/>
                <a:gd name="T8" fmla="*/ 156 w 161"/>
                <a:gd name="T9" fmla="*/ 69 h 100"/>
                <a:gd name="T10" fmla="*/ 141 w 161"/>
                <a:gd name="T11" fmla="*/ 35 h 100"/>
                <a:gd name="T12" fmla="*/ 126 w 161"/>
                <a:gd name="T13" fmla="*/ 37 h 100"/>
                <a:gd name="T14" fmla="*/ 128 w 161"/>
                <a:gd name="T15" fmla="*/ 66 h 100"/>
                <a:gd name="T16" fmla="*/ 118 w 161"/>
                <a:gd name="T17" fmla="*/ 39 h 100"/>
                <a:gd name="T18" fmla="*/ 88 w 161"/>
                <a:gd name="T19" fmla="*/ 42 h 100"/>
                <a:gd name="T20" fmla="*/ 99 w 161"/>
                <a:gd name="T21" fmla="*/ 78 h 100"/>
                <a:gd name="T22" fmla="*/ 113 w 161"/>
                <a:gd name="T23" fmla="*/ 82 h 100"/>
                <a:gd name="T24" fmla="*/ 92 w 161"/>
                <a:gd name="T25" fmla="*/ 83 h 100"/>
                <a:gd name="T26" fmla="*/ 83 w 161"/>
                <a:gd name="T27" fmla="*/ 82 h 100"/>
                <a:gd name="T28" fmla="*/ 45 w 161"/>
                <a:gd name="T29" fmla="*/ 83 h 100"/>
                <a:gd name="T30" fmla="*/ 82 w 161"/>
                <a:gd name="T31" fmla="*/ 78 h 100"/>
                <a:gd name="T32" fmla="*/ 51 w 161"/>
                <a:gd name="T33" fmla="*/ 38 h 100"/>
                <a:gd name="T34" fmla="*/ 43 w 161"/>
                <a:gd name="T35" fmla="*/ 63 h 100"/>
                <a:gd name="T36" fmla="*/ 82 w 161"/>
                <a:gd name="T37" fmla="*/ 78 h 100"/>
                <a:gd name="T38" fmla="*/ 33 w 161"/>
                <a:gd name="T39" fmla="*/ 33 h 100"/>
                <a:gd name="T40" fmla="*/ 15 w 161"/>
                <a:gd name="T41" fmla="*/ 62 h 100"/>
                <a:gd name="T42" fmla="*/ 35 w 161"/>
                <a:gd name="T43" fmla="*/ 78 h 100"/>
                <a:gd name="T44" fmla="*/ 44 w 161"/>
                <a:gd name="T45" fmla="*/ 37 h 100"/>
                <a:gd name="T46" fmla="*/ 52 w 161"/>
                <a:gd name="T47" fmla="*/ 34 h 100"/>
                <a:gd name="T48" fmla="*/ 82 w 161"/>
                <a:gd name="T49" fmla="*/ 9 h 100"/>
                <a:gd name="T50" fmla="*/ 88 w 161"/>
                <a:gd name="T51" fmla="*/ 9 h 100"/>
                <a:gd name="T52" fmla="*/ 118 w 161"/>
                <a:gd name="T53" fmla="*/ 34 h 100"/>
                <a:gd name="T54" fmla="*/ 45 w 161"/>
                <a:gd name="T55" fmla="*/ 32 h 100"/>
                <a:gd name="T56" fmla="*/ 60 w 161"/>
                <a:gd name="T57" fmla="*/ 13 h 100"/>
                <a:gd name="T58" fmla="*/ 109 w 161"/>
                <a:gd name="T59" fmla="*/ 13 h 100"/>
                <a:gd name="T60" fmla="*/ 123 w 161"/>
                <a:gd name="T61" fmla="*/ 31 h 100"/>
                <a:gd name="T62" fmla="*/ 135 w 161"/>
                <a:gd name="T63" fmla="*/ 2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00">
                  <a:moveTo>
                    <a:pt x="41" y="83"/>
                  </a:moveTo>
                  <a:cubicBezTo>
                    <a:pt x="41" y="89"/>
                    <a:pt x="42" y="94"/>
                    <a:pt x="42" y="99"/>
                  </a:cubicBezTo>
                  <a:cubicBezTo>
                    <a:pt x="41" y="99"/>
                    <a:pt x="39" y="99"/>
                    <a:pt x="37" y="100"/>
                  </a:cubicBezTo>
                  <a:cubicBezTo>
                    <a:pt x="37" y="94"/>
                    <a:pt x="36" y="89"/>
                    <a:pt x="36" y="84"/>
                  </a:cubicBezTo>
                  <a:cubicBezTo>
                    <a:pt x="28" y="84"/>
                    <a:pt x="21" y="84"/>
                    <a:pt x="13" y="84"/>
                  </a:cubicBezTo>
                  <a:cubicBezTo>
                    <a:pt x="13" y="89"/>
                    <a:pt x="14" y="94"/>
                    <a:pt x="15" y="100"/>
                  </a:cubicBezTo>
                  <a:cubicBezTo>
                    <a:pt x="10" y="100"/>
                    <a:pt x="10" y="100"/>
                    <a:pt x="9" y="96"/>
                  </a:cubicBezTo>
                  <a:cubicBezTo>
                    <a:pt x="0" y="52"/>
                    <a:pt x="32" y="9"/>
                    <a:pt x="76" y="4"/>
                  </a:cubicBezTo>
                  <a:cubicBezTo>
                    <a:pt x="116" y="0"/>
                    <a:pt x="150" y="24"/>
                    <a:pt x="160" y="62"/>
                  </a:cubicBezTo>
                  <a:cubicBezTo>
                    <a:pt x="161" y="67"/>
                    <a:pt x="161" y="67"/>
                    <a:pt x="156" y="69"/>
                  </a:cubicBezTo>
                  <a:cubicBezTo>
                    <a:pt x="156" y="66"/>
                    <a:pt x="155" y="64"/>
                    <a:pt x="155" y="62"/>
                  </a:cubicBezTo>
                  <a:cubicBezTo>
                    <a:pt x="152" y="52"/>
                    <a:pt x="147" y="43"/>
                    <a:pt x="141" y="35"/>
                  </a:cubicBezTo>
                  <a:cubicBezTo>
                    <a:pt x="139" y="33"/>
                    <a:pt x="138" y="33"/>
                    <a:pt x="136" y="34"/>
                  </a:cubicBezTo>
                  <a:cubicBezTo>
                    <a:pt x="133" y="35"/>
                    <a:pt x="129" y="36"/>
                    <a:pt x="126" y="37"/>
                  </a:cubicBezTo>
                  <a:cubicBezTo>
                    <a:pt x="130" y="49"/>
                    <a:pt x="133" y="61"/>
                    <a:pt x="134" y="74"/>
                  </a:cubicBezTo>
                  <a:cubicBezTo>
                    <a:pt x="131" y="72"/>
                    <a:pt x="128" y="70"/>
                    <a:pt x="128" y="66"/>
                  </a:cubicBezTo>
                  <a:cubicBezTo>
                    <a:pt x="127" y="57"/>
                    <a:pt x="125" y="49"/>
                    <a:pt x="121" y="41"/>
                  </a:cubicBezTo>
                  <a:cubicBezTo>
                    <a:pt x="121" y="39"/>
                    <a:pt x="120" y="38"/>
                    <a:pt x="118" y="39"/>
                  </a:cubicBezTo>
                  <a:cubicBezTo>
                    <a:pt x="109" y="40"/>
                    <a:pt x="100" y="41"/>
                    <a:pt x="91" y="42"/>
                  </a:cubicBezTo>
                  <a:cubicBezTo>
                    <a:pt x="90" y="42"/>
                    <a:pt x="89" y="42"/>
                    <a:pt x="88" y="42"/>
                  </a:cubicBezTo>
                  <a:cubicBezTo>
                    <a:pt x="88" y="54"/>
                    <a:pt x="88" y="66"/>
                    <a:pt x="88" y="78"/>
                  </a:cubicBezTo>
                  <a:cubicBezTo>
                    <a:pt x="92" y="78"/>
                    <a:pt x="95" y="78"/>
                    <a:pt x="99" y="78"/>
                  </a:cubicBezTo>
                  <a:cubicBezTo>
                    <a:pt x="102" y="78"/>
                    <a:pt x="105" y="79"/>
                    <a:pt x="108" y="78"/>
                  </a:cubicBezTo>
                  <a:cubicBezTo>
                    <a:pt x="111" y="78"/>
                    <a:pt x="112" y="79"/>
                    <a:pt x="113" y="82"/>
                  </a:cubicBezTo>
                  <a:cubicBezTo>
                    <a:pt x="110" y="82"/>
                    <a:pt x="107" y="83"/>
                    <a:pt x="104" y="83"/>
                  </a:cubicBezTo>
                  <a:cubicBezTo>
                    <a:pt x="100" y="84"/>
                    <a:pt x="96" y="83"/>
                    <a:pt x="92" y="83"/>
                  </a:cubicBezTo>
                  <a:cubicBezTo>
                    <a:pt x="90" y="83"/>
                    <a:pt x="89" y="83"/>
                    <a:pt x="87" y="83"/>
                  </a:cubicBezTo>
                  <a:cubicBezTo>
                    <a:pt x="86" y="82"/>
                    <a:pt x="84" y="82"/>
                    <a:pt x="83" y="82"/>
                  </a:cubicBezTo>
                  <a:cubicBezTo>
                    <a:pt x="80" y="83"/>
                    <a:pt x="78" y="83"/>
                    <a:pt x="75" y="83"/>
                  </a:cubicBezTo>
                  <a:cubicBezTo>
                    <a:pt x="65" y="83"/>
                    <a:pt x="55" y="83"/>
                    <a:pt x="45" y="83"/>
                  </a:cubicBezTo>
                  <a:cubicBezTo>
                    <a:pt x="44" y="83"/>
                    <a:pt x="43" y="83"/>
                    <a:pt x="41" y="83"/>
                  </a:cubicBezTo>
                  <a:close/>
                  <a:moveTo>
                    <a:pt x="82" y="78"/>
                  </a:moveTo>
                  <a:cubicBezTo>
                    <a:pt x="82" y="66"/>
                    <a:pt x="82" y="54"/>
                    <a:pt x="82" y="43"/>
                  </a:cubicBezTo>
                  <a:cubicBezTo>
                    <a:pt x="72" y="41"/>
                    <a:pt x="61" y="40"/>
                    <a:pt x="51" y="38"/>
                  </a:cubicBezTo>
                  <a:cubicBezTo>
                    <a:pt x="50" y="38"/>
                    <a:pt x="49" y="39"/>
                    <a:pt x="49" y="40"/>
                  </a:cubicBezTo>
                  <a:cubicBezTo>
                    <a:pt x="47" y="48"/>
                    <a:pt x="44" y="55"/>
                    <a:pt x="43" y="63"/>
                  </a:cubicBezTo>
                  <a:cubicBezTo>
                    <a:pt x="41" y="68"/>
                    <a:pt x="41" y="73"/>
                    <a:pt x="41" y="78"/>
                  </a:cubicBezTo>
                  <a:cubicBezTo>
                    <a:pt x="55" y="78"/>
                    <a:pt x="69" y="78"/>
                    <a:pt x="82" y="78"/>
                  </a:cubicBezTo>
                  <a:close/>
                  <a:moveTo>
                    <a:pt x="44" y="37"/>
                  </a:moveTo>
                  <a:cubicBezTo>
                    <a:pt x="41" y="36"/>
                    <a:pt x="37" y="35"/>
                    <a:pt x="33" y="33"/>
                  </a:cubicBezTo>
                  <a:cubicBezTo>
                    <a:pt x="32" y="33"/>
                    <a:pt x="31" y="33"/>
                    <a:pt x="30" y="34"/>
                  </a:cubicBezTo>
                  <a:cubicBezTo>
                    <a:pt x="23" y="43"/>
                    <a:pt x="18" y="52"/>
                    <a:pt x="15" y="62"/>
                  </a:cubicBezTo>
                  <a:cubicBezTo>
                    <a:pt x="14" y="67"/>
                    <a:pt x="13" y="73"/>
                    <a:pt x="12" y="78"/>
                  </a:cubicBezTo>
                  <a:cubicBezTo>
                    <a:pt x="21" y="78"/>
                    <a:pt x="28" y="78"/>
                    <a:pt x="35" y="78"/>
                  </a:cubicBezTo>
                  <a:cubicBezTo>
                    <a:pt x="36" y="71"/>
                    <a:pt x="37" y="64"/>
                    <a:pt x="38" y="57"/>
                  </a:cubicBezTo>
                  <a:cubicBezTo>
                    <a:pt x="40" y="50"/>
                    <a:pt x="42" y="44"/>
                    <a:pt x="44" y="37"/>
                  </a:cubicBezTo>
                  <a:close/>
                  <a:moveTo>
                    <a:pt x="82" y="9"/>
                  </a:moveTo>
                  <a:cubicBezTo>
                    <a:pt x="72" y="9"/>
                    <a:pt x="57" y="21"/>
                    <a:pt x="52" y="34"/>
                  </a:cubicBezTo>
                  <a:cubicBezTo>
                    <a:pt x="62" y="35"/>
                    <a:pt x="72" y="36"/>
                    <a:pt x="82" y="37"/>
                  </a:cubicBezTo>
                  <a:cubicBezTo>
                    <a:pt x="82" y="27"/>
                    <a:pt x="82" y="18"/>
                    <a:pt x="82" y="9"/>
                  </a:cubicBezTo>
                  <a:close/>
                  <a:moveTo>
                    <a:pt x="118" y="34"/>
                  </a:moveTo>
                  <a:cubicBezTo>
                    <a:pt x="112" y="20"/>
                    <a:pt x="97" y="9"/>
                    <a:pt x="88" y="9"/>
                  </a:cubicBezTo>
                  <a:cubicBezTo>
                    <a:pt x="88" y="18"/>
                    <a:pt x="88" y="27"/>
                    <a:pt x="88" y="37"/>
                  </a:cubicBezTo>
                  <a:cubicBezTo>
                    <a:pt x="98" y="36"/>
                    <a:pt x="108" y="35"/>
                    <a:pt x="118" y="34"/>
                  </a:cubicBezTo>
                  <a:close/>
                  <a:moveTo>
                    <a:pt x="35" y="29"/>
                  </a:moveTo>
                  <a:cubicBezTo>
                    <a:pt x="39" y="30"/>
                    <a:pt x="42" y="31"/>
                    <a:pt x="45" y="32"/>
                  </a:cubicBezTo>
                  <a:cubicBezTo>
                    <a:pt x="46" y="32"/>
                    <a:pt x="47" y="32"/>
                    <a:pt x="47" y="31"/>
                  </a:cubicBezTo>
                  <a:cubicBezTo>
                    <a:pt x="52" y="25"/>
                    <a:pt x="56" y="19"/>
                    <a:pt x="60" y="13"/>
                  </a:cubicBezTo>
                  <a:cubicBezTo>
                    <a:pt x="51" y="16"/>
                    <a:pt x="43" y="21"/>
                    <a:pt x="35" y="29"/>
                  </a:cubicBezTo>
                  <a:close/>
                  <a:moveTo>
                    <a:pt x="109" y="13"/>
                  </a:moveTo>
                  <a:cubicBezTo>
                    <a:pt x="112" y="16"/>
                    <a:pt x="114" y="19"/>
                    <a:pt x="117" y="22"/>
                  </a:cubicBezTo>
                  <a:cubicBezTo>
                    <a:pt x="119" y="25"/>
                    <a:pt x="121" y="28"/>
                    <a:pt x="123" y="31"/>
                  </a:cubicBezTo>
                  <a:cubicBezTo>
                    <a:pt x="123" y="32"/>
                    <a:pt x="124" y="32"/>
                    <a:pt x="124" y="32"/>
                  </a:cubicBezTo>
                  <a:cubicBezTo>
                    <a:pt x="128" y="31"/>
                    <a:pt x="131" y="30"/>
                    <a:pt x="135" y="29"/>
                  </a:cubicBezTo>
                  <a:cubicBezTo>
                    <a:pt x="130" y="23"/>
                    <a:pt x="116" y="15"/>
                    <a:pt x="10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4102100" y="2079625"/>
              <a:ext cx="1065212" cy="609600"/>
            </a:xfrm>
            <a:custGeom>
              <a:avLst/>
              <a:gdLst>
                <a:gd name="T0" fmla="*/ 29 w 148"/>
                <a:gd name="T1" fmla="*/ 44 h 84"/>
                <a:gd name="T2" fmla="*/ 24 w 148"/>
                <a:gd name="T3" fmla="*/ 29 h 84"/>
                <a:gd name="T4" fmla="*/ 29 w 148"/>
                <a:gd name="T5" fmla="*/ 28 h 84"/>
                <a:gd name="T6" fmla="*/ 34 w 148"/>
                <a:gd name="T7" fmla="*/ 41 h 84"/>
                <a:gd name="T8" fmla="*/ 36 w 148"/>
                <a:gd name="T9" fmla="*/ 42 h 84"/>
                <a:gd name="T10" fmla="*/ 68 w 148"/>
                <a:gd name="T11" fmla="*/ 38 h 84"/>
                <a:gd name="T12" fmla="*/ 68 w 148"/>
                <a:gd name="T13" fmla="*/ 25 h 84"/>
                <a:gd name="T14" fmla="*/ 71 w 148"/>
                <a:gd name="T15" fmla="*/ 22 h 84"/>
                <a:gd name="T16" fmla="*/ 73 w 148"/>
                <a:gd name="T17" fmla="*/ 39 h 84"/>
                <a:gd name="T18" fmla="*/ 87 w 148"/>
                <a:gd name="T19" fmla="*/ 40 h 84"/>
                <a:gd name="T20" fmla="*/ 98 w 148"/>
                <a:gd name="T21" fmla="*/ 41 h 84"/>
                <a:gd name="T22" fmla="*/ 103 w 148"/>
                <a:gd name="T23" fmla="*/ 44 h 84"/>
                <a:gd name="T24" fmla="*/ 107 w 148"/>
                <a:gd name="T25" fmla="*/ 45 h 84"/>
                <a:gd name="T26" fmla="*/ 118 w 148"/>
                <a:gd name="T27" fmla="*/ 46 h 84"/>
                <a:gd name="T28" fmla="*/ 128 w 148"/>
                <a:gd name="T29" fmla="*/ 43 h 84"/>
                <a:gd name="T30" fmla="*/ 142 w 148"/>
                <a:gd name="T31" fmla="*/ 5 h 84"/>
                <a:gd name="T32" fmla="*/ 147 w 148"/>
                <a:gd name="T33" fmla="*/ 0 h 84"/>
                <a:gd name="T34" fmla="*/ 85 w 148"/>
                <a:gd name="T35" fmla="*/ 76 h 84"/>
                <a:gd name="T36" fmla="*/ 0 w 148"/>
                <a:gd name="T37" fmla="*/ 32 h 84"/>
                <a:gd name="T38" fmla="*/ 7 w 148"/>
                <a:gd name="T39" fmla="*/ 34 h 84"/>
                <a:gd name="T40" fmla="*/ 14 w 148"/>
                <a:gd name="T41" fmla="*/ 46 h 84"/>
                <a:gd name="T42" fmla="*/ 19 w 148"/>
                <a:gd name="T43" fmla="*/ 47 h 84"/>
                <a:gd name="T44" fmla="*/ 29 w 148"/>
                <a:gd name="T45" fmla="*/ 44 h 84"/>
                <a:gd name="T46" fmla="*/ 37 w 148"/>
                <a:gd name="T47" fmla="*/ 47 h 84"/>
                <a:gd name="T48" fmla="*/ 67 w 148"/>
                <a:gd name="T49" fmla="*/ 72 h 84"/>
                <a:gd name="T50" fmla="*/ 67 w 148"/>
                <a:gd name="T51" fmla="*/ 44 h 84"/>
                <a:gd name="T52" fmla="*/ 37 w 148"/>
                <a:gd name="T53" fmla="*/ 47 h 84"/>
                <a:gd name="T54" fmla="*/ 73 w 148"/>
                <a:gd name="T55" fmla="*/ 72 h 84"/>
                <a:gd name="T56" fmla="*/ 102 w 148"/>
                <a:gd name="T57" fmla="*/ 47 h 84"/>
                <a:gd name="T58" fmla="*/ 73 w 148"/>
                <a:gd name="T59" fmla="*/ 44 h 84"/>
                <a:gd name="T60" fmla="*/ 73 w 148"/>
                <a:gd name="T61" fmla="*/ 72 h 84"/>
                <a:gd name="T62" fmla="*/ 20 w 148"/>
                <a:gd name="T63" fmla="*/ 52 h 84"/>
                <a:gd name="T64" fmla="*/ 46 w 148"/>
                <a:gd name="T65" fmla="*/ 68 h 84"/>
                <a:gd name="T66" fmla="*/ 33 w 148"/>
                <a:gd name="T67" fmla="*/ 50 h 84"/>
                <a:gd name="T68" fmla="*/ 30 w 148"/>
                <a:gd name="T69" fmla="*/ 49 h 84"/>
                <a:gd name="T70" fmla="*/ 20 w 148"/>
                <a:gd name="T71" fmla="*/ 52 h 84"/>
                <a:gd name="T72" fmla="*/ 120 w 148"/>
                <a:gd name="T73" fmla="*/ 52 h 84"/>
                <a:gd name="T74" fmla="*/ 116 w 148"/>
                <a:gd name="T75" fmla="*/ 51 h 84"/>
                <a:gd name="T76" fmla="*/ 105 w 148"/>
                <a:gd name="T77" fmla="*/ 54 h 84"/>
                <a:gd name="T78" fmla="*/ 94 w 148"/>
                <a:gd name="T79" fmla="*/ 68 h 84"/>
                <a:gd name="T80" fmla="*/ 120 w 148"/>
                <a:gd name="T81" fmla="*/ 5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84">
                  <a:moveTo>
                    <a:pt x="29" y="44"/>
                  </a:moveTo>
                  <a:cubicBezTo>
                    <a:pt x="28" y="39"/>
                    <a:pt x="26" y="34"/>
                    <a:pt x="24" y="29"/>
                  </a:cubicBezTo>
                  <a:cubicBezTo>
                    <a:pt x="26" y="29"/>
                    <a:pt x="28" y="28"/>
                    <a:pt x="29" y="28"/>
                  </a:cubicBezTo>
                  <a:cubicBezTo>
                    <a:pt x="31" y="33"/>
                    <a:pt x="32" y="37"/>
                    <a:pt x="34" y="41"/>
                  </a:cubicBezTo>
                  <a:cubicBezTo>
                    <a:pt x="34" y="42"/>
                    <a:pt x="36" y="42"/>
                    <a:pt x="36" y="42"/>
                  </a:cubicBezTo>
                  <a:cubicBezTo>
                    <a:pt x="47" y="41"/>
                    <a:pt x="57" y="40"/>
                    <a:pt x="68" y="38"/>
                  </a:cubicBezTo>
                  <a:cubicBezTo>
                    <a:pt x="68" y="34"/>
                    <a:pt x="68" y="30"/>
                    <a:pt x="68" y="25"/>
                  </a:cubicBezTo>
                  <a:cubicBezTo>
                    <a:pt x="67" y="23"/>
                    <a:pt x="68" y="22"/>
                    <a:pt x="71" y="22"/>
                  </a:cubicBezTo>
                  <a:cubicBezTo>
                    <a:pt x="71" y="28"/>
                    <a:pt x="72" y="33"/>
                    <a:pt x="73" y="39"/>
                  </a:cubicBezTo>
                  <a:cubicBezTo>
                    <a:pt x="78" y="39"/>
                    <a:pt x="82" y="39"/>
                    <a:pt x="87" y="40"/>
                  </a:cubicBezTo>
                  <a:cubicBezTo>
                    <a:pt x="91" y="40"/>
                    <a:pt x="94" y="41"/>
                    <a:pt x="98" y="41"/>
                  </a:cubicBezTo>
                  <a:cubicBezTo>
                    <a:pt x="100" y="42"/>
                    <a:pt x="101" y="43"/>
                    <a:pt x="103" y="44"/>
                  </a:cubicBezTo>
                  <a:cubicBezTo>
                    <a:pt x="104" y="44"/>
                    <a:pt x="106" y="45"/>
                    <a:pt x="107" y="45"/>
                  </a:cubicBezTo>
                  <a:cubicBezTo>
                    <a:pt x="111" y="43"/>
                    <a:pt x="114" y="45"/>
                    <a:pt x="118" y="46"/>
                  </a:cubicBezTo>
                  <a:cubicBezTo>
                    <a:pt x="124" y="48"/>
                    <a:pt x="124" y="48"/>
                    <a:pt x="128" y="43"/>
                  </a:cubicBezTo>
                  <a:cubicBezTo>
                    <a:pt x="136" y="31"/>
                    <a:pt x="141" y="19"/>
                    <a:pt x="142" y="5"/>
                  </a:cubicBezTo>
                  <a:cubicBezTo>
                    <a:pt x="142" y="1"/>
                    <a:pt x="145" y="2"/>
                    <a:pt x="147" y="0"/>
                  </a:cubicBezTo>
                  <a:cubicBezTo>
                    <a:pt x="148" y="28"/>
                    <a:pt x="128" y="67"/>
                    <a:pt x="85" y="76"/>
                  </a:cubicBezTo>
                  <a:cubicBezTo>
                    <a:pt x="44" y="84"/>
                    <a:pt x="10" y="58"/>
                    <a:pt x="0" y="32"/>
                  </a:cubicBezTo>
                  <a:cubicBezTo>
                    <a:pt x="4" y="30"/>
                    <a:pt x="4" y="31"/>
                    <a:pt x="7" y="34"/>
                  </a:cubicBezTo>
                  <a:cubicBezTo>
                    <a:pt x="9" y="38"/>
                    <a:pt x="12" y="42"/>
                    <a:pt x="14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22" y="46"/>
                    <a:pt x="26" y="45"/>
                    <a:pt x="29" y="44"/>
                  </a:cubicBezTo>
                  <a:close/>
                  <a:moveTo>
                    <a:pt x="37" y="47"/>
                  </a:moveTo>
                  <a:cubicBezTo>
                    <a:pt x="43" y="60"/>
                    <a:pt x="56" y="72"/>
                    <a:pt x="67" y="72"/>
                  </a:cubicBezTo>
                  <a:cubicBezTo>
                    <a:pt x="67" y="63"/>
                    <a:pt x="67" y="53"/>
                    <a:pt x="67" y="44"/>
                  </a:cubicBezTo>
                  <a:cubicBezTo>
                    <a:pt x="57" y="45"/>
                    <a:pt x="47" y="46"/>
                    <a:pt x="37" y="47"/>
                  </a:cubicBezTo>
                  <a:close/>
                  <a:moveTo>
                    <a:pt x="73" y="72"/>
                  </a:moveTo>
                  <a:cubicBezTo>
                    <a:pt x="84" y="71"/>
                    <a:pt x="99" y="58"/>
                    <a:pt x="102" y="47"/>
                  </a:cubicBezTo>
                  <a:cubicBezTo>
                    <a:pt x="93" y="45"/>
                    <a:pt x="83" y="44"/>
                    <a:pt x="73" y="44"/>
                  </a:cubicBezTo>
                  <a:cubicBezTo>
                    <a:pt x="73" y="54"/>
                    <a:pt x="73" y="63"/>
                    <a:pt x="73" y="72"/>
                  </a:cubicBezTo>
                  <a:close/>
                  <a:moveTo>
                    <a:pt x="20" y="52"/>
                  </a:moveTo>
                  <a:cubicBezTo>
                    <a:pt x="28" y="59"/>
                    <a:pt x="36" y="65"/>
                    <a:pt x="46" y="68"/>
                  </a:cubicBezTo>
                  <a:cubicBezTo>
                    <a:pt x="41" y="63"/>
                    <a:pt x="36" y="57"/>
                    <a:pt x="33" y="50"/>
                  </a:cubicBezTo>
                  <a:cubicBezTo>
                    <a:pt x="32" y="50"/>
                    <a:pt x="31" y="49"/>
                    <a:pt x="30" y="49"/>
                  </a:cubicBezTo>
                  <a:cubicBezTo>
                    <a:pt x="27" y="50"/>
                    <a:pt x="24" y="51"/>
                    <a:pt x="20" y="52"/>
                  </a:cubicBezTo>
                  <a:close/>
                  <a:moveTo>
                    <a:pt x="120" y="52"/>
                  </a:moveTo>
                  <a:cubicBezTo>
                    <a:pt x="118" y="52"/>
                    <a:pt x="117" y="51"/>
                    <a:pt x="116" y="51"/>
                  </a:cubicBezTo>
                  <a:cubicBezTo>
                    <a:pt x="109" y="49"/>
                    <a:pt x="109" y="49"/>
                    <a:pt x="105" y="54"/>
                  </a:cubicBezTo>
                  <a:cubicBezTo>
                    <a:pt x="102" y="59"/>
                    <a:pt x="98" y="63"/>
                    <a:pt x="94" y="68"/>
                  </a:cubicBezTo>
                  <a:cubicBezTo>
                    <a:pt x="104" y="64"/>
                    <a:pt x="112" y="59"/>
                    <a:pt x="12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4591050" y="1898650"/>
              <a:ext cx="511175" cy="479425"/>
            </a:xfrm>
            <a:custGeom>
              <a:avLst/>
              <a:gdLst>
                <a:gd name="T0" fmla="*/ 46 w 71"/>
                <a:gd name="T1" fmla="*/ 52 h 66"/>
                <a:gd name="T2" fmla="*/ 46 w 71"/>
                <a:gd name="T3" fmla="*/ 56 h 66"/>
                <a:gd name="T4" fmla="*/ 44 w 71"/>
                <a:gd name="T5" fmla="*/ 61 h 66"/>
                <a:gd name="T6" fmla="*/ 37 w 71"/>
                <a:gd name="T7" fmla="*/ 66 h 66"/>
                <a:gd name="T8" fmla="*/ 40 w 71"/>
                <a:gd name="T9" fmla="*/ 34 h 66"/>
                <a:gd name="T10" fmla="*/ 19 w 71"/>
                <a:gd name="T11" fmla="*/ 39 h 66"/>
                <a:gd name="T12" fmla="*/ 11 w 71"/>
                <a:gd name="T13" fmla="*/ 48 h 66"/>
                <a:gd name="T14" fmla="*/ 10 w 71"/>
                <a:gd name="T15" fmla="*/ 51 h 66"/>
                <a:gd name="T16" fmla="*/ 8 w 71"/>
                <a:gd name="T17" fmla="*/ 53 h 66"/>
                <a:gd name="T18" fmla="*/ 7 w 71"/>
                <a:gd name="T19" fmla="*/ 53 h 66"/>
                <a:gd name="T20" fmla="*/ 8 w 71"/>
                <a:gd name="T21" fmla="*/ 43 h 66"/>
                <a:gd name="T22" fmla="*/ 6 w 71"/>
                <a:gd name="T23" fmla="*/ 38 h 66"/>
                <a:gd name="T24" fmla="*/ 0 w 71"/>
                <a:gd name="T25" fmla="*/ 31 h 66"/>
                <a:gd name="T26" fmla="*/ 2 w 71"/>
                <a:gd name="T27" fmla="*/ 31 h 66"/>
                <a:gd name="T28" fmla="*/ 4 w 71"/>
                <a:gd name="T29" fmla="*/ 32 h 66"/>
                <a:gd name="T30" fmla="*/ 20 w 71"/>
                <a:gd name="T31" fmla="*/ 34 h 66"/>
                <a:gd name="T32" fmla="*/ 38 w 71"/>
                <a:gd name="T33" fmla="*/ 27 h 66"/>
                <a:gd name="T34" fmla="*/ 17 w 71"/>
                <a:gd name="T35" fmla="*/ 2 h 66"/>
                <a:gd name="T36" fmla="*/ 25 w 71"/>
                <a:gd name="T37" fmla="*/ 2 h 66"/>
                <a:gd name="T38" fmla="*/ 31 w 71"/>
                <a:gd name="T39" fmla="*/ 5 h 66"/>
                <a:gd name="T40" fmla="*/ 32 w 71"/>
                <a:gd name="T41" fmla="*/ 8 h 66"/>
                <a:gd name="T42" fmla="*/ 39 w 71"/>
                <a:gd name="T43" fmla="*/ 11 h 66"/>
                <a:gd name="T44" fmla="*/ 41 w 71"/>
                <a:gd name="T45" fmla="*/ 15 h 66"/>
                <a:gd name="T46" fmla="*/ 40 w 71"/>
                <a:gd name="T47" fmla="*/ 15 h 66"/>
                <a:gd name="T48" fmla="*/ 48 w 71"/>
                <a:gd name="T49" fmla="*/ 21 h 66"/>
                <a:gd name="T50" fmla="*/ 52 w 71"/>
                <a:gd name="T51" fmla="*/ 22 h 66"/>
                <a:gd name="T52" fmla="*/ 64 w 71"/>
                <a:gd name="T53" fmla="*/ 19 h 66"/>
                <a:gd name="T54" fmla="*/ 70 w 71"/>
                <a:gd name="T55" fmla="*/ 20 h 66"/>
                <a:gd name="T56" fmla="*/ 66 w 71"/>
                <a:gd name="T57" fmla="*/ 25 h 66"/>
                <a:gd name="T58" fmla="*/ 54 w 71"/>
                <a:gd name="T59" fmla="*/ 29 h 66"/>
                <a:gd name="T60" fmla="*/ 51 w 71"/>
                <a:gd name="T61" fmla="*/ 32 h 66"/>
                <a:gd name="T62" fmla="*/ 50 w 71"/>
                <a:gd name="T63" fmla="*/ 39 h 66"/>
                <a:gd name="T64" fmla="*/ 51 w 71"/>
                <a:gd name="T65" fmla="*/ 44 h 66"/>
                <a:gd name="T66" fmla="*/ 50 w 71"/>
                <a:gd name="T67" fmla="*/ 46 h 66"/>
                <a:gd name="T68" fmla="*/ 46 w 71"/>
                <a:gd name="T6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66">
                  <a:moveTo>
                    <a:pt x="46" y="52"/>
                  </a:moveTo>
                  <a:cubicBezTo>
                    <a:pt x="49" y="54"/>
                    <a:pt x="49" y="54"/>
                    <a:pt x="46" y="56"/>
                  </a:cubicBezTo>
                  <a:cubicBezTo>
                    <a:pt x="45" y="57"/>
                    <a:pt x="44" y="59"/>
                    <a:pt x="44" y="61"/>
                  </a:cubicBezTo>
                  <a:cubicBezTo>
                    <a:pt x="43" y="65"/>
                    <a:pt x="42" y="65"/>
                    <a:pt x="37" y="66"/>
                  </a:cubicBezTo>
                  <a:cubicBezTo>
                    <a:pt x="38" y="55"/>
                    <a:pt x="39" y="45"/>
                    <a:pt x="40" y="34"/>
                  </a:cubicBezTo>
                  <a:cubicBezTo>
                    <a:pt x="33" y="36"/>
                    <a:pt x="26" y="38"/>
                    <a:pt x="19" y="39"/>
                  </a:cubicBezTo>
                  <a:cubicBezTo>
                    <a:pt x="14" y="40"/>
                    <a:pt x="12" y="43"/>
                    <a:pt x="11" y="48"/>
                  </a:cubicBezTo>
                  <a:cubicBezTo>
                    <a:pt x="11" y="49"/>
                    <a:pt x="10" y="50"/>
                    <a:pt x="10" y="51"/>
                  </a:cubicBezTo>
                  <a:cubicBezTo>
                    <a:pt x="9" y="52"/>
                    <a:pt x="8" y="52"/>
                    <a:pt x="8" y="53"/>
                  </a:cubicBezTo>
                  <a:cubicBezTo>
                    <a:pt x="8" y="53"/>
                    <a:pt x="7" y="53"/>
                    <a:pt x="7" y="53"/>
                  </a:cubicBezTo>
                  <a:cubicBezTo>
                    <a:pt x="7" y="49"/>
                    <a:pt x="8" y="46"/>
                    <a:pt x="8" y="43"/>
                  </a:cubicBezTo>
                  <a:cubicBezTo>
                    <a:pt x="8" y="42"/>
                    <a:pt x="7" y="40"/>
                    <a:pt x="6" y="38"/>
                  </a:cubicBezTo>
                  <a:cubicBezTo>
                    <a:pt x="4" y="36"/>
                    <a:pt x="2" y="34"/>
                    <a:pt x="0" y="31"/>
                  </a:cubicBezTo>
                  <a:cubicBezTo>
                    <a:pt x="1" y="31"/>
                    <a:pt x="2" y="30"/>
                    <a:pt x="2" y="31"/>
                  </a:cubicBezTo>
                  <a:cubicBezTo>
                    <a:pt x="3" y="31"/>
                    <a:pt x="4" y="31"/>
                    <a:pt x="4" y="32"/>
                  </a:cubicBezTo>
                  <a:cubicBezTo>
                    <a:pt x="9" y="37"/>
                    <a:pt x="14" y="37"/>
                    <a:pt x="20" y="34"/>
                  </a:cubicBezTo>
                  <a:cubicBezTo>
                    <a:pt x="26" y="31"/>
                    <a:pt x="31" y="29"/>
                    <a:pt x="38" y="27"/>
                  </a:cubicBezTo>
                  <a:cubicBezTo>
                    <a:pt x="30" y="19"/>
                    <a:pt x="24" y="11"/>
                    <a:pt x="17" y="2"/>
                  </a:cubicBezTo>
                  <a:cubicBezTo>
                    <a:pt x="20" y="0"/>
                    <a:pt x="22" y="0"/>
                    <a:pt x="25" y="2"/>
                  </a:cubicBezTo>
                  <a:cubicBezTo>
                    <a:pt x="27" y="4"/>
                    <a:pt x="28" y="6"/>
                    <a:pt x="31" y="5"/>
                  </a:cubicBezTo>
                  <a:cubicBezTo>
                    <a:pt x="34" y="4"/>
                    <a:pt x="33" y="7"/>
                    <a:pt x="32" y="8"/>
                  </a:cubicBezTo>
                  <a:cubicBezTo>
                    <a:pt x="34" y="10"/>
                    <a:pt x="36" y="13"/>
                    <a:pt x="39" y="11"/>
                  </a:cubicBezTo>
                  <a:cubicBezTo>
                    <a:pt x="40" y="12"/>
                    <a:pt x="40" y="13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3" y="17"/>
                    <a:pt x="45" y="19"/>
                    <a:pt x="48" y="21"/>
                  </a:cubicBezTo>
                  <a:cubicBezTo>
                    <a:pt x="49" y="22"/>
                    <a:pt x="51" y="22"/>
                    <a:pt x="52" y="22"/>
                  </a:cubicBezTo>
                  <a:cubicBezTo>
                    <a:pt x="56" y="21"/>
                    <a:pt x="60" y="19"/>
                    <a:pt x="64" y="19"/>
                  </a:cubicBezTo>
                  <a:cubicBezTo>
                    <a:pt x="66" y="18"/>
                    <a:pt x="69" y="19"/>
                    <a:pt x="70" y="20"/>
                  </a:cubicBezTo>
                  <a:cubicBezTo>
                    <a:pt x="71" y="23"/>
                    <a:pt x="68" y="24"/>
                    <a:pt x="66" y="25"/>
                  </a:cubicBezTo>
                  <a:cubicBezTo>
                    <a:pt x="62" y="27"/>
                    <a:pt x="58" y="28"/>
                    <a:pt x="54" y="29"/>
                  </a:cubicBezTo>
                  <a:cubicBezTo>
                    <a:pt x="53" y="30"/>
                    <a:pt x="52" y="31"/>
                    <a:pt x="51" y="32"/>
                  </a:cubicBezTo>
                  <a:cubicBezTo>
                    <a:pt x="51" y="35"/>
                    <a:pt x="50" y="37"/>
                    <a:pt x="50" y="39"/>
                  </a:cubicBezTo>
                  <a:cubicBezTo>
                    <a:pt x="49" y="40"/>
                    <a:pt x="48" y="42"/>
                    <a:pt x="51" y="44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47" y="47"/>
                    <a:pt x="47" y="50"/>
                    <a:pt x="4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727451" y="1963738"/>
              <a:ext cx="892175" cy="319087"/>
            </a:xfrm>
            <a:custGeom>
              <a:avLst/>
              <a:gdLst>
                <a:gd name="T0" fmla="*/ 124 w 124"/>
                <a:gd name="T1" fmla="*/ 34 h 44"/>
                <a:gd name="T2" fmla="*/ 107 w 124"/>
                <a:gd name="T3" fmla="*/ 36 h 44"/>
                <a:gd name="T4" fmla="*/ 56 w 124"/>
                <a:gd name="T5" fmla="*/ 43 h 44"/>
                <a:gd name="T6" fmla="*/ 17 w 124"/>
                <a:gd name="T7" fmla="*/ 40 h 44"/>
                <a:gd name="T8" fmla="*/ 6 w 124"/>
                <a:gd name="T9" fmla="*/ 35 h 44"/>
                <a:gd name="T10" fmla="*/ 3 w 124"/>
                <a:gd name="T11" fmla="*/ 21 h 44"/>
                <a:gd name="T12" fmla="*/ 7 w 124"/>
                <a:gd name="T13" fmla="*/ 15 h 44"/>
                <a:gd name="T14" fmla="*/ 33 w 124"/>
                <a:gd name="T15" fmla="*/ 0 h 44"/>
                <a:gd name="T16" fmla="*/ 21 w 124"/>
                <a:gd name="T17" fmla="*/ 8 h 44"/>
                <a:gd name="T18" fmla="*/ 9 w 124"/>
                <a:gd name="T19" fmla="*/ 18 h 44"/>
                <a:gd name="T20" fmla="*/ 13 w 124"/>
                <a:gd name="T21" fmla="*/ 34 h 44"/>
                <a:gd name="T22" fmla="*/ 41 w 124"/>
                <a:gd name="T23" fmla="*/ 39 h 44"/>
                <a:gd name="T24" fmla="*/ 120 w 124"/>
                <a:gd name="T25" fmla="*/ 32 h 44"/>
                <a:gd name="T26" fmla="*/ 124 w 124"/>
                <a:gd name="T2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44">
                  <a:moveTo>
                    <a:pt x="124" y="34"/>
                  </a:moveTo>
                  <a:cubicBezTo>
                    <a:pt x="118" y="34"/>
                    <a:pt x="112" y="36"/>
                    <a:pt x="107" y="36"/>
                  </a:cubicBezTo>
                  <a:cubicBezTo>
                    <a:pt x="90" y="39"/>
                    <a:pt x="73" y="41"/>
                    <a:pt x="56" y="43"/>
                  </a:cubicBezTo>
                  <a:cubicBezTo>
                    <a:pt x="43" y="44"/>
                    <a:pt x="29" y="44"/>
                    <a:pt x="17" y="40"/>
                  </a:cubicBezTo>
                  <a:cubicBezTo>
                    <a:pt x="13" y="39"/>
                    <a:pt x="9" y="37"/>
                    <a:pt x="6" y="35"/>
                  </a:cubicBezTo>
                  <a:cubicBezTo>
                    <a:pt x="1" y="31"/>
                    <a:pt x="0" y="26"/>
                    <a:pt x="3" y="21"/>
                  </a:cubicBezTo>
                  <a:cubicBezTo>
                    <a:pt x="4" y="19"/>
                    <a:pt x="5" y="17"/>
                    <a:pt x="7" y="15"/>
                  </a:cubicBezTo>
                  <a:cubicBezTo>
                    <a:pt x="14" y="8"/>
                    <a:pt x="24" y="4"/>
                    <a:pt x="33" y="0"/>
                  </a:cubicBezTo>
                  <a:cubicBezTo>
                    <a:pt x="29" y="3"/>
                    <a:pt x="25" y="5"/>
                    <a:pt x="21" y="8"/>
                  </a:cubicBezTo>
                  <a:cubicBezTo>
                    <a:pt x="17" y="11"/>
                    <a:pt x="13" y="14"/>
                    <a:pt x="9" y="18"/>
                  </a:cubicBezTo>
                  <a:cubicBezTo>
                    <a:pt x="3" y="25"/>
                    <a:pt x="4" y="30"/>
                    <a:pt x="13" y="34"/>
                  </a:cubicBezTo>
                  <a:cubicBezTo>
                    <a:pt x="22" y="38"/>
                    <a:pt x="31" y="38"/>
                    <a:pt x="41" y="39"/>
                  </a:cubicBezTo>
                  <a:cubicBezTo>
                    <a:pt x="68" y="41"/>
                    <a:pt x="94" y="38"/>
                    <a:pt x="120" y="32"/>
                  </a:cubicBezTo>
                  <a:cubicBezTo>
                    <a:pt x="122" y="31"/>
                    <a:pt x="122" y="31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5124450" y="1703388"/>
              <a:ext cx="323850" cy="355600"/>
            </a:xfrm>
            <a:custGeom>
              <a:avLst/>
              <a:gdLst>
                <a:gd name="T0" fmla="*/ 3 w 45"/>
                <a:gd name="T1" fmla="*/ 1 h 49"/>
                <a:gd name="T2" fmla="*/ 31 w 45"/>
                <a:gd name="T3" fmla="*/ 3 h 49"/>
                <a:gd name="T4" fmla="*/ 39 w 45"/>
                <a:gd name="T5" fmla="*/ 7 h 49"/>
                <a:gd name="T6" fmla="*/ 43 w 45"/>
                <a:gd name="T7" fmla="*/ 20 h 49"/>
                <a:gd name="T8" fmla="*/ 34 w 45"/>
                <a:gd name="T9" fmla="*/ 30 h 49"/>
                <a:gd name="T10" fmla="*/ 1 w 45"/>
                <a:gd name="T11" fmla="*/ 49 h 49"/>
                <a:gd name="T12" fmla="*/ 0 w 45"/>
                <a:gd name="T13" fmla="*/ 44 h 49"/>
                <a:gd name="T14" fmla="*/ 16 w 45"/>
                <a:gd name="T15" fmla="*/ 36 h 49"/>
                <a:gd name="T16" fmla="*/ 32 w 45"/>
                <a:gd name="T17" fmla="*/ 26 h 49"/>
                <a:gd name="T18" fmla="*/ 38 w 45"/>
                <a:gd name="T19" fmla="*/ 20 h 49"/>
                <a:gd name="T20" fmla="*/ 36 w 45"/>
                <a:gd name="T21" fmla="*/ 9 h 49"/>
                <a:gd name="T22" fmla="*/ 26 w 45"/>
                <a:gd name="T23" fmla="*/ 5 h 49"/>
                <a:gd name="T24" fmla="*/ 6 w 45"/>
                <a:gd name="T25" fmla="*/ 1 h 49"/>
                <a:gd name="T26" fmla="*/ 3 w 45"/>
                <a:gd name="T27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9">
                  <a:moveTo>
                    <a:pt x="3" y="1"/>
                  </a:moveTo>
                  <a:cubicBezTo>
                    <a:pt x="12" y="0"/>
                    <a:pt x="22" y="0"/>
                    <a:pt x="31" y="3"/>
                  </a:cubicBezTo>
                  <a:cubicBezTo>
                    <a:pt x="34" y="4"/>
                    <a:pt x="37" y="5"/>
                    <a:pt x="39" y="7"/>
                  </a:cubicBezTo>
                  <a:cubicBezTo>
                    <a:pt x="44" y="10"/>
                    <a:pt x="45" y="15"/>
                    <a:pt x="43" y="20"/>
                  </a:cubicBezTo>
                  <a:cubicBezTo>
                    <a:pt x="40" y="24"/>
                    <a:pt x="38" y="28"/>
                    <a:pt x="34" y="30"/>
                  </a:cubicBezTo>
                  <a:cubicBezTo>
                    <a:pt x="27" y="37"/>
                    <a:pt x="11" y="46"/>
                    <a:pt x="1" y="49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5" y="42"/>
                    <a:pt x="11" y="39"/>
                    <a:pt x="16" y="36"/>
                  </a:cubicBezTo>
                  <a:cubicBezTo>
                    <a:pt x="21" y="33"/>
                    <a:pt x="27" y="30"/>
                    <a:pt x="32" y="26"/>
                  </a:cubicBezTo>
                  <a:cubicBezTo>
                    <a:pt x="35" y="24"/>
                    <a:pt x="36" y="22"/>
                    <a:pt x="38" y="20"/>
                  </a:cubicBezTo>
                  <a:cubicBezTo>
                    <a:pt x="41" y="16"/>
                    <a:pt x="40" y="12"/>
                    <a:pt x="36" y="9"/>
                  </a:cubicBezTo>
                  <a:cubicBezTo>
                    <a:pt x="33" y="7"/>
                    <a:pt x="30" y="6"/>
                    <a:pt x="26" y="5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4086826" y="2002997"/>
            <a:ext cx="1370400" cy="953212"/>
            <a:chOff x="3727451" y="1492251"/>
            <a:chExt cx="1720849" cy="1196974"/>
          </a:xfrm>
          <a:solidFill>
            <a:srgbClr val="467EA6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3994150" y="1492251"/>
              <a:ext cx="1158875" cy="725487"/>
            </a:xfrm>
            <a:custGeom>
              <a:avLst/>
              <a:gdLst>
                <a:gd name="T0" fmla="*/ 42 w 161"/>
                <a:gd name="T1" fmla="*/ 99 h 100"/>
                <a:gd name="T2" fmla="*/ 36 w 161"/>
                <a:gd name="T3" fmla="*/ 84 h 100"/>
                <a:gd name="T4" fmla="*/ 15 w 161"/>
                <a:gd name="T5" fmla="*/ 100 h 100"/>
                <a:gd name="T6" fmla="*/ 76 w 161"/>
                <a:gd name="T7" fmla="*/ 4 h 100"/>
                <a:gd name="T8" fmla="*/ 156 w 161"/>
                <a:gd name="T9" fmla="*/ 69 h 100"/>
                <a:gd name="T10" fmla="*/ 141 w 161"/>
                <a:gd name="T11" fmla="*/ 35 h 100"/>
                <a:gd name="T12" fmla="*/ 126 w 161"/>
                <a:gd name="T13" fmla="*/ 37 h 100"/>
                <a:gd name="T14" fmla="*/ 128 w 161"/>
                <a:gd name="T15" fmla="*/ 66 h 100"/>
                <a:gd name="T16" fmla="*/ 118 w 161"/>
                <a:gd name="T17" fmla="*/ 39 h 100"/>
                <a:gd name="T18" fmla="*/ 88 w 161"/>
                <a:gd name="T19" fmla="*/ 42 h 100"/>
                <a:gd name="T20" fmla="*/ 99 w 161"/>
                <a:gd name="T21" fmla="*/ 78 h 100"/>
                <a:gd name="T22" fmla="*/ 113 w 161"/>
                <a:gd name="T23" fmla="*/ 82 h 100"/>
                <a:gd name="T24" fmla="*/ 92 w 161"/>
                <a:gd name="T25" fmla="*/ 83 h 100"/>
                <a:gd name="T26" fmla="*/ 83 w 161"/>
                <a:gd name="T27" fmla="*/ 82 h 100"/>
                <a:gd name="T28" fmla="*/ 45 w 161"/>
                <a:gd name="T29" fmla="*/ 83 h 100"/>
                <a:gd name="T30" fmla="*/ 82 w 161"/>
                <a:gd name="T31" fmla="*/ 78 h 100"/>
                <a:gd name="T32" fmla="*/ 51 w 161"/>
                <a:gd name="T33" fmla="*/ 38 h 100"/>
                <a:gd name="T34" fmla="*/ 43 w 161"/>
                <a:gd name="T35" fmla="*/ 63 h 100"/>
                <a:gd name="T36" fmla="*/ 82 w 161"/>
                <a:gd name="T37" fmla="*/ 78 h 100"/>
                <a:gd name="T38" fmla="*/ 33 w 161"/>
                <a:gd name="T39" fmla="*/ 33 h 100"/>
                <a:gd name="T40" fmla="*/ 15 w 161"/>
                <a:gd name="T41" fmla="*/ 62 h 100"/>
                <a:gd name="T42" fmla="*/ 35 w 161"/>
                <a:gd name="T43" fmla="*/ 78 h 100"/>
                <a:gd name="T44" fmla="*/ 44 w 161"/>
                <a:gd name="T45" fmla="*/ 37 h 100"/>
                <a:gd name="T46" fmla="*/ 52 w 161"/>
                <a:gd name="T47" fmla="*/ 34 h 100"/>
                <a:gd name="T48" fmla="*/ 82 w 161"/>
                <a:gd name="T49" fmla="*/ 9 h 100"/>
                <a:gd name="T50" fmla="*/ 88 w 161"/>
                <a:gd name="T51" fmla="*/ 9 h 100"/>
                <a:gd name="T52" fmla="*/ 118 w 161"/>
                <a:gd name="T53" fmla="*/ 34 h 100"/>
                <a:gd name="T54" fmla="*/ 45 w 161"/>
                <a:gd name="T55" fmla="*/ 32 h 100"/>
                <a:gd name="T56" fmla="*/ 60 w 161"/>
                <a:gd name="T57" fmla="*/ 13 h 100"/>
                <a:gd name="T58" fmla="*/ 109 w 161"/>
                <a:gd name="T59" fmla="*/ 13 h 100"/>
                <a:gd name="T60" fmla="*/ 123 w 161"/>
                <a:gd name="T61" fmla="*/ 31 h 100"/>
                <a:gd name="T62" fmla="*/ 135 w 161"/>
                <a:gd name="T63" fmla="*/ 2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00">
                  <a:moveTo>
                    <a:pt x="41" y="83"/>
                  </a:moveTo>
                  <a:cubicBezTo>
                    <a:pt x="41" y="89"/>
                    <a:pt x="42" y="94"/>
                    <a:pt x="42" y="99"/>
                  </a:cubicBezTo>
                  <a:cubicBezTo>
                    <a:pt x="41" y="99"/>
                    <a:pt x="39" y="99"/>
                    <a:pt x="37" y="100"/>
                  </a:cubicBezTo>
                  <a:cubicBezTo>
                    <a:pt x="37" y="94"/>
                    <a:pt x="36" y="89"/>
                    <a:pt x="36" y="84"/>
                  </a:cubicBezTo>
                  <a:cubicBezTo>
                    <a:pt x="28" y="84"/>
                    <a:pt x="21" y="84"/>
                    <a:pt x="13" y="84"/>
                  </a:cubicBezTo>
                  <a:cubicBezTo>
                    <a:pt x="13" y="89"/>
                    <a:pt x="14" y="94"/>
                    <a:pt x="15" y="100"/>
                  </a:cubicBezTo>
                  <a:cubicBezTo>
                    <a:pt x="10" y="100"/>
                    <a:pt x="10" y="100"/>
                    <a:pt x="9" y="96"/>
                  </a:cubicBezTo>
                  <a:cubicBezTo>
                    <a:pt x="0" y="52"/>
                    <a:pt x="32" y="9"/>
                    <a:pt x="76" y="4"/>
                  </a:cubicBezTo>
                  <a:cubicBezTo>
                    <a:pt x="116" y="0"/>
                    <a:pt x="150" y="24"/>
                    <a:pt x="160" y="62"/>
                  </a:cubicBezTo>
                  <a:cubicBezTo>
                    <a:pt x="161" y="67"/>
                    <a:pt x="161" y="67"/>
                    <a:pt x="156" y="69"/>
                  </a:cubicBezTo>
                  <a:cubicBezTo>
                    <a:pt x="156" y="66"/>
                    <a:pt x="155" y="64"/>
                    <a:pt x="155" y="62"/>
                  </a:cubicBezTo>
                  <a:cubicBezTo>
                    <a:pt x="152" y="52"/>
                    <a:pt x="147" y="43"/>
                    <a:pt x="141" y="35"/>
                  </a:cubicBezTo>
                  <a:cubicBezTo>
                    <a:pt x="139" y="33"/>
                    <a:pt x="138" y="33"/>
                    <a:pt x="136" y="34"/>
                  </a:cubicBezTo>
                  <a:cubicBezTo>
                    <a:pt x="133" y="35"/>
                    <a:pt x="129" y="36"/>
                    <a:pt x="126" y="37"/>
                  </a:cubicBezTo>
                  <a:cubicBezTo>
                    <a:pt x="130" y="49"/>
                    <a:pt x="133" y="61"/>
                    <a:pt x="134" y="74"/>
                  </a:cubicBezTo>
                  <a:cubicBezTo>
                    <a:pt x="131" y="72"/>
                    <a:pt x="128" y="70"/>
                    <a:pt x="128" y="66"/>
                  </a:cubicBezTo>
                  <a:cubicBezTo>
                    <a:pt x="127" y="57"/>
                    <a:pt x="125" y="49"/>
                    <a:pt x="121" y="41"/>
                  </a:cubicBezTo>
                  <a:cubicBezTo>
                    <a:pt x="121" y="39"/>
                    <a:pt x="120" y="38"/>
                    <a:pt x="118" y="39"/>
                  </a:cubicBezTo>
                  <a:cubicBezTo>
                    <a:pt x="109" y="40"/>
                    <a:pt x="100" y="41"/>
                    <a:pt x="91" y="42"/>
                  </a:cubicBezTo>
                  <a:cubicBezTo>
                    <a:pt x="90" y="42"/>
                    <a:pt x="89" y="42"/>
                    <a:pt x="88" y="42"/>
                  </a:cubicBezTo>
                  <a:cubicBezTo>
                    <a:pt x="88" y="54"/>
                    <a:pt x="88" y="66"/>
                    <a:pt x="88" y="78"/>
                  </a:cubicBezTo>
                  <a:cubicBezTo>
                    <a:pt x="92" y="78"/>
                    <a:pt x="95" y="78"/>
                    <a:pt x="99" y="78"/>
                  </a:cubicBezTo>
                  <a:cubicBezTo>
                    <a:pt x="102" y="78"/>
                    <a:pt x="105" y="79"/>
                    <a:pt x="108" y="78"/>
                  </a:cubicBezTo>
                  <a:cubicBezTo>
                    <a:pt x="111" y="78"/>
                    <a:pt x="112" y="79"/>
                    <a:pt x="113" y="82"/>
                  </a:cubicBezTo>
                  <a:cubicBezTo>
                    <a:pt x="110" y="82"/>
                    <a:pt x="107" y="83"/>
                    <a:pt x="104" y="83"/>
                  </a:cubicBezTo>
                  <a:cubicBezTo>
                    <a:pt x="100" y="84"/>
                    <a:pt x="96" y="83"/>
                    <a:pt x="92" y="83"/>
                  </a:cubicBezTo>
                  <a:cubicBezTo>
                    <a:pt x="90" y="83"/>
                    <a:pt x="89" y="83"/>
                    <a:pt x="87" y="83"/>
                  </a:cubicBezTo>
                  <a:cubicBezTo>
                    <a:pt x="86" y="82"/>
                    <a:pt x="84" y="82"/>
                    <a:pt x="83" y="82"/>
                  </a:cubicBezTo>
                  <a:cubicBezTo>
                    <a:pt x="80" y="83"/>
                    <a:pt x="78" y="83"/>
                    <a:pt x="75" y="83"/>
                  </a:cubicBezTo>
                  <a:cubicBezTo>
                    <a:pt x="65" y="83"/>
                    <a:pt x="55" y="83"/>
                    <a:pt x="45" y="83"/>
                  </a:cubicBezTo>
                  <a:cubicBezTo>
                    <a:pt x="44" y="83"/>
                    <a:pt x="43" y="83"/>
                    <a:pt x="41" y="83"/>
                  </a:cubicBezTo>
                  <a:close/>
                  <a:moveTo>
                    <a:pt x="82" y="78"/>
                  </a:moveTo>
                  <a:cubicBezTo>
                    <a:pt x="82" y="66"/>
                    <a:pt x="82" y="54"/>
                    <a:pt x="82" y="43"/>
                  </a:cubicBezTo>
                  <a:cubicBezTo>
                    <a:pt x="72" y="41"/>
                    <a:pt x="61" y="40"/>
                    <a:pt x="51" y="38"/>
                  </a:cubicBezTo>
                  <a:cubicBezTo>
                    <a:pt x="50" y="38"/>
                    <a:pt x="49" y="39"/>
                    <a:pt x="49" y="40"/>
                  </a:cubicBezTo>
                  <a:cubicBezTo>
                    <a:pt x="47" y="48"/>
                    <a:pt x="44" y="55"/>
                    <a:pt x="43" y="63"/>
                  </a:cubicBezTo>
                  <a:cubicBezTo>
                    <a:pt x="41" y="68"/>
                    <a:pt x="41" y="73"/>
                    <a:pt x="41" y="78"/>
                  </a:cubicBezTo>
                  <a:cubicBezTo>
                    <a:pt x="55" y="78"/>
                    <a:pt x="69" y="78"/>
                    <a:pt x="82" y="78"/>
                  </a:cubicBezTo>
                  <a:close/>
                  <a:moveTo>
                    <a:pt x="44" y="37"/>
                  </a:moveTo>
                  <a:cubicBezTo>
                    <a:pt x="41" y="36"/>
                    <a:pt x="37" y="35"/>
                    <a:pt x="33" y="33"/>
                  </a:cubicBezTo>
                  <a:cubicBezTo>
                    <a:pt x="32" y="33"/>
                    <a:pt x="31" y="33"/>
                    <a:pt x="30" y="34"/>
                  </a:cubicBezTo>
                  <a:cubicBezTo>
                    <a:pt x="23" y="43"/>
                    <a:pt x="18" y="52"/>
                    <a:pt x="15" y="62"/>
                  </a:cubicBezTo>
                  <a:cubicBezTo>
                    <a:pt x="14" y="67"/>
                    <a:pt x="13" y="73"/>
                    <a:pt x="12" y="78"/>
                  </a:cubicBezTo>
                  <a:cubicBezTo>
                    <a:pt x="21" y="78"/>
                    <a:pt x="28" y="78"/>
                    <a:pt x="35" y="78"/>
                  </a:cubicBezTo>
                  <a:cubicBezTo>
                    <a:pt x="36" y="71"/>
                    <a:pt x="37" y="64"/>
                    <a:pt x="38" y="57"/>
                  </a:cubicBezTo>
                  <a:cubicBezTo>
                    <a:pt x="40" y="50"/>
                    <a:pt x="42" y="44"/>
                    <a:pt x="44" y="37"/>
                  </a:cubicBezTo>
                  <a:close/>
                  <a:moveTo>
                    <a:pt x="82" y="9"/>
                  </a:moveTo>
                  <a:cubicBezTo>
                    <a:pt x="72" y="9"/>
                    <a:pt x="57" y="21"/>
                    <a:pt x="52" y="34"/>
                  </a:cubicBezTo>
                  <a:cubicBezTo>
                    <a:pt x="62" y="35"/>
                    <a:pt x="72" y="36"/>
                    <a:pt x="82" y="37"/>
                  </a:cubicBezTo>
                  <a:cubicBezTo>
                    <a:pt x="82" y="27"/>
                    <a:pt x="82" y="18"/>
                    <a:pt x="82" y="9"/>
                  </a:cubicBezTo>
                  <a:close/>
                  <a:moveTo>
                    <a:pt x="118" y="34"/>
                  </a:moveTo>
                  <a:cubicBezTo>
                    <a:pt x="112" y="20"/>
                    <a:pt x="97" y="9"/>
                    <a:pt x="88" y="9"/>
                  </a:cubicBezTo>
                  <a:cubicBezTo>
                    <a:pt x="88" y="18"/>
                    <a:pt x="88" y="27"/>
                    <a:pt x="88" y="37"/>
                  </a:cubicBezTo>
                  <a:cubicBezTo>
                    <a:pt x="98" y="36"/>
                    <a:pt x="108" y="35"/>
                    <a:pt x="118" y="34"/>
                  </a:cubicBezTo>
                  <a:close/>
                  <a:moveTo>
                    <a:pt x="35" y="29"/>
                  </a:moveTo>
                  <a:cubicBezTo>
                    <a:pt x="39" y="30"/>
                    <a:pt x="42" y="31"/>
                    <a:pt x="45" y="32"/>
                  </a:cubicBezTo>
                  <a:cubicBezTo>
                    <a:pt x="46" y="32"/>
                    <a:pt x="47" y="32"/>
                    <a:pt x="47" y="31"/>
                  </a:cubicBezTo>
                  <a:cubicBezTo>
                    <a:pt x="52" y="25"/>
                    <a:pt x="56" y="19"/>
                    <a:pt x="60" y="13"/>
                  </a:cubicBezTo>
                  <a:cubicBezTo>
                    <a:pt x="51" y="16"/>
                    <a:pt x="43" y="21"/>
                    <a:pt x="35" y="29"/>
                  </a:cubicBezTo>
                  <a:close/>
                  <a:moveTo>
                    <a:pt x="109" y="13"/>
                  </a:moveTo>
                  <a:cubicBezTo>
                    <a:pt x="112" y="16"/>
                    <a:pt x="114" y="19"/>
                    <a:pt x="117" y="22"/>
                  </a:cubicBezTo>
                  <a:cubicBezTo>
                    <a:pt x="119" y="25"/>
                    <a:pt x="121" y="28"/>
                    <a:pt x="123" y="31"/>
                  </a:cubicBezTo>
                  <a:cubicBezTo>
                    <a:pt x="123" y="32"/>
                    <a:pt x="124" y="32"/>
                    <a:pt x="124" y="32"/>
                  </a:cubicBezTo>
                  <a:cubicBezTo>
                    <a:pt x="128" y="31"/>
                    <a:pt x="131" y="30"/>
                    <a:pt x="135" y="29"/>
                  </a:cubicBezTo>
                  <a:cubicBezTo>
                    <a:pt x="130" y="23"/>
                    <a:pt x="116" y="15"/>
                    <a:pt x="10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4102100" y="2079625"/>
              <a:ext cx="1065212" cy="609600"/>
            </a:xfrm>
            <a:custGeom>
              <a:avLst/>
              <a:gdLst>
                <a:gd name="T0" fmla="*/ 29 w 148"/>
                <a:gd name="T1" fmla="*/ 44 h 84"/>
                <a:gd name="T2" fmla="*/ 24 w 148"/>
                <a:gd name="T3" fmla="*/ 29 h 84"/>
                <a:gd name="T4" fmla="*/ 29 w 148"/>
                <a:gd name="T5" fmla="*/ 28 h 84"/>
                <a:gd name="T6" fmla="*/ 34 w 148"/>
                <a:gd name="T7" fmla="*/ 41 h 84"/>
                <a:gd name="T8" fmla="*/ 36 w 148"/>
                <a:gd name="T9" fmla="*/ 42 h 84"/>
                <a:gd name="T10" fmla="*/ 68 w 148"/>
                <a:gd name="T11" fmla="*/ 38 h 84"/>
                <a:gd name="T12" fmla="*/ 68 w 148"/>
                <a:gd name="T13" fmla="*/ 25 h 84"/>
                <a:gd name="T14" fmla="*/ 71 w 148"/>
                <a:gd name="T15" fmla="*/ 22 h 84"/>
                <a:gd name="T16" fmla="*/ 73 w 148"/>
                <a:gd name="T17" fmla="*/ 39 h 84"/>
                <a:gd name="T18" fmla="*/ 87 w 148"/>
                <a:gd name="T19" fmla="*/ 40 h 84"/>
                <a:gd name="T20" fmla="*/ 98 w 148"/>
                <a:gd name="T21" fmla="*/ 41 h 84"/>
                <a:gd name="T22" fmla="*/ 103 w 148"/>
                <a:gd name="T23" fmla="*/ 44 h 84"/>
                <a:gd name="T24" fmla="*/ 107 w 148"/>
                <a:gd name="T25" fmla="*/ 45 h 84"/>
                <a:gd name="T26" fmla="*/ 118 w 148"/>
                <a:gd name="T27" fmla="*/ 46 h 84"/>
                <a:gd name="T28" fmla="*/ 128 w 148"/>
                <a:gd name="T29" fmla="*/ 43 h 84"/>
                <a:gd name="T30" fmla="*/ 142 w 148"/>
                <a:gd name="T31" fmla="*/ 5 h 84"/>
                <a:gd name="T32" fmla="*/ 147 w 148"/>
                <a:gd name="T33" fmla="*/ 0 h 84"/>
                <a:gd name="T34" fmla="*/ 85 w 148"/>
                <a:gd name="T35" fmla="*/ 76 h 84"/>
                <a:gd name="T36" fmla="*/ 0 w 148"/>
                <a:gd name="T37" fmla="*/ 32 h 84"/>
                <a:gd name="T38" fmla="*/ 7 w 148"/>
                <a:gd name="T39" fmla="*/ 34 h 84"/>
                <a:gd name="T40" fmla="*/ 14 w 148"/>
                <a:gd name="T41" fmla="*/ 46 h 84"/>
                <a:gd name="T42" fmla="*/ 19 w 148"/>
                <a:gd name="T43" fmla="*/ 47 h 84"/>
                <a:gd name="T44" fmla="*/ 29 w 148"/>
                <a:gd name="T45" fmla="*/ 44 h 84"/>
                <a:gd name="T46" fmla="*/ 37 w 148"/>
                <a:gd name="T47" fmla="*/ 47 h 84"/>
                <a:gd name="T48" fmla="*/ 67 w 148"/>
                <a:gd name="T49" fmla="*/ 72 h 84"/>
                <a:gd name="T50" fmla="*/ 67 w 148"/>
                <a:gd name="T51" fmla="*/ 44 h 84"/>
                <a:gd name="T52" fmla="*/ 37 w 148"/>
                <a:gd name="T53" fmla="*/ 47 h 84"/>
                <a:gd name="T54" fmla="*/ 73 w 148"/>
                <a:gd name="T55" fmla="*/ 72 h 84"/>
                <a:gd name="T56" fmla="*/ 102 w 148"/>
                <a:gd name="T57" fmla="*/ 47 h 84"/>
                <a:gd name="T58" fmla="*/ 73 w 148"/>
                <a:gd name="T59" fmla="*/ 44 h 84"/>
                <a:gd name="T60" fmla="*/ 73 w 148"/>
                <a:gd name="T61" fmla="*/ 72 h 84"/>
                <a:gd name="T62" fmla="*/ 20 w 148"/>
                <a:gd name="T63" fmla="*/ 52 h 84"/>
                <a:gd name="T64" fmla="*/ 46 w 148"/>
                <a:gd name="T65" fmla="*/ 68 h 84"/>
                <a:gd name="T66" fmla="*/ 33 w 148"/>
                <a:gd name="T67" fmla="*/ 50 h 84"/>
                <a:gd name="T68" fmla="*/ 30 w 148"/>
                <a:gd name="T69" fmla="*/ 49 h 84"/>
                <a:gd name="T70" fmla="*/ 20 w 148"/>
                <a:gd name="T71" fmla="*/ 52 h 84"/>
                <a:gd name="T72" fmla="*/ 120 w 148"/>
                <a:gd name="T73" fmla="*/ 52 h 84"/>
                <a:gd name="T74" fmla="*/ 116 w 148"/>
                <a:gd name="T75" fmla="*/ 51 h 84"/>
                <a:gd name="T76" fmla="*/ 105 w 148"/>
                <a:gd name="T77" fmla="*/ 54 h 84"/>
                <a:gd name="T78" fmla="*/ 94 w 148"/>
                <a:gd name="T79" fmla="*/ 68 h 84"/>
                <a:gd name="T80" fmla="*/ 120 w 148"/>
                <a:gd name="T81" fmla="*/ 5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84">
                  <a:moveTo>
                    <a:pt x="29" y="44"/>
                  </a:moveTo>
                  <a:cubicBezTo>
                    <a:pt x="28" y="39"/>
                    <a:pt x="26" y="34"/>
                    <a:pt x="24" y="29"/>
                  </a:cubicBezTo>
                  <a:cubicBezTo>
                    <a:pt x="26" y="29"/>
                    <a:pt x="28" y="28"/>
                    <a:pt x="29" y="28"/>
                  </a:cubicBezTo>
                  <a:cubicBezTo>
                    <a:pt x="31" y="33"/>
                    <a:pt x="32" y="37"/>
                    <a:pt x="34" y="41"/>
                  </a:cubicBezTo>
                  <a:cubicBezTo>
                    <a:pt x="34" y="42"/>
                    <a:pt x="36" y="42"/>
                    <a:pt x="36" y="42"/>
                  </a:cubicBezTo>
                  <a:cubicBezTo>
                    <a:pt x="47" y="41"/>
                    <a:pt x="57" y="40"/>
                    <a:pt x="68" y="38"/>
                  </a:cubicBezTo>
                  <a:cubicBezTo>
                    <a:pt x="68" y="34"/>
                    <a:pt x="68" y="30"/>
                    <a:pt x="68" y="25"/>
                  </a:cubicBezTo>
                  <a:cubicBezTo>
                    <a:pt x="67" y="23"/>
                    <a:pt x="68" y="22"/>
                    <a:pt x="71" y="22"/>
                  </a:cubicBezTo>
                  <a:cubicBezTo>
                    <a:pt x="71" y="28"/>
                    <a:pt x="72" y="33"/>
                    <a:pt x="73" y="39"/>
                  </a:cubicBezTo>
                  <a:cubicBezTo>
                    <a:pt x="78" y="39"/>
                    <a:pt x="82" y="39"/>
                    <a:pt x="87" y="40"/>
                  </a:cubicBezTo>
                  <a:cubicBezTo>
                    <a:pt x="91" y="40"/>
                    <a:pt x="94" y="41"/>
                    <a:pt x="98" y="41"/>
                  </a:cubicBezTo>
                  <a:cubicBezTo>
                    <a:pt x="100" y="42"/>
                    <a:pt x="101" y="43"/>
                    <a:pt x="103" y="44"/>
                  </a:cubicBezTo>
                  <a:cubicBezTo>
                    <a:pt x="104" y="44"/>
                    <a:pt x="106" y="45"/>
                    <a:pt x="107" y="45"/>
                  </a:cubicBezTo>
                  <a:cubicBezTo>
                    <a:pt x="111" y="43"/>
                    <a:pt x="114" y="45"/>
                    <a:pt x="118" y="46"/>
                  </a:cubicBezTo>
                  <a:cubicBezTo>
                    <a:pt x="124" y="48"/>
                    <a:pt x="124" y="48"/>
                    <a:pt x="128" y="43"/>
                  </a:cubicBezTo>
                  <a:cubicBezTo>
                    <a:pt x="136" y="31"/>
                    <a:pt x="141" y="19"/>
                    <a:pt x="142" y="5"/>
                  </a:cubicBezTo>
                  <a:cubicBezTo>
                    <a:pt x="142" y="1"/>
                    <a:pt x="145" y="2"/>
                    <a:pt x="147" y="0"/>
                  </a:cubicBezTo>
                  <a:cubicBezTo>
                    <a:pt x="148" y="28"/>
                    <a:pt x="128" y="67"/>
                    <a:pt x="85" y="76"/>
                  </a:cubicBezTo>
                  <a:cubicBezTo>
                    <a:pt x="44" y="84"/>
                    <a:pt x="10" y="58"/>
                    <a:pt x="0" y="32"/>
                  </a:cubicBezTo>
                  <a:cubicBezTo>
                    <a:pt x="4" y="30"/>
                    <a:pt x="4" y="31"/>
                    <a:pt x="7" y="34"/>
                  </a:cubicBezTo>
                  <a:cubicBezTo>
                    <a:pt x="9" y="38"/>
                    <a:pt x="12" y="42"/>
                    <a:pt x="14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22" y="46"/>
                    <a:pt x="26" y="45"/>
                    <a:pt x="29" y="44"/>
                  </a:cubicBezTo>
                  <a:close/>
                  <a:moveTo>
                    <a:pt x="37" y="47"/>
                  </a:moveTo>
                  <a:cubicBezTo>
                    <a:pt x="43" y="60"/>
                    <a:pt x="56" y="72"/>
                    <a:pt x="67" y="72"/>
                  </a:cubicBezTo>
                  <a:cubicBezTo>
                    <a:pt x="67" y="63"/>
                    <a:pt x="67" y="53"/>
                    <a:pt x="67" y="44"/>
                  </a:cubicBezTo>
                  <a:cubicBezTo>
                    <a:pt x="57" y="45"/>
                    <a:pt x="47" y="46"/>
                    <a:pt x="37" y="47"/>
                  </a:cubicBezTo>
                  <a:close/>
                  <a:moveTo>
                    <a:pt x="73" y="72"/>
                  </a:moveTo>
                  <a:cubicBezTo>
                    <a:pt x="84" y="71"/>
                    <a:pt x="99" y="58"/>
                    <a:pt x="102" y="47"/>
                  </a:cubicBezTo>
                  <a:cubicBezTo>
                    <a:pt x="93" y="45"/>
                    <a:pt x="83" y="44"/>
                    <a:pt x="73" y="44"/>
                  </a:cubicBezTo>
                  <a:cubicBezTo>
                    <a:pt x="73" y="54"/>
                    <a:pt x="73" y="63"/>
                    <a:pt x="73" y="72"/>
                  </a:cubicBezTo>
                  <a:close/>
                  <a:moveTo>
                    <a:pt x="20" y="52"/>
                  </a:moveTo>
                  <a:cubicBezTo>
                    <a:pt x="28" y="59"/>
                    <a:pt x="36" y="65"/>
                    <a:pt x="46" y="68"/>
                  </a:cubicBezTo>
                  <a:cubicBezTo>
                    <a:pt x="41" y="63"/>
                    <a:pt x="36" y="57"/>
                    <a:pt x="33" y="50"/>
                  </a:cubicBezTo>
                  <a:cubicBezTo>
                    <a:pt x="32" y="50"/>
                    <a:pt x="31" y="49"/>
                    <a:pt x="30" y="49"/>
                  </a:cubicBezTo>
                  <a:cubicBezTo>
                    <a:pt x="27" y="50"/>
                    <a:pt x="24" y="51"/>
                    <a:pt x="20" y="52"/>
                  </a:cubicBezTo>
                  <a:close/>
                  <a:moveTo>
                    <a:pt x="120" y="52"/>
                  </a:moveTo>
                  <a:cubicBezTo>
                    <a:pt x="118" y="52"/>
                    <a:pt x="117" y="51"/>
                    <a:pt x="116" y="51"/>
                  </a:cubicBezTo>
                  <a:cubicBezTo>
                    <a:pt x="109" y="49"/>
                    <a:pt x="109" y="49"/>
                    <a:pt x="105" y="54"/>
                  </a:cubicBezTo>
                  <a:cubicBezTo>
                    <a:pt x="102" y="59"/>
                    <a:pt x="98" y="63"/>
                    <a:pt x="94" y="68"/>
                  </a:cubicBezTo>
                  <a:cubicBezTo>
                    <a:pt x="104" y="64"/>
                    <a:pt x="112" y="59"/>
                    <a:pt x="12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4591050" y="1898650"/>
              <a:ext cx="511175" cy="479425"/>
            </a:xfrm>
            <a:custGeom>
              <a:avLst/>
              <a:gdLst>
                <a:gd name="T0" fmla="*/ 46 w 71"/>
                <a:gd name="T1" fmla="*/ 52 h 66"/>
                <a:gd name="T2" fmla="*/ 46 w 71"/>
                <a:gd name="T3" fmla="*/ 56 h 66"/>
                <a:gd name="T4" fmla="*/ 44 w 71"/>
                <a:gd name="T5" fmla="*/ 61 h 66"/>
                <a:gd name="T6" fmla="*/ 37 w 71"/>
                <a:gd name="T7" fmla="*/ 66 h 66"/>
                <a:gd name="T8" fmla="*/ 40 w 71"/>
                <a:gd name="T9" fmla="*/ 34 h 66"/>
                <a:gd name="T10" fmla="*/ 19 w 71"/>
                <a:gd name="T11" fmla="*/ 39 h 66"/>
                <a:gd name="T12" fmla="*/ 11 w 71"/>
                <a:gd name="T13" fmla="*/ 48 h 66"/>
                <a:gd name="T14" fmla="*/ 10 w 71"/>
                <a:gd name="T15" fmla="*/ 51 h 66"/>
                <a:gd name="T16" fmla="*/ 8 w 71"/>
                <a:gd name="T17" fmla="*/ 53 h 66"/>
                <a:gd name="T18" fmla="*/ 7 w 71"/>
                <a:gd name="T19" fmla="*/ 53 h 66"/>
                <a:gd name="T20" fmla="*/ 8 w 71"/>
                <a:gd name="T21" fmla="*/ 43 h 66"/>
                <a:gd name="T22" fmla="*/ 6 w 71"/>
                <a:gd name="T23" fmla="*/ 38 h 66"/>
                <a:gd name="T24" fmla="*/ 0 w 71"/>
                <a:gd name="T25" fmla="*/ 31 h 66"/>
                <a:gd name="T26" fmla="*/ 2 w 71"/>
                <a:gd name="T27" fmla="*/ 31 h 66"/>
                <a:gd name="T28" fmla="*/ 4 w 71"/>
                <a:gd name="T29" fmla="*/ 32 h 66"/>
                <a:gd name="T30" fmla="*/ 20 w 71"/>
                <a:gd name="T31" fmla="*/ 34 h 66"/>
                <a:gd name="T32" fmla="*/ 38 w 71"/>
                <a:gd name="T33" fmla="*/ 27 h 66"/>
                <a:gd name="T34" fmla="*/ 17 w 71"/>
                <a:gd name="T35" fmla="*/ 2 h 66"/>
                <a:gd name="T36" fmla="*/ 25 w 71"/>
                <a:gd name="T37" fmla="*/ 2 h 66"/>
                <a:gd name="T38" fmla="*/ 31 w 71"/>
                <a:gd name="T39" fmla="*/ 5 h 66"/>
                <a:gd name="T40" fmla="*/ 32 w 71"/>
                <a:gd name="T41" fmla="*/ 8 h 66"/>
                <a:gd name="T42" fmla="*/ 39 w 71"/>
                <a:gd name="T43" fmla="*/ 11 h 66"/>
                <a:gd name="T44" fmla="*/ 41 w 71"/>
                <a:gd name="T45" fmla="*/ 15 h 66"/>
                <a:gd name="T46" fmla="*/ 40 w 71"/>
                <a:gd name="T47" fmla="*/ 15 h 66"/>
                <a:gd name="T48" fmla="*/ 48 w 71"/>
                <a:gd name="T49" fmla="*/ 21 h 66"/>
                <a:gd name="T50" fmla="*/ 52 w 71"/>
                <a:gd name="T51" fmla="*/ 22 h 66"/>
                <a:gd name="T52" fmla="*/ 64 w 71"/>
                <a:gd name="T53" fmla="*/ 19 h 66"/>
                <a:gd name="T54" fmla="*/ 70 w 71"/>
                <a:gd name="T55" fmla="*/ 20 h 66"/>
                <a:gd name="T56" fmla="*/ 66 w 71"/>
                <a:gd name="T57" fmla="*/ 25 h 66"/>
                <a:gd name="T58" fmla="*/ 54 w 71"/>
                <a:gd name="T59" fmla="*/ 29 h 66"/>
                <a:gd name="T60" fmla="*/ 51 w 71"/>
                <a:gd name="T61" fmla="*/ 32 h 66"/>
                <a:gd name="T62" fmla="*/ 50 w 71"/>
                <a:gd name="T63" fmla="*/ 39 h 66"/>
                <a:gd name="T64" fmla="*/ 51 w 71"/>
                <a:gd name="T65" fmla="*/ 44 h 66"/>
                <a:gd name="T66" fmla="*/ 50 w 71"/>
                <a:gd name="T67" fmla="*/ 46 h 66"/>
                <a:gd name="T68" fmla="*/ 46 w 71"/>
                <a:gd name="T6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66">
                  <a:moveTo>
                    <a:pt x="46" y="52"/>
                  </a:moveTo>
                  <a:cubicBezTo>
                    <a:pt x="49" y="54"/>
                    <a:pt x="49" y="54"/>
                    <a:pt x="46" y="56"/>
                  </a:cubicBezTo>
                  <a:cubicBezTo>
                    <a:pt x="45" y="57"/>
                    <a:pt x="44" y="59"/>
                    <a:pt x="44" y="61"/>
                  </a:cubicBezTo>
                  <a:cubicBezTo>
                    <a:pt x="43" y="65"/>
                    <a:pt x="42" y="65"/>
                    <a:pt x="37" y="66"/>
                  </a:cubicBezTo>
                  <a:cubicBezTo>
                    <a:pt x="38" y="55"/>
                    <a:pt x="39" y="45"/>
                    <a:pt x="40" y="34"/>
                  </a:cubicBezTo>
                  <a:cubicBezTo>
                    <a:pt x="33" y="36"/>
                    <a:pt x="26" y="38"/>
                    <a:pt x="19" y="39"/>
                  </a:cubicBezTo>
                  <a:cubicBezTo>
                    <a:pt x="14" y="40"/>
                    <a:pt x="12" y="43"/>
                    <a:pt x="11" y="48"/>
                  </a:cubicBezTo>
                  <a:cubicBezTo>
                    <a:pt x="11" y="49"/>
                    <a:pt x="10" y="50"/>
                    <a:pt x="10" y="51"/>
                  </a:cubicBezTo>
                  <a:cubicBezTo>
                    <a:pt x="9" y="52"/>
                    <a:pt x="8" y="52"/>
                    <a:pt x="8" y="53"/>
                  </a:cubicBezTo>
                  <a:cubicBezTo>
                    <a:pt x="8" y="53"/>
                    <a:pt x="7" y="53"/>
                    <a:pt x="7" y="53"/>
                  </a:cubicBezTo>
                  <a:cubicBezTo>
                    <a:pt x="7" y="49"/>
                    <a:pt x="8" y="46"/>
                    <a:pt x="8" y="43"/>
                  </a:cubicBezTo>
                  <a:cubicBezTo>
                    <a:pt x="8" y="42"/>
                    <a:pt x="7" y="40"/>
                    <a:pt x="6" y="38"/>
                  </a:cubicBezTo>
                  <a:cubicBezTo>
                    <a:pt x="4" y="36"/>
                    <a:pt x="2" y="34"/>
                    <a:pt x="0" y="31"/>
                  </a:cubicBezTo>
                  <a:cubicBezTo>
                    <a:pt x="1" y="31"/>
                    <a:pt x="2" y="30"/>
                    <a:pt x="2" y="31"/>
                  </a:cubicBezTo>
                  <a:cubicBezTo>
                    <a:pt x="3" y="31"/>
                    <a:pt x="4" y="31"/>
                    <a:pt x="4" y="32"/>
                  </a:cubicBezTo>
                  <a:cubicBezTo>
                    <a:pt x="9" y="37"/>
                    <a:pt x="14" y="37"/>
                    <a:pt x="20" y="34"/>
                  </a:cubicBezTo>
                  <a:cubicBezTo>
                    <a:pt x="26" y="31"/>
                    <a:pt x="31" y="29"/>
                    <a:pt x="38" y="27"/>
                  </a:cubicBezTo>
                  <a:cubicBezTo>
                    <a:pt x="30" y="19"/>
                    <a:pt x="24" y="11"/>
                    <a:pt x="17" y="2"/>
                  </a:cubicBezTo>
                  <a:cubicBezTo>
                    <a:pt x="20" y="0"/>
                    <a:pt x="22" y="0"/>
                    <a:pt x="25" y="2"/>
                  </a:cubicBezTo>
                  <a:cubicBezTo>
                    <a:pt x="27" y="4"/>
                    <a:pt x="28" y="6"/>
                    <a:pt x="31" y="5"/>
                  </a:cubicBezTo>
                  <a:cubicBezTo>
                    <a:pt x="34" y="4"/>
                    <a:pt x="33" y="7"/>
                    <a:pt x="32" y="8"/>
                  </a:cubicBezTo>
                  <a:cubicBezTo>
                    <a:pt x="34" y="10"/>
                    <a:pt x="36" y="13"/>
                    <a:pt x="39" y="11"/>
                  </a:cubicBezTo>
                  <a:cubicBezTo>
                    <a:pt x="40" y="12"/>
                    <a:pt x="40" y="13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3" y="17"/>
                    <a:pt x="45" y="19"/>
                    <a:pt x="48" y="21"/>
                  </a:cubicBezTo>
                  <a:cubicBezTo>
                    <a:pt x="49" y="22"/>
                    <a:pt x="51" y="22"/>
                    <a:pt x="52" y="22"/>
                  </a:cubicBezTo>
                  <a:cubicBezTo>
                    <a:pt x="56" y="21"/>
                    <a:pt x="60" y="19"/>
                    <a:pt x="64" y="19"/>
                  </a:cubicBezTo>
                  <a:cubicBezTo>
                    <a:pt x="66" y="18"/>
                    <a:pt x="69" y="19"/>
                    <a:pt x="70" y="20"/>
                  </a:cubicBezTo>
                  <a:cubicBezTo>
                    <a:pt x="71" y="23"/>
                    <a:pt x="68" y="24"/>
                    <a:pt x="66" y="25"/>
                  </a:cubicBezTo>
                  <a:cubicBezTo>
                    <a:pt x="62" y="27"/>
                    <a:pt x="58" y="28"/>
                    <a:pt x="54" y="29"/>
                  </a:cubicBezTo>
                  <a:cubicBezTo>
                    <a:pt x="53" y="30"/>
                    <a:pt x="52" y="31"/>
                    <a:pt x="51" y="32"/>
                  </a:cubicBezTo>
                  <a:cubicBezTo>
                    <a:pt x="51" y="35"/>
                    <a:pt x="50" y="37"/>
                    <a:pt x="50" y="39"/>
                  </a:cubicBezTo>
                  <a:cubicBezTo>
                    <a:pt x="49" y="40"/>
                    <a:pt x="48" y="42"/>
                    <a:pt x="51" y="44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47" y="47"/>
                    <a:pt x="47" y="50"/>
                    <a:pt x="4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3727451" y="1963738"/>
              <a:ext cx="892175" cy="319087"/>
            </a:xfrm>
            <a:custGeom>
              <a:avLst/>
              <a:gdLst>
                <a:gd name="T0" fmla="*/ 124 w 124"/>
                <a:gd name="T1" fmla="*/ 34 h 44"/>
                <a:gd name="T2" fmla="*/ 107 w 124"/>
                <a:gd name="T3" fmla="*/ 36 h 44"/>
                <a:gd name="T4" fmla="*/ 56 w 124"/>
                <a:gd name="T5" fmla="*/ 43 h 44"/>
                <a:gd name="T6" fmla="*/ 17 w 124"/>
                <a:gd name="T7" fmla="*/ 40 h 44"/>
                <a:gd name="T8" fmla="*/ 6 w 124"/>
                <a:gd name="T9" fmla="*/ 35 h 44"/>
                <a:gd name="T10" fmla="*/ 3 w 124"/>
                <a:gd name="T11" fmla="*/ 21 h 44"/>
                <a:gd name="T12" fmla="*/ 7 w 124"/>
                <a:gd name="T13" fmla="*/ 15 h 44"/>
                <a:gd name="T14" fmla="*/ 33 w 124"/>
                <a:gd name="T15" fmla="*/ 0 h 44"/>
                <a:gd name="T16" fmla="*/ 21 w 124"/>
                <a:gd name="T17" fmla="*/ 8 h 44"/>
                <a:gd name="T18" fmla="*/ 9 w 124"/>
                <a:gd name="T19" fmla="*/ 18 h 44"/>
                <a:gd name="T20" fmla="*/ 13 w 124"/>
                <a:gd name="T21" fmla="*/ 34 h 44"/>
                <a:gd name="T22" fmla="*/ 41 w 124"/>
                <a:gd name="T23" fmla="*/ 39 h 44"/>
                <a:gd name="T24" fmla="*/ 120 w 124"/>
                <a:gd name="T25" fmla="*/ 32 h 44"/>
                <a:gd name="T26" fmla="*/ 124 w 124"/>
                <a:gd name="T2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44">
                  <a:moveTo>
                    <a:pt x="124" y="34"/>
                  </a:moveTo>
                  <a:cubicBezTo>
                    <a:pt x="118" y="34"/>
                    <a:pt x="112" y="36"/>
                    <a:pt x="107" y="36"/>
                  </a:cubicBezTo>
                  <a:cubicBezTo>
                    <a:pt x="90" y="39"/>
                    <a:pt x="73" y="41"/>
                    <a:pt x="56" y="43"/>
                  </a:cubicBezTo>
                  <a:cubicBezTo>
                    <a:pt x="43" y="44"/>
                    <a:pt x="29" y="44"/>
                    <a:pt x="17" y="40"/>
                  </a:cubicBezTo>
                  <a:cubicBezTo>
                    <a:pt x="13" y="39"/>
                    <a:pt x="9" y="37"/>
                    <a:pt x="6" y="35"/>
                  </a:cubicBezTo>
                  <a:cubicBezTo>
                    <a:pt x="1" y="31"/>
                    <a:pt x="0" y="26"/>
                    <a:pt x="3" y="21"/>
                  </a:cubicBezTo>
                  <a:cubicBezTo>
                    <a:pt x="4" y="19"/>
                    <a:pt x="5" y="17"/>
                    <a:pt x="7" y="15"/>
                  </a:cubicBezTo>
                  <a:cubicBezTo>
                    <a:pt x="14" y="8"/>
                    <a:pt x="24" y="4"/>
                    <a:pt x="33" y="0"/>
                  </a:cubicBezTo>
                  <a:cubicBezTo>
                    <a:pt x="29" y="3"/>
                    <a:pt x="25" y="5"/>
                    <a:pt x="21" y="8"/>
                  </a:cubicBezTo>
                  <a:cubicBezTo>
                    <a:pt x="17" y="11"/>
                    <a:pt x="13" y="14"/>
                    <a:pt x="9" y="18"/>
                  </a:cubicBezTo>
                  <a:cubicBezTo>
                    <a:pt x="3" y="25"/>
                    <a:pt x="4" y="30"/>
                    <a:pt x="13" y="34"/>
                  </a:cubicBezTo>
                  <a:cubicBezTo>
                    <a:pt x="22" y="38"/>
                    <a:pt x="31" y="38"/>
                    <a:pt x="41" y="39"/>
                  </a:cubicBezTo>
                  <a:cubicBezTo>
                    <a:pt x="68" y="41"/>
                    <a:pt x="94" y="38"/>
                    <a:pt x="120" y="32"/>
                  </a:cubicBezTo>
                  <a:cubicBezTo>
                    <a:pt x="122" y="31"/>
                    <a:pt x="122" y="31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5124450" y="1703388"/>
              <a:ext cx="323850" cy="355600"/>
            </a:xfrm>
            <a:custGeom>
              <a:avLst/>
              <a:gdLst>
                <a:gd name="T0" fmla="*/ 3 w 45"/>
                <a:gd name="T1" fmla="*/ 1 h 49"/>
                <a:gd name="T2" fmla="*/ 31 w 45"/>
                <a:gd name="T3" fmla="*/ 3 h 49"/>
                <a:gd name="T4" fmla="*/ 39 w 45"/>
                <a:gd name="T5" fmla="*/ 7 h 49"/>
                <a:gd name="T6" fmla="*/ 43 w 45"/>
                <a:gd name="T7" fmla="*/ 20 h 49"/>
                <a:gd name="T8" fmla="*/ 34 w 45"/>
                <a:gd name="T9" fmla="*/ 30 h 49"/>
                <a:gd name="T10" fmla="*/ 1 w 45"/>
                <a:gd name="T11" fmla="*/ 49 h 49"/>
                <a:gd name="T12" fmla="*/ 0 w 45"/>
                <a:gd name="T13" fmla="*/ 44 h 49"/>
                <a:gd name="T14" fmla="*/ 16 w 45"/>
                <a:gd name="T15" fmla="*/ 36 h 49"/>
                <a:gd name="T16" fmla="*/ 32 w 45"/>
                <a:gd name="T17" fmla="*/ 26 h 49"/>
                <a:gd name="T18" fmla="*/ 38 w 45"/>
                <a:gd name="T19" fmla="*/ 20 h 49"/>
                <a:gd name="T20" fmla="*/ 36 w 45"/>
                <a:gd name="T21" fmla="*/ 9 h 49"/>
                <a:gd name="T22" fmla="*/ 26 w 45"/>
                <a:gd name="T23" fmla="*/ 5 h 49"/>
                <a:gd name="T24" fmla="*/ 6 w 45"/>
                <a:gd name="T25" fmla="*/ 1 h 49"/>
                <a:gd name="T26" fmla="*/ 3 w 45"/>
                <a:gd name="T27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9">
                  <a:moveTo>
                    <a:pt x="3" y="1"/>
                  </a:moveTo>
                  <a:cubicBezTo>
                    <a:pt x="12" y="0"/>
                    <a:pt x="22" y="0"/>
                    <a:pt x="31" y="3"/>
                  </a:cubicBezTo>
                  <a:cubicBezTo>
                    <a:pt x="34" y="4"/>
                    <a:pt x="37" y="5"/>
                    <a:pt x="39" y="7"/>
                  </a:cubicBezTo>
                  <a:cubicBezTo>
                    <a:pt x="44" y="10"/>
                    <a:pt x="45" y="15"/>
                    <a:pt x="43" y="20"/>
                  </a:cubicBezTo>
                  <a:cubicBezTo>
                    <a:pt x="40" y="24"/>
                    <a:pt x="38" y="28"/>
                    <a:pt x="34" y="30"/>
                  </a:cubicBezTo>
                  <a:cubicBezTo>
                    <a:pt x="27" y="37"/>
                    <a:pt x="11" y="46"/>
                    <a:pt x="1" y="49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5" y="42"/>
                    <a:pt x="11" y="39"/>
                    <a:pt x="16" y="36"/>
                  </a:cubicBezTo>
                  <a:cubicBezTo>
                    <a:pt x="21" y="33"/>
                    <a:pt x="27" y="30"/>
                    <a:pt x="32" y="26"/>
                  </a:cubicBezTo>
                  <a:cubicBezTo>
                    <a:pt x="35" y="24"/>
                    <a:pt x="36" y="22"/>
                    <a:pt x="38" y="20"/>
                  </a:cubicBezTo>
                  <a:cubicBezTo>
                    <a:pt x="41" y="16"/>
                    <a:pt x="40" y="12"/>
                    <a:pt x="36" y="9"/>
                  </a:cubicBezTo>
                  <a:cubicBezTo>
                    <a:pt x="33" y="7"/>
                    <a:pt x="30" y="6"/>
                    <a:pt x="26" y="5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1329268" y="2610297"/>
            <a:ext cx="1370400" cy="953212"/>
            <a:chOff x="3727451" y="1492251"/>
            <a:chExt cx="1720849" cy="1196974"/>
          </a:xfrm>
          <a:solidFill>
            <a:srgbClr val="467EA6"/>
          </a:solidFill>
        </p:grpSpPr>
        <p:sp>
          <p:nvSpPr>
            <p:cNvPr id="40" name="Freeform 5"/>
            <p:cNvSpPr>
              <a:spLocks noEditPoints="1"/>
            </p:cNvSpPr>
            <p:nvPr/>
          </p:nvSpPr>
          <p:spPr bwMode="auto">
            <a:xfrm>
              <a:off x="3994150" y="1492251"/>
              <a:ext cx="1158875" cy="725487"/>
            </a:xfrm>
            <a:custGeom>
              <a:avLst/>
              <a:gdLst>
                <a:gd name="T0" fmla="*/ 42 w 161"/>
                <a:gd name="T1" fmla="*/ 99 h 100"/>
                <a:gd name="T2" fmla="*/ 36 w 161"/>
                <a:gd name="T3" fmla="*/ 84 h 100"/>
                <a:gd name="T4" fmla="*/ 15 w 161"/>
                <a:gd name="T5" fmla="*/ 100 h 100"/>
                <a:gd name="T6" fmla="*/ 76 w 161"/>
                <a:gd name="T7" fmla="*/ 4 h 100"/>
                <a:gd name="T8" fmla="*/ 156 w 161"/>
                <a:gd name="T9" fmla="*/ 69 h 100"/>
                <a:gd name="T10" fmla="*/ 141 w 161"/>
                <a:gd name="T11" fmla="*/ 35 h 100"/>
                <a:gd name="T12" fmla="*/ 126 w 161"/>
                <a:gd name="T13" fmla="*/ 37 h 100"/>
                <a:gd name="T14" fmla="*/ 128 w 161"/>
                <a:gd name="T15" fmla="*/ 66 h 100"/>
                <a:gd name="T16" fmla="*/ 118 w 161"/>
                <a:gd name="T17" fmla="*/ 39 h 100"/>
                <a:gd name="T18" fmla="*/ 88 w 161"/>
                <a:gd name="T19" fmla="*/ 42 h 100"/>
                <a:gd name="T20" fmla="*/ 99 w 161"/>
                <a:gd name="T21" fmla="*/ 78 h 100"/>
                <a:gd name="T22" fmla="*/ 113 w 161"/>
                <a:gd name="T23" fmla="*/ 82 h 100"/>
                <a:gd name="T24" fmla="*/ 92 w 161"/>
                <a:gd name="T25" fmla="*/ 83 h 100"/>
                <a:gd name="T26" fmla="*/ 83 w 161"/>
                <a:gd name="T27" fmla="*/ 82 h 100"/>
                <a:gd name="T28" fmla="*/ 45 w 161"/>
                <a:gd name="T29" fmla="*/ 83 h 100"/>
                <a:gd name="T30" fmla="*/ 82 w 161"/>
                <a:gd name="T31" fmla="*/ 78 h 100"/>
                <a:gd name="T32" fmla="*/ 51 w 161"/>
                <a:gd name="T33" fmla="*/ 38 h 100"/>
                <a:gd name="T34" fmla="*/ 43 w 161"/>
                <a:gd name="T35" fmla="*/ 63 h 100"/>
                <a:gd name="T36" fmla="*/ 82 w 161"/>
                <a:gd name="T37" fmla="*/ 78 h 100"/>
                <a:gd name="T38" fmla="*/ 33 w 161"/>
                <a:gd name="T39" fmla="*/ 33 h 100"/>
                <a:gd name="T40" fmla="*/ 15 w 161"/>
                <a:gd name="T41" fmla="*/ 62 h 100"/>
                <a:gd name="T42" fmla="*/ 35 w 161"/>
                <a:gd name="T43" fmla="*/ 78 h 100"/>
                <a:gd name="T44" fmla="*/ 44 w 161"/>
                <a:gd name="T45" fmla="*/ 37 h 100"/>
                <a:gd name="T46" fmla="*/ 52 w 161"/>
                <a:gd name="T47" fmla="*/ 34 h 100"/>
                <a:gd name="T48" fmla="*/ 82 w 161"/>
                <a:gd name="T49" fmla="*/ 9 h 100"/>
                <a:gd name="T50" fmla="*/ 88 w 161"/>
                <a:gd name="T51" fmla="*/ 9 h 100"/>
                <a:gd name="T52" fmla="*/ 118 w 161"/>
                <a:gd name="T53" fmla="*/ 34 h 100"/>
                <a:gd name="T54" fmla="*/ 45 w 161"/>
                <a:gd name="T55" fmla="*/ 32 h 100"/>
                <a:gd name="T56" fmla="*/ 60 w 161"/>
                <a:gd name="T57" fmla="*/ 13 h 100"/>
                <a:gd name="T58" fmla="*/ 109 w 161"/>
                <a:gd name="T59" fmla="*/ 13 h 100"/>
                <a:gd name="T60" fmla="*/ 123 w 161"/>
                <a:gd name="T61" fmla="*/ 31 h 100"/>
                <a:gd name="T62" fmla="*/ 135 w 161"/>
                <a:gd name="T63" fmla="*/ 2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00">
                  <a:moveTo>
                    <a:pt x="41" y="83"/>
                  </a:moveTo>
                  <a:cubicBezTo>
                    <a:pt x="41" y="89"/>
                    <a:pt x="42" y="94"/>
                    <a:pt x="42" y="99"/>
                  </a:cubicBezTo>
                  <a:cubicBezTo>
                    <a:pt x="41" y="99"/>
                    <a:pt x="39" y="99"/>
                    <a:pt x="37" y="100"/>
                  </a:cubicBezTo>
                  <a:cubicBezTo>
                    <a:pt x="37" y="94"/>
                    <a:pt x="36" y="89"/>
                    <a:pt x="36" y="84"/>
                  </a:cubicBezTo>
                  <a:cubicBezTo>
                    <a:pt x="28" y="84"/>
                    <a:pt x="21" y="84"/>
                    <a:pt x="13" y="84"/>
                  </a:cubicBezTo>
                  <a:cubicBezTo>
                    <a:pt x="13" y="89"/>
                    <a:pt x="14" y="94"/>
                    <a:pt x="15" y="100"/>
                  </a:cubicBezTo>
                  <a:cubicBezTo>
                    <a:pt x="10" y="100"/>
                    <a:pt x="10" y="100"/>
                    <a:pt x="9" y="96"/>
                  </a:cubicBezTo>
                  <a:cubicBezTo>
                    <a:pt x="0" y="52"/>
                    <a:pt x="32" y="9"/>
                    <a:pt x="76" y="4"/>
                  </a:cubicBezTo>
                  <a:cubicBezTo>
                    <a:pt x="116" y="0"/>
                    <a:pt x="150" y="24"/>
                    <a:pt x="160" y="62"/>
                  </a:cubicBezTo>
                  <a:cubicBezTo>
                    <a:pt x="161" y="67"/>
                    <a:pt x="161" y="67"/>
                    <a:pt x="156" y="69"/>
                  </a:cubicBezTo>
                  <a:cubicBezTo>
                    <a:pt x="156" y="66"/>
                    <a:pt x="155" y="64"/>
                    <a:pt x="155" y="62"/>
                  </a:cubicBezTo>
                  <a:cubicBezTo>
                    <a:pt x="152" y="52"/>
                    <a:pt x="147" y="43"/>
                    <a:pt x="141" y="35"/>
                  </a:cubicBezTo>
                  <a:cubicBezTo>
                    <a:pt x="139" y="33"/>
                    <a:pt x="138" y="33"/>
                    <a:pt x="136" y="34"/>
                  </a:cubicBezTo>
                  <a:cubicBezTo>
                    <a:pt x="133" y="35"/>
                    <a:pt x="129" y="36"/>
                    <a:pt x="126" y="37"/>
                  </a:cubicBezTo>
                  <a:cubicBezTo>
                    <a:pt x="130" y="49"/>
                    <a:pt x="133" y="61"/>
                    <a:pt x="134" y="74"/>
                  </a:cubicBezTo>
                  <a:cubicBezTo>
                    <a:pt x="131" y="72"/>
                    <a:pt x="128" y="70"/>
                    <a:pt x="128" y="66"/>
                  </a:cubicBezTo>
                  <a:cubicBezTo>
                    <a:pt x="127" y="57"/>
                    <a:pt x="125" y="49"/>
                    <a:pt x="121" y="41"/>
                  </a:cubicBezTo>
                  <a:cubicBezTo>
                    <a:pt x="121" y="39"/>
                    <a:pt x="120" y="38"/>
                    <a:pt x="118" y="39"/>
                  </a:cubicBezTo>
                  <a:cubicBezTo>
                    <a:pt x="109" y="40"/>
                    <a:pt x="100" y="41"/>
                    <a:pt x="91" y="42"/>
                  </a:cubicBezTo>
                  <a:cubicBezTo>
                    <a:pt x="90" y="42"/>
                    <a:pt x="89" y="42"/>
                    <a:pt x="88" y="42"/>
                  </a:cubicBezTo>
                  <a:cubicBezTo>
                    <a:pt x="88" y="54"/>
                    <a:pt x="88" y="66"/>
                    <a:pt x="88" y="78"/>
                  </a:cubicBezTo>
                  <a:cubicBezTo>
                    <a:pt x="92" y="78"/>
                    <a:pt x="95" y="78"/>
                    <a:pt x="99" y="78"/>
                  </a:cubicBezTo>
                  <a:cubicBezTo>
                    <a:pt x="102" y="78"/>
                    <a:pt x="105" y="79"/>
                    <a:pt x="108" y="78"/>
                  </a:cubicBezTo>
                  <a:cubicBezTo>
                    <a:pt x="111" y="78"/>
                    <a:pt x="112" y="79"/>
                    <a:pt x="113" y="82"/>
                  </a:cubicBezTo>
                  <a:cubicBezTo>
                    <a:pt x="110" y="82"/>
                    <a:pt x="107" y="83"/>
                    <a:pt x="104" y="83"/>
                  </a:cubicBezTo>
                  <a:cubicBezTo>
                    <a:pt x="100" y="84"/>
                    <a:pt x="96" y="83"/>
                    <a:pt x="92" y="83"/>
                  </a:cubicBezTo>
                  <a:cubicBezTo>
                    <a:pt x="90" y="83"/>
                    <a:pt x="89" y="83"/>
                    <a:pt x="87" y="83"/>
                  </a:cubicBezTo>
                  <a:cubicBezTo>
                    <a:pt x="86" y="82"/>
                    <a:pt x="84" y="82"/>
                    <a:pt x="83" y="82"/>
                  </a:cubicBezTo>
                  <a:cubicBezTo>
                    <a:pt x="80" y="83"/>
                    <a:pt x="78" y="83"/>
                    <a:pt x="75" y="83"/>
                  </a:cubicBezTo>
                  <a:cubicBezTo>
                    <a:pt x="65" y="83"/>
                    <a:pt x="55" y="83"/>
                    <a:pt x="45" y="83"/>
                  </a:cubicBezTo>
                  <a:cubicBezTo>
                    <a:pt x="44" y="83"/>
                    <a:pt x="43" y="83"/>
                    <a:pt x="41" y="83"/>
                  </a:cubicBezTo>
                  <a:close/>
                  <a:moveTo>
                    <a:pt x="82" y="78"/>
                  </a:moveTo>
                  <a:cubicBezTo>
                    <a:pt x="82" y="66"/>
                    <a:pt x="82" y="54"/>
                    <a:pt x="82" y="43"/>
                  </a:cubicBezTo>
                  <a:cubicBezTo>
                    <a:pt x="72" y="41"/>
                    <a:pt x="61" y="40"/>
                    <a:pt x="51" y="38"/>
                  </a:cubicBezTo>
                  <a:cubicBezTo>
                    <a:pt x="50" y="38"/>
                    <a:pt x="49" y="39"/>
                    <a:pt x="49" y="40"/>
                  </a:cubicBezTo>
                  <a:cubicBezTo>
                    <a:pt x="47" y="48"/>
                    <a:pt x="44" y="55"/>
                    <a:pt x="43" y="63"/>
                  </a:cubicBezTo>
                  <a:cubicBezTo>
                    <a:pt x="41" y="68"/>
                    <a:pt x="41" y="73"/>
                    <a:pt x="41" y="78"/>
                  </a:cubicBezTo>
                  <a:cubicBezTo>
                    <a:pt x="55" y="78"/>
                    <a:pt x="69" y="78"/>
                    <a:pt x="82" y="78"/>
                  </a:cubicBezTo>
                  <a:close/>
                  <a:moveTo>
                    <a:pt x="44" y="37"/>
                  </a:moveTo>
                  <a:cubicBezTo>
                    <a:pt x="41" y="36"/>
                    <a:pt x="37" y="35"/>
                    <a:pt x="33" y="33"/>
                  </a:cubicBezTo>
                  <a:cubicBezTo>
                    <a:pt x="32" y="33"/>
                    <a:pt x="31" y="33"/>
                    <a:pt x="30" y="34"/>
                  </a:cubicBezTo>
                  <a:cubicBezTo>
                    <a:pt x="23" y="43"/>
                    <a:pt x="18" y="52"/>
                    <a:pt x="15" y="62"/>
                  </a:cubicBezTo>
                  <a:cubicBezTo>
                    <a:pt x="14" y="67"/>
                    <a:pt x="13" y="73"/>
                    <a:pt x="12" y="78"/>
                  </a:cubicBezTo>
                  <a:cubicBezTo>
                    <a:pt x="21" y="78"/>
                    <a:pt x="28" y="78"/>
                    <a:pt x="35" y="78"/>
                  </a:cubicBezTo>
                  <a:cubicBezTo>
                    <a:pt x="36" y="71"/>
                    <a:pt x="37" y="64"/>
                    <a:pt x="38" y="57"/>
                  </a:cubicBezTo>
                  <a:cubicBezTo>
                    <a:pt x="40" y="50"/>
                    <a:pt x="42" y="44"/>
                    <a:pt x="44" y="37"/>
                  </a:cubicBezTo>
                  <a:close/>
                  <a:moveTo>
                    <a:pt x="82" y="9"/>
                  </a:moveTo>
                  <a:cubicBezTo>
                    <a:pt x="72" y="9"/>
                    <a:pt x="57" y="21"/>
                    <a:pt x="52" y="34"/>
                  </a:cubicBezTo>
                  <a:cubicBezTo>
                    <a:pt x="62" y="35"/>
                    <a:pt x="72" y="36"/>
                    <a:pt x="82" y="37"/>
                  </a:cubicBezTo>
                  <a:cubicBezTo>
                    <a:pt x="82" y="27"/>
                    <a:pt x="82" y="18"/>
                    <a:pt x="82" y="9"/>
                  </a:cubicBezTo>
                  <a:close/>
                  <a:moveTo>
                    <a:pt x="118" y="34"/>
                  </a:moveTo>
                  <a:cubicBezTo>
                    <a:pt x="112" y="20"/>
                    <a:pt x="97" y="9"/>
                    <a:pt x="88" y="9"/>
                  </a:cubicBezTo>
                  <a:cubicBezTo>
                    <a:pt x="88" y="18"/>
                    <a:pt x="88" y="27"/>
                    <a:pt x="88" y="37"/>
                  </a:cubicBezTo>
                  <a:cubicBezTo>
                    <a:pt x="98" y="36"/>
                    <a:pt x="108" y="35"/>
                    <a:pt x="118" y="34"/>
                  </a:cubicBezTo>
                  <a:close/>
                  <a:moveTo>
                    <a:pt x="35" y="29"/>
                  </a:moveTo>
                  <a:cubicBezTo>
                    <a:pt x="39" y="30"/>
                    <a:pt x="42" y="31"/>
                    <a:pt x="45" y="32"/>
                  </a:cubicBezTo>
                  <a:cubicBezTo>
                    <a:pt x="46" y="32"/>
                    <a:pt x="47" y="32"/>
                    <a:pt x="47" y="31"/>
                  </a:cubicBezTo>
                  <a:cubicBezTo>
                    <a:pt x="52" y="25"/>
                    <a:pt x="56" y="19"/>
                    <a:pt x="60" y="13"/>
                  </a:cubicBezTo>
                  <a:cubicBezTo>
                    <a:pt x="51" y="16"/>
                    <a:pt x="43" y="21"/>
                    <a:pt x="35" y="29"/>
                  </a:cubicBezTo>
                  <a:close/>
                  <a:moveTo>
                    <a:pt x="109" y="13"/>
                  </a:moveTo>
                  <a:cubicBezTo>
                    <a:pt x="112" y="16"/>
                    <a:pt x="114" y="19"/>
                    <a:pt x="117" y="22"/>
                  </a:cubicBezTo>
                  <a:cubicBezTo>
                    <a:pt x="119" y="25"/>
                    <a:pt x="121" y="28"/>
                    <a:pt x="123" y="31"/>
                  </a:cubicBezTo>
                  <a:cubicBezTo>
                    <a:pt x="123" y="32"/>
                    <a:pt x="124" y="32"/>
                    <a:pt x="124" y="32"/>
                  </a:cubicBezTo>
                  <a:cubicBezTo>
                    <a:pt x="128" y="31"/>
                    <a:pt x="131" y="30"/>
                    <a:pt x="135" y="29"/>
                  </a:cubicBezTo>
                  <a:cubicBezTo>
                    <a:pt x="130" y="23"/>
                    <a:pt x="116" y="15"/>
                    <a:pt x="10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6"/>
            <p:cNvSpPr>
              <a:spLocks noEditPoints="1"/>
            </p:cNvSpPr>
            <p:nvPr/>
          </p:nvSpPr>
          <p:spPr bwMode="auto">
            <a:xfrm>
              <a:off x="4102100" y="2079625"/>
              <a:ext cx="1065212" cy="609600"/>
            </a:xfrm>
            <a:custGeom>
              <a:avLst/>
              <a:gdLst>
                <a:gd name="T0" fmla="*/ 29 w 148"/>
                <a:gd name="T1" fmla="*/ 44 h 84"/>
                <a:gd name="T2" fmla="*/ 24 w 148"/>
                <a:gd name="T3" fmla="*/ 29 h 84"/>
                <a:gd name="T4" fmla="*/ 29 w 148"/>
                <a:gd name="T5" fmla="*/ 28 h 84"/>
                <a:gd name="T6" fmla="*/ 34 w 148"/>
                <a:gd name="T7" fmla="*/ 41 h 84"/>
                <a:gd name="T8" fmla="*/ 36 w 148"/>
                <a:gd name="T9" fmla="*/ 42 h 84"/>
                <a:gd name="T10" fmla="*/ 68 w 148"/>
                <a:gd name="T11" fmla="*/ 38 h 84"/>
                <a:gd name="T12" fmla="*/ 68 w 148"/>
                <a:gd name="T13" fmla="*/ 25 h 84"/>
                <a:gd name="T14" fmla="*/ 71 w 148"/>
                <a:gd name="T15" fmla="*/ 22 h 84"/>
                <a:gd name="T16" fmla="*/ 73 w 148"/>
                <a:gd name="T17" fmla="*/ 39 h 84"/>
                <a:gd name="T18" fmla="*/ 87 w 148"/>
                <a:gd name="T19" fmla="*/ 40 h 84"/>
                <a:gd name="T20" fmla="*/ 98 w 148"/>
                <a:gd name="T21" fmla="*/ 41 h 84"/>
                <a:gd name="T22" fmla="*/ 103 w 148"/>
                <a:gd name="T23" fmla="*/ 44 h 84"/>
                <a:gd name="T24" fmla="*/ 107 w 148"/>
                <a:gd name="T25" fmla="*/ 45 h 84"/>
                <a:gd name="T26" fmla="*/ 118 w 148"/>
                <a:gd name="T27" fmla="*/ 46 h 84"/>
                <a:gd name="T28" fmla="*/ 128 w 148"/>
                <a:gd name="T29" fmla="*/ 43 h 84"/>
                <a:gd name="T30" fmla="*/ 142 w 148"/>
                <a:gd name="T31" fmla="*/ 5 h 84"/>
                <a:gd name="T32" fmla="*/ 147 w 148"/>
                <a:gd name="T33" fmla="*/ 0 h 84"/>
                <a:gd name="T34" fmla="*/ 85 w 148"/>
                <a:gd name="T35" fmla="*/ 76 h 84"/>
                <a:gd name="T36" fmla="*/ 0 w 148"/>
                <a:gd name="T37" fmla="*/ 32 h 84"/>
                <a:gd name="T38" fmla="*/ 7 w 148"/>
                <a:gd name="T39" fmla="*/ 34 h 84"/>
                <a:gd name="T40" fmla="*/ 14 w 148"/>
                <a:gd name="T41" fmla="*/ 46 h 84"/>
                <a:gd name="T42" fmla="*/ 19 w 148"/>
                <a:gd name="T43" fmla="*/ 47 h 84"/>
                <a:gd name="T44" fmla="*/ 29 w 148"/>
                <a:gd name="T45" fmla="*/ 44 h 84"/>
                <a:gd name="T46" fmla="*/ 37 w 148"/>
                <a:gd name="T47" fmla="*/ 47 h 84"/>
                <a:gd name="T48" fmla="*/ 67 w 148"/>
                <a:gd name="T49" fmla="*/ 72 h 84"/>
                <a:gd name="T50" fmla="*/ 67 w 148"/>
                <a:gd name="T51" fmla="*/ 44 h 84"/>
                <a:gd name="T52" fmla="*/ 37 w 148"/>
                <a:gd name="T53" fmla="*/ 47 h 84"/>
                <a:gd name="T54" fmla="*/ 73 w 148"/>
                <a:gd name="T55" fmla="*/ 72 h 84"/>
                <a:gd name="T56" fmla="*/ 102 w 148"/>
                <a:gd name="T57" fmla="*/ 47 h 84"/>
                <a:gd name="T58" fmla="*/ 73 w 148"/>
                <a:gd name="T59" fmla="*/ 44 h 84"/>
                <a:gd name="T60" fmla="*/ 73 w 148"/>
                <a:gd name="T61" fmla="*/ 72 h 84"/>
                <a:gd name="T62" fmla="*/ 20 w 148"/>
                <a:gd name="T63" fmla="*/ 52 h 84"/>
                <a:gd name="T64" fmla="*/ 46 w 148"/>
                <a:gd name="T65" fmla="*/ 68 h 84"/>
                <a:gd name="T66" fmla="*/ 33 w 148"/>
                <a:gd name="T67" fmla="*/ 50 h 84"/>
                <a:gd name="T68" fmla="*/ 30 w 148"/>
                <a:gd name="T69" fmla="*/ 49 h 84"/>
                <a:gd name="T70" fmla="*/ 20 w 148"/>
                <a:gd name="T71" fmla="*/ 52 h 84"/>
                <a:gd name="T72" fmla="*/ 120 w 148"/>
                <a:gd name="T73" fmla="*/ 52 h 84"/>
                <a:gd name="T74" fmla="*/ 116 w 148"/>
                <a:gd name="T75" fmla="*/ 51 h 84"/>
                <a:gd name="T76" fmla="*/ 105 w 148"/>
                <a:gd name="T77" fmla="*/ 54 h 84"/>
                <a:gd name="T78" fmla="*/ 94 w 148"/>
                <a:gd name="T79" fmla="*/ 68 h 84"/>
                <a:gd name="T80" fmla="*/ 120 w 148"/>
                <a:gd name="T81" fmla="*/ 5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84">
                  <a:moveTo>
                    <a:pt x="29" y="44"/>
                  </a:moveTo>
                  <a:cubicBezTo>
                    <a:pt x="28" y="39"/>
                    <a:pt x="26" y="34"/>
                    <a:pt x="24" y="29"/>
                  </a:cubicBezTo>
                  <a:cubicBezTo>
                    <a:pt x="26" y="29"/>
                    <a:pt x="28" y="28"/>
                    <a:pt x="29" y="28"/>
                  </a:cubicBezTo>
                  <a:cubicBezTo>
                    <a:pt x="31" y="33"/>
                    <a:pt x="32" y="37"/>
                    <a:pt x="34" y="41"/>
                  </a:cubicBezTo>
                  <a:cubicBezTo>
                    <a:pt x="34" y="42"/>
                    <a:pt x="36" y="42"/>
                    <a:pt x="36" y="42"/>
                  </a:cubicBezTo>
                  <a:cubicBezTo>
                    <a:pt x="47" y="41"/>
                    <a:pt x="57" y="40"/>
                    <a:pt x="68" y="38"/>
                  </a:cubicBezTo>
                  <a:cubicBezTo>
                    <a:pt x="68" y="34"/>
                    <a:pt x="68" y="30"/>
                    <a:pt x="68" y="25"/>
                  </a:cubicBezTo>
                  <a:cubicBezTo>
                    <a:pt x="67" y="23"/>
                    <a:pt x="68" y="22"/>
                    <a:pt x="71" y="22"/>
                  </a:cubicBezTo>
                  <a:cubicBezTo>
                    <a:pt x="71" y="28"/>
                    <a:pt x="72" y="33"/>
                    <a:pt x="73" y="39"/>
                  </a:cubicBezTo>
                  <a:cubicBezTo>
                    <a:pt x="78" y="39"/>
                    <a:pt x="82" y="39"/>
                    <a:pt x="87" y="40"/>
                  </a:cubicBezTo>
                  <a:cubicBezTo>
                    <a:pt x="91" y="40"/>
                    <a:pt x="94" y="41"/>
                    <a:pt x="98" y="41"/>
                  </a:cubicBezTo>
                  <a:cubicBezTo>
                    <a:pt x="100" y="42"/>
                    <a:pt x="101" y="43"/>
                    <a:pt x="103" y="44"/>
                  </a:cubicBezTo>
                  <a:cubicBezTo>
                    <a:pt x="104" y="44"/>
                    <a:pt x="106" y="45"/>
                    <a:pt x="107" y="45"/>
                  </a:cubicBezTo>
                  <a:cubicBezTo>
                    <a:pt x="111" y="43"/>
                    <a:pt x="114" y="45"/>
                    <a:pt x="118" y="46"/>
                  </a:cubicBezTo>
                  <a:cubicBezTo>
                    <a:pt x="124" y="48"/>
                    <a:pt x="124" y="48"/>
                    <a:pt x="128" y="43"/>
                  </a:cubicBezTo>
                  <a:cubicBezTo>
                    <a:pt x="136" y="31"/>
                    <a:pt x="141" y="19"/>
                    <a:pt x="142" y="5"/>
                  </a:cubicBezTo>
                  <a:cubicBezTo>
                    <a:pt x="142" y="1"/>
                    <a:pt x="145" y="2"/>
                    <a:pt x="147" y="0"/>
                  </a:cubicBezTo>
                  <a:cubicBezTo>
                    <a:pt x="148" y="28"/>
                    <a:pt x="128" y="67"/>
                    <a:pt x="85" y="76"/>
                  </a:cubicBezTo>
                  <a:cubicBezTo>
                    <a:pt x="44" y="84"/>
                    <a:pt x="10" y="58"/>
                    <a:pt x="0" y="32"/>
                  </a:cubicBezTo>
                  <a:cubicBezTo>
                    <a:pt x="4" y="30"/>
                    <a:pt x="4" y="31"/>
                    <a:pt x="7" y="34"/>
                  </a:cubicBezTo>
                  <a:cubicBezTo>
                    <a:pt x="9" y="38"/>
                    <a:pt x="12" y="42"/>
                    <a:pt x="14" y="46"/>
                  </a:cubicBezTo>
                  <a:cubicBezTo>
                    <a:pt x="15" y="48"/>
                    <a:pt x="17" y="48"/>
                    <a:pt x="19" y="47"/>
                  </a:cubicBezTo>
                  <a:cubicBezTo>
                    <a:pt x="22" y="46"/>
                    <a:pt x="26" y="45"/>
                    <a:pt x="29" y="44"/>
                  </a:cubicBezTo>
                  <a:close/>
                  <a:moveTo>
                    <a:pt x="37" y="47"/>
                  </a:moveTo>
                  <a:cubicBezTo>
                    <a:pt x="43" y="60"/>
                    <a:pt x="56" y="72"/>
                    <a:pt x="67" y="72"/>
                  </a:cubicBezTo>
                  <a:cubicBezTo>
                    <a:pt x="67" y="63"/>
                    <a:pt x="67" y="53"/>
                    <a:pt x="67" y="44"/>
                  </a:cubicBezTo>
                  <a:cubicBezTo>
                    <a:pt x="57" y="45"/>
                    <a:pt x="47" y="46"/>
                    <a:pt x="37" y="47"/>
                  </a:cubicBezTo>
                  <a:close/>
                  <a:moveTo>
                    <a:pt x="73" y="72"/>
                  </a:moveTo>
                  <a:cubicBezTo>
                    <a:pt x="84" y="71"/>
                    <a:pt x="99" y="58"/>
                    <a:pt x="102" y="47"/>
                  </a:cubicBezTo>
                  <a:cubicBezTo>
                    <a:pt x="93" y="45"/>
                    <a:pt x="83" y="44"/>
                    <a:pt x="73" y="44"/>
                  </a:cubicBezTo>
                  <a:cubicBezTo>
                    <a:pt x="73" y="54"/>
                    <a:pt x="73" y="63"/>
                    <a:pt x="73" y="72"/>
                  </a:cubicBezTo>
                  <a:close/>
                  <a:moveTo>
                    <a:pt x="20" y="52"/>
                  </a:moveTo>
                  <a:cubicBezTo>
                    <a:pt x="28" y="59"/>
                    <a:pt x="36" y="65"/>
                    <a:pt x="46" y="68"/>
                  </a:cubicBezTo>
                  <a:cubicBezTo>
                    <a:pt x="41" y="63"/>
                    <a:pt x="36" y="57"/>
                    <a:pt x="33" y="50"/>
                  </a:cubicBezTo>
                  <a:cubicBezTo>
                    <a:pt x="32" y="50"/>
                    <a:pt x="31" y="49"/>
                    <a:pt x="30" y="49"/>
                  </a:cubicBezTo>
                  <a:cubicBezTo>
                    <a:pt x="27" y="50"/>
                    <a:pt x="24" y="51"/>
                    <a:pt x="20" y="52"/>
                  </a:cubicBezTo>
                  <a:close/>
                  <a:moveTo>
                    <a:pt x="120" y="52"/>
                  </a:moveTo>
                  <a:cubicBezTo>
                    <a:pt x="118" y="52"/>
                    <a:pt x="117" y="51"/>
                    <a:pt x="116" y="51"/>
                  </a:cubicBezTo>
                  <a:cubicBezTo>
                    <a:pt x="109" y="49"/>
                    <a:pt x="109" y="49"/>
                    <a:pt x="105" y="54"/>
                  </a:cubicBezTo>
                  <a:cubicBezTo>
                    <a:pt x="102" y="59"/>
                    <a:pt x="98" y="63"/>
                    <a:pt x="94" y="68"/>
                  </a:cubicBezTo>
                  <a:cubicBezTo>
                    <a:pt x="104" y="64"/>
                    <a:pt x="112" y="59"/>
                    <a:pt x="120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4591050" y="1898650"/>
              <a:ext cx="511175" cy="479425"/>
            </a:xfrm>
            <a:custGeom>
              <a:avLst/>
              <a:gdLst>
                <a:gd name="T0" fmla="*/ 46 w 71"/>
                <a:gd name="T1" fmla="*/ 52 h 66"/>
                <a:gd name="T2" fmla="*/ 46 w 71"/>
                <a:gd name="T3" fmla="*/ 56 h 66"/>
                <a:gd name="T4" fmla="*/ 44 w 71"/>
                <a:gd name="T5" fmla="*/ 61 h 66"/>
                <a:gd name="T6" fmla="*/ 37 w 71"/>
                <a:gd name="T7" fmla="*/ 66 h 66"/>
                <a:gd name="T8" fmla="*/ 40 w 71"/>
                <a:gd name="T9" fmla="*/ 34 h 66"/>
                <a:gd name="T10" fmla="*/ 19 w 71"/>
                <a:gd name="T11" fmla="*/ 39 h 66"/>
                <a:gd name="T12" fmla="*/ 11 w 71"/>
                <a:gd name="T13" fmla="*/ 48 h 66"/>
                <a:gd name="T14" fmla="*/ 10 w 71"/>
                <a:gd name="T15" fmla="*/ 51 h 66"/>
                <a:gd name="T16" fmla="*/ 8 w 71"/>
                <a:gd name="T17" fmla="*/ 53 h 66"/>
                <a:gd name="T18" fmla="*/ 7 w 71"/>
                <a:gd name="T19" fmla="*/ 53 h 66"/>
                <a:gd name="T20" fmla="*/ 8 w 71"/>
                <a:gd name="T21" fmla="*/ 43 h 66"/>
                <a:gd name="T22" fmla="*/ 6 w 71"/>
                <a:gd name="T23" fmla="*/ 38 h 66"/>
                <a:gd name="T24" fmla="*/ 0 w 71"/>
                <a:gd name="T25" fmla="*/ 31 h 66"/>
                <a:gd name="T26" fmla="*/ 2 w 71"/>
                <a:gd name="T27" fmla="*/ 31 h 66"/>
                <a:gd name="T28" fmla="*/ 4 w 71"/>
                <a:gd name="T29" fmla="*/ 32 h 66"/>
                <a:gd name="T30" fmla="*/ 20 w 71"/>
                <a:gd name="T31" fmla="*/ 34 h 66"/>
                <a:gd name="T32" fmla="*/ 38 w 71"/>
                <a:gd name="T33" fmla="*/ 27 h 66"/>
                <a:gd name="T34" fmla="*/ 17 w 71"/>
                <a:gd name="T35" fmla="*/ 2 h 66"/>
                <a:gd name="T36" fmla="*/ 25 w 71"/>
                <a:gd name="T37" fmla="*/ 2 h 66"/>
                <a:gd name="T38" fmla="*/ 31 w 71"/>
                <a:gd name="T39" fmla="*/ 5 h 66"/>
                <a:gd name="T40" fmla="*/ 32 w 71"/>
                <a:gd name="T41" fmla="*/ 8 h 66"/>
                <a:gd name="T42" fmla="*/ 39 w 71"/>
                <a:gd name="T43" fmla="*/ 11 h 66"/>
                <a:gd name="T44" fmla="*/ 41 w 71"/>
                <a:gd name="T45" fmla="*/ 15 h 66"/>
                <a:gd name="T46" fmla="*/ 40 w 71"/>
                <a:gd name="T47" fmla="*/ 15 h 66"/>
                <a:gd name="T48" fmla="*/ 48 w 71"/>
                <a:gd name="T49" fmla="*/ 21 h 66"/>
                <a:gd name="T50" fmla="*/ 52 w 71"/>
                <a:gd name="T51" fmla="*/ 22 h 66"/>
                <a:gd name="T52" fmla="*/ 64 w 71"/>
                <a:gd name="T53" fmla="*/ 19 h 66"/>
                <a:gd name="T54" fmla="*/ 70 w 71"/>
                <a:gd name="T55" fmla="*/ 20 h 66"/>
                <a:gd name="T56" fmla="*/ 66 w 71"/>
                <a:gd name="T57" fmla="*/ 25 h 66"/>
                <a:gd name="T58" fmla="*/ 54 w 71"/>
                <a:gd name="T59" fmla="*/ 29 h 66"/>
                <a:gd name="T60" fmla="*/ 51 w 71"/>
                <a:gd name="T61" fmla="*/ 32 h 66"/>
                <a:gd name="T62" fmla="*/ 50 w 71"/>
                <a:gd name="T63" fmla="*/ 39 h 66"/>
                <a:gd name="T64" fmla="*/ 51 w 71"/>
                <a:gd name="T65" fmla="*/ 44 h 66"/>
                <a:gd name="T66" fmla="*/ 50 w 71"/>
                <a:gd name="T67" fmla="*/ 46 h 66"/>
                <a:gd name="T68" fmla="*/ 46 w 71"/>
                <a:gd name="T69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66">
                  <a:moveTo>
                    <a:pt x="46" y="52"/>
                  </a:moveTo>
                  <a:cubicBezTo>
                    <a:pt x="49" y="54"/>
                    <a:pt x="49" y="54"/>
                    <a:pt x="46" y="56"/>
                  </a:cubicBezTo>
                  <a:cubicBezTo>
                    <a:pt x="45" y="57"/>
                    <a:pt x="44" y="59"/>
                    <a:pt x="44" y="61"/>
                  </a:cubicBezTo>
                  <a:cubicBezTo>
                    <a:pt x="43" y="65"/>
                    <a:pt x="42" y="65"/>
                    <a:pt x="37" y="66"/>
                  </a:cubicBezTo>
                  <a:cubicBezTo>
                    <a:pt x="38" y="55"/>
                    <a:pt x="39" y="45"/>
                    <a:pt x="40" y="34"/>
                  </a:cubicBezTo>
                  <a:cubicBezTo>
                    <a:pt x="33" y="36"/>
                    <a:pt x="26" y="38"/>
                    <a:pt x="19" y="39"/>
                  </a:cubicBezTo>
                  <a:cubicBezTo>
                    <a:pt x="14" y="40"/>
                    <a:pt x="12" y="43"/>
                    <a:pt x="11" y="48"/>
                  </a:cubicBezTo>
                  <a:cubicBezTo>
                    <a:pt x="11" y="49"/>
                    <a:pt x="10" y="50"/>
                    <a:pt x="10" y="51"/>
                  </a:cubicBezTo>
                  <a:cubicBezTo>
                    <a:pt x="9" y="52"/>
                    <a:pt x="8" y="52"/>
                    <a:pt x="8" y="53"/>
                  </a:cubicBezTo>
                  <a:cubicBezTo>
                    <a:pt x="8" y="53"/>
                    <a:pt x="7" y="53"/>
                    <a:pt x="7" y="53"/>
                  </a:cubicBezTo>
                  <a:cubicBezTo>
                    <a:pt x="7" y="49"/>
                    <a:pt x="8" y="46"/>
                    <a:pt x="8" y="43"/>
                  </a:cubicBezTo>
                  <a:cubicBezTo>
                    <a:pt x="8" y="42"/>
                    <a:pt x="7" y="40"/>
                    <a:pt x="6" y="38"/>
                  </a:cubicBezTo>
                  <a:cubicBezTo>
                    <a:pt x="4" y="36"/>
                    <a:pt x="2" y="34"/>
                    <a:pt x="0" y="31"/>
                  </a:cubicBezTo>
                  <a:cubicBezTo>
                    <a:pt x="1" y="31"/>
                    <a:pt x="2" y="30"/>
                    <a:pt x="2" y="31"/>
                  </a:cubicBezTo>
                  <a:cubicBezTo>
                    <a:pt x="3" y="31"/>
                    <a:pt x="4" y="31"/>
                    <a:pt x="4" y="32"/>
                  </a:cubicBezTo>
                  <a:cubicBezTo>
                    <a:pt x="9" y="37"/>
                    <a:pt x="14" y="37"/>
                    <a:pt x="20" y="34"/>
                  </a:cubicBezTo>
                  <a:cubicBezTo>
                    <a:pt x="26" y="31"/>
                    <a:pt x="31" y="29"/>
                    <a:pt x="38" y="27"/>
                  </a:cubicBezTo>
                  <a:cubicBezTo>
                    <a:pt x="30" y="19"/>
                    <a:pt x="24" y="11"/>
                    <a:pt x="17" y="2"/>
                  </a:cubicBezTo>
                  <a:cubicBezTo>
                    <a:pt x="20" y="0"/>
                    <a:pt x="22" y="0"/>
                    <a:pt x="25" y="2"/>
                  </a:cubicBezTo>
                  <a:cubicBezTo>
                    <a:pt x="27" y="4"/>
                    <a:pt x="28" y="6"/>
                    <a:pt x="31" y="5"/>
                  </a:cubicBezTo>
                  <a:cubicBezTo>
                    <a:pt x="34" y="4"/>
                    <a:pt x="33" y="7"/>
                    <a:pt x="32" y="8"/>
                  </a:cubicBezTo>
                  <a:cubicBezTo>
                    <a:pt x="34" y="10"/>
                    <a:pt x="36" y="13"/>
                    <a:pt x="39" y="11"/>
                  </a:cubicBezTo>
                  <a:cubicBezTo>
                    <a:pt x="40" y="12"/>
                    <a:pt x="40" y="13"/>
                    <a:pt x="41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3" y="17"/>
                    <a:pt x="45" y="19"/>
                    <a:pt x="48" y="21"/>
                  </a:cubicBezTo>
                  <a:cubicBezTo>
                    <a:pt x="49" y="22"/>
                    <a:pt x="51" y="22"/>
                    <a:pt x="52" y="22"/>
                  </a:cubicBezTo>
                  <a:cubicBezTo>
                    <a:pt x="56" y="21"/>
                    <a:pt x="60" y="19"/>
                    <a:pt x="64" y="19"/>
                  </a:cubicBezTo>
                  <a:cubicBezTo>
                    <a:pt x="66" y="18"/>
                    <a:pt x="69" y="19"/>
                    <a:pt x="70" y="20"/>
                  </a:cubicBezTo>
                  <a:cubicBezTo>
                    <a:pt x="71" y="23"/>
                    <a:pt x="68" y="24"/>
                    <a:pt x="66" y="25"/>
                  </a:cubicBezTo>
                  <a:cubicBezTo>
                    <a:pt x="62" y="27"/>
                    <a:pt x="58" y="28"/>
                    <a:pt x="54" y="29"/>
                  </a:cubicBezTo>
                  <a:cubicBezTo>
                    <a:pt x="53" y="30"/>
                    <a:pt x="52" y="31"/>
                    <a:pt x="51" y="32"/>
                  </a:cubicBezTo>
                  <a:cubicBezTo>
                    <a:pt x="51" y="35"/>
                    <a:pt x="50" y="37"/>
                    <a:pt x="50" y="39"/>
                  </a:cubicBezTo>
                  <a:cubicBezTo>
                    <a:pt x="49" y="40"/>
                    <a:pt x="48" y="42"/>
                    <a:pt x="51" y="44"/>
                  </a:cubicBezTo>
                  <a:cubicBezTo>
                    <a:pt x="51" y="44"/>
                    <a:pt x="50" y="46"/>
                    <a:pt x="50" y="46"/>
                  </a:cubicBezTo>
                  <a:cubicBezTo>
                    <a:pt x="47" y="47"/>
                    <a:pt x="47" y="50"/>
                    <a:pt x="4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8"/>
            <p:cNvSpPr>
              <a:spLocks/>
            </p:cNvSpPr>
            <p:nvPr/>
          </p:nvSpPr>
          <p:spPr bwMode="auto">
            <a:xfrm>
              <a:off x="3727451" y="1963738"/>
              <a:ext cx="892175" cy="319087"/>
            </a:xfrm>
            <a:custGeom>
              <a:avLst/>
              <a:gdLst>
                <a:gd name="T0" fmla="*/ 124 w 124"/>
                <a:gd name="T1" fmla="*/ 34 h 44"/>
                <a:gd name="T2" fmla="*/ 107 w 124"/>
                <a:gd name="T3" fmla="*/ 36 h 44"/>
                <a:gd name="T4" fmla="*/ 56 w 124"/>
                <a:gd name="T5" fmla="*/ 43 h 44"/>
                <a:gd name="T6" fmla="*/ 17 w 124"/>
                <a:gd name="T7" fmla="*/ 40 h 44"/>
                <a:gd name="T8" fmla="*/ 6 w 124"/>
                <a:gd name="T9" fmla="*/ 35 h 44"/>
                <a:gd name="T10" fmla="*/ 3 w 124"/>
                <a:gd name="T11" fmla="*/ 21 h 44"/>
                <a:gd name="T12" fmla="*/ 7 w 124"/>
                <a:gd name="T13" fmla="*/ 15 h 44"/>
                <a:gd name="T14" fmla="*/ 33 w 124"/>
                <a:gd name="T15" fmla="*/ 0 h 44"/>
                <a:gd name="T16" fmla="*/ 21 w 124"/>
                <a:gd name="T17" fmla="*/ 8 h 44"/>
                <a:gd name="T18" fmla="*/ 9 w 124"/>
                <a:gd name="T19" fmla="*/ 18 h 44"/>
                <a:gd name="T20" fmla="*/ 13 w 124"/>
                <a:gd name="T21" fmla="*/ 34 h 44"/>
                <a:gd name="T22" fmla="*/ 41 w 124"/>
                <a:gd name="T23" fmla="*/ 39 h 44"/>
                <a:gd name="T24" fmla="*/ 120 w 124"/>
                <a:gd name="T25" fmla="*/ 32 h 44"/>
                <a:gd name="T26" fmla="*/ 124 w 124"/>
                <a:gd name="T27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4" h="44">
                  <a:moveTo>
                    <a:pt x="124" y="34"/>
                  </a:moveTo>
                  <a:cubicBezTo>
                    <a:pt x="118" y="34"/>
                    <a:pt x="112" y="36"/>
                    <a:pt x="107" y="36"/>
                  </a:cubicBezTo>
                  <a:cubicBezTo>
                    <a:pt x="90" y="39"/>
                    <a:pt x="73" y="41"/>
                    <a:pt x="56" y="43"/>
                  </a:cubicBezTo>
                  <a:cubicBezTo>
                    <a:pt x="43" y="44"/>
                    <a:pt x="29" y="44"/>
                    <a:pt x="17" y="40"/>
                  </a:cubicBezTo>
                  <a:cubicBezTo>
                    <a:pt x="13" y="39"/>
                    <a:pt x="9" y="37"/>
                    <a:pt x="6" y="35"/>
                  </a:cubicBezTo>
                  <a:cubicBezTo>
                    <a:pt x="1" y="31"/>
                    <a:pt x="0" y="26"/>
                    <a:pt x="3" y="21"/>
                  </a:cubicBezTo>
                  <a:cubicBezTo>
                    <a:pt x="4" y="19"/>
                    <a:pt x="5" y="17"/>
                    <a:pt x="7" y="15"/>
                  </a:cubicBezTo>
                  <a:cubicBezTo>
                    <a:pt x="14" y="8"/>
                    <a:pt x="24" y="4"/>
                    <a:pt x="33" y="0"/>
                  </a:cubicBezTo>
                  <a:cubicBezTo>
                    <a:pt x="29" y="3"/>
                    <a:pt x="25" y="5"/>
                    <a:pt x="21" y="8"/>
                  </a:cubicBezTo>
                  <a:cubicBezTo>
                    <a:pt x="17" y="11"/>
                    <a:pt x="13" y="14"/>
                    <a:pt x="9" y="18"/>
                  </a:cubicBezTo>
                  <a:cubicBezTo>
                    <a:pt x="3" y="25"/>
                    <a:pt x="4" y="30"/>
                    <a:pt x="13" y="34"/>
                  </a:cubicBezTo>
                  <a:cubicBezTo>
                    <a:pt x="22" y="38"/>
                    <a:pt x="31" y="38"/>
                    <a:pt x="41" y="39"/>
                  </a:cubicBezTo>
                  <a:cubicBezTo>
                    <a:pt x="68" y="41"/>
                    <a:pt x="94" y="38"/>
                    <a:pt x="120" y="32"/>
                  </a:cubicBezTo>
                  <a:cubicBezTo>
                    <a:pt x="122" y="31"/>
                    <a:pt x="122" y="31"/>
                    <a:pt x="12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5124450" y="1703388"/>
              <a:ext cx="323850" cy="355600"/>
            </a:xfrm>
            <a:custGeom>
              <a:avLst/>
              <a:gdLst>
                <a:gd name="T0" fmla="*/ 3 w 45"/>
                <a:gd name="T1" fmla="*/ 1 h 49"/>
                <a:gd name="T2" fmla="*/ 31 w 45"/>
                <a:gd name="T3" fmla="*/ 3 h 49"/>
                <a:gd name="T4" fmla="*/ 39 w 45"/>
                <a:gd name="T5" fmla="*/ 7 h 49"/>
                <a:gd name="T6" fmla="*/ 43 w 45"/>
                <a:gd name="T7" fmla="*/ 20 h 49"/>
                <a:gd name="T8" fmla="*/ 34 w 45"/>
                <a:gd name="T9" fmla="*/ 30 h 49"/>
                <a:gd name="T10" fmla="*/ 1 w 45"/>
                <a:gd name="T11" fmla="*/ 49 h 49"/>
                <a:gd name="T12" fmla="*/ 0 w 45"/>
                <a:gd name="T13" fmla="*/ 44 h 49"/>
                <a:gd name="T14" fmla="*/ 16 w 45"/>
                <a:gd name="T15" fmla="*/ 36 h 49"/>
                <a:gd name="T16" fmla="*/ 32 w 45"/>
                <a:gd name="T17" fmla="*/ 26 h 49"/>
                <a:gd name="T18" fmla="*/ 38 w 45"/>
                <a:gd name="T19" fmla="*/ 20 h 49"/>
                <a:gd name="T20" fmla="*/ 36 w 45"/>
                <a:gd name="T21" fmla="*/ 9 h 49"/>
                <a:gd name="T22" fmla="*/ 26 w 45"/>
                <a:gd name="T23" fmla="*/ 5 h 49"/>
                <a:gd name="T24" fmla="*/ 6 w 45"/>
                <a:gd name="T25" fmla="*/ 1 h 49"/>
                <a:gd name="T26" fmla="*/ 3 w 45"/>
                <a:gd name="T27" fmla="*/ 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9">
                  <a:moveTo>
                    <a:pt x="3" y="1"/>
                  </a:moveTo>
                  <a:cubicBezTo>
                    <a:pt x="12" y="0"/>
                    <a:pt x="22" y="0"/>
                    <a:pt x="31" y="3"/>
                  </a:cubicBezTo>
                  <a:cubicBezTo>
                    <a:pt x="34" y="4"/>
                    <a:pt x="37" y="5"/>
                    <a:pt x="39" y="7"/>
                  </a:cubicBezTo>
                  <a:cubicBezTo>
                    <a:pt x="44" y="10"/>
                    <a:pt x="45" y="15"/>
                    <a:pt x="43" y="20"/>
                  </a:cubicBezTo>
                  <a:cubicBezTo>
                    <a:pt x="40" y="24"/>
                    <a:pt x="38" y="28"/>
                    <a:pt x="34" y="30"/>
                  </a:cubicBezTo>
                  <a:cubicBezTo>
                    <a:pt x="27" y="37"/>
                    <a:pt x="11" y="46"/>
                    <a:pt x="1" y="49"/>
                  </a:cubicBezTo>
                  <a:cubicBezTo>
                    <a:pt x="1" y="48"/>
                    <a:pt x="0" y="46"/>
                    <a:pt x="0" y="44"/>
                  </a:cubicBezTo>
                  <a:cubicBezTo>
                    <a:pt x="5" y="42"/>
                    <a:pt x="11" y="39"/>
                    <a:pt x="16" y="36"/>
                  </a:cubicBezTo>
                  <a:cubicBezTo>
                    <a:pt x="21" y="33"/>
                    <a:pt x="27" y="30"/>
                    <a:pt x="32" y="26"/>
                  </a:cubicBezTo>
                  <a:cubicBezTo>
                    <a:pt x="35" y="24"/>
                    <a:pt x="36" y="22"/>
                    <a:pt x="38" y="20"/>
                  </a:cubicBezTo>
                  <a:cubicBezTo>
                    <a:pt x="41" y="16"/>
                    <a:pt x="40" y="12"/>
                    <a:pt x="36" y="9"/>
                  </a:cubicBezTo>
                  <a:cubicBezTo>
                    <a:pt x="33" y="7"/>
                    <a:pt x="30" y="6"/>
                    <a:pt x="26" y="5"/>
                  </a:cubicBezTo>
                  <a:cubicBezTo>
                    <a:pt x="19" y="3"/>
                    <a:pt x="12" y="2"/>
                    <a:pt x="6" y="1"/>
                  </a:cubicBezTo>
                  <a:cubicBezTo>
                    <a:pt x="5" y="1"/>
                    <a:pt x="4" y="1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374976" y="460573"/>
            <a:ext cx="8439034" cy="1070201"/>
            <a:chOff x="432688" y="177299"/>
            <a:chExt cx="8439034" cy="1070201"/>
          </a:xfrm>
        </p:grpSpPr>
        <p:grpSp>
          <p:nvGrpSpPr>
            <p:cNvPr id="46" name="Grupo 45"/>
            <p:cNvGrpSpPr/>
            <p:nvPr/>
          </p:nvGrpSpPr>
          <p:grpSpPr>
            <a:xfrm>
              <a:off x="4494202" y="177299"/>
              <a:ext cx="4377520" cy="557960"/>
              <a:chOff x="4495799" y="3061061"/>
              <a:chExt cx="4377520" cy="557960"/>
            </a:xfrm>
          </p:grpSpPr>
          <p:sp>
            <p:nvSpPr>
              <p:cNvPr id="50" name="Rectángulo 49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1" name="Rectángulo 50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  <p:grpSp>
          <p:nvGrpSpPr>
            <p:cNvPr id="47" name="Grupo 46"/>
            <p:cNvGrpSpPr/>
            <p:nvPr/>
          </p:nvGrpSpPr>
          <p:grpSpPr>
            <a:xfrm rot="10800000">
              <a:off x="432688" y="689540"/>
              <a:ext cx="4377520" cy="557960"/>
              <a:chOff x="4495799" y="3061061"/>
              <a:chExt cx="4377520" cy="557960"/>
            </a:xfrm>
          </p:grpSpPr>
          <p:sp>
            <p:nvSpPr>
              <p:cNvPr id="48" name="Rectángulo 47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9" name="Rectángulo 48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</p:grpSp>
      <p:grpSp>
        <p:nvGrpSpPr>
          <p:cNvPr id="52" name="Grupo 51"/>
          <p:cNvGrpSpPr/>
          <p:nvPr/>
        </p:nvGrpSpPr>
        <p:grpSpPr>
          <a:xfrm>
            <a:off x="8321879" y="511643"/>
            <a:ext cx="273255" cy="414196"/>
            <a:chOff x="6156325" y="-871538"/>
            <a:chExt cx="452438" cy="685800"/>
          </a:xfrm>
        </p:grpSpPr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623117" y="1072510"/>
            <a:ext cx="273255" cy="414196"/>
            <a:chOff x="6156325" y="-871538"/>
            <a:chExt cx="452438" cy="685800"/>
          </a:xfrm>
        </p:grpSpPr>
        <p:sp>
          <p:nvSpPr>
            <p:cNvPr id="56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p50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Key action items</a:t>
            </a:r>
            <a:endParaRPr dirty="0">
              <a:solidFill>
                <a:srgbClr val="467EA6"/>
              </a:solidFill>
            </a:endParaRPr>
          </a:p>
        </p:txBody>
      </p:sp>
      <p:graphicFrame>
        <p:nvGraphicFramePr>
          <p:cNvPr id="2847" name="Google Shape;2847;p50"/>
          <p:cNvGraphicFramePr/>
          <p:nvPr>
            <p:extLst>
              <p:ext uri="{D42A27DB-BD31-4B8C-83A1-F6EECF244321}">
                <p14:modId xmlns:p14="http://schemas.microsoft.com/office/powerpoint/2010/main" val="1151107870"/>
              </p:ext>
            </p:extLst>
          </p:nvPr>
        </p:nvGraphicFramePr>
        <p:xfrm>
          <a:off x="1040685" y="1979718"/>
          <a:ext cx="6862345" cy="2223469"/>
        </p:xfrm>
        <a:graphic>
          <a:graphicData uri="http://schemas.openxmlformats.org/drawingml/2006/table">
            <a:tbl>
              <a:tblPr>
                <a:noFill/>
                <a:tableStyleId>{2563F3A5-9CCA-4E41-9C34-F908F758D66B}</a:tableStyleId>
              </a:tblPr>
              <a:tblGrid>
                <a:gridCol w="111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4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4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732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bril Fatface"/>
                        <a:ea typeface="Abril Fatface"/>
                        <a:cs typeface="Abril Fatface"/>
                        <a:sym typeface="Abril Fatface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467EA6"/>
                          </a:solidFill>
                          <a:latin typeface="Chango"/>
                          <a:ea typeface="Chango"/>
                          <a:cs typeface="Chango"/>
                          <a:sym typeface="Chango"/>
                        </a:rPr>
                        <a:t>First quarter</a:t>
                      </a:r>
                      <a:endParaRPr sz="1600" dirty="0">
                        <a:solidFill>
                          <a:srgbClr val="467EA6"/>
                        </a:solidFill>
                        <a:latin typeface="Chango"/>
                        <a:ea typeface="Chango"/>
                        <a:cs typeface="Chango"/>
                        <a:sym typeface="Chang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467EA6"/>
                          </a:solidFill>
                          <a:latin typeface="Chango"/>
                          <a:ea typeface="Chango"/>
                          <a:cs typeface="Chango"/>
                          <a:sym typeface="Chango"/>
                        </a:rPr>
                        <a:t>Second quarter</a:t>
                      </a:r>
                      <a:endParaRPr sz="1600" dirty="0">
                        <a:solidFill>
                          <a:srgbClr val="467EA6"/>
                        </a:solidFill>
                        <a:latin typeface="Chango"/>
                        <a:ea typeface="Chango"/>
                        <a:cs typeface="Chango"/>
                        <a:sym typeface="Chang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rgbClr val="467EA6"/>
                          </a:solidFill>
                          <a:latin typeface="Chango"/>
                          <a:ea typeface="Chango"/>
                          <a:cs typeface="Chango"/>
                          <a:sym typeface="Chango"/>
                        </a:rPr>
                        <a:t>Third quarter</a:t>
                      </a:r>
                      <a:endParaRPr sz="1600" dirty="0">
                        <a:solidFill>
                          <a:srgbClr val="467EA6"/>
                        </a:solidFill>
                        <a:latin typeface="Chango"/>
                        <a:ea typeface="Chango"/>
                        <a:cs typeface="Chango"/>
                        <a:sym typeface="Chang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82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hango"/>
                          <a:ea typeface="Chango"/>
                          <a:cs typeface="Chango"/>
                          <a:sym typeface="Chango"/>
                        </a:rPr>
                        <a:t>Key action 1</a:t>
                      </a:r>
                      <a:endParaRPr sz="1200">
                        <a:solidFill>
                          <a:schemeClr val="accent5">
                            <a:lumMod val="50000"/>
                          </a:schemeClr>
                        </a:solidFill>
                        <a:latin typeface="Chango"/>
                        <a:ea typeface="Chango"/>
                        <a:cs typeface="Chango"/>
                        <a:sym typeface="Chang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can describe your items for the quarter</a:t>
                      </a:r>
                      <a:endParaRPr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can describe your items for the quarter</a:t>
                      </a:r>
                      <a:endParaRPr sz="1200">
                        <a:solidFill>
                          <a:schemeClr val="accent5">
                            <a:lumMod val="50000"/>
                          </a:schemeClr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can describe your items for the quarter</a:t>
                      </a:r>
                      <a:endParaRPr sz="1200">
                        <a:solidFill>
                          <a:schemeClr val="accent5">
                            <a:lumMod val="50000"/>
                          </a:schemeClr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89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hango"/>
                          <a:ea typeface="Chango"/>
                          <a:cs typeface="Chango"/>
                          <a:sym typeface="Chango"/>
                        </a:rPr>
                        <a:t>Key action 2</a:t>
                      </a:r>
                      <a:endParaRPr sz="1200">
                        <a:solidFill>
                          <a:schemeClr val="accent5">
                            <a:lumMod val="50000"/>
                          </a:schemeClr>
                        </a:solidFill>
                        <a:latin typeface="Chango"/>
                        <a:ea typeface="Chango"/>
                        <a:cs typeface="Chango"/>
                        <a:sym typeface="Chang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can describe your items for the quarter</a:t>
                      </a:r>
                      <a:endParaRPr sz="1200">
                        <a:solidFill>
                          <a:schemeClr val="accent5">
                            <a:lumMod val="50000"/>
                          </a:schemeClr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can describe your items for the quarter</a:t>
                      </a:r>
                      <a:endParaRPr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You can describe your items for the quarter</a:t>
                      </a:r>
                      <a:endParaRPr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reeform 5"/>
          <p:cNvSpPr>
            <a:spLocks noEditPoints="1"/>
          </p:cNvSpPr>
          <p:nvPr/>
        </p:nvSpPr>
        <p:spPr bwMode="auto">
          <a:xfrm>
            <a:off x="438150" y="954088"/>
            <a:ext cx="1616075" cy="868362"/>
          </a:xfrm>
          <a:custGeom>
            <a:avLst/>
            <a:gdLst>
              <a:gd name="T0" fmla="*/ 513 w 528"/>
              <a:gd name="T1" fmla="*/ 247 h 282"/>
              <a:gd name="T2" fmla="*/ 520 w 528"/>
              <a:gd name="T3" fmla="*/ 222 h 282"/>
              <a:gd name="T4" fmla="*/ 520 w 528"/>
              <a:gd name="T5" fmla="*/ 111 h 282"/>
              <a:gd name="T6" fmla="*/ 408 w 528"/>
              <a:gd name="T7" fmla="*/ 141 h 282"/>
              <a:gd name="T8" fmla="*/ 301 w 528"/>
              <a:gd name="T9" fmla="*/ 102 h 282"/>
              <a:gd name="T10" fmla="*/ 319 w 528"/>
              <a:gd name="T11" fmla="*/ 79 h 282"/>
              <a:gd name="T12" fmla="*/ 270 w 528"/>
              <a:gd name="T13" fmla="*/ 76 h 282"/>
              <a:gd name="T14" fmla="*/ 238 w 528"/>
              <a:gd name="T15" fmla="*/ 2 h 282"/>
              <a:gd name="T16" fmla="*/ 235 w 528"/>
              <a:gd name="T17" fmla="*/ 106 h 282"/>
              <a:gd name="T18" fmla="*/ 142 w 528"/>
              <a:gd name="T19" fmla="*/ 93 h 282"/>
              <a:gd name="T20" fmla="*/ 239 w 528"/>
              <a:gd name="T21" fmla="*/ 118 h 282"/>
              <a:gd name="T22" fmla="*/ 0 w 528"/>
              <a:gd name="T23" fmla="*/ 142 h 282"/>
              <a:gd name="T24" fmla="*/ 195 w 528"/>
              <a:gd name="T25" fmla="*/ 179 h 282"/>
              <a:gd name="T26" fmla="*/ 209 w 528"/>
              <a:gd name="T27" fmla="*/ 209 h 282"/>
              <a:gd name="T28" fmla="*/ 262 w 528"/>
              <a:gd name="T29" fmla="*/ 226 h 282"/>
              <a:gd name="T30" fmla="*/ 223 w 528"/>
              <a:gd name="T31" fmla="*/ 185 h 282"/>
              <a:gd name="T32" fmla="*/ 366 w 528"/>
              <a:gd name="T33" fmla="*/ 224 h 282"/>
              <a:gd name="T34" fmla="*/ 507 w 528"/>
              <a:gd name="T35" fmla="*/ 280 h 282"/>
              <a:gd name="T36" fmla="*/ 528 w 528"/>
              <a:gd name="T37" fmla="*/ 250 h 282"/>
              <a:gd name="T38" fmla="*/ 364 w 528"/>
              <a:gd name="T39" fmla="*/ 185 h 282"/>
              <a:gd name="T40" fmla="*/ 356 w 528"/>
              <a:gd name="T41" fmla="*/ 186 h 282"/>
              <a:gd name="T42" fmla="*/ 364 w 528"/>
              <a:gd name="T43" fmla="*/ 185 h 282"/>
              <a:gd name="T44" fmla="*/ 400 w 528"/>
              <a:gd name="T45" fmla="*/ 213 h 282"/>
              <a:gd name="T46" fmla="*/ 407 w 528"/>
              <a:gd name="T47" fmla="*/ 210 h 282"/>
              <a:gd name="T48" fmla="*/ 414 w 528"/>
              <a:gd name="T49" fmla="*/ 224 h 282"/>
              <a:gd name="T50" fmla="*/ 415 w 528"/>
              <a:gd name="T51" fmla="*/ 212 h 282"/>
              <a:gd name="T52" fmla="*/ 414 w 528"/>
              <a:gd name="T53" fmla="*/ 224 h 282"/>
              <a:gd name="T54" fmla="*/ 456 w 528"/>
              <a:gd name="T55" fmla="*/ 235 h 282"/>
              <a:gd name="T56" fmla="*/ 476 w 528"/>
              <a:gd name="T57" fmla="*/ 236 h 282"/>
              <a:gd name="T58" fmla="*/ 500 w 528"/>
              <a:gd name="T59" fmla="*/ 254 h 282"/>
              <a:gd name="T60" fmla="*/ 492 w 528"/>
              <a:gd name="T61" fmla="*/ 231 h 282"/>
              <a:gd name="T62" fmla="*/ 500 w 528"/>
              <a:gd name="T63" fmla="*/ 254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28" h="282">
                <a:moveTo>
                  <a:pt x="527" y="249"/>
                </a:moveTo>
                <a:cubicBezTo>
                  <a:pt x="522" y="250"/>
                  <a:pt x="516" y="256"/>
                  <a:pt x="513" y="247"/>
                </a:cubicBezTo>
                <a:cubicBezTo>
                  <a:pt x="510" y="240"/>
                  <a:pt x="507" y="233"/>
                  <a:pt x="518" y="229"/>
                </a:cubicBezTo>
                <a:cubicBezTo>
                  <a:pt x="521" y="228"/>
                  <a:pt x="519" y="225"/>
                  <a:pt x="520" y="222"/>
                </a:cubicBezTo>
                <a:cubicBezTo>
                  <a:pt x="500" y="195"/>
                  <a:pt x="470" y="180"/>
                  <a:pt x="441" y="164"/>
                </a:cubicBezTo>
                <a:cubicBezTo>
                  <a:pt x="468" y="146"/>
                  <a:pt x="493" y="129"/>
                  <a:pt x="520" y="111"/>
                </a:cubicBezTo>
                <a:cubicBezTo>
                  <a:pt x="512" y="107"/>
                  <a:pt x="507" y="108"/>
                  <a:pt x="502" y="109"/>
                </a:cubicBezTo>
                <a:cubicBezTo>
                  <a:pt x="470" y="117"/>
                  <a:pt x="439" y="130"/>
                  <a:pt x="408" y="141"/>
                </a:cubicBezTo>
                <a:cubicBezTo>
                  <a:pt x="403" y="143"/>
                  <a:pt x="398" y="147"/>
                  <a:pt x="392" y="144"/>
                </a:cubicBezTo>
                <a:cubicBezTo>
                  <a:pt x="362" y="130"/>
                  <a:pt x="332" y="117"/>
                  <a:pt x="301" y="102"/>
                </a:cubicBezTo>
                <a:cubicBezTo>
                  <a:pt x="313" y="94"/>
                  <a:pt x="324" y="88"/>
                  <a:pt x="334" y="81"/>
                </a:cubicBezTo>
                <a:cubicBezTo>
                  <a:pt x="329" y="76"/>
                  <a:pt x="324" y="78"/>
                  <a:pt x="319" y="79"/>
                </a:cubicBezTo>
                <a:cubicBezTo>
                  <a:pt x="310" y="82"/>
                  <a:pt x="301" y="85"/>
                  <a:pt x="292" y="88"/>
                </a:cubicBezTo>
                <a:cubicBezTo>
                  <a:pt x="275" y="94"/>
                  <a:pt x="275" y="94"/>
                  <a:pt x="270" y="76"/>
                </a:cubicBezTo>
                <a:cubicBezTo>
                  <a:pt x="264" y="55"/>
                  <a:pt x="259" y="33"/>
                  <a:pt x="250" y="12"/>
                </a:cubicBezTo>
                <a:cubicBezTo>
                  <a:pt x="248" y="6"/>
                  <a:pt x="244" y="0"/>
                  <a:pt x="238" y="2"/>
                </a:cubicBezTo>
                <a:cubicBezTo>
                  <a:pt x="231" y="3"/>
                  <a:pt x="235" y="11"/>
                  <a:pt x="236" y="15"/>
                </a:cubicBezTo>
                <a:cubicBezTo>
                  <a:pt x="238" y="45"/>
                  <a:pt x="247" y="75"/>
                  <a:pt x="235" y="106"/>
                </a:cubicBezTo>
                <a:cubicBezTo>
                  <a:pt x="202" y="100"/>
                  <a:pt x="167" y="93"/>
                  <a:pt x="133" y="87"/>
                </a:cubicBezTo>
                <a:cubicBezTo>
                  <a:pt x="136" y="91"/>
                  <a:pt x="139" y="93"/>
                  <a:pt x="142" y="93"/>
                </a:cubicBezTo>
                <a:cubicBezTo>
                  <a:pt x="171" y="100"/>
                  <a:pt x="200" y="107"/>
                  <a:pt x="229" y="114"/>
                </a:cubicBezTo>
                <a:cubicBezTo>
                  <a:pt x="232" y="115"/>
                  <a:pt x="238" y="116"/>
                  <a:pt x="239" y="118"/>
                </a:cubicBezTo>
                <a:cubicBezTo>
                  <a:pt x="244" y="137"/>
                  <a:pt x="257" y="153"/>
                  <a:pt x="268" y="171"/>
                </a:cubicBezTo>
                <a:cubicBezTo>
                  <a:pt x="177" y="160"/>
                  <a:pt x="89" y="149"/>
                  <a:pt x="0" y="142"/>
                </a:cubicBezTo>
                <a:cubicBezTo>
                  <a:pt x="1" y="147"/>
                  <a:pt x="4" y="147"/>
                  <a:pt x="6" y="148"/>
                </a:cubicBezTo>
                <a:cubicBezTo>
                  <a:pt x="69" y="158"/>
                  <a:pt x="132" y="169"/>
                  <a:pt x="195" y="179"/>
                </a:cubicBezTo>
                <a:cubicBezTo>
                  <a:pt x="204" y="181"/>
                  <a:pt x="208" y="185"/>
                  <a:pt x="212" y="192"/>
                </a:cubicBezTo>
                <a:cubicBezTo>
                  <a:pt x="218" y="200"/>
                  <a:pt x="210" y="203"/>
                  <a:pt x="209" y="209"/>
                </a:cubicBezTo>
                <a:cubicBezTo>
                  <a:pt x="207" y="222"/>
                  <a:pt x="225" y="249"/>
                  <a:pt x="238" y="251"/>
                </a:cubicBezTo>
                <a:cubicBezTo>
                  <a:pt x="255" y="255"/>
                  <a:pt x="266" y="243"/>
                  <a:pt x="262" y="226"/>
                </a:cubicBezTo>
                <a:cubicBezTo>
                  <a:pt x="259" y="216"/>
                  <a:pt x="252" y="210"/>
                  <a:pt x="243" y="206"/>
                </a:cubicBezTo>
                <a:cubicBezTo>
                  <a:pt x="234" y="201"/>
                  <a:pt x="228" y="195"/>
                  <a:pt x="223" y="185"/>
                </a:cubicBezTo>
                <a:cubicBezTo>
                  <a:pt x="248" y="189"/>
                  <a:pt x="272" y="192"/>
                  <a:pt x="295" y="197"/>
                </a:cubicBezTo>
                <a:cubicBezTo>
                  <a:pt x="320" y="202"/>
                  <a:pt x="345" y="208"/>
                  <a:pt x="366" y="224"/>
                </a:cubicBezTo>
                <a:cubicBezTo>
                  <a:pt x="391" y="241"/>
                  <a:pt x="418" y="256"/>
                  <a:pt x="445" y="270"/>
                </a:cubicBezTo>
                <a:cubicBezTo>
                  <a:pt x="465" y="279"/>
                  <a:pt x="485" y="282"/>
                  <a:pt x="507" y="280"/>
                </a:cubicBezTo>
                <a:cubicBezTo>
                  <a:pt x="515" y="279"/>
                  <a:pt x="524" y="277"/>
                  <a:pt x="528" y="268"/>
                </a:cubicBezTo>
                <a:cubicBezTo>
                  <a:pt x="528" y="263"/>
                  <a:pt x="528" y="257"/>
                  <a:pt x="528" y="250"/>
                </a:cubicBezTo>
                <a:cubicBezTo>
                  <a:pt x="528" y="250"/>
                  <a:pt x="527" y="249"/>
                  <a:pt x="527" y="249"/>
                </a:cubicBezTo>
                <a:close/>
                <a:moveTo>
                  <a:pt x="364" y="185"/>
                </a:moveTo>
                <a:cubicBezTo>
                  <a:pt x="364" y="188"/>
                  <a:pt x="363" y="190"/>
                  <a:pt x="360" y="191"/>
                </a:cubicBezTo>
                <a:cubicBezTo>
                  <a:pt x="357" y="190"/>
                  <a:pt x="356" y="188"/>
                  <a:pt x="356" y="186"/>
                </a:cubicBezTo>
                <a:cubicBezTo>
                  <a:pt x="357" y="183"/>
                  <a:pt x="358" y="180"/>
                  <a:pt x="361" y="180"/>
                </a:cubicBezTo>
                <a:cubicBezTo>
                  <a:pt x="364" y="180"/>
                  <a:pt x="364" y="183"/>
                  <a:pt x="364" y="185"/>
                </a:cubicBezTo>
                <a:close/>
                <a:moveTo>
                  <a:pt x="404" y="217"/>
                </a:moveTo>
                <a:cubicBezTo>
                  <a:pt x="401" y="218"/>
                  <a:pt x="400" y="216"/>
                  <a:pt x="400" y="213"/>
                </a:cubicBezTo>
                <a:cubicBezTo>
                  <a:pt x="399" y="210"/>
                  <a:pt x="401" y="207"/>
                  <a:pt x="403" y="205"/>
                </a:cubicBezTo>
                <a:cubicBezTo>
                  <a:pt x="406" y="205"/>
                  <a:pt x="407" y="207"/>
                  <a:pt x="407" y="210"/>
                </a:cubicBezTo>
                <a:cubicBezTo>
                  <a:pt x="408" y="213"/>
                  <a:pt x="407" y="215"/>
                  <a:pt x="404" y="217"/>
                </a:cubicBezTo>
                <a:close/>
                <a:moveTo>
                  <a:pt x="414" y="224"/>
                </a:moveTo>
                <a:cubicBezTo>
                  <a:pt x="411" y="224"/>
                  <a:pt x="410" y="221"/>
                  <a:pt x="410" y="218"/>
                </a:cubicBezTo>
                <a:cubicBezTo>
                  <a:pt x="411" y="215"/>
                  <a:pt x="411" y="212"/>
                  <a:pt x="415" y="212"/>
                </a:cubicBezTo>
                <a:cubicBezTo>
                  <a:pt x="418" y="211"/>
                  <a:pt x="418" y="215"/>
                  <a:pt x="419" y="216"/>
                </a:cubicBezTo>
                <a:cubicBezTo>
                  <a:pt x="418" y="220"/>
                  <a:pt x="417" y="223"/>
                  <a:pt x="414" y="224"/>
                </a:cubicBezTo>
                <a:close/>
                <a:moveTo>
                  <a:pt x="469" y="247"/>
                </a:moveTo>
                <a:cubicBezTo>
                  <a:pt x="463" y="246"/>
                  <a:pt x="455" y="244"/>
                  <a:pt x="456" y="235"/>
                </a:cubicBezTo>
                <a:cubicBezTo>
                  <a:pt x="457" y="230"/>
                  <a:pt x="457" y="225"/>
                  <a:pt x="464" y="225"/>
                </a:cubicBezTo>
                <a:cubicBezTo>
                  <a:pt x="471" y="226"/>
                  <a:pt x="477" y="227"/>
                  <a:pt x="476" y="236"/>
                </a:cubicBezTo>
                <a:cubicBezTo>
                  <a:pt x="475" y="241"/>
                  <a:pt x="477" y="248"/>
                  <a:pt x="469" y="247"/>
                </a:cubicBezTo>
                <a:close/>
                <a:moveTo>
                  <a:pt x="500" y="254"/>
                </a:moveTo>
                <a:cubicBezTo>
                  <a:pt x="493" y="250"/>
                  <a:pt x="478" y="256"/>
                  <a:pt x="480" y="239"/>
                </a:cubicBezTo>
                <a:cubicBezTo>
                  <a:pt x="480" y="231"/>
                  <a:pt x="483" y="229"/>
                  <a:pt x="492" y="231"/>
                </a:cubicBezTo>
                <a:cubicBezTo>
                  <a:pt x="504" y="229"/>
                  <a:pt x="508" y="237"/>
                  <a:pt x="509" y="249"/>
                </a:cubicBezTo>
                <a:cubicBezTo>
                  <a:pt x="510" y="256"/>
                  <a:pt x="504" y="255"/>
                  <a:pt x="500" y="25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 rot="9900000">
            <a:off x="7704138" y="3690938"/>
            <a:ext cx="1209675" cy="1266825"/>
          </a:xfrm>
          <a:custGeom>
            <a:avLst/>
            <a:gdLst>
              <a:gd name="T0" fmla="*/ 1 w 163"/>
              <a:gd name="T1" fmla="*/ 55 h 171"/>
              <a:gd name="T2" fmla="*/ 11 w 163"/>
              <a:gd name="T3" fmla="*/ 58 h 171"/>
              <a:gd name="T4" fmla="*/ 24 w 163"/>
              <a:gd name="T5" fmla="*/ 77 h 171"/>
              <a:gd name="T6" fmla="*/ 30 w 163"/>
              <a:gd name="T7" fmla="*/ 80 h 171"/>
              <a:gd name="T8" fmla="*/ 75 w 163"/>
              <a:gd name="T9" fmla="*/ 77 h 171"/>
              <a:gd name="T10" fmla="*/ 83 w 163"/>
              <a:gd name="T11" fmla="*/ 69 h 171"/>
              <a:gd name="T12" fmla="*/ 73 w 163"/>
              <a:gd name="T13" fmla="*/ 27 h 171"/>
              <a:gd name="T14" fmla="*/ 65 w 163"/>
              <a:gd name="T15" fmla="*/ 0 h 171"/>
              <a:gd name="T16" fmla="*/ 73 w 163"/>
              <a:gd name="T17" fmla="*/ 8 h 171"/>
              <a:gd name="T18" fmla="*/ 84 w 163"/>
              <a:gd name="T19" fmla="*/ 28 h 171"/>
              <a:gd name="T20" fmla="*/ 92 w 163"/>
              <a:gd name="T21" fmla="*/ 32 h 171"/>
              <a:gd name="T22" fmla="*/ 99 w 163"/>
              <a:gd name="T23" fmla="*/ 40 h 171"/>
              <a:gd name="T24" fmla="*/ 95 w 163"/>
              <a:gd name="T25" fmla="*/ 40 h 171"/>
              <a:gd name="T26" fmla="*/ 90 w 163"/>
              <a:gd name="T27" fmla="*/ 39 h 171"/>
              <a:gd name="T28" fmla="*/ 98 w 163"/>
              <a:gd name="T29" fmla="*/ 54 h 171"/>
              <a:gd name="T30" fmla="*/ 102 w 163"/>
              <a:gd name="T31" fmla="*/ 55 h 171"/>
              <a:gd name="T32" fmla="*/ 106 w 163"/>
              <a:gd name="T33" fmla="*/ 54 h 171"/>
              <a:gd name="T34" fmla="*/ 113 w 163"/>
              <a:gd name="T35" fmla="*/ 63 h 171"/>
              <a:gd name="T36" fmla="*/ 103 w 163"/>
              <a:gd name="T37" fmla="*/ 63 h 171"/>
              <a:gd name="T38" fmla="*/ 121 w 163"/>
              <a:gd name="T39" fmla="*/ 77 h 171"/>
              <a:gd name="T40" fmla="*/ 156 w 163"/>
              <a:gd name="T41" fmla="*/ 82 h 171"/>
              <a:gd name="T42" fmla="*/ 163 w 163"/>
              <a:gd name="T43" fmla="*/ 87 h 171"/>
              <a:gd name="T44" fmla="*/ 156 w 163"/>
              <a:gd name="T45" fmla="*/ 92 h 171"/>
              <a:gd name="T46" fmla="*/ 122 w 163"/>
              <a:gd name="T47" fmla="*/ 96 h 171"/>
              <a:gd name="T48" fmla="*/ 102 w 163"/>
              <a:gd name="T49" fmla="*/ 110 h 171"/>
              <a:gd name="T50" fmla="*/ 108 w 163"/>
              <a:gd name="T51" fmla="*/ 110 h 171"/>
              <a:gd name="T52" fmla="*/ 113 w 163"/>
              <a:gd name="T53" fmla="*/ 115 h 171"/>
              <a:gd name="T54" fmla="*/ 108 w 163"/>
              <a:gd name="T55" fmla="*/ 120 h 171"/>
              <a:gd name="T56" fmla="*/ 97 w 163"/>
              <a:gd name="T57" fmla="*/ 119 h 171"/>
              <a:gd name="T58" fmla="*/ 87 w 163"/>
              <a:gd name="T59" fmla="*/ 135 h 171"/>
              <a:gd name="T60" fmla="*/ 98 w 163"/>
              <a:gd name="T61" fmla="*/ 134 h 171"/>
              <a:gd name="T62" fmla="*/ 91 w 163"/>
              <a:gd name="T63" fmla="*/ 142 h 171"/>
              <a:gd name="T64" fmla="*/ 81 w 163"/>
              <a:gd name="T65" fmla="*/ 147 h 171"/>
              <a:gd name="T66" fmla="*/ 71 w 163"/>
              <a:gd name="T67" fmla="*/ 163 h 171"/>
              <a:gd name="T68" fmla="*/ 63 w 163"/>
              <a:gd name="T69" fmla="*/ 171 h 171"/>
              <a:gd name="T70" fmla="*/ 62 w 163"/>
              <a:gd name="T71" fmla="*/ 170 h 171"/>
              <a:gd name="T72" fmla="*/ 76 w 163"/>
              <a:gd name="T73" fmla="*/ 132 h 171"/>
              <a:gd name="T74" fmla="*/ 82 w 163"/>
              <a:gd name="T75" fmla="*/ 101 h 171"/>
              <a:gd name="T76" fmla="*/ 77 w 163"/>
              <a:gd name="T77" fmla="*/ 95 h 171"/>
              <a:gd name="T78" fmla="*/ 29 w 163"/>
              <a:gd name="T79" fmla="*/ 90 h 171"/>
              <a:gd name="T80" fmla="*/ 23 w 163"/>
              <a:gd name="T81" fmla="*/ 94 h 171"/>
              <a:gd name="T82" fmla="*/ 10 w 163"/>
              <a:gd name="T83" fmla="*/ 112 h 171"/>
              <a:gd name="T84" fmla="*/ 2 w 163"/>
              <a:gd name="T85" fmla="*/ 116 h 171"/>
              <a:gd name="T86" fmla="*/ 0 w 163"/>
              <a:gd name="T87" fmla="*/ 115 h 171"/>
              <a:gd name="T88" fmla="*/ 5 w 163"/>
              <a:gd name="T89" fmla="*/ 99 h 171"/>
              <a:gd name="T90" fmla="*/ 7 w 163"/>
              <a:gd name="T91" fmla="*/ 86 h 171"/>
              <a:gd name="T92" fmla="*/ 8 w 163"/>
              <a:gd name="T93" fmla="*/ 79 h 171"/>
              <a:gd name="T94" fmla="*/ 1 w 163"/>
              <a:gd name="T95" fmla="*/ 55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3" h="171">
                <a:moveTo>
                  <a:pt x="1" y="55"/>
                </a:moveTo>
                <a:cubicBezTo>
                  <a:pt x="6" y="53"/>
                  <a:pt x="9" y="55"/>
                  <a:pt x="11" y="58"/>
                </a:cubicBezTo>
                <a:cubicBezTo>
                  <a:pt x="15" y="65"/>
                  <a:pt x="19" y="71"/>
                  <a:pt x="24" y="77"/>
                </a:cubicBezTo>
                <a:cubicBezTo>
                  <a:pt x="25" y="79"/>
                  <a:pt x="28" y="80"/>
                  <a:pt x="30" y="80"/>
                </a:cubicBezTo>
                <a:cubicBezTo>
                  <a:pt x="45" y="79"/>
                  <a:pt x="60" y="78"/>
                  <a:pt x="75" y="77"/>
                </a:cubicBezTo>
                <a:cubicBezTo>
                  <a:pt x="82" y="77"/>
                  <a:pt x="83" y="75"/>
                  <a:pt x="83" y="69"/>
                </a:cubicBezTo>
                <a:cubicBezTo>
                  <a:pt x="84" y="54"/>
                  <a:pt x="77" y="41"/>
                  <a:pt x="73" y="27"/>
                </a:cubicBezTo>
                <a:cubicBezTo>
                  <a:pt x="70" y="19"/>
                  <a:pt x="67" y="10"/>
                  <a:pt x="65" y="0"/>
                </a:cubicBezTo>
                <a:cubicBezTo>
                  <a:pt x="68" y="3"/>
                  <a:pt x="71" y="5"/>
                  <a:pt x="73" y="8"/>
                </a:cubicBezTo>
                <a:cubicBezTo>
                  <a:pt x="77" y="14"/>
                  <a:pt x="80" y="21"/>
                  <a:pt x="84" y="28"/>
                </a:cubicBezTo>
                <a:cubicBezTo>
                  <a:pt x="86" y="32"/>
                  <a:pt x="87" y="34"/>
                  <a:pt x="92" y="32"/>
                </a:cubicBezTo>
                <a:cubicBezTo>
                  <a:pt x="99" y="30"/>
                  <a:pt x="101" y="32"/>
                  <a:pt x="99" y="40"/>
                </a:cubicBezTo>
                <a:cubicBezTo>
                  <a:pt x="98" y="40"/>
                  <a:pt x="97" y="40"/>
                  <a:pt x="95" y="40"/>
                </a:cubicBezTo>
                <a:cubicBezTo>
                  <a:pt x="94" y="40"/>
                  <a:pt x="93" y="40"/>
                  <a:pt x="90" y="39"/>
                </a:cubicBezTo>
                <a:cubicBezTo>
                  <a:pt x="93" y="45"/>
                  <a:pt x="95" y="50"/>
                  <a:pt x="98" y="54"/>
                </a:cubicBezTo>
                <a:cubicBezTo>
                  <a:pt x="98" y="55"/>
                  <a:pt x="100" y="55"/>
                  <a:pt x="102" y="55"/>
                </a:cubicBezTo>
                <a:cubicBezTo>
                  <a:pt x="103" y="55"/>
                  <a:pt x="104" y="55"/>
                  <a:pt x="106" y="54"/>
                </a:cubicBezTo>
                <a:cubicBezTo>
                  <a:pt x="114" y="53"/>
                  <a:pt x="115" y="54"/>
                  <a:pt x="113" y="63"/>
                </a:cubicBezTo>
                <a:cubicBezTo>
                  <a:pt x="110" y="63"/>
                  <a:pt x="107" y="63"/>
                  <a:pt x="103" y="63"/>
                </a:cubicBezTo>
                <a:cubicBezTo>
                  <a:pt x="106" y="75"/>
                  <a:pt x="110" y="77"/>
                  <a:pt x="121" y="77"/>
                </a:cubicBezTo>
                <a:cubicBezTo>
                  <a:pt x="133" y="78"/>
                  <a:pt x="145" y="76"/>
                  <a:pt x="156" y="82"/>
                </a:cubicBezTo>
                <a:cubicBezTo>
                  <a:pt x="159" y="83"/>
                  <a:pt x="160" y="85"/>
                  <a:pt x="163" y="87"/>
                </a:cubicBezTo>
                <a:cubicBezTo>
                  <a:pt x="160" y="89"/>
                  <a:pt x="158" y="91"/>
                  <a:pt x="156" y="92"/>
                </a:cubicBezTo>
                <a:cubicBezTo>
                  <a:pt x="145" y="98"/>
                  <a:pt x="133" y="96"/>
                  <a:pt x="122" y="96"/>
                </a:cubicBezTo>
                <a:cubicBezTo>
                  <a:pt x="109" y="96"/>
                  <a:pt x="107" y="97"/>
                  <a:pt x="102" y="110"/>
                </a:cubicBezTo>
                <a:cubicBezTo>
                  <a:pt x="104" y="110"/>
                  <a:pt x="106" y="111"/>
                  <a:pt x="108" y="110"/>
                </a:cubicBezTo>
                <a:cubicBezTo>
                  <a:pt x="112" y="110"/>
                  <a:pt x="113" y="111"/>
                  <a:pt x="113" y="115"/>
                </a:cubicBezTo>
                <a:cubicBezTo>
                  <a:pt x="113" y="119"/>
                  <a:pt x="111" y="120"/>
                  <a:pt x="108" y="120"/>
                </a:cubicBezTo>
                <a:cubicBezTo>
                  <a:pt x="104" y="119"/>
                  <a:pt x="99" y="117"/>
                  <a:pt x="97" y="119"/>
                </a:cubicBezTo>
                <a:cubicBezTo>
                  <a:pt x="93" y="123"/>
                  <a:pt x="91" y="129"/>
                  <a:pt x="87" y="135"/>
                </a:cubicBezTo>
                <a:cubicBezTo>
                  <a:pt x="92" y="134"/>
                  <a:pt x="95" y="134"/>
                  <a:pt x="98" y="134"/>
                </a:cubicBezTo>
                <a:cubicBezTo>
                  <a:pt x="99" y="142"/>
                  <a:pt x="98" y="144"/>
                  <a:pt x="91" y="142"/>
                </a:cubicBezTo>
                <a:cubicBezTo>
                  <a:pt x="85" y="140"/>
                  <a:pt x="83" y="142"/>
                  <a:pt x="81" y="147"/>
                </a:cubicBezTo>
                <a:cubicBezTo>
                  <a:pt x="78" y="152"/>
                  <a:pt x="75" y="158"/>
                  <a:pt x="71" y="163"/>
                </a:cubicBezTo>
                <a:cubicBezTo>
                  <a:pt x="69" y="166"/>
                  <a:pt x="66" y="169"/>
                  <a:pt x="63" y="171"/>
                </a:cubicBezTo>
                <a:cubicBezTo>
                  <a:pt x="63" y="171"/>
                  <a:pt x="62" y="171"/>
                  <a:pt x="62" y="170"/>
                </a:cubicBezTo>
                <a:cubicBezTo>
                  <a:pt x="67" y="158"/>
                  <a:pt x="71" y="145"/>
                  <a:pt x="76" y="132"/>
                </a:cubicBezTo>
                <a:cubicBezTo>
                  <a:pt x="80" y="122"/>
                  <a:pt x="83" y="112"/>
                  <a:pt x="82" y="101"/>
                </a:cubicBezTo>
                <a:cubicBezTo>
                  <a:pt x="82" y="97"/>
                  <a:pt x="82" y="95"/>
                  <a:pt x="77" y="95"/>
                </a:cubicBezTo>
                <a:cubicBezTo>
                  <a:pt x="61" y="93"/>
                  <a:pt x="45" y="92"/>
                  <a:pt x="29" y="90"/>
                </a:cubicBezTo>
                <a:cubicBezTo>
                  <a:pt x="27" y="90"/>
                  <a:pt x="24" y="92"/>
                  <a:pt x="23" y="94"/>
                </a:cubicBezTo>
                <a:cubicBezTo>
                  <a:pt x="18" y="100"/>
                  <a:pt x="14" y="106"/>
                  <a:pt x="10" y="112"/>
                </a:cubicBezTo>
                <a:cubicBezTo>
                  <a:pt x="8" y="114"/>
                  <a:pt x="5" y="115"/>
                  <a:pt x="2" y="116"/>
                </a:cubicBezTo>
                <a:cubicBezTo>
                  <a:pt x="2" y="116"/>
                  <a:pt x="1" y="115"/>
                  <a:pt x="0" y="115"/>
                </a:cubicBezTo>
                <a:cubicBezTo>
                  <a:pt x="2" y="109"/>
                  <a:pt x="4" y="104"/>
                  <a:pt x="5" y="99"/>
                </a:cubicBezTo>
                <a:cubicBezTo>
                  <a:pt x="6" y="95"/>
                  <a:pt x="11" y="90"/>
                  <a:pt x="7" y="86"/>
                </a:cubicBezTo>
                <a:cubicBezTo>
                  <a:pt x="8" y="83"/>
                  <a:pt x="8" y="81"/>
                  <a:pt x="8" y="79"/>
                </a:cubicBezTo>
                <a:cubicBezTo>
                  <a:pt x="6" y="71"/>
                  <a:pt x="3" y="63"/>
                  <a:pt x="1" y="55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C9734E73-7936-46ED-96D6-0ADF8507BB5A}"/>
              </a:ext>
            </a:extLst>
          </p:cNvPr>
          <p:cNvGrpSpPr/>
          <p:nvPr/>
        </p:nvGrpSpPr>
        <p:grpSpPr>
          <a:xfrm>
            <a:off x="4559376" y="1662156"/>
            <a:ext cx="4259575" cy="3042263"/>
            <a:chOff x="5618277" y="669648"/>
            <a:chExt cx="5679433" cy="405635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6905EFA-2BEB-470D-B6C2-8CBBC4252721}"/>
                </a:ext>
              </a:extLst>
            </p:cNvPr>
            <p:cNvGrpSpPr/>
            <p:nvPr/>
          </p:nvGrpSpPr>
          <p:grpSpPr>
            <a:xfrm>
              <a:off x="5618277" y="669648"/>
              <a:ext cx="5679433" cy="1209936"/>
              <a:chOff x="5618277" y="936694"/>
              <a:chExt cx="5679433" cy="1209936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7F2796-C26F-49CE-B34B-F994717A3BB5}"/>
                  </a:ext>
                </a:extLst>
              </p:cNvPr>
              <p:cNvSpPr txBox="1"/>
              <p:nvPr/>
            </p:nvSpPr>
            <p:spPr>
              <a:xfrm>
                <a:off x="6317101" y="1561854"/>
                <a:ext cx="4980609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28588" indent="-128588">
                  <a:buFont typeface="Wingdings" panose="05000000000000000000" pitchFamily="2" charset="2"/>
                  <a:buChar char="ü"/>
                </a:pPr>
                <a:r>
                  <a:rPr lang="en-US" altLang="ko-KR" sz="900" dirty="0"/>
                  <a:t>Get a modern PowerPoint  Presentation that is beautifully designed. </a:t>
                </a:r>
                <a:endParaRPr lang="ko-KR" altLang="en-US" sz="900" dirty="0"/>
              </a:p>
              <a:p>
                <a:pPr marL="128588" indent="-128588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cs typeface="Arial" pitchFamily="34" charset="0"/>
                  </a:rPr>
                  <a:t>Easy to change colors, photos and Text.</a:t>
                </a:r>
                <a:endParaRPr lang="ko-KR" altLang="en-US" sz="900" dirty="0">
                  <a:cs typeface="Arial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3746D9-9743-428F-BBDB-B9F4F78FA5D6}"/>
                  </a:ext>
                </a:extLst>
              </p:cNvPr>
              <p:cNvSpPr txBox="1"/>
              <p:nvPr/>
            </p:nvSpPr>
            <p:spPr>
              <a:xfrm>
                <a:off x="6443564" y="1005945"/>
                <a:ext cx="4507692" cy="538609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2025" b="1" dirty="0">
                    <a:solidFill>
                      <a:srgbClr val="467EA6"/>
                    </a:solidFill>
                    <a:cs typeface="Arial" pitchFamily="34" charset="0"/>
                  </a:rPr>
                  <a:t>Contents Here</a:t>
                </a:r>
                <a:endParaRPr lang="ko-KR" altLang="en-US" sz="2025" b="1" dirty="0">
                  <a:solidFill>
                    <a:srgbClr val="467EA6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13086FE-81E8-47F1-8D91-074BB79C49F3}"/>
                  </a:ext>
                </a:extLst>
              </p:cNvPr>
              <p:cNvSpPr txBox="1"/>
              <p:nvPr/>
            </p:nvSpPr>
            <p:spPr>
              <a:xfrm>
                <a:off x="5618277" y="936694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cs typeface="Arial" pitchFamily="34" charset="0"/>
                  </a:rPr>
                  <a:t>01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5D045D6-E631-4AE8-BF19-B2D4A53C16C2}"/>
                </a:ext>
              </a:extLst>
            </p:cNvPr>
            <p:cNvGrpSpPr/>
            <p:nvPr/>
          </p:nvGrpSpPr>
          <p:grpSpPr>
            <a:xfrm>
              <a:off x="5618277" y="2092855"/>
              <a:ext cx="5679433" cy="1209936"/>
              <a:chOff x="5618277" y="2406864"/>
              <a:chExt cx="5679433" cy="120993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2871A36-EF3E-43A8-9613-2983935F98BE}"/>
                  </a:ext>
                </a:extLst>
              </p:cNvPr>
              <p:cNvSpPr txBox="1"/>
              <p:nvPr/>
            </p:nvSpPr>
            <p:spPr>
              <a:xfrm>
                <a:off x="6317101" y="3032024"/>
                <a:ext cx="4980609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28588" indent="-128588">
                  <a:buFont typeface="Wingdings" panose="05000000000000000000" pitchFamily="2" charset="2"/>
                  <a:buChar char="ü"/>
                </a:pPr>
                <a:r>
                  <a:rPr lang="en-US" altLang="ko-KR" sz="900" dirty="0"/>
                  <a:t>Get a modern PowerPoint  Presentation that is beautifully designed. </a:t>
                </a:r>
                <a:endParaRPr lang="ko-KR" altLang="en-US" sz="900" dirty="0"/>
              </a:p>
              <a:p>
                <a:pPr marL="128588" indent="-128588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cs typeface="Arial" pitchFamily="34" charset="0"/>
                  </a:rPr>
                  <a:t>Easy to change colors, photos and Text.</a:t>
                </a:r>
                <a:endParaRPr lang="ko-KR" altLang="en-US" sz="900" dirty="0"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29C25E8-558C-4960-B9BF-F7780C3754A9}"/>
                  </a:ext>
                </a:extLst>
              </p:cNvPr>
              <p:cNvSpPr txBox="1"/>
              <p:nvPr/>
            </p:nvSpPr>
            <p:spPr>
              <a:xfrm>
                <a:off x="6443564" y="2476115"/>
                <a:ext cx="4507692" cy="538609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2025" b="1" dirty="0">
                    <a:solidFill>
                      <a:srgbClr val="467EA6"/>
                    </a:solidFill>
                    <a:cs typeface="Arial" pitchFamily="34" charset="0"/>
                  </a:rPr>
                  <a:t>Contents Here</a:t>
                </a:r>
                <a:endParaRPr lang="ko-KR" altLang="en-US" sz="2025" b="1" dirty="0">
                  <a:solidFill>
                    <a:srgbClr val="467EA6"/>
                  </a:solidFill>
                  <a:cs typeface="Arial" pitchFamily="34" charset="0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EC6225-B72E-4828-92E1-B30E8938A8A7}"/>
                  </a:ext>
                </a:extLst>
              </p:cNvPr>
              <p:cNvSpPr txBox="1"/>
              <p:nvPr/>
            </p:nvSpPr>
            <p:spPr>
              <a:xfrm>
                <a:off x="5618277" y="2406864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cs typeface="Arial" pitchFamily="34" charset="0"/>
                  </a:rPr>
                  <a:t>02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7F69AA9-9215-4EDF-9C30-BC78782406C2}"/>
                </a:ext>
              </a:extLst>
            </p:cNvPr>
            <p:cNvGrpSpPr/>
            <p:nvPr/>
          </p:nvGrpSpPr>
          <p:grpSpPr>
            <a:xfrm>
              <a:off x="5618277" y="3516062"/>
              <a:ext cx="5679433" cy="1209936"/>
              <a:chOff x="5618277" y="3877034"/>
              <a:chExt cx="5679433" cy="1209936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C18F916-5025-40E2-A65F-E95C7AC3422C}"/>
                  </a:ext>
                </a:extLst>
              </p:cNvPr>
              <p:cNvSpPr txBox="1"/>
              <p:nvPr/>
            </p:nvSpPr>
            <p:spPr>
              <a:xfrm>
                <a:off x="6317101" y="4502194"/>
                <a:ext cx="4980609" cy="58477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28588" indent="-128588">
                  <a:buFont typeface="Wingdings" panose="05000000000000000000" pitchFamily="2" charset="2"/>
                  <a:buChar char="ü"/>
                </a:pPr>
                <a:r>
                  <a:rPr lang="en-US" altLang="ko-KR" sz="900" dirty="0"/>
                  <a:t>Get a modern PowerPoint  Presentation that is beautifully designed. </a:t>
                </a:r>
                <a:endParaRPr lang="ko-KR" altLang="en-US" sz="900" dirty="0"/>
              </a:p>
              <a:p>
                <a:pPr marL="128588" indent="-128588">
                  <a:lnSpc>
                    <a:spcPct val="150000"/>
                  </a:lnSpc>
                  <a:buFont typeface="Wingdings" panose="05000000000000000000" pitchFamily="2" charset="2"/>
                  <a:buChar char="ü"/>
                </a:pPr>
                <a:r>
                  <a:rPr lang="en-US" altLang="ko-KR" sz="900" dirty="0">
                    <a:cs typeface="Arial" pitchFamily="34" charset="0"/>
                  </a:rPr>
                  <a:t>Easy to change colors, photos and Text.</a:t>
                </a:r>
                <a:endParaRPr lang="ko-KR" altLang="en-US" sz="900" dirty="0">
                  <a:cs typeface="Arial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BE7BBBE-DC6A-43C3-9400-E26580636E4B}"/>
                  </a:ext>
                </a:extLst>
              </p:cNvPr>
              <p:cNvSpPr txBox="1"/>
              <p:nvPr/>
            </p:nvSpPr>
            <p:spPr>
              <a:xfrm>
                <a:off x="6443564" y="3946285"/>
                <a:ext cx="4507692" cy="538609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r>
                  <a:rPr lang="en-US" altLang="ko-KR" sz="2025" b="1" dirty="0">
                    <a:solidFill>
                      <a:srgbClr val="467EA6"/>
                    </a:solidFill>
                    <a:cs typeface="Arial" pitchFamily="34" charset="0"/>
                  </a:rPr>
                  <a:t>Contents Here</a:t>
                </a:r>
                <a:endParaRPr lang="ko-KR" altLang="en-US" sz="2025" b="1" dirty="0">
                  <a:solidFill>
                    <a:srgbClr val="467EA6"/>
                  </a:solidFill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A57CCF0-09ED-4536-AF97-7DB13DCF5402}"/>
                  </a:ext>
                </a:extLst>
              </p:cNvPr>
              <p:cNvSpPr txBox="1"/>
              <p:nvPr/>
            </p:nvSpPr>
            <p:spPr>
              <a:xfrm>
                <a:off x="5618277" y="3877034"/>
                <a:ext cx="958096" cy="677108"/>
              </a:xfrm>
              <a:prstGeom prst="rect">
                <a:avLst/>
              </a:prstGeom>
              <a:noFill/>
            </p:spPr>
            <p:txBody>
              <a:bodyPr wrap="square" lIns="81000" rIns="81000" rtlCol="0">
                <a:spAutoFit/>
              </a:bodyPr>
              <a:lstStyle/>
              <a:p>
                <a:pPr algn="ctr"/>
                <a:r>
                  <a:rPr lang="en-US" altLang="ko-KR" sz="2700" b="1" dirty="0">
                    <a:cs typeface="Arial" pitchFamily="34" charset="0"/>
                  </a:rPr>
                  <a:t>03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53937"/>
            <a:ext cx="9144000" cy="776530"/>
          </a:xfrm>
        </p:spPr>
        <p:txBody>
          <a:bodyPr/>
          <a:lstStyle/>
          <a:p>
            <a:r>
              <a:rPr lang="es-PE" dirty="0">
                <a:solidFill>
                  <a:srgbClr val="467EA6"/>
                </a:solidFill>
              </a:rPr>
              <a:t>Infografic One Free</a:t>
            </a:r>
          </a:p>
        </p:txBody>
      </p:sp>
      <p:grpSp>
        <p:nvGrpSpPr>
          <p:cNvPr id="10" name="Grupo 9"/>
          <p:cNvGrpSpPr/>
          <p:nvPr/>
        </p:nvGrpSpPr>
        <p:grpSpPr>
          <a:xfrm rot="20233441">
            <a:off x="573060" y="2409595"/>
            <a:ext cx="4140201" cy="1147763"/>
            <a:chOff x="354013" y="2181225"/>
            <a:chExt cx="4140201" cy="1147763"/>
          </a:xfrm>
          <a:solidFill>
            <a:schemeClr val="accent1">
              <a:lumMod val="75000"/>
            </a:schemeClr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603251" y="2181225"/>
              <a:ext cx="3890963" cy="1147763"/>
            </a:xfrm>
            <a:custGeom>
              <a:avLst/>
              <a:gdLst>
                <a:gd name="T0" fmla="*/ 4 w 296"/>
                <a:gd name="T1" fmla="*/ 43 h 85"/>
                <a:gd name="T2" fmla="*/ 65 w 296"/>
                <a:gd name="T3" fmla="*/ 53 h 85"/>
                <a:gd name="T4" fmla="*/ 81 w 296"/>
                <a:gd name="T5" fmla="*/ 46 h 85"/>
                <a:gd name="T6" fmla="*/ 104 w 296"/>
                <a:gd name="T7" fmla="*/ 34 h 85"/>
                <a:gd name="T8" fmla="*/ 123 w 296"/>
                <a:gd name="T9" fmla="*/ 40 h 85"/>
                <a:gd name="T10" fmla="*/ 154 w 296"/>
                <a:gd name="T11" fmla="*/ 28 h 85"/>
                <a:gd name="T12" fmla="*/ 161 w 296"/>
                <a:gd name="T13" fmla="*/ 7 h 85"/>
                <a:gd name="T14" fmla="*/ 164 w 296"/>
                <a:gd name="T15" fmla="*/ 0 h 85"/>
                <a:gd name="T16" fmla="*/ 165 w 296"/>
                <a:gd name="T17" fmla="*/ 6 h 85"/>
                <a:gd name="T18" fmla="*/ 161 w 296"/>
                <a:gd name="T19" fmla="*/ 38 h 85"/>
                <a:gd name="T20" fmla="*/ 176 w 296"/>
                <a:gd name="T21" fmla="*/ 56 h 85"/>
                <a:gd name="T22" fmla="*/ 185 w 296"/>
                <a:gd name="T23" fmla="*/ 56 h 85"/>
                <a:gd name="T24" fmla="*/ 185 w 296"/>
                <a:gd name="T25" fmla="*/ 57 h 85"/>
                <a:gd name="T26" fmla="*/ 166 w 296"/>
                <a:gd name="T27" fmla="*/ 60 h 85"/>
                <a:gd name="T28" fmla="*/ 296 w 296"/>
                <a:gd name="T29" fmla="*/ 63 h 85"/>
                <a:gd name="T30" fmla="*/ 296 w 296"/>
                <a:gd name="T31" fmla="*/ 64 h 85"/>
                <a:gd name="T32" fmla="*/ 267 w 296"/>
                <a:gd name="T33" fmla="*/ 67 h 85"/>
                <a:gd name="T34" fmla="*/ 251 w 296"/>
                <a:gd name="T35" fmla="*/ 77 h 85"/>
                <a:gd name="T36" fmla="*/ 243 w 296"/>
                <a:gd name="T37" fmla="*/ 81 h 85"/>
                <a:gd name="T38" fmla="*/ 236 w 296"/>
                <a:gd name="T39" fmla="*/ 76 h 85"/>
                <a:gd name="T40" fmla="*/ 225 w 296"/>
                <a:gd name="T41" fmla="*/ 70 h 85"/>
                <a:gd name="T42" fmla="*/ 199 w 296"/>
                <a:gd name="T43" fmla="*/ 71 h 85"/>
                <a:gd name="T44" fmla="*/ 192 w 296"/>
                <a:gd name="T45" fmla="*/ 76 h 85"/>
                <a:gd name="T46" fmla="*/ 175 w 296"/>
                <a:gd name="T47" fmla="*/ 77 h 85"/>
                <a:gd name="T48" fmla="*/ 169 w 296"/>
                <a:gd name="T49" fmla="*/ 74 h 85"/>
                <a:gd name="T50" fmla="*/ 145 w 296"/>
                <a:gd name="T51" fmla="*/ 78 h 85"/>
                <a:gd name="T52" fmla="*/ 117 w 296"/>
                <a:gd name="T53" fmla="*/ 79 h 85"/>
                <a:gd name="T54" fmla="*/ 101 w 296"/>
                <a:gd name="T55" fmla="*/ 77 h 85"/>
                <a:gd name="T56" fmla="*/ 73 w 296"/>
                <a:gd name="T57" fmla="*/ 65 h 85"/>
                <a:gd name="T58" fmla="*/ 62 w 296"/>
                <a:gd name="T59" fmla="*/ 68 h 85"/>
                <a:gd name="T60" fmla="*/ 49 w 296"/>
                <a:gd name="T61" fmla="*/ 73 h 85"/>
                <a:gd name="T62" fmla="*/ 44 w 296"/>
                <a:gd name="T63" fmla="*/ 61 h 85"/>
                <a:gd name="T64" fmla="*/ 40 w 296"/>
                <a:gd name="T65" fmla="*/ 55 h 85"/>
                <a:gd name="T66" fmla="*/ 28 w 296"/>
                <a:gd name="T67" fmla="*/ 52 h 85"/>
                <a:gd name="T68" fmla="*/ 23 w 296"/>
                <a:gd name="T69" fmla="*/ 55 h 85"/>
                <a:gd name="T70" fmla="*/ 16 w 296"/>
                <a:gd name="T71" fmla="*/ 65 h 85"/>
                <a:gd name="T72" fmla="*/ 3 w 296"/>
                <a:gd name="T73" fmla="*/ 59 h 85"/>
                <a:gd name="T74" fmla="*/ 8 w 296"/>
                <a:gd name="T75" fmla="*/ 49 h 85"/>
                <a:gd name="T76" fmla="*/ 9 w 296"/>
                <a:gd name="T77" fmla="*/ 48 h 85"/>
                <a:gd name="T78" fmla="*/ 4 w 296"/>
                <a:gd name="T79" fmla="*/ 46 h 85"/>
                <a:gd name="T80" fmla="*/ 4 w 296"/>
                <a:gd name="T8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6" h="85">
                  <a:moveTo>
                    <a:pt x="4" y="43"/>
                  </a:moveTo>
                  <a:cubicBezTo>
                    <a:pt x="24" y="47"/>
                    <a:pt x="45" y="50"/>
                    <a:pt x="65" y="53"/>
                  </a:cubicBezTo>
                  <a:cubicBezTo>
                    <a:pt x="73" y="55"/>
                    <a:pt x="78" y="53"/>
                    <a:pt x="81" y="46"/>
                  </a:cubicBezTo>
                  <a:cubicBezTo>
                    <a:pt x="86" y="35"/>
                    <a:pt x="93" y="32"/>
                    <a:pt x="104" y="34"/>
                  </a:cubicBezTo>
                  <a:cubicBezTo>
                    <a:pt x="111" y="35"/>
                    <a:pt x="117" y="38"/>
                    <a:pt x="123" y="40"/>
                  </a:cubicBezTo>
                  <a:cubicBezTo>
                    <a:pt x="143" y="50"/>
                    <a:pt x="148" y="48"/>
                    <a:pt x="154" y="28"/>
                  </a:cubicBezTo>
                  <a:cubicBezTo>
                    <a:pt x="156" y="21"/>
                    <a:pt x="158" y="14"/>
                    <a:pt x="161" y="7"/>
                  </a:cubicBezTo>
                  <a:cubicBezTo>
                    <a:pt x="161" y="4"/>
                    <a:pt x="161" y="2"/>
                    <a:pt x="164" y="0"/>
                  </a:cubicBezTo>
                  <a:cubicBezTo>
                    <a:pt x="167" y="2"/>
                    <a:pt x="165" y="4"/>
                    <a:pt x="165" y="6"/>
                  </a:cubicBezTo>
                  <a:cubicBezTo>
                    <a:pt x="164" y="17"/>
                    <a:pt x="162" y="27"/>
                    <a:pt x="161" y="38"/>
                  </a:cubicBezTo>
                  <a:cubicBezTo>
                    <a:pt x="159" y="52"/>
                    <a:pt x="162" y="56"/>
                    <a:pt x="176" y="56"/>
                  </a:cubicBezTo>
                  <a:cubicBezTo>
                    <a:pt x="179" y="56"/>
                    <a:pt x="182" y="56"/>
                    <a:pt x="185" y="56"/>
                  </a:cubicBezTo>
                  <a:cubicBezTo>
                    <a:pt x="185" y="56"/>
                    <a:pt x="185" y="57"/>
                    <a:pt x="185" y="57"/>
                  </a:cubicBezTo>
                  <a:cubicBezTo>
                    <a:pt x="179" y="58"/>
                    <a:pt x="172" y="56"/>
                    <a:pt x="166" y="60"/>
                  </a:cubicBezTo>
                  <a:cubicBezTo>
                    <a:pt x="209" y="60"/>
                    <a:pt x="253" y="64"/>
                    <a:pt x="296" y="63"/>
                  </a:cubicBezTo>
                  <a:cubicBezTo>
                    <a:pt x="296" y="63"/>
                    <a:pt x="296" y="64"/>
                    <a:pt x="296" y="64"/>
                  </a:cubicBezTo>
                  <a:cubicBezTo>
                    <a:pt x="286" y="65"/>
                    <a:pt x="276" y="66"/>
                    <a:pt x="267" y="67"/>
                  </a:cubicBezTo>
                  <a:cubicBezTo>
                    <a:pt x="259" y="67"/>
                    <a:pt x="252" y="66"/>
                    <a:pt x="251" y="77"/>
                  </a:cubicBezTo>
                  <a:cubicBezTo>
                    <a:pt x="250" y="80"/>
                    <a:pt x="247" y="81"/>
                    <a:pt x="243" y="81"/>
                  </a:cubicBezTo>
                  <a:cubicBezTo>
                    <a:pt x="239" y="82"/>
                    <a:pt x="236" y="80"/>
                    <a:pt x="236" y="76"/>
                  </a:cubicBezTo>
                  <a:cubicBezTo>
                    <a:pt x="234" y="70"/>
                    <a:pt x="230" y="69"/>
                    <a:pt x="225" y="70"/>
                  </a:cubicBezTo>
                  <a:cubicBezTo>
                    <a:pt x="216" y="71"/>
                    <a:pt x="208" y="71"/>
                    <a:pt x="199" y="71"/>
                  </a:cubicBezTo>
                  <a:cubicBezTo>
                    <a:pt x="196" y="71"/>
                    <a:pt x="194" y="73"/>
                    <a:pt x="192" y="76"/>
                  </a:cubicBezTo>
                  <a:cubicBezTo>
                    <a:pt x="188" y="85"/>
                    <a:pt x="181" y="85"/>
                    <a:pt x="175" y="77"/>
                  </a:cubicBezTo>
                  <a:cubicBezTo>
                    <a:pt x="174" y="75"/>
                    <a:pt x="172" y="73"/>
                    <a:pt x="169" y="74"/>
                  </a:cubicBezTo>
                  <a:cubicBezTo>
                    <a:pt x="161" y="77"/>
                    <a:pt x="153" y="74"/>
                    <a:pt x="145" y="78"/>
                  </a:cubicBezTo>
                  <a:cubicBezTo>
                    <a:pt x="136" y="83"/>
                    <a:pt x="127" y="79"/>
                    <a:pt x="117" y="79"/>
                  </a:cubicBezTo>
                  <a:cubicBezTo>
                    <a:pt x="112" y="79"/>
                    <a:pt x="106" y="78"/>
                    <a:pt x="101" y="77"/>
                  </a:cubicBezTo>
                  <a:cubicBezTo>
                    <a:pt x="90" y="77"/>
                    <a:pt x="82" y="69"/>
                    <a:pt x="73" y="65"/>
                  </a:cubicBezTo>
                  <a:cubicBezTo>
                    <a:pt x="66" y="61"/>
                    <a:pt x="65" y="61"/>
                    <a:pt x="62" y="68"/>
                  </a:cubicBezTo>
                  <a:cubicBezTo>
                    <a:pt x="59" y="74"/>
                    <a:pt x="54" y="74"/>
                    <a:pt x="49" y="73"/>
                  </a:cubicBezTo>
                  <a:cubicBezTo>
                    <a:pt x="43" y="71"/>
                    <a:pt x="42" y="66"/>
                    <a:pt x="44" y="61"/>
                  </a:cubicBezTo>
                  <a:cubicBezTo>
                    <a:pt x="46" y="56"/>
                    <a:pt x="44" y="55"/>
                    <a:pt x="40" y="55"/>
                  </a:cubicBezTo>
                  <a:cubicBezTo>
                    <a:pt x="35" y="56"/>
                    <a:pt x="32" y="55"/>
                    <a:pt x="28" y="52"/>
                  </a:cubicBezTo>
                  <a:cubicBezTo>
                    <a:pt x="26" y="51"/>
                    <a:pt x="21" y="49"/>
                    <a:pt x="23" y="55"/>
                  </a:cubicBezTo>
                  <a:cubicBezTo>
                    <a:pt x="23" y="61"/>
                    <a:pt x="21" y="64"/>
                    <a:pt x="16" y="65"/>
                  </a:cubicBezTo>
                  <a:cubicBezTo>
                    <a:pt x="10" y="66"/>
                    <a:pt x="5" y="65"/>
                    <a:pt x="3" y="59"/>
                  </a:cubicBezTo>
                  <a:cubicBezTo>
                    <a:pt x="0" y="54"/>
                    <a:pt x="4" y="51"/>
                    <a:pt x="8" y="49"/>
                  </a:cubicBezTo>
                  <a:cubicBezTo>
                    <a:pt x="8" y="49"/>
                    <a:pt x="9" y="48"/>
                    <a:pt x="9" y="48"/>
                  </a:cubicBezTo>
                  <a:cubicBezTo>
                    <a:pt x="8" y="46"/>
                    <a:pt x="6" y="46"/>
                    <a:pt x="4" y="46"/>
                  </a:cubicBezTo>
                  <a:cubicBezTo>
                    <a:pt x="4" y="45"/>
                    <a:pt x="4" y="44"/>
                    <a:pt x="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54013" y="2706688"/>
              <a:ext cx="303213" cy="95250"/>
            </a:xfrm>
            <a:custGeom>
              <a:avLst/>
              <a:gdLst>
                <a:gd name="T0" fmla="*/ 23 w 23"/>
                <a:gd name="T1" fmla="*/ 4 h 7"/>
                <a:gd name="T2" fmla="*/ 23 w 23"/>
                <a:gd name="T3" fmla="*/ 7 h 7"/>
                <a:gd name="T4" fmla="*/ 0 w 23"/>
                <a:gd name="T5" fmla="*/ 2 h 7"/>
                <a:gd name="T6" fmla="*/ 0 w 23"/>
                <a:gd name="T7" fmla="*/ 0 h 7"/>
                <a:gd name="T8" fmla="*/ 23 w 23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3" y="4"/>
                  </a:moveTo>
                  <a:cubicBezTo>
                    <a:pt x="23" y="5"/>
                    <a:pt x="23" y="6"/>
                    <a:pt x="23" y="7"/>
                  </a:cubicBezTo>
                  <a:cubicBezTo>
                    <a:pt x="15" y="5"/>
                    <a:pt x="8" y="4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8" y="1"/>
                    <a:pt x="15" y="2"/>
                    <a:pt x="2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035301" y="2895600"/>
              <a:ext cx="301625" cy="68263"/>
            </a:xfrm>
            <a:custGeom>
              <a:avLst/>
              <a:gdLst>
                <a:gd name="T0" fmla="*/ 0 w 23"/>
                <a:gd name="T1" fmla="*/ 4 h 5"/>
                <a:gd name="T2" fmla="*/ 0 w 23"/>
                <a:gd name="T3" fmla="*/ 3 h 5"/>
                <a:gd name="T4" fmla="*/ 23 w 23"/>
                <a:gd name="T5" fmla="*/ 2 h 5"/>
                <a:gd name="T6" fmla="*/ 0 w 2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">
                  <a:moveTo>
                    <a:pt x="0" y="4"/>
                  </a:moveTo>
                  <a:cubicBezTo>
                    <a:pt x="0" y="4"/>
                    <a:pt x="0" y="3"/>
                    <a:pt x="0" y="3"/>
                  </a:cubicBezTo>
                  <a:cubicBezTo>
                    <a:pt x="8" y="0"/>
                    <a:pt x="15" y="2"/>
                    <a:pt x="23" y="2"/>
                  </a:cubicBezTo>
                  <a:cubicBezTo>
                    <a:pt x="15" y="5"/>
                    <a:pt x="8" y="4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379917" y="383984"/>
            <a:ext cx="8439034" cy="1070201"/>
            <a:chOff x="432688" y="177299"/>
            <a:chExt cx="8439034" cy="1070201"/>
          </a:xfrm>
        </p:grpSpPr>
        <p:grpSp>
          <p:nvGrpSpPr>
            <p:cNvPr id="30" name="Grupo 29"/>
            <p:cNvGrpSpPr/>
            <p:nvPr/>
          </p:nvGrpSpPr>
          <p:grpSpPr>
            <a:xfrm>
              <a:off x="4494202" y="177299"/>
              <a:ext cx="4377520" cy="557960"/>
              <a:chOff x="4495799" y="3061061"/>
              <a:chExt cx="4377520" cy="557960"/>
            </a:xfrm>
          </p:grpSpPr>
          <p:sp>
            <p:nvSpPr>
              <p:cNvPr id="43" name="Rectángulo 42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  <p:grpSp>
          <p:nvGrpSpPr>
            <p:cNvPr id="31" name="Grupo 30"/>
            <p:cNvGrpSpPr/>
            <p:nvPr/>
          </p:nvGrpSpPr>
          <p:grpSpPr>
            <a:xfrm rot="10800000">
              <a:off x="432688" y="689540"/>
              <a:ext cx="4377520" cy="557960"/>
              <a:chOff x="4495799" y="3061061"/>
              <a:chExt cx="4377520" cy="557960"/>
            </a:xfrm>
          </p:grpSpPr>
          <p:sp>
            <p:nvSpPr>
              <p:cNvPr id="32" name="Rectángulo 31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2" name="Rectángulo 41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</p:grpSp>
      <p:grpSp>
        <p:nvGrpSpPr>
          <p:cNvPr id="45" name="Grupo 44"/>
          <p:cNvGrpSpPr/>
          <p:nvPr/>
        </p:nvGrpSpPr>
        <p:grpSpPr>
          <a:xfrm>
            <a:off x="8326820" y="435054"/>
            <a:ext cx="273255" cy="414196"/>
            <a:chOff x="6156325" y="-871538"/>
            <a:chExt cx="452438" cy="685800"/>
          </a:xfrm>
        </p:grpSpPr>
        <p:sp>
          <p:nvSpPr>
            <p:cNvPr id="46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628058" y="995921"/>
            <a:ext cx="273255" cy="414196"/>
            <a:chOff x="6156325" y="-871538"/>
            <a:chExt cx="452438" cy="685800"/>
          </a:xfrm>
        </p:grpSpPr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224779"/>
            <a:ext cx="9144000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/>
              <a:t>Image &amp; Content</a:t>
            </a:r>
            <a:endParaRPr lang="ko-KR" alt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280880" y="1490524"/>
            <a:ext cx="4248473" cy="1107996"/>
            <a:chOff x="2113657" y="4283314"/>
            <a:chExt cx="4307482" cy="1107996"/>
          </a:xfrm>
        </p:grpSpPr>
        <p:sp>
          <p:nvSpPr>
            <p:cNvPr id="6" name="TextBox 5"/>
            <p:cNvSpPr txBox="1"/>
            <p:nvPr/>
          </p:nvSpPr>
          <p:spPr>
            <a:xfrm>
              <a:off x="2113657" y="4560313"/>
              <a:ext cx="4307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13658" y="4283314"/>
              <a:ext cx="4307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47268" y="3522484"/>
            <a:ext cx="1512167" cy="1107996"/>
            <a:chOff x="2113657" y="4283314"/>
            <a:chExt cx="2120135" cy="1107996"/>
          </a:xfrm>
        </p:grpSpPr>
        <p:sp>
          <p:nvSpPr>
            <p:cNvPr id="12" name="TextBox 11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649034" y="3522484"/>
            <a:ext cx="1512167" cy="1107996"/>
            <a:chOff x="2113657" y="4283314"/>
            <a:chExt cx="2120135" cy="1107996"/>
          </a:xfrm>
        </p:grpSpPr>
        <p:sp>
          <p:nvSpPr>
            <p:cNvPr id="15" name="TextBox 14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50800" y="3522484"/>
            <a:ext cx="1512167" cy="1107996"/>
            <a:chOff x="2113657" y="4283314"/>
            <a:chExt cx="2120135" cy="1107996"/>
          </a:xfrm>
        </p:grpSpPr>
        <p:sp>
          <p:nvSpPr>
            <p:cNvPr id="18" name="TextBox 17"/>
            <p:cNvSpPr txBox="1"/>
            <p:nvPr/>
          </p:nvSpPr>
          <p:spPr>
            <a:xfrm>
              <a:off x="2113657" y="4560313"/>
              <a:ext cx="21201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You can simply impress your audience and add a unique zing.     </a:t>
              </a:r>
              <a:endParaRPr lang="ko-KR" altLang="en-US" sz="1200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9" name="Freeform 5"/>
          <p:cNvSpPr>
            <a:spLocks/>
          </p:cNvSpPr>
          <p:nvPr/>
        </p:nvSpPr>
        <p:spPr bwMode="auto">
          <a:xfrm rot="20719162">
            <a:off x="399527" y="2576600"/>
            <a:ext cx="4038660" cy="1576267"/>
          </a:xfrm>
          <a:custGeom>
            <a:avLst/>
            <a:gdLst>
              <a:gd name="T0" fmla="*/ 623 w 817"/>
              <a:gd name="T1" fmla="*/ 174 h 317"/>
              <a:gd name="T2" fmla="*/ 623 w 817"/>
              <a:gd name="T3" fmla="*/ 164 h 317"/>
              <a:gd name="T4" fmla="*/ 689 w 817"/>
              <a:gd name="T5" fmla="*/ 158 h 317"/>
              <a:gd name="T6" fmla="*/ 726 w 817"/>
              <a:gd name="T7" fmla="*/ 139 h 317"/>
              <a:gd name="T8" fmla="*/ 709 w 817"/>
              <a:gd name="T9" fmla="*/ 131 h 317"/>
              <a:gd name="T10" fmla="*/ 817 w 817"/>
              <a:gd name="T11" fmla="*/ 107 h 317"/>
              <a:gd name="T12" fmla="*/ 816 w 817"/>
              <a:gd name="T13" fmla="*/ 101 h 317"/>
              <a:gd name="T14" fmla="*/ 628 w 817"/>
              <a:gd name="T15" fmla="*/ 131 h 317"/>
              <a:gd name="T16" fmla="*/ 639 w 817"/>
              <a:gd name="T17" fmla="*/ 8 h 317"/>
              <a:gd name="T18" fmla="*/ 595 w 817"/>
              <a:gd name="T19" fmla="*/ 26 h 317"/>
              <a:gd name="T20" fmla="*/ 551 w 817"/>
              <a:gd name="T21" fmla="*/ 122 h 317"/>
              <a:gd name="T22" fmla="*/ 513 w 817"/>
              <a:gd name="T23" fmla="*/ 143 h 317"/>
              <a:gd name="T24" fmla="*/ 327 w 817"/>
              <a:gd name="T25" fmla="*/ 107 h 317"/>
              <a:gd name="T26" fmla="*/ 156 w 817"/>
              <a:gd name="T27" fmla="*/ 76 h 317"/>
              <a:gd name="T28" fmla="*/ 47 w 817"/>
              <a:gd name="T29" fmla="*/ 126 h 317"/>
              <a:gd name="T30" fmla="*/ 51 w 817"/>
              <a:gd name="T31" fmla="*/ 159 h 317"/>
              <a:gd name="T32" fmla="*/ 86 w 817"/>
              <a:gd name="T33" fmla="*/ 181 h 317"/>
              <a:gd name="T34" fmla="*/ 124 w 817"/>
              <a:gd name="T35" fmla="*/ 195 h 317"/>
              <a:gd name="T36" fmla="*/ 123 w 817"/>
              <a:gd name="T37" fmla="*/ 198 h 317"/>
              <a:gd name="T38" fmla="*/ 0 w 817"/>
              <a:gd name="T39" fmla="*/ 206 h 317"/>
              <a:gd name="T40" fmla="*/ 1 w 817"/>
              <a:gd name="T41" fmla="*/ 213 h 317"/>
              <a:gd name="T42" fmla="*/ 86 w 817"/>
              <a:gd name="T43" fmla="*/ 213 h 317"/>
              <a:gd name="T44" fmla="*/ 125 w 817"/>
              <a:gd name="T45" fmla="*/ 265 h 317"/>
              <a:gd name="T46" fmla="*/ 176 w 817"/>
              <a:gd name="T47" fmla="*/ 266 h 317"/>
              <a:gd name="T48" fmla="*/ 200 w 817"/>
              <a:gd name="T49" fmla="*/ 256 h 317"/>
              <a:gd name="T50" fmla="*/ 201 w 817"/>
              <a:gd name="T51" fmla="*/ 227 h 317"/>
              <a:gd name="T52" fmla="*/ 233 w 817"/>
              <a:gd name="T53" fmla="*/ 229 h 317"/>
              <a:gd name="T54" fmla="*/ 257 w 817"/>
              <a:gd name="T55" fmla="*/ 272 h 317"/>
              <a:gd name="T56" fmla="*/ 239 w 817"/>
              <a:gd name="T57" fmla="*/ 299 h 317"/>
              <a:gd name="T58" fmla="*/ 274 w 817"/>
              <a:gd name="T59" fmla="*/ 305 h 317"/>
              <a:gd name="T60" fmla="*/ 283 w 817"/>
              <a:gd name="T61" fmla="*/ 290 h 317"/>
              <a:gd name="T62" fmla="*/ 268 w 817"/>
              <a:gd name="T63" fmla="*/ 269 h 317"/>
              <a:gd name="T64" fmla="*/ 261 w 817"/>
              <a:gd name="T65" fmla="*/ 271 h 317"/>
              <a:gd name="T66" fmla="*/ 266 w 817"/>
              <a:gd name="T67" fmla="*/ 233 h 317"/>
              <a:gd name="T68" fmla="*/ 428 w 817"/>
              <a:gd name="T69" fmla="*/ 245 h 317"/>
              <a:gd name="T70" fmla="*/ 423 w 817"/>
              <a:gd name="T71" fmla="*/ 278 h 317"/>
              <a:gd name="T72" fmla="*/ 460 w 817"/>
              <a:gd name="T73" fmla="*/ 281 h 317"/>
              <a:gd name="T74" fmla="*/ 467 w 817"/>
              <a:gd name="T75" fmla="*/ 249 h 317"/>
              <a:gd name="T76" fmla="*/ 641 w 817"/>
              <a:gd name="T77" fmla="*/ 216 h 317"/>
              <a:gd name="T78" fmla="*/ 661 w 817"/>
              <a:gd name="T79" fmla="*/ 203 h 317"/>
              <a:gd name="T80" fmla="*/ 677 w 817"/>
              <a:gd name="T81" fmla="*/ 190 h 317"/>
              <a:gd name="T82" fmla="*/ 771 w 817"/>
              <a:gd name="T83" fmla="*/ 173 h 317"/>
              <a:gd name="T84" fmla="*/ 782 w 817"/>
              <a:gd name="T85" fmla="*/ 168 h 317"/>
              <a:gd name="T86" fmla="*/ 668 w 817"/>
              <a:gd name="T87" fmla="*/ 179 h 317"/>
              <a:gd name="T88" fmla="*/ 623 w 817"/>
              <a:gd name="T89" fmla="*/ 17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17" h="317">
                <a:moveTo>
                  <a:pt x="623" y="174"/>
                </a:moveTo>
                <a:cubicBezTo>
                  <a:pt x="623" y="171"/>
                  <a:pt x="623" y="167"/>
                  <a:pt x="623" y="164"/>
                </a:cubicBezTo>
                <a:cubicBezTo>
                  <a:pt x="647" y="162"/>
                  <a:pt x="671" y="160"/>
                  <a:pt x="689" y="158"/>
                </a:cubicBezTo>
                <a:cubicBezTo>
                  <a:pt x="704" y="151"/>
                  <a:pt x="714" y="145"/>
                  <a:pt x="726" y="139"/>
                </a:cubicBezTo>
                <a:cubicBezTo>
                  <a:pt x="720" y="136"/>
                  <a:pt x="714" y="133"/>
                  <a:pt x="709" y="131"/>
                </a:cubicBezTo>
                <a:cubicBezTo>
                  <a:pt x="746" y="125"/>
                  <a:pt x="783" y="120"/>
                  <a:pt x="817" y="107"/>
                </a:cubicBezTo>
                <a:cubicBezTo>
                  <a:pt x="817" y="105"/>
                  <a:pt x="816" y="103"/>
                  <a:pt x="816" y="101"/>
                </a:cubicBezTo>
                <a:cubicBezTo>
                  <a:pt x="754" y="111"/>
                  <a:pt x="692" y="121"/>
                  <a:pt x="628" y="131"/>
                </a:cubicBezTo>
                <a:cubicBezTo>
                  <a:pt x="632" y="88"/>
                  <a:pt x="636" y="48"/>
                  <a:pt x="639" y="8"/>
                </a:cubicBezTo>
                <a:cubicBezTo>
                  <a:pt x="607" y="0"/>
                  <a:pt x="607" y="0"/>
                  <a:pt x="595" y="26"/>
                </a:cubicBezTo>
                <a:cubicBezTo>
                  <a:pt x="581" y="59"/>
                  <a:pt x="566" y="90"/>
                  <a:pt x="551" y="122"/>
                </a:cubicBezTo>
                <a:cubicBezTo>
                  <a:pt x="543" y="139"/>
                  <a:pt x="532" y="146"/>
                  <a:pt x="513" y="143"/>
                </a:cubicBezTo>
                <a:cubicBezTo>
                  <a:pt x="451" y="130"/>
                  <a:pt x="389" y="119"/>
                  <a:pt x="327" y="107"/>
                </a:cubicBezTo>
                <a:cubicBezTo>
                  <a:pt x="270" y="96"/>
                  <a:pt x="213" y="86"/>
                  <a:pt x="156" y="76"/>
                </a:cubicBezTo>
                <a:cubicBezTo>
                  <a:pt x="109" y="68"/>
                  <a:pt x="73" y="86"/>
                  <a:pt x="47" y="126"/>
                </a:cubicBezTo>
                <a:cubicBezTo>
                  <a:pt x="39" y="138"/>
                  <a:pt x="42" y="150"/>
                  <a:pt x="51" y="159"/>
                </a:cubicBezTo>
                <a:cubicBezTo>
                  <a:pt x="61" y="168"/>
                  <a:pt x="74" y="175"/>
                  <a:pt x="86" y="181"/>
                </a:cubicBezTo>
                <a:cubicBezTo>
                  <a:pt x="98" y="187"/>
                  <a:pt x="111" y="190"/>
                  <a:pt x="124" y="195"/>
                </a:cubicBezTo>
                <a:cubicBezTo>
                  <a:pt x="124" y="196"/>
                  <a:pt x="123" y="197"/>
                  <a:pt x="123" y="198"/>
                </a:cubicBezTo>
                <a:cubicBezTo>
                  <a:pt x="82" y="200"/>
                  <a:pt x="41" y="203"/>
                  <a:pt x="0" y="206"/>
                </a:cubicBezTo>
                <a:cubicBezTo>
                  <a:pt x="1" y="209"/>
                  <a:pt x="1" y="211"/>
                  <a:pt x="1" y="213"/>
                </a:cubicBezTo>
                <a:cubicBezTo>
                  <a:pt x="29" y="213"/>
                  <a:pt x="57" y="213"/>
                  <a:pt x="86" y="213"/>
                </a:cubicBezTo>
                <a:cubicBezTo>
                  <a:pt x="82" y="250"/>
                  <a:pt x="89" y="260"/>
                  <a:pt x="125" y="265"/>
                </a:cubicBezTo>
                <a:cubicBezTo>
                  <a:pt x="142" y="268"/>
                  <a:pt x="159" y="267"/>
                  <a:pt x="176" y="266"/>
                </a:cubicBezTo>
                <a:cubicBezTo>
                  <a:pt x="185" y="265"/>
                  <a:pt x="196" y="262"/>
                  <a:pt x="200" y="256"/>
                </a:cubicBezTo>
                <a:cubicBezTo>
                  <a:pt x="204" y="250"/>
                  <a:pt x="201" y="239"/>
                  <a:pt x="201" y="227"/>
                </a:cubicBezTo>
                <a:cubicBezTo>
                  <a:pt x="212" y="228"/>
                  <a:pt x="224" y="229"/>
                  <a:pt x="233" y="229"/>
                </a:cubicBezTo>
                <a:cubicBezTo>
                  <a:pt x="241" y="245"/>
                  <a:pt x="248" y="257"/>
                  <a:pt x="257" y="272"/>
                </a:cubicBezTo>
                <a:cubicBezTo>
                  <a:pt x="240" y="276"/>
                  <a:pt x="233" y="286"/>
                  <a:pt x="239" y="299"/>
                </a:cubicBezTo>
                <a:cubicBezTo>
                  <a:pt x="247" y="317"/>
                  <a:pt x="263" y="297"/>
                  <a:pt x="274" y="305"/>
                </a:cubicBezTo>
                <a:cubicBezTo>
                  <a:pt x="277" y="300"/>
                  <a:pt x="284" y="293"/>
                  <a:pt x="283" y="290"/>
                </a:cubicBezTo>
                <a:cubicBezTo>
                  <a:pt x="280" y="282"/>
                  <a:pt x="273" y="276"/>
                  <a:pt x="268" y="269"/>
                </a:cubicBezTo>
                <a:cubicBezTo>
                  <a:pt x="265" y="270"/>
                  <a:pt x="263" y="270"/>
                  <a:pt x="261" y="271"/>
                </a:cubicBezTo>
                <a:cubicBezTo>
                  <a:pt x="263" y="258"/>
                  <a:pt x="265" y="244"/>
                  <a:pt x="266" y="233"/>
                </a:cubicBezTo>
                <a:cubicBezTo>
                  <a:pt x="324" y="238"/>
                  <a:pt x="379" y="242"/>
                  <a:pt x="428" y="245"/>
                </a:cubicBezTo>
                <a:cubicBezTo>
                  <a:pt x="426" y="259"/>
                  <a:pt x="420" y="270"/>
                  <a:pt x="423" y="278"/>
                </a:cubicBezTo>
                <a:cubicBezTo>
                  <a:pt x="432" y="296"/>
                  <a:pt x="448" y="273"/>
                  <a:pt x="460" y="281"/>
                </a:cubicBezTo>
                <a:cubicBezTo>
                  <a:pt x="462" y="271"/>
                  <a:pt x="465" y="261"/>
                  <a:pt x="467" y="249"/>
                </a:cubicBezTo>
                <a:cubicBezTo>
                  <a:pt x="525" y="253"/>
                  <a:pt x="583" y="235"/>
                  <a:pt x="641" y="216"/>
                </a:cubicBezTo>
                <a:cubicBezTo>
                  <a:pt x="648" y="214"/>
                  <a:pt x="655" y="208"/>
                  <a:pt x="661" y="203"/>
                </a:cubicBezTo>
                <a:cubicBezTo>
                  <a:pt x="667" y="199"/>
                  <a:pt x="671" y="192"/>
                  <a:pt x="677" y="190"/>
                </a:cubicBezTo>
                <a:cubicBezTo>
                  <a:pt x="709" y="184"/>
                  <a:pt x="740" y="179"/>
                  <a:pt x="771" y="173"/>
                </a:cubicBezTo>
                <a:cubicBezTo>
                  <a:pt x="775" y="172"/>
                  <a:pt x="779" y="170"/>
                  <a:pt x="782" y="168"/>
                </a:cubicBezTo>
                <a:cubicBezTo>
                  <a:pt x="743" y="169"/>
                  <a:pt x="706" y="176"/>
                  <a:pt x="668" y="179"/>
                </a:cubicBezTo>
                <a:cubicBezTo>
                  <a:pt x="654" y="180"/>
                  <a:pt x="638" y="176"/>
                  <a:pt x="623" y="17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1" name="Rectángulo 80"/>
          <p:cNvSpPr/>
          <p:nvPr/>
        </p:nvSpPr>
        <p:spPr>
          <a:xfrm>
            <a:off x="434285" y="911669"/>
            <a:ext cx="8382000" cy="45719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2" name="Freeform 5"/>
          <p:cNvSpPr>
            <a:spLocks/>
          </p:cNvSpPr>
          <p:nvPr/>
        </p:nvSpPr>
        <p:spPr bwMode="auto">
          <a:xfrm rot="12600000">
            <a:off x="215577" y="175707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83" name="Freeform 5"/>
          <p:cNvSpPr>
            <a:spLocks/>
          </p:cNvSpPr>
          <p:nvPr/>
        </p:nvSpPr>
        <p:spPr bwMode="auto">
          <a:xfrm rot="20773270">
            <a:off x="8372872" y="176539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182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645" y="179224"/>
            <a:ext cx="9144000" cy="77628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dirty="0">
                <a:solidFill>
                  <a:srgbClr val="467EA6"/>
                </a:solidFill>
              </a:rPr>
              <a:t>Image &amp; Content</a:t>
            </a:r>
            <a:endParaRPr lang="ko-KR" altLang="en-US" dirty="0">
              <a:solidFill>
                <a:srgbClr val="467EA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33418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67EA6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rgbClr val="467EA6"/>
              </a:solidFill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55576" y="3744681"/>
            <a:ext cx="2410827" cy="923330"/>
            <a:chOff x="2113657" y="4283314"/>
            <a:chExt cx="2120135" cy="923330"/>
          </a:xfrm>
          <a:noFill/>
        </p:grpSpPr>
        <p:sp>
          <p:nvSpPr>
            <p:cNvPr id="9" name="TextBox 8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19872" y="33418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67EA6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rgbClr val="467EA6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19872" y="3744681"/>
            <a:ext cx="2410827" cy="923330"/>
            <a:chOff x="2113657" y="4283314"/>
            <a:chExt cx="2120135" cy="923330"/>
          </a:xfrm>
          <a:noFill/>
        </p:grpSpPr>
        <p:sp>
          <p:nvSpPr>
            <p:cNvPr id="19" name="TextBox 18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6084168" y="3341893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rgbClr val="467EA6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rgbClr val="467EA6"/>
              </a:solidFill>
              <a:cs typeface="Arial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084168" y="3744681"/>
            <a:ext cx="2410827" cy="923330"/>
            <a:chOff x="2113657" y="4283314"/>
            <a:chExt cx="2120135" cy="923330"/>
          </a:xfrm>
          <a:noFill/>
        </p:grpSpPr>
        <p:sp>
          <p:nvSpPr>
            <p:cNvPr id="23" name="TextBox 22"/>
            <p:cNvSpPr txBox="1"/>
            <p:nvPr/>
          </p:nvSpPr>
          <p:spPr>
            <a:xfrm>
              <a:off x="2113657" y="4560313"/>
              <a:ext cx="212013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212013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043608" y="1582458"/>
            <a:ext cx="1884363" cy="1515892"/>
            <a:chOff x="-3141663" y="1335088"/>
            <a:chExt cx="2492375" cy="200501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-3141663" y="1335088"/>
              <a:ext cx="2492375" cy="2005013"/>
            </a:xfrm>
            <a:custGeom>
              <a:avLst/>
              <a:gdLst>
                <a:gd name="T0" fmla="*/ 0 w 1271"/>
                <a:gd name="T1" fmla="*/ 1020 h 1021"/>
                <a:gd name="T2" fmla="*/ 399 w 1271"/>
                <a:gd name="T3" fmla="*/ 730 h 1021"/>
                <a:gd name="T4" fmla="*/ 379 w 1271"/>
                <a:gd name="T5" fmla="*/ 710 h 1021"/>
                <a:gd name="T6" fmla="*/ 336 w 1271"/>
                <a:gd name="T7" fmla="*/ 622 h 1021"/>
                <a:gd name="T8" fmla="*/ 352 w 1271"/>
                <a:gd name="T9" fmla="*/ 494 h 1021"/>
                <a:gd name="T10" fmla="*/ 358 w 1271"/>
                <a:gd name="T11" fmla="*/ 474 h 1021"/>
                <a:gd name="T12" fmla="*/ 61 w 1271"/>
                <a:gd name="T13" fmla="*/ 634 h 1021"/>
                <a:gd name="T14" fmla="*/ 61 w 1271"/>
                <a:gd name="T15" fmla="*/ 633 h 1021"/>
                <a:gd name="T16" fmla="*/ 84 w 1271"/>
                <a:gd name="T17" fmla="*/ 618 h 1021"/>
                <a:gd name="T18" fmla="*/ 270 w 1271"/>
                <a:gd name="T19" fmla="*/ 504 h 1021"/>
                <a:gd name="T20" fmla="*/ 365 w 1271"/>
                <a:gd name="T21" fmla="*/ 445 h 1021"/>
                <a:gd name="T22" fmla="*/ 372 w 1271"/>
                <a:gd name="T23" fmla="*/ 437 h 1021"/>
                <a:gd name="T24" fmla="*/ 401 w 1271"/>
                <a:gd name="T25" fmla="*/ 373 h 1021"/>
                <a:gd name="T26" fmla="*/ 400 w 1271"/>
                <a:gd name="T27" fmla="*/ 364 h 1021"/>
                <a:gd name="T28" fmla="*/ 228 w 1271"/>
                <a:gd name="T29" fmla="*/ 86 h 1021"/>
                <a:gd name="T30" fmla="*/ 176 w 1271"/>
                <a:gd name="T31" fmla="*/ 4 h 1021"/>
                <a:gd name="T32" fmla="*/ 176 w 1271"/>
                <a:gd name="T33" fmla="*/ 0 h 1021"/>
                <a:gd name="T34" fmla="*/ 204 w 1271"/>
                <a:gd name="T35" fmla="*/ 36 h 1021"/>
                <a:gd name="T36" fmla="*/ 402 w 1271"/>
                <a:gd name="T37" fmla="*/ 284 h 1021"/>
                <a:gd name="T38" fmla="*/ 440 w 1271"/>
                <a:gd name="T39" fmla="*/ 332 h 1021"/>
                <a:gd name="T40" fmla="*/ 447 w 1271"/>
                <a:gd name="T41" fmla="*/ 335 h 1021"/>
                <a:gd name="T42" fmla="*/ 574 w 1271"/>
                <a:gd name="T43" fmla="*/ 328 h 1021"/>
                <a:gd name="T44" fmla="*/ 584 w 1271"/>
                <a:gd name="T45" fmla="*/ 326 h 1021"/>
                <a:gd name="T46" fmla="*/ 845 w 1271"/>
                <a:gd name="T47" fmla="*/ 204 h 1021"/>
                <a:gd name="T48" fmla="*/ 922 w 1271"/>
                <a:gd name="T49" fmla="*/ 168 h 1021"/>
                <a:gd name="T50" fmla="*/ 926 w 1271"/>
                <a:gd name="T51" fmla="*/ 168 h 1021"/>
                <a:gd name="T52" fmla="*/ 622 w 1271"/>
                <a:gd name="T53" fmla="*/ 332 h 1021"/>
                <a:gd name="T54" fmla="*/ 647 w 1271"/>
                <a:gd name="T55" fmla="*/ 336 h 1021"/>
                <a:gd name="T56" fmla="*/ 730 w 1271"/>
                <a:gd name="T57" fmla="*/ 367 h 1021"/>
                <a:gd name="T58" fmla="*/ 782 w 1271"/>
                <a:gd name="T59" fmla="*/ 431 h 1021"/>
                <a:gd name="T60" fmla="*/ 806 w 1271"/>
                <a:gd name="T61" fmla="*/ 505 h 1021"/>
                <a:gd name="T62" fmla="*/ 1270 w 1271"/>
                <a:gd name="T63" fmla="*/ 322 h 1021"/>
                <a:gd name="T64" fmla="*/ 1271 w 1271"/>
                <a:gd name="T65" fmla="*/ 323 h 1021"/>
                <a:gd name="T66" fmla="*/ 1239 w 1271"/>
                <a:gd name="T67" fmla="*/ 340 h 1021"/>
                <a:gd name="T68" fmla="*/ 1030 w 1271"/>
                <a:gd name="T69" fmla="*/ 455 h 1021"/>
                <a:gd name="T70" fmla="*/ 813 w 1271"/>
                <a:gd name="T71" fmla="*/ 575 h 1021"/>
                <a:gd name="T72" fmla="*/ 805 w 1271"/>
                <a:gd name="T73" fmla="*/ 586 h 1021"/>
                <a:gd name="T74" fmla="*/ 674 w 1271"/>
                <a:gd name="T75" fmla="*/ 763 h 1021"/>
                <a:gd name="T76" fmla="*/ 520 w 1271"/>
                <a:gd name="T77" fmla="*/ 786 h 1021"/>
                <a:gd name="T78" fmla="*/ 465 w 1271"/>
                <a:gd name="T79" fmla="*/ 770 h 1021"/>
                <a:gd name="T80" fmla="*/ 455 w 1271"/>
                <a:gd name="T81" fmla="*/ 771 h 1021"/>
                <a:gd name="T82" fmla="*/ 266 w 1271"/>
                <a:gd name="T83" fmla="*/ 875 h 1021"/>
                <a:gd name="T84" fmla="*/ 65 w 1271"/>
                <a:gd name="T85" fmla="*/ 986 h 1021"/>
                <a:gd name="T86" fmla="*/ 1 w 1271"/>
                <a:gd name="T87" fmla="*/ 1021 h 1021"/>
                <a:gd name="T88" fmla="*/ 0 w 1271"/>
                <a:gd name="T89" fmla="*/ 1020 h 1021"/>
                <a:gd name="T90" fmla="*/ 363 w 1271"/>
                <a:gd name="T91" fmla="*/ 577 h 1021"/>
                <a:gd name="T92" fmla="*/ 386 w 1271"/>
                <a:gd name="T93" fmla="*/ 673 h 1021"/>
                <a:gd name="T94" fmla="*/ 422 w 1271"/>
                <a:gd name="T95" fmla="*/ 682 h 1021"/>
                <a:gd name="T96" fmla="*/ 500 w 1271"/>
                <a:gd name="T97" fmla="*/ 636 h 1021"/>
                <a:gd name="T98" fmla="*/ 761 w 1271"/>
                <a:gd name="T99" fmla="*/ 482 h 1021"/>
                <a:gd name="T100" fmla="*/ 770 w 1271"/>
                <a:gd name="T101" fmla="*/ 450 h 1021"/>
                <a:gd name="T102" fmla="*/ 730 w 1271"/>
                <a:gd name="T103" fmla="*/ 402 h 1021"/>
                <a:gd name="T104" fmla="*/ 551 w 1271"/>
                <a:gd name="T105" fmla="*/ 384 h 1021"/>
                <a:gd name="T106" fmla="*/ 441 w 1271"/>
                <a:gd name="T107" fmla="*/ 448 h 1021"/>
                <a:gd name="T108" fmla="*/ 363 w 1271"/>
                <a:gd name="T109" fmla="*/ 577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1" h="1021">
                  <a:moveTo>
                    <a:pt x="0" y="1020"/>
                  </a:moveTo>
                  <a:cubicBezTo>
                    <a:pt x="133" y="923"/>
                    <a:pt x="266" y="827"/>
                    <a:pt x="399" y="730"/>
                  </a:cubicBezTo>
                  <a:cubicBezTo>
                    <a:pt x="392" y="723"/>
                    <a:pt x="386" y="716"/>
                    <a:pt x="379" y="710"/>
                  </a:cubicBezTo>
                  <a:cubicBezTo>
                    <a:pt x="355" y="685"/>
                    <a:pt x="340" y="656"/>
                    <a:pt x="336" y="622"/>
                  </a:cubicBezTo>
                  <a:cubicBezTo>
                    <a:pt x="331" y="578"/>
                    <a:pt x="340" y="535"/>
                    <a:pt x="352" y="494"/>
                  </a:cubicBezTo>
                  <a:cubicBezTo>
                    <a:pt x="354" y="488"/>
                    <a:pt x="355" y="482"/>
                    <a:pt x="358" y="474"/>
                  </a:cubicBezTo>
                  <a:cubicBezTo>
                    <a:pt x="258" y="528"/>
                    <a:pt x="160" y="581"/>
                    <a:pt x="61" y="634"/>
                  </a:cubicBezTo>
                  <a:cubicBezTo>
                    <a:pt x="61" y="634"/>
                    <a:pt x="61" y="633"/>
                    <a:pt x="61" y="633"/>
                  </a:cubicBezTo>
                  <a:cubicBezTo>
                    <a:pt x="68" y="628"/>
                    <a:pt x="76" y="623"/>
                    <a:pt x="84" y="618"/>
                  </a:cubicBezTo>
                  <a:cubicBezTo>
                    <a:pt x="146" y="580"/>
                    <a:pt x="208" y="542"/>
                    <a:pt x="270" y="504"/>
                  </a:cubicBezTo>
                  <a:cubicBezTo>
                    <a:pt x="301" y="484"/>
                    <a:pt x="333" y="465"/>
                    <a:pt x="365" y="445"/>
                  </a:cubicBezTo>
                  <a:cubicBezTo>
                    <a:pt x="368" y="443"/>
                    <a:pt x="370" y="440"/>
                    <a:pt x="372" y="437"/>
                  </a:cubicBezTo>
                  <a:cubicBezTo>
                    <a:pt x="382" y="416"/>
                    <a:pt x="391" y="394"/>
                    <a:pt x="401" y="373"/>
                  </a:cubicBezTo>
                  <a:cubicBezTo>
                    <a:pt x="402" y="370"/>
                    <a:pt x="402" y="367"/>
                    <a:pt x="400" y="364"/>
                  </a:cubicBezTo>
                  <a:cubicBezTo>
                    <a:pt x="343" y="272"/>
                    <a:pt x="285" y="179"/>
                    <a:pt x="228" y="86"/>
                  </a:cubicBezTo>
                  <a:cubicBezTo>
                    <a:pt x="211" y="59"/>
                    <a:pt x="194" y="31"/>
                    <a:pt x="176" y="4"/>
                  </a:cubicBezTo>
                  <a:cubicBezTo>
                    <a:pt x="176" y="3"/>
                    <a:pt x="175" y="2"/>
                    <a:pt x="176" y="0"/>
                  </a:cubicBezTo>
                  <a:cubicBezTo>
                    <a:pt x="185" y="12"/>
                    <a:pt x="195" y="24"/>
                    <a:pt x="204" y="36"/>
                  </a:cubicBezTo>
                  <a:cubicBezTo>
                    <a:pt x="270" y="119"/>
                    <a:pt x="336" y="201"/>
                    <a:pt x="402" y="284"/>
                  </a:cubicBezTo>
                  <a:cubicBezTo>
                    <a:pt x="415" y="300"/>
                    <a:pt x="427" y="316"/>
                    <a:pt x="440" y="332"/>
                  </a:cubicBezTo>
                  <a:cubicBezTo>
                    <a:pt x="442" y="335"/>
                    <a:pt x="444" y="336"/>
                    <a:pt x="447" y="335"/>
                  </a:cubicBezTo>
                  <a:cubicBezTo>
                    <a:pt x="489" y="330"/>
                    <a:pt x="532" y="327"/>
                    <a:pt x="574" y="328"/>
                  </a:cubicBezTo>
                  <a:cubicBezTo>
                    <a:pt x="578" y="328"/>
                    <a:pt x="581" y="327"/>
                    <a:pt x="584" y="326"/>
                  </a:cubicBezTo>
                  <a:cubicBezTo>
                    <a:pt x="671" y="286"/>
                    <a:pt x="758" y="245"/>
                    <a:pt x="845" y="204"/>
                  </a:cubicBezTo>
                  <a:cubicBezTo>
                    <a:pt x="871" y="193"/>
                    <a:pt x="896" y="180"/>
                    <a:pt x="922" y="168"/>
                  </a:cubicBezTo>
                  <a:cubicBezTo>
                    <a:pt x="923" y="168"/>
                    <a:pt x="925" y="167"/>
                    <a:pt x="926" y="168"/>
                  </a:cubicBezTo>
                  <a:cubicBezTo>
                    <a:pt x="825" y="222"/>
                    <a:pt x="725" y="276"/>
                    <a:pt x="622" y="332"/>
                  </a:cubicBezTo>
                  <a:cubicBezTo>
                    <a:pt x="631" y="333"/>
                    <a:pt x="639" y="335"/>
                    <a:pt x="647" y="336"/>
                  </a:cubicBezTo>
                  <a:cubicBezTo>
                    <a:pt x="676" y="342"/>
                    <a:pt x="705" y="351"/>
                    <a:pt x="730" y="367"/>
                  </a:cubicBezTo>
                  <a:cubicBezTo>
                    <a:pt x="754" y="383"/>
                    <a:pt x="769" y="406"/>
                    <a:pt x="782" y="431"/>
                  </a:cubicBezTo>
                  <a:cubicBezTo>
                    <a:pt x="794" y="454"/>
                    <a:pt x="802" y="479"/>
                    <a:pt x="806" y="505"/>
                  </a:cubicBezTo>
                  <a:cubicBezTo>
                    <a:pt x="961" y="444"/>
                    <a:pt x="1116" y="383"/>
                    <a:pt x="1270" y="322"/>
                  </a:cubicBezTo>
                  <a:cubicBezTo>
                    <a:pt x="1270" y="322"/>
                    <a:pt x="1271" y="323"/>
                    <a:pt x="1271" y="323"/>
                  </a:cubicBezTo>
                  <a:cubicBezTo>
                    <a:pt x="1260" y="329"/>
                    <a:pt x="1250" y="335"/>
                    <a:pt x="1239" y="340"/>
                  </a:cubicBezTo>
                  <a:cubicBezTo>
                    <a:pt x="1170" y="379"/>
                    <a:pt x="1100" y="417"/>
                    <a:pt x="1030" y="455"/>
                  </a:cubicBezTo>
                  <a:cubicBezTo>
                    <a:pt x="958" y="495"/>
                    <a:pt x="885" y="535"/>
                    <a:pt x="813" y="575"/>
                  </a:cubicBezTo>
                  <a:cubicBezTo>
                    <a:pt x="808" y="577"/>
                    <a:pt x="806" y="580"/>
                    <a:pt x="805" y="586"/>
                  </a:cubicBezTo>
                  <a:cubicBezTo>
                    <a:pt x="789" y="666"/>
                    <a:pt x="746" y="725"/>
                    <a:pt x="674" y="763"/>
                  </a:cubicBezTo>
                  <a:cubicBezTo>
                    <a:pt x="625" y="788"/>
                    <a:pt x="573" y="796"/>
                    <a:pt x="520" y="786"/>
                  </a:cubicBezTo>
                  <a:cubicBezTo>
                    <a:pt x="501" y="783"/>
                    <a:pt x="483" y="776"/>
                    <a:pt x="465" y="770"/>
                  </a:cubicBezTo>
                  <a:cubicBezTo>
                    <a:pt x="462" y="769"/>
                    <a:pt x="459" y="769"/>
                    <a:pt x="455" y="771"/>
                  </a:cubicBezTo>
                  <a:cubicBezTo>
                    <a:pt x="392" y="806"/>
                    <a:pt x="329" y="841"/>
                    <a:pt x="266" y="875"/>
                  </a:cubicBezTo>
                  <a:cubicBezTo>
                    <a:pt x="199" y="912"/>
                    <a:pt x="132" y="949"/>
                    <a:pt x="65" y="986"/>
                  </a:cubicBezTo>
                  <a:cubicBezTo>
                    <a:pt x="43" y="997"/>
                    <a:pt x="22" y="1009"/>
                    <a:pt x="1" y="1021"/>
                  </a:cubicBezTo>
                  <a:cubicBezTo>
                    <a:pt x="1" y="1021"/>
                    <a:pt x="0" y="1020"/>
                    <a:pt x="0" y="1020"/>
                  </a:cubicBezTo>
                  <a:close/>
                  <a:moveTo>
                    <a:pt x="363" y="577"/>
                  </a:moveTo>
                  <a:cubicBezTo>
                    <a:pt x="362" y="619"/>
                    <a:pt x="370" y="646"/>
                    <a:pt x="386" y="673"/>
                  </a:cubicBezTo>
                  <a:cubicBezTo>
                    <a:pt x="395" y="688"/>
                    <a:pt x="406" y="691"/>
                    <a:pt x="422" y="682"/>
                  </a:cubicBezTo>
                  <a:cubicBezTo>
                    <a:pt x="448" y="667"/>
                    <a:pt x="474" y="651"/>
                    <a:pt x="500" y="636"/>
                  </a:cubicBezTo>
                  <a:cubicBezTo>
                    <a:pt x="587" y="585"/>
                    <a:pt x="674" y="534"/>
                    <a:pt x="761" y="482"/>
                  </a:cubicBezTo>
                  <a:cubicBezTo>
                    <a:pt x="774" y="475"/>
                    <a:pt x="778" y="462"/>
                    <a:pt x="770" y="450"/>
                  </a:cubicBezTo>
                  <a:cubicBezTo>
                    <a:pt x="759" y="432"/>
                    <a:pt x="747" y="416"/>
                    <a:pt x="730" y="402"/>
                  </a:cubicBezTo>
                  <a:cubicBezTo>
                    <a:pt x="680" y="361"/>
                    <a:pt x="607" y="353"/>
                    <a:pt x="551" y="384"/>
                  </a:cubicBezTo>
                  <a:cubicBezTo>
                    <a:pt x="514" y="405"/>
                    <a:pt x="477" y="426"/>
                    <a:pt x="441" y="448"/>
                  </a:cubicBezTo>
                  <a:cubicBezTo>
                    <a:pt x="389" y="480"/>
                    <a:pt x="365" y="528"/>
                    <a:pt x="363" y="57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-1341438" y="2376488"/>
              <a:ext cx="125413" cy="125413"/>
            </a:xfrm>
            <a:custGeom>
              <a:avLst/>
              <a:gdLst>
                <a:gd name="T0" fmla="*/ 64 w 64"/>
                <a:gd name="T1" fmla="*/ 33 h 64"/>
                <a:gd name="T2" fmla="*/ 32 w 64"/>
                <a:gd name="T3" fmla="*/ 64 h 64"/>
                <a:gd name="T4" fmla="*/ 1 w 64"/>
                <a:gd name="T5" fmla="*/ 32 h 64"/>
                <a:gd name="T6" fmla="*/ 33 w 64"/>
                <a:gd name="T7" fmla="*/ 1 h 64"/>
                <a:gd name="T8" fmla="*/ 64 w 64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4" y="33"/>
                  </a:moveTo>
                  <a:cubicBezTo>
                    <a:pt x="63" y="51"/>
                    <a:pt x="49" y="64"/>
                    <a:pt x="32" y="64"/>
                  </a:cubicBezTo>
                  <a:cubicBezTo>
                    <a:pt x="14" y="64"/>
                    <a:pt x="0" y="50"/>
                    <a:pt x="1" y="32"/>
                  </a:cubicBezTo>
                  <a:cubicBezTo>
                    <a:pt x="1" y="14"/>
                    <a:pt x="15" y="0"/>
                    <a:pt x="33" y="1"/>
                  </a:cubicBezTo>
                  <a:cubicBezTo>
                    <a:pt x="50" y="1"/>
                    <a:pt x="64" y="15"/>
                    <a:pt x="64" y="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-2713038" y="3125788"/>
              <a:ext cx="123825" cy="125413"/>
            </a:xfrm>
            <a:custGeom>
              <a:avLst/>
              <a:gdLst>
                <a:gd name="T0" fmla="*/ 0 w 63"/>
                <a:gd name="T1" fmla="*/ 32 h 64"/>
                <a:gd name="T2" fmla="*/ 32 w 63"/>
                <a:gd name="T3" fmla="*/ 0 h 64"/>
                <a:gd name="T4" fmla="*/ 63 w 63"/>
                <a:gd name="T5" fmla="*/ 32 h 64"/>
                <a:gd name="T6" fmla="*/ 31 w 63"/>
                <a:gd name="T7" fmla="*/ 64 h 64"/>
                <a:gd name="T8" fmla="*/ 0 w 63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5"/>
                    <a:pt x="63" y="32"/>
                  </a:cubicBezTo>
                  <a:cubicBezTo>
                    <a:pt x="63" y="50"/>
                    <a:pt x="49" y="64"/>
                    <a:pt x="31" y="64"/>
                  </a:cubicBezTo>
                  <a:cubicBezTo>
                    <a:pt x="14" y="63"/>
                    <a:pt x="0" y="49"/>
                    <a:pt x="0" y="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-1169988" y="2273300"/>
              <a:ext cx="122238" cy="123825"/>
            </a:xfrm>
            <a:custGeom>
              <a:avLst/>
              <a:gdLst>
                <a:gd name="T0" fmla="*/ 31 w 63"/>
                <a:gd name="T1" fmla="*/ 63 h 63"/>
                <a:gd name="T2" fmla="*/ 0 w 63"/>
                <a:gd name="T3" fmla="*/ 32 h 63"/>
                <a:gd name="T4" fmla="*/ 31 w 63"/>
                <a:gd name="T5" fmla="*/ 0 h 63"/>
                <a:gd name="T6" fmla="*/ 63 w 63"/>
                <a:gd name="T7" fmla="*/ 31 h 63"/>
                <a:gd name="T8" fmla="*/ 31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31" y="63"/>
                  </a:moveTo>
                  <a:cubicBezTo>
                    <a:pt x="13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9"/>
                    <a:pt x="49" y="63"/>
                    <a:pt x="31" y="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-2535238" y="3024188"/>
              <a:ext cx="122238" cy="125413"/>
            </a:xfrm>
            <a:custGeom>
              <a:avLst/>
              <a:gdLst>
                <a:gd name="T0" fmla="*/ 63 w 63"/>
                <a:gd name="T1" fmla="*/ 32 h 64"/>
                <a:gd name="T2" fmla="*/ 32 w 63"/>
                <a:gd name="T3" fmla="*/ 64 h 64"/>
                <a:gd name="T4" fmla="*/ 0 w 63"/>
                <a:gd name="T5" fmla="*/ 32 h 64"/>
                <a:gd name="T6" fmla="*/ 31 w 63"/>
                <a:gd name="T7" fmla="*/ 0 h 64"/>
                <a:gd name="T8" fmla="*/ 63 w 63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cubicBezTo>
                    <a:pt x="63" y="50"/>
                    <a:pt x="50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1"/>
                    <a:pt x="31" y="0"/>
                  </a:cubicBezTo>
                  <a:cubicBezTo>
                    <a:pt x="49" y="0"/>
                    <a:pt x="63" y="14"/>
                    <a:pt x="63" y="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-985838" y="2187575"/>
              <a:ext cx="87313" cy="88900"/>
            </a:xfrm>
            <a:custGeom>
              <a:avLst/>
              <a:gdLst>
                <a:gd name="T0" fmla="*/ 45 w 45"/>
                <a:gd name="T1" fmla="*/ 22 h 45"/>
                <a:gd name="T2" fmla="*/ 23 w 45"/>
                <a:gd name="T3" fmla="*/ 45 h 45"/>
                <a:gd name="T4" fmla="*/ 0 w 45"/>
                <a:gd name="T5" fmla="*/ 23 h 45"/>
                <a:gd name="T6" fmla="*/ 22 w 45"/>
                <a:gd name="T7" fmla="*/ 0 h 45"/>
                <a:gd name="T8" fmla="*/ 45 w 45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5" y="22"/>
                  </a:moveTo>
                  <a:cubicBezTo>
                    <a:pt x="45" y="35"/>
                    <a:pt x="35" y="45"/>
                    <a:pt x="23" y="45"/>
                  </a:cubicBez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5" y="10"/>
                    <a:pt x="45" y="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-2859088" y="3217863"/>
              <a:ext cx="87313" cy="90488"/>
            </a:xfrm>
            <a:custGeom>
              <a:avLst/>
              <a:gdLst>
                <a:gd name="T0" fmla="*/ 45 w 45"/>
                <a:gd name="T1" fmla="*/ 23 h 46"/>
                <a:gd name="T2" fmla="*/ 22 w 45"/>
                <a:gd name="T3" fmla="*/ 45 h 46"/>
                <a:gd name="T4" fmla="*/ 1 w 45"/>
                <a:gd name="T5" fmla="*/ 23 h 46"/>
                <a:gd name="T6" fmla="*/ 23 w 45"/>
                <a:gd name="T7" fmla="*/ 1 h 46"/>
                <a:gd name="T8" fmla="*/ 45 w 45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45" y="23"/>
                  </a:moveTo>
                  <a:cubicBezTo>
                    <a:pt x="45" y="36"/>
                    <a:pt x="35" y="45"/>
                    <a:pt x="22" y="45"/>
                  </a:cubicBezTo>
                  <a:cubicBezTo>
                    <a:pt x="10" y="46"/>
                    <a:pt x="0" y="35"/>
                    <a:pt x="1" y="23"/>
                  </a:cubicBezTo>
                  <a:cubicBezTo>
                    <a:pt x="1" y="10"/>
                    <a:pt x="11" y="0"/>
                    <a:pt x="23" y="1"/>
                  </a:cubicBezTo>
                  <a:cubicBezTo>
                    <a:pt x="35" y="1"/>
                    <a:pt x="45" y="11"/>
                    <a:pt x="45" y="2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3843463" y="1624607"/>
            <a:ext cx="1884363" cy="1515892"/>
            <a:chOff x="-3141663" y="1335088"/>
            <a:chExt cx="2492375" cy="2005013"/>
          </a:xfrm>
        </p:grpSpPr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-3141663" y="1335088"/>
              <a:ext cx="2492375" cy="2005013"/>
            </a:xfrm>
            <a:custGeom>
              <a:avLst/>
              <a:gdLst>
                <a:gd name="T0" fmla="*/ 0 w 1271"/>
                <a:gd name="T1" fmla="*/ 1020 h 1021"/>
                <a:gd name="T2" fmla="*/ 399 w 1271"/>
                <a:gd name="T3" fmla="*/ 730 h 1021"/>
                <a:gd name="T4" fmla="*/ 379 w 1271"/>
                <a:gd name="T5" fmla="*/ 710 h 1021"/>
                <a:gd name="T6" fmla="*/ 336 w 1271"/>
                <a:gd name="T7" fmla="*/ 622 h 1021"/>
                <a:gd name="T8" fmla="*/ 352 w 1271"/>
                <a:gd name="T9" fmla="*/ 494 h 1021"/>
                <a:gd name="T10" fmla="*/ 358 w 1271"/>
                <a:gd name="T11" fmla="*/ 474 h 1021"/>
                <a:gd name="T12" fmla="*/ 61 w 1271"/>
                <a:gd name="T13" fmla="*/ 634 h 1021"/>
                <a:gd name="T14" fmla="*/ 61 w 1271"/>
                <a:gd name="T15" fmla="*/ 633 h 1021"/>
                <a:gd name="T16" fmla="*/ 84 w 1271"/>
                <a:gd name="T17" fmla="*/ 618 h 1021"/>
                <a:gd name="T18" fmla="*/ 270 w 1271"/>
                <a:gd name="T19" fmla="*/ 504 h 1021"/>
                <a:gd name="T20" fmla="*/ 365 w 1271"/>
                <a:gd name="T21" fmla="*/ 445 h 1021"/>
                <a:gd name="T22" fmla="*/ 372 w 1271"/>
                <a:gd name="T23" fmla="*/ 437 h 1021"/>
                <a:gd name="T24" fmla="*/ 401 w 1271"/>
                <a:gd name="T25" fmla="*/ 373 h 1021"/>
                <a:gd name="T26" fmla="*/ 400 w 1271"/>
                <a:gd name="T27" fmla="*/ 364 h 1021"/>
                <a:gd name="T28" fmla="*/ 228 w 1271"/>
                <a:gd name="T29" fmla="*/ 86 h 1021"/>
                <a:gd name="T30" fmla="*/ 176 w 1271"/>
                <a:gd name="T31" fmla="*/ 4 h 1021"/>
                <a:gd name="T32" fmla="*/ 176 w 1271"/>
                <a:gd name="T33" fmla="*/ 0 h 1021"/>
                <a:gd name="T34" fmla="*/ 204 w 1271"/>
                <a:gd name="T35" fmla="*/ 36 h 1021"/>
                <a:gd name="T36" fmla="*/ 402 w 1271"/>
                <a:gd name="T37" fmla="*/ 284 h 1021"/>
                <a:gd name="T38" fmla="*/ 440 w 1271"/>
                <a:gd name="T39" fmla="*/ 332 h 1021"/>
                <a:gd name="T40" fmla="*/ 447 w 1271"/>
                <a:gd name="T41" fmla="*/ 335 h 1021"/>
                <a:gd name="T42" fmla="*/ 574 w 1271"/>
                <a:gd name="T43" fmla="*/ 328 h 1021"/>
                <a:gd name="T44" fmla="*/ 584 w 1271"/>
                <a:gd name="T45" fmla="*/ 326 h 1021"/>
                <a:gd name="T46" fmla="*/ 845 w 1271"/>
                <a:gd name="T47" fmla="*/ 204 h 1021"/>
                <a:gd name="T48" fmla="*/ 922 w 1271"/>
                <a:gd name="T49" fmla="*/ 168 h 1021"/>
                <a:gd name="T50" fmla="*/ 926 w 1271"/>
                <a:gd name="T51" fmla="*/ 168 h 1021"/>
                <a:gd name="T52" fmla="*/ 622 w 1271"/>
                <a:gd name="T53" fmla="*/ 332 h 1021"/>
                <a:gd name="T54" fmla="*/ 647 w 1271"/>
                <a:gd name="T55" fmla="*/ 336 h 1021"/>
                <a:gd name="T56" fmla="*/ 730 w 1271"/>
                <a:gd name="T57" fmla="*/ 367 h 1021"/>
                <a:gd name="T58" fmla="*/ 782 w 1271"/>
                <a:gd name="T59" fmla="*/ 431 h 1021"/>
                <a:gd name="T60" fmla="*/ 806 w 1271"/>
                <a:gd name="T61" fmla="*/ 505 h 1021"/>
                <a:gd name="T62" fmla="*/ 1270 w 1271"/>
                <a:gd name="T63" fmla="*/ 322 h 1021"/>
                <a:gd name="T64" fmla="*/ 1271 w 1271"/>
                <a:gd name="T65" fmla="*/ 323 h 1021"/>
                <a:gd name="T66" fmla="*/ 1239 w 1271"/>
                <a:gd name="T67" fmla="*/ 340 h 1021"/>
                <a:gd name="T68" fmla="*/ 1030 w 1271"/>
                <a:gd name="T69" fmla="*/ 455 h 1021"/>
                <a:gd name="T70" fmla="*/ 813 w 1271"/>
                <a:gd name="T71" fmla="*/ 575 h 1021"/>
                <a:gd name="T72" fmla="*/ 805 w 1271"/>
                <a:gd name="T73" fmla="*/ 586 h 1021"/>
                <a:gd name="T74" fmla="*/ 674 w 1271"/>
                <a:gd name="T75" fmla="*/ 763 h 1021"/>
                <a:gd name="T76" fmla="*/ 520 w 1271"/>
                <a:gd name="T77" fmla="*/ 786 h 1021"/>
                <a:gd name="T78" fmla="*/ 465 w 1271"/>
                <a:gd name="T79" fmla="*/ 770 h 1021"/>
                <a:gd name="T80" fmla="*/ 455 w 1271"/>
                <a:gd name="T81" fmla="*/ 771 h 1021"/>
                <a:gd name="T82" fmla="*/ 266 w 1271"/>
                <a:gd name="T83" fmla="*/ 875 h 1021"/>
                <a:gd name="T84" fmla="*/ 65 w 1271"/>
                <a:gd name="T85" fmla="*/ 986 h 1021"/>
                <a:gd name="T86" fmla="*/ 1 w 1271"/>
                <a:gd name="T87" fmla="*/ 1021 h 1021"/>
                <a:gd name="T88" fmla="*/ 0 w 1271"/>
                <a:gd name="T89" fmla="*/ 1020 h 1021"/>
                <a:gd name="T90" fmla="*/ 363 w 1271"/>
                <a:gd name="T91" fmla="*/ 577 h 1021"/>
                <a:gd name="T92" fmla="*/ 386 w 1271"/>
                <a:gd name="T93" fmla="*/ 673 h 1021"/>
                <a:gd name="T94" fmla="*/ 422 w 1271"/>
                <a:gd name="T95" fmla="*/ 682 h 1021"/>
                <a:gd name="T96" fmla="*/ 500 w 1271"/>
                <a:gd name="T97" fmla="*/ 636 h 1021"/>
                <a:gd name="T98" fmla="*/ 761 w 1271"/>
                <a:gd name="T99" fmla="*/ 482 h 1021"/>
                <a:gd name="T100" fmla="*/ 770 w 1271"/>
                <a:gd name="T101" fmla="*/ 450 h 1021"/>
                <a:gd name="T102" fmla="*/ 730 w 1271"/>
                <a:gd name="T103" fmla="*/ 402 h 1021"/>
                <a:gd name="T104" fmla="*/ 551 w 1271"/>
                <a:gd name="T105" fmla="*/ 384 h 1021"/>
                <a:gd name="T106" fmla="*/ 441 w 1271"/>
                <a:gd name="T107" fmla="*/ 448 h 1021"/>
                <a:gd name="T108" fmla="*/ 363 w 1271"/>
                <a:gd name="T109" fmla="*/ 577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1" h="1021">
                  <a:moveTo>
                    <a:pt x="0" y="1020"/>
                  </a:moveTo>
                  <a:cubicBezTo>
                    <a:pt x="133" y="923"/>
                    <a:pt x="266" y="827"/>
                    <a:pt x="399" y="730"/>
                  </a:cubicBezTo>
                  <a:cubicBezTo>
                    <a:pt x="392" y="723"/>
                    <a:pt x="386" y="716"/>
                    <a:pt x="379" y="710"/>
                  </a:cubicBezTo>
                  <a:cubicBezTo>
                    <a:pt x="355" y="685"/>
                    <a:pt x="340" y="656"/>
                    <a:pt x="336" y="622"/>
                  </a:cubicBezTo>
                  <a:cubicBezTo>
                    <a:pt x="331" y="578"/>
                    <a:pt x="340" y="535"/>
                    <a:pt x="352" y="494"/>
                  </a:cubicBezTo>
                  <a:cubicBezTo>
                    <a:pt x="354" y="488"/>
                    <a:pt x="355" y="482"/>
                    <a:pt x="358" y="474"/>
                  </a:cubicBezTo>
                  <a:cubicBezTo>
                    <a:pt x="258" y="528"/>
                    <a:pt x="160" y="581"/>
                    <a:pt x="61" y="634"/>
                  </a:cubicBezTo>
                  <a:cubicBezTo>
                    <a:pt x="61" y="634"/>
                    <a:pt x="61" y="633"/>
                    <a:pt x="61" y="633"/>
                  </a:cubicBezTo>
                  <a:cubicBezTo>
                    <a:pt x="68" y="628"/>
                    <a:pt x="76" y="623"/>
                    <a:pt x="84" y="618"/>
                  </a:cubicBezTo>
                  <a:cubicBezTo>
                    <a:pt x="146" y="580"/>
                    <a:pt x="208" y="542"/>
                    <a:pt x="270" y="504"/>
                  </a:cubicBezTo>
                  <a:cubicBezTo>
                    <a:pt x="301" y="484"/>
                    <a:pt x="333" y="465"/>
                    <a:pt x="365" y="445"/>
                  </a:cubicBezTo>
                  <a:cubicBezTo>
                    <a:pt x="368" y="443"/>
                    <a:pt x="370" y="440"/>
                    <a:pt x="372" y="437"/>
                  </a:cubicBezTo>
                  <a:cubicBezTo>
                    <a:pt x="382" y="416"/>
                    <a:pt x="391" y="394"/>
                    <a:pt x="401" y="373"/>
                  </a:cubicBezTo>
                  <a:cubicBezTo>
                    <a:pt x="402" y="370"/>
                    <a:pt x="402" y="367"/>
                    <a:pt x="400" y="364"/>
                  </a:cubicBezTo>
                  <a:cubicBezTo>
                    <a:pt x="343" y="272"/>
                    <a:pt x="285" y="179"/>
                    <a:pt x="228" y="86"/>
                  </a:cubicBezTo>
                  <a:cubicBezTo>
                    <a:pt x="211" y="59"/>
                    <a:pt x="194" y="31"/>
                    <a:pt x="176" y="4"/>
                  </a:cubicBezTo>
                  <a:cubicBezTo>
                    <a:pt x="176" y="3"/>
                    <a:pt x="175" y="2"/>
                    <a:pt x="176" y="0"/>
                  </a:cubicBezTo>
                  <a:cubicBezTo>
                    <a:pt x="185" y="12"/>
                    <a:pt x="195" y="24"/>
                    <a:pt x="204" y="36"/>
                  </a:cubicBezTo>
                  <a:cubicBezTo>
                    <a:pt x="270" y="119"/>
                    <a:pt x="336" y="201"/>
                    <a:pt x="402" y="284"/>
                  </a:cubicBezTo>
                  <a:cubicBezTo>
                    <a:pt x="415" y="300"/>
                    <a:pt x="427" y="316"/>
                    <a:pt x="440" y="332"/>
                  </a:cubicBezTo>
                  <a:cubicBezTo>
                    <a:pt x="442" y="335"/>
                    <a:pt x="444" y="336"/>
                    <a:pt x="447" y="335"/>
                  </a:cubicBezTo>
                  <a:cubicBezTo>
                    <a:pt x="489" y="330"/>
                    <a:pt x="532" y="327"/>
                    <a:pt x="574" y="328"/>
                  </a:cubicBezTo>
                  <a:cubicBezTo>
                    <a:pt x="578" y="328"/>
                    <a:pt x="581" y="327"/>
                    <a:pt x="584" y="326"/>
                  </a:cubicBezTo>
                  <a:cubicBezTo>
                    <a:pt x="671" y="286"/>
                    <a:pt x="758" y="245"/>
                    <a:pt x="845" y="204"/>
                  </a:cubicBezTo>
                  <a:cubicBezTo>
                    <a:pt x="871" y="193"/>
                    <a:pt x="896" y="180"/>
                    <a:pt x="922" y="168"/>
                  </a:cubicBezTo>
                  <a:cubicBezTo>
                    <a:pt x="923" y="168"/>
                    <a:pt x="925" y="167"/>
                    <a:pt x="926" y="168"/>
                  </a:cubicBezTo>
                  <a:cubicBezTo>
                    <a:pt x="825" y="222"/>
                    <a:pt x="725" y="276"/>
                    <a:pt x="622" y="332"/>
                  </a:cubicBezTo>
                  <a:cubicBezTo>
                    <a:pt x="631" y="333"/>
                    <a:pt x="639" y="335"/>
                    <a:pt x="647" y="336"/>
                  </a:cubicBezTo>
                  <a:cubicBezTo>
                    <a:pt x="676" y="342"/>
                    <a:pt x="705" y="351"/>
                    <a:pt x="730" y="367"/>
                  </a:cubicBezTo>
                  <a:cubicBezTo>
                    <a:pt x="754" y="383"/>
                    <a:pt x="769" y="406"/>
                    <a:pt x="782" y="431"/>
                  </a:cubicBezTo>
                  <a:cubicBezTo>
                    <a:pt x="794" y="454"/>
                    <a:pt x="802" y="479"/>
                    <a:pt x="806" y="505"/>
                  </a:cubicBezTo>
                  <a:cubicBezTo>
                    <a:pt x="961" y="444"/>
                    <a:pt x="1116" y="383"/>
                    <a:pt x="1270" y="322"/>
                  </a:cubicBezTo>
                  <a:cubicBezTo>
                    <a:pt x="1270" y="322"/>
                    <a:pt x="1271" y="323"/>
                    <a:pt x="1271" y="323"/>
                  </a:cubicBezTo>
                  <a:cubicBezTo>
                    <a:pt x="1260" y="329"/>
                    <a:pt x="1250" y="335"/>
                    <a:pt x="1239" y="340"/>
                  </a:cubicBezTo>
                  <a:cubicBezTo>
                    <a:pt x="1170" y="379"/>
                    <a:pt x="1100" y="417"/>
                    <a:pt x="1030" y="455"/>
                  </a:cubicBezTo>
                  <a:cubicBezTo>
                    <a:pt x="958" y="495"/>
                    <a:pt x="885" y="535"/>
                    <a:pt x="813" y="575"/>
                  </a:cubicBezTo>
                  <a:cubicBezTo>
                    <a:pt x="808" y="577"/>
                    <a:pt x="806" y="580"/>
                    <a:pt x="805" y="586"/>
                  </a:cubicBezTo>
                  <a:cubicBezTo>
                    <a:pt x="789" y="666"/>
                    <a:pt x="746" y="725"/>
                    <a:pt x="674" y="763"/>
                  </a:cubicBezTo>
                  <a:cubicBezTo>
                    <a:pt x="625" y="788"/>
                    <a:pt x="573" y="796"/>
                    <a:pt x="520" y="786"/>
                  </a:cubicBezTo>
                  <a:cubicBezTo>
                    <a:pt x="501" y="783"/>
                    <a:pt x="483" y="776"/>
                    <a:pt x="465" y="770"/>
                  </a:cubicBezTo>
                  <a:cubicBezTo>
                    <a:pt x="462" y="769"/>
                    <a:pt x="459" y="769"/>
                    <a:pt x="455" y="771"/>
                  </a:cubicBezTo>
                  <a:cubicBezTo>
                    <a:pt x="392" y="806"/>
                    <a:pt x="329" y="841"/>
                    <a:pt x="266" y="875"/>
                  </a:cubicBezTo>
                  <a:cubicBezTo>
                    <a:pt x="199" y="912"/>
                    <a:pt x="132" y="949"/>
                    <a:pt x="65" y="986"/>
                  </a:cubicBezTo>
                  <a:cubicBezTo>
                    <a:pt x="43" y="997"/>
                    <a:pt x="22" y="1009"/>
                    <a:pt x="1" y="1021"/>
                  </a:cubicBezTo>
                  <a:cubicBezTo>
                    <a:pt x="1" y="1021"/>
                    <a:pt x="0" y="1020"/>
                    <a:pt x="0" y="1020"/>
                  </a:cubicBezTo>
                  <a:close/>
                  <a:moveTo>
                    <a:pt x="363" y="577"/>
                  </a:moveTo>
                  <a:cubicBezTo>
                    <a:pt x="362" y="619"/>
                    <a:pt x="370" y="646"/>
                    <a:pt x="386" y="673"/>
                  </a:cubicBezTo>
                  <a:cubicBezTo>
                    <a:pt x="395" y="688"/>
                    <a:pt x="406" y="691"/>
                    <a:pt x="422" y="682"/>
                  </a:cubicBezTo>
                  <a:cubicBezTo>
                    <a:pt x="448" y="667"/>
                    <a:pt x="474" y="651"/>
                    <a:pt x="500" y="636"/>
                  </a:cubicBezTo>
                  <a:cubicBezTo>
                    <a:pt x="587" y="585"/>
                    <a:pt x="674" y="534"/>
                    <a:pt x="761" y="482"/>
                  </a:cubicBezTo>
                  <a:cubicBezTo>
                    <a:pt x="774" y="475"/>
                    <a:pt x="778" y="462"/>
                    <a:pt x="770" y="450"/>
                  </a:cubicBezTo>
                  <a:cubicBezTo>
                    <a:pt x="759" y="432"/>
                    <a:pt x="747" y="416"/>
                    <a:pt x="730" y="402"/>
                  </a:cubicBezTo>
                  <a:cubicBezTo>
                    <a:pt x="680" y="361"/>
                    <a:pt x="607" y="353"/>
                    <a:pt x="551" y="384"/>
                  </a:cubicBezTo>
                  <a:cubicBezTo>
                    <a:pt x="514" y="405"/>
                    <a:pt x="477" y="426"/>
                    <a:pt x="441" y="448"/>
                  </a:cubicBezTo>
                  <a:cubicBezTo>
                    <a:pt x="389" y="480"/>
                    <a:pt x="365" y="528"/>
                    <a:pt x="363" y="57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1" name="Freeform 6"/>
            <p:cNvSpPr>
              <a:spLocks/>
            </p:cNvSpPr>
            <p:nvPr/>
          </p:nvSpPr>
          <p:spPr bwMode="auto">
            <a:xfrm>
              <a:off x="-1341438" y="2376488"/>
              <a:ext cx="125413" cy="125413"/>
            </a:xfrm>
            <a:custGeom>
              <a:avLst/>
              <a:gdLst>
                <a:gd name="T0" fmla="*/ 64 w 64"/>
                <a:gd name="T1" fmla="*/ 33 h 64"/>
                <a:gd name="T2" fmla="*/ 32 w 64"/>
                <a:gd name="T3" fmla="*/ 64 h 64"/>
                <a:gd name="T4" fmla="*/ 1 w 64"/>
                <a:gd name="T5" fmla="*/ 32 h 64"/>
                <a:gd name="T6" fmla="*/ 33 w 64"/>
                <a:gd name="T7" fmla="*/ 1 h 64"/>
                <a:gd name="T8" fmla="*/ 64 w 64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4" y="33"/>
                  </a:moveTo>
                  <a:cubicBezTo>
                    <a:pt x="63" y="51"/>
                    <a:pt x="49" y="64"/>
                    <a:pt x="32" y="64"/>
                  </a:cubicBezTo>
                  <a:cubicBezTo>
                    <a:pt x="14" y="64"/>
                    <a:pt x="0" y="50"/>
                    <a:pt x="1" y="32"/>
                  </a:cubicBezTo>
                  <a:cubicBezTo>
                    <a:pt x="1" y="14"/>
                    <a:pt x="15" y="0"/>
                    <a:pt x="33" y="1"/>
                  </a:cubicBezTo>
                  <a:cubicBezTo>
                    <a:pt x="50" y="1"/>
                    <a:pt x="64" y="15"/>
                    <a:pt x="64" y="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2" name="Freeform 7"/>
            <p:cNvSpPr>
              <a:spLocks/>
            </p:cNvSpPr>
            <p:nvPr/>
          </p:nvSpPr>
          <p:spPr bwMode="auto">
            <a:xfrm>
              <a:off x="-2713038" y="3125788"/>
              <a:ext cx="123825" cy="125413"/>
            </a:xfrm>
            <a:custGeom>
              <a:avLst/>
              <a:gdLst>
                <a:gd name="T0" fmla="*/ 0 w 63"/>
                <a:gd name="T1" fmla="*/ 32 h 64"/>
                <a:gd name="T2" fmla="*/ 32 w 63"/>
                <a:gd name="T3" fmla="*/ 0 h 64"/>
                <a:gd name="T4" fmla="*/ 63 w 63"/>
                <a:gd name="T5" fmla="*/ 32 h 64"/>
                <a:gd name="T6" fmla="*/ 31 w 63"/>
                <a:gd name="T7" fmla="*/ 64 h 64"/>
                <a:gd name="T8" fmla="*/ 0 w 63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5"/>
                    <a:pt x="63" y="32"/>
                  </a:cubicBezTo>
                  <a:cubicBezTo>
                    <a:pt x="63" y="50"/>
                    <a:pt x="49" y="64"/>
                    <a:pt x="31" y="64"/>
                  </a:cubicBezTo>
                  <a:cubicBezTo>
                    <a:pt x="14" y="63"/>
                    <a:pt x="0" y="49"/>
                    <a:pt x="0" y="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3" name="Freeform 8"/>
            <p:cNvSpPr>
              <a:spLocks/>
            </p:cNvSpPr>
            <p:nvPr/>
          </p:nvSpPr>
          <p:spPr bwMode="auto">
            <a:xfrm>
              <a:off x="-1169988" y="2273300"/>
              <a:ext cx="122238" cy="123825"/>
            </a:xfrm>
            <a:custGeom>
              <a:avLst/>
              <a:gdLst>
                <a:gd name="T0" fmla="*/ 31 w 63"/>
                <a:gd name="T1" fmla="*/ 63 h 63"/>
                <a:gd name="T2" fmla="*/ 0 w 63"/>
                <a:gd name="T3" fmla="*/ 32 h 63"/>
                <a:gd name="T4" fmla="*/ 31 w 63"/>
                <a:gd name="T5" fmla="*/ 0 h 63"/>
                <a:gd name="T6" fmla="*/ 63 w 63"/>
                <a:gd name="T7" fmla="*/ 31 h 63"/>
                <a:gd name="T8" fmla="*/ 31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31" y="63"/>
                  </a:moveTo>
                  <a:cubicBezTo>
                    <a:pt x="13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9"/>
                    <a:pt x="49" y="63"/>
                    <a:pt x="31" y="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-2535238" y="3024188"/>
              <a:ext cx="122238" cy="125413"/>
            </a:xfrm>
            <a:custGeom>
              <a:avLst/>
              <a:gdLst>
                <a:gd name="T0" fmla="*/ 63 w 63"/>
                <a:gd name="T1" fmla="*/ 32 h 64"/>
                <a:gd name="T2" fmla="*/ 32 w 63"/>
                <a:gd name="T3" fmla="*/ 64 h 64"/>
                <a:gd name="T4" fmla="*/ 0 w 63"/>
                <a:gd name="T5" fmla="*/ 32 h 64"/>
                <a:gd name="T6" fmla="*/ 31 w 63"/>
                <a:gd name="T7" fmla="*/ 0 h 64"/>
                <a:gd name="T8" fmla="*/ 63 w 63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cubicBezTo>
                    <a:pt x="63" y="50"/>
                    <a:pt x="50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1"/>
                    <a:pt x="31" y="0"/>
                  </a:cubicBezTo>
                  <a:cubicBezTo>
                    <a:pt x="49" y="0"/>
                    <a:pt x="63" y="14"/>
                    <a:pt x="63" y="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-985838" y="2187575"/>
              <a:ext cx="87313" cy="88900"/>
            </a:xfrm>
            <a:custGeom>
              <a:avLst/>
              <a:gdLst>
                <a:gd name="T0" fmla="*/ 45 w 45"/>
                <a:gd name="T1" fmla="*/ 22 h 45"/>
                <a:gd name="T2" fmla="*/ 23 w 45"/>
                <a:gd name="T3" fmla="*/ 45 h 45"/>
                <a:gd name="T4" fmla="*/ 0 w 45"/>
                <a:gd name="T5" fmla="*/ 23 h 45"/>
                <a:gd name="T6" fmla="*/ 22 w 45"/>
                <a:gd name="T7" fmla="*/ 0 h 45"/>
                <a:gd name="T8" fmla="*/ 45 w 45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5" y="22"/>
                  </a:moveTo>
                  <a:cubicBezTo>
                    <a:pt x="45" y="35"/>
                    <a:pt x="35" y="45"/>
                    <a:pt x="23" y="45"/>
                  </a:cubicBez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5" y="10"/>
                    <a:pt x="45" y="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-2859088" y="3217863"/>
              <a:ext cx="87313" cy="90488"/>
            </a:xfrm>
            <a:custGeom>
              <a:avLst/>
              <a:gdLst>
                <a:gd name="T0" fmla="*/ 45 w 45"/>
                <a:gd name="T1" fmla="*/ 23 h 46"/>
                <a:gd name="T2" fmla="*/ 22 w 45"/>
                <a:gd name="T3" fmla="*/ 45 h 46"/>
                <a:gd name="T4" fmla="*/ 1 w 45"/>
                <a:gd name="T5" fmla="*/ 23 h 46"/>
                <a:gd name="T6" fmla="*/ 23 w 45"/>
                <a:gd name="T7" fmla="*/ 1 h 46"/>
                <a:gd name="T8" fmla="*/ 45 w 45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45" y="23"/>
                  </a:moveTo>
                  <a:cubicBezTo>
                    <a:pt x="45" y="36"/>
                    <a:pt x="35" y="45"/>
                    <a:pt x="22" y="45"/>
                  </a:cubicBezTo>
                  <a:cubicBezTo>
                    <a:pt x="10" y="46"/>
                    <a:pt x="0" y="35"/>
                    <a:pt x="1" y="23"/>
                  </a:cubicBezTo>
                  <a:cubicBezTo>
                    <a:pt x="1" y="10"/>
                    <a:pt x="11" y="0"/>
                    <a:pt x="23" y="1"/>
                  </a:cubicBezTo>
                  <a:cubicBezTo>
                    <a:pt x="35" y="1"/>
                    <a:pt x="45" y="11"/>
                    <a:pt x="45" y="2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6427633" y="1582458"/>
            <a:ext cx="1884363" cy="1515892"/>
            <a:chOff x="-3141663" y="1335088"/>
            <a:chExt cx="2492375" cy="2005013"/>
          </a:xfrm>
        </p:grpSpPr>
        <p:sp>
          <p:nvSpPr>
            <p:cNvPr id="38" name="Freeform 5"/>
            <p:cNvSpPr>
              <a:spLocks noEditPoints="1"/>
            </p:cNvSpPr>
            <p:nvPr/>
          </p:nvSpPr>
          <p:spPr bwMode="auto">
            <a:xfrm>
              <a:off x="-3141663" y="1335088"/>
              <a:ext cx="2492375" cy="2005013"/>
            </a:xfrm>
            <a:custGeom>
              <a:avLst/>
              <a:gdLst>
                <a:gd name="T0" fmla="*/ 0 w 1271"/>
                <a:gd name="T1" fmla="*/ 1020 h 1021"/>
                <a:gd name="T2" fmla="*/ 399 w 1271"/>
                <a:gd name="T3" fmla="*/ 730 h 1021"/>
                <a:gd name="T4" fmla="*/ 379 w 1271"/>
                <a:gd name="T5" fmla="*/ 710 h 1021"/>
                <a:gd name="T6" fmla="*/ 336 w 1271"/>
                <a:gd name="T7" fmla="*/ 622 h 1021"/>
                <a:gd name="T8" fmla="*/ 352 w 1271"/>
                <a:gd name="T9" fmla="*/ 494 h 1021"/>
                <a:gd name="T10" fmla="*/ 358 w 1271"/>
                <a:gd name="T11" fmla="*/ 474 h 1021"/>
                <a:gd name="T12" fmla="*/ 61 w 1271"/>
                <a:gd name="T13" fmla="*/ 634 h 1021"/>
                <a:gd name="T14" fmla="*/ 61 w 1271"/>
                <a:gd name="T15" fmla="*/ 633 h 1021"/>
                <a:gd name="T16" fmla="*/ 84 w 1271"/>
                <a:gd name="T17" fmla="*/ 618 h 1021"/>
                <a:gd name="T18" fmla="*/ 270 w 1271"/>
                <a:gd name="T19" fmla="*/ 504 h 1021"/>
                <a:gd name="T20" fmla="*/ 365 w 1271"/>
                <a:gd name="T21" fmla="*/ 445 h 1021"/>
                <a:gd name="T22" fmla="*/ 372 w 1271"/>
                <a:gd name="T23" fmla="*/ 437 h 1021"/>
                <a:gd name="T24" fmla="*/ 401 w 1271"/>
                <a:gd name="T25" fmla="*/ 373 h 1021"/>
                <a:gd name="T26" fmla="*/ 400 w 1271"/>
                <a:gd name="T27" fmla="*/ 364 h 1021"/>
                <a:gd name="T28" fmla="*/ 228 w 1271"/>
                <a:gd name="T29" fmla="*/ 86 h 1021"/>
                <a:gd name="T30" fmla="*/ 176 w 1271"/>
                <a:gd name="T31" fmla="*/ 4 h 1021"/>
                <a:gd name="T32" fmla="*/ 176 w 1271"/>
                <a:gd name="T33" fmla="*/ 0 h 1021"/>
                <a:gd name="T34" fmla="*/ 204 w 1271"/>
                <a:gd name="T35" fmla="*/ 36 h 1021"/>
                <a:gd name="T36" fmla="*/ 402 w 1271"/>
                <a:gd name="T37" fmla="*/ 284 h 1021"/>
                <a:gd name="T38" fmla="*/ 440 w 1271"/>
                <a:gd name="T39" fmla="*/ 332 h 1021"/>
                <a:gd name="T40" fmla="*/ 447 w 1271"/>
                <a:gd name="T41" fmla="*/ 335 h 1021"/>
                <a:gd name="T42" fmla="*/ 574 w 1271"/>
                <a:gd name="T43" fmla="*/ 328 h 1021"/>
                <a:gd name="T44" fmla="*/ 584 w 1271"/>
                <a:gd name="T45" fmla="*/ 326 h 1021"/>
                <a:gd name="T46" fmla="*/ 845 w 1271"/>
                <a:gd name="T47" fmla="*/ 204 h 1021"/>
                <a:gd name="T48" fmla="*/ 922 w 1271"/>
                <a:gd name="T49" fmla="*/ 168 h 1021"/>
                <a:gd name="T50" fmla="*/ 926 w 1271"/>
                <a:gd name="T51" fmla="*/ 168 h 1021"/>
                <a:gd name="T52" fmla="*/ 622 w 1271"/>
                <a:gd name="T53" fmla="*/ 332 h 1021"/>
                <a:gd name="T54" fmla="*/ 647 w 1271"/>
                <a:gd name="T55" fmla="*/ 336 h 1021"/>
                <a:gd name="T56" fmla="*/ 730 w 1271"/>
                <a:gd name="T57" fmla="*/ 367 h 1021"/>
                <a:gd name="T58" fmla="*/ 782 w 1271"/>
                <a:gd name="T59" fmla="*/ 431 h 1021"/>
                <a:gd name="T60" fmla="*/ 806 w 1271"/>
                <a:gd name="T61" fmla="*/ 505 h 1021"/>
                <a:gd name="T62" fmla="*/ 1270 w 1271"/>
                <a:gd name="T63" fmla="*/ 322 h 1021"/>
                <a:gd name="T64" fmla="*/ 1271 w 1271"/>
                <a:gd name="T65" fmla="*/ 323 h 1021"/>
                <a:gd name="T66" fmla="*/ 1239 w 1271"/>
                <a:gd name="T67" fmla="*/ 340 h 1021"/>
                <a:gd name="T68" fmla="*/ 1030 w 1271"/>
                <a:gd name="T69" fmla="*/ 455 h 1021"/>
                <a:gd name="T70" fmla="*/ 813 w 1271"/>
                <a:gd name="T71" fmla="*/ 575 h 1021"/>
                <a:gd name="T72" fmla="*/ 805 w 1271"/>
                <a:gd name="T73" fmla="*/ 586 h 1021"/>
                <a:gd name="T74" fmla="*/ 674 w 1271"/>
                <a:gd name="T75" fmla="*/ 763 h 1021"/>
                <a:gd name="T76" fmla="*/ 520 w 1271"/>
                <a:gd name="T77" fmla="*/ 786 h 1021"/>
                <a:gd name="T78" fmla="*/ 465 w 1271"/>
                <a:gd name="T79" fmla="*/ 770 h 1021"/>
                <a:gd name="T80" fmla="*/ 455 w 1271"/>
                <a:gd name="T81" fmla="*/ 771 h 1021"/>
                <a:gd name="T82" fmla="*/ 266 w 1271"/>
                <a:gd name="T83" fmla="*/ 875 h 1021"/>
                <a:gd name="T84" fmla="*/ 65 w 1271"/>
                <a:gd name="T85" fmla="*/ 986 h 1021"/>
                <a:gd name="T86" fmla="*/ 1 w 1271"/>
                <a:gd name="T87" fmla="*/ 1021 h 1021"/>
                <a:gd name="T88" fmla="*/ 0 w 1271"/>
                <a:gd name="T89" fmla="*/ 1020 h 1021"/>
                <a:gd name="T90" fmla="*/ 363 w 1271"/>
                <a:gd name="T91" fmla="*/ 577 h 1021"/>
                <a:gd name="T92" fmla="*/ 386 w 1271"/>
                <a:gd name="T93" fmla="*/ 673 h 1021"/>
                <a:gd name="T94" fmla="*/ 422 w 1271"/>
                <a:gd name="T95" fmla="*/ 682 h 1021"/>
                <a:gd name="T96" fmla="*/ 500 w 1271"/>
                <a:gd name="T97" fmla="*/ 636 h 1021"/>
                <a:gd name="T98" fmla="*/ 761 w 1271"/>
                <a:gd name="T99" fmla="*/ 482 h 1021"/>
                <a:gd name="T100" fmla="*/ 770 w 1271"/>
                <a:gd name="T101" fmla="*/ 450 h 1021"/>
                <a:gd name="T102" fmla="*/ 730 w 1271"/>
                <a:gd name="T103" fmla="*/ 402 h 1021"/>
                <a:gd name="T104" fmla="*/ 551 w 1271"/>
                <a:gd name="T105" fmla="*/ 384 h 1021"/>
                <a:gd name="T106" fmla="*/ 441 w 1271"/>
                <a:gd name="T107" fmla="*/ 448 h 1021"/>
                <a:gd name="T108" fmla="*/ 363 w 1271"/>
                <a:gd name="T109" fmla="*/ 577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1" h="1021">
                  <a:moveTo>
                    <a:pt x="0" y="1020"/>
                  </a:moveTo>
                  <a:cubicBezTo>
                    <a:pt x="133" y="923"/>
                    <a:pt x="266" y="827"/>
                    <a:pt x="399" y="730"/>
                  </a:cubicBezTo>
                  <a:cubicBezTo>
                    <a:pt x="392" y="723"/>
                    <a:pt x="386" y="716"/>
                    <a:pt x="379" y="710"/>
                  </a:cubicBezTo>
                  <a:cubicBezTo>
                    <a:pt x="355" y="685"/>
                    <a:pt x="340" y="656"/>
                    <a:pt x="336" y="622"/>
                  </a:cubicBezTo>
                  <a:cubicBezTo>
                    <a:pt x="331" y="578"/>
                    <a:pt x="340" y="535"/>
                    <a:pt x="352" y="494"/>
                  </a:cubicBezTo>
                  <a:cubicBezTo>
                    <a:pt x="354" y="488"/>
                    <a:pt x="355" y="482"/>
                    <a:pt x="358" y="474"/>
                  </a:cubicBezTo>
                  <a:cubicBezTo>
                    <a:pt x="258" y="528"/>
                    <a:pt x="160" y="581"/>
                    <a:pt x="61" y="634"/>
                  </a:cubicBezTo>
                  <a:cubicBezTo>
                    <a:pt x="61" y="634"/>
                    <a:pt x="61" y="633"/>
                    <a:pt x="61" y="633"/>
                  </a:cubicBezTo>
                  <a:cubicBezTo>
                    <a:pt x="68" y="628"/>
                    <a:pt x="76" y="623"/>
                    <a:pt x="84" y="618"/>
                  </a:cubicBezTo>
                  <a:cubicBezTo>
                    <a:pt x="146" y="580"/>
                    <a:pt x="208" y="542"/>
                    <a:pt x="270" y="504"/>
                  </a:cubicBezTo>
                  <a:cubicBezTo>
                    <a:pt x="301" y="484"/>
                    <a:pt x="333" y="465"/>
                    <a:pt x="365" y="445"/>
                  </a:cubicBezTo>
                  <a:cubicBezTo>
                    <a:pt x="368" y="443"/>
                    <a:pt x="370" y="440"/>
                    <a:pt x="372" y="437"/>
                  </a:cubicBezTo>
                  <a:cubicBezTo>
                    <a:pt x="382" y="416"/>
                    <a:pt x="391" y="394"/>
                    <a:pt x="401" y="373"/>
                  </a:cubicBezTo>
                  <a:cubicBezTo>
                    <a:pt x="402" y="370"/>
                    <a:pt x="402" y="367"/>
                    <a:pt x="400" y="364"/>
                  </a:cubicBezTo>
                  <a:cubicBezTo>
                    <a:pt x="343" y="272"/>
                    <a:pt x="285" y="179"/>
                    <a:pt x="228" y="86"/>
                  </a:cubicBezTo>
                  <a:cubicBezTo>
                    <a:pt x="211" y="59"/>
                    <a:pt x="194" y="31"/>
                    <a:pt x="176" y="4"/>
                  </a:cubicBezTo>
                  <a:cubicBezTo>
                    <a:pt x="176" y="3"/>
                    <a:pt x="175" y="2"/>
                    <a:pt x="176" y="0"/>
                  </a:cubicBezTo>
                  <a:cubicBezTo>
                    <a:pt x="185" y="12"/>
                    <a:pt x="195" y="24"/>
                    <a:pt x="204" y="36"/>
                  </a:cubicBezTo>
                  <a:cubicBezTo>
                    <a:pt x="270" y="119"/>
                    <a:pt x="336" y="201"/>
                    <a:pt x="402" y="284"/>
                  </a:cubicBezTo>
                  <a:cubicBezTo>
                    <a:pt x="415" y="300"/>
                    <a:pt x="427" y="316"/>
                    <a:pt x="440" y="332"/>
                  </a:cubicBezTo>
                  <a:cubicBezTo>
                    <a:pt x="442" y="335"/>
                    <a:pt x="444" y="336"/>
                    <a:pt x="447" y="335"/>
                  </a:cubicBezTo>
                  <a:cubicBezTo>
                    <a:pt x="489" y="330"/>
                    <a:pt x="532" y="327"/>
                    <a:pt x="574" y="328"/>
                  </a:cubicBezTo>
                  <a:cubicBezTo>
                    <a:pt x="578" y="328"/>
                    <a:pt x="581" y="327"/>
                    <a:pt x="584" y="326"/>
                  </a:cubicBezTo>
                  <a:cubicBezTo>
                    <a:pt x="671" y="286"/>
                    <a:pt x="758" y="245"/>
                    <a:pt x="845" y="204"/>
                  </a:cubicBezTo>
                  <a:cubicBezTo>
                    <a:pt x="871" y="193"/>
                    <a:pt x="896" y="180"/>
                    <a:pt x="922" y="168"/>
                  </a:cubicBezTo>
                  <a:cubicBezTo>
                    <a:pt x="923" y="168"/>
                    <a:pt x="925" y="167"/>
                    <a:pt x="926" y="168"/>
                  </a:cubicBezTo>
                  <a:cubicBezTo>
                    <a:pt x="825" y="222"/>
                    <a:pt x="725" y="276"/>
                    <a:pt x="622" y="332"/>
                  </a:cubicBezTo>
                  <a:cubicBezTo>
                    <a:pt x="631" y="333"/>
                    <a:pt x="639" y="335"/>
                    <a:pt x="647" y="336"/>
                  </a:cubicBezTo>
                  <a:cubicBezTo>
                    <a:pt x="676" y="342"/>
                    <a:pt x="705" y="351"/>
                    <a:pt x="730" y="367"/>
                  </a:cubicBezTo>
                  <a:cubicBezTo>
                    <a:pt x="754" y="383"/>
                    <a:pt x="769" y="406"/>
                    <a:pt x="782" y="431"/>
                  </a:cubicBezTo>
                  <a:cubicBezTo>
                    <a:pt x="794" y="454"/>
                    <a:pt x="802" y="479"/>
                    <a:pt x="806" y="505"/>
                  </a:cubicBezTo>
                  <a:cubicBezTo>
                    <a:pt x="961" y="444"/>
                    <a:pt x="1116" y="383"/>
                    <a:pt x="1270" y="322"/>
                  </a:cubicBezTo>
                  <a:cubicBezTo>
                    <a:pt x="1270" y="322"/>
                    <a:pt x="1271" y="323"/>
                    <a:pt x="1271" y="323"/>
                  </a:cubicBezTo>
                  <a:cubicBezTo>
                    <a:pt x="1260" y="329"/>
                    <a:pt x="1250" y="335"/>
                    <a:pt x="1239" y="340"/>
                  </a:cubicBezTo>
                  <a:cubicBezTo>
                    <a:pt x="1170" y="379"/>
                    <a:pt x="1100" y="417"/>
                    <a:pt x="1030" y="455"/>
                  </a:cubicBezTo>
                  <a:cubicBezTo>
                    <a:pt x="958" y="495"/>
                    <a:pt x="885" y="535"/>
                    <a:pt x="813" y="575"/>
                  </a:cubicBezTo>
                  <a:cubicBezTo>
                    <a:pt x="808" y="577"/>
                    <a:pt x="806" y="580"/>
                    <a:pt x="805" y="586"/>
                  </a:cubicBezTo>
                  <a:cubicBezTo>
                    <a:pt x="789" y="666"/>
                    <a:pt x="746" y="725"/>
                    <a:pt x="674" y="763"/>
                  </a:cubicBezTo>
                  <a:cubicBezTo>
                    <a:pt x="625" y="788"/>
                    <a:pt x="573" y="796"/>
                    <a:pt x="520" y="786"/>
                  </a:cubicBezTo>
                  <a:cubicBezTo>
                    <a:pt x="501" y="783"/>
                    <a:pt x="483" y="776"/>
                    <a:pt x="465" y="770"/>
                  </a:cubicBezTo>
                  <a:cubicBezTo>
                    <a:pt x="462" y="769"/>
                    <a:pt x="459" y="769"/>
                    <a:pt x="455" y="771"/>
                  </a:cubicBezTo>
                  <a:cubicBezTo>
                    <a:pt x="392" y="806"/>
                    <a:pt x="329" y="841"/>
                    <a:pt x="266" y="875"/>
                  </a:cubicBezTo>
                  <a:cubicBezTo>
                    <a:pt x="199" y="912"/>
                    <a:pt x="132" y="949"/>
                    <a:pt x="65" y="986"/>
                  </a:cubicBezTo>
                  <a:cubicBezTo>
                    <a:pt x="43" y="997"/>
                    <a:pt x="22" y="1009"/>
                    <a:pt x="1" y="1021"/>
                  </a:cubicBezTo>
                  <a:cubicBezTo>
                    <a:pt x="1" y="1021"/>
                    <a:pt x="0" y="1020"/>
                    <a:pt x="0" y="1020"/>
                  </a:cubicBezTo>
                  <a:close/>
                  <a:moveTo>
                    <a:pt x="363" y="577"/>
                  </a:moveTo>
                  <a:cubicBezTo>
                    <a:pt x="362" y="619"/>
                    <a:pt x="370" y="646"/>
                    <a:pt x="386" y="673"/>
                  </a:cubicBezTo>
                  <a:cubicBezTo>
                    <a:pt x="395" y="688"/>
                    <a:pt x="406" y="691"/>
                    <a:pt x="422" y="682"/>
                  </a:cubicBezTo>
                  <a:cubicBezTo>
                    <a:pt x="448" y="667"/>
                    <a:pt x="474" y="651"/>
                    <a:pt x="500" y="636"/>
                  </a:cubicBezTo>
                  <a:cubicBezTo>
                    <a:pt x="587" y="585"/>
                    <a:pt x="674" y="534"/>
                    <a:pt x="761" y="482"/>
                  </a:cubicBezTo>
                  <a:cubicBezTo>
                    <a:pt x="774" y="475"/>
                    <a:pt x="778" y="462"/>
                    <a:pt x="770" y="450"/>
                  </a:cubicBezTo>
                  <a:cubicBezTo>
                    <a:pt x="759" y="432"/>
                    <a:pt x="747" y="416"/>
                    <a:pt x="730" y="402"/>
                  </a:cubicBezTo>
                  <a:cubicBezTo>
                    <a:pt x="680" y="361"/>
                    <a:pt x="607" y="353"/>
                    <a:pt x="551" y="384"/>
                  </a:cubicBezTo>
                  <a:cubicBezTo>
                    <a:pt x="514" y="405"/>
                    <a:pt x="477" y="426"/>
                    <a:pt x="441" y="448"/>
                  </a:cubicBezTo>
                  <a:cubicBezTo>
                    <a:pt x="389" y="480"/>
                    <a:pt x="365" y="528"/>
                    <a:pt x="363" y="57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-1341438" y="2376488"/>
              <a:ext cx="125413" cy="125413"/>
            </a:xfrm>
            <a:custGeom>
              <a:avLst/>
              <a:gdLst>
                <a:gd name="T0" fmla="*/ 64 w 64"/>
                <a:gd name="T1" fmla="*/ 33 h 64"/>
                <a:gd name="T2" fmla="*/ 32 w 64"/>
                <a:gd name="T3" fmla="*/ 64 h 64"/>
                <a:gd name="T4" fmla="*/ 1 w 64"/>
                <a:gd name="T5" fmla="*/ 32 h 64"/>
                <a:gd name="T6" fmla="*/ 33 w 64"/>
                <a:gd name="T7" fmla="*/ 1 h 64"/>
                <a:gd name="T8" fmla="*/ 64 w 64"/>
                <a:gd name="T9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4" y="33"/>
                  </a:moveTo>
                  <a:cubicBezTo>
                    <a:pt x="63" y="51"/>
                    <a:pt x="49" y="64"/>
                    <a:pt x="32" y="64"/>
                  </a:cubicBezTo>
                  <a:cubicBezTo>
                    <a:pt x="14" y="64"/>
                    <a:pt x="0" y="50"/>
                    <a:pt x="1" y="32"/>
                  </a:cubicBezTo>
                  <a:cubicBezTo>
                    <a:pt x="1" y="14"/>
                    <a:pt x="15" y="0"/>
                    <a:pt x="33" y="1"/>
                  </a:cubicBezTo>
                  <a:cubicBezTo>
                    <a:pt x="50" y="1"/>
                    <a:pt x="64" y="15"/>
                    <a:pt x="64" y="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-2713038" y="3125788"/>
              <a:ext cx="123825" cy="125413"/>
            </a:xfrm>
            <a:custGeom>
              <a:avLst/>
              <a:gdLst>
                <a:gd name="T0" fmla="*/ 0 w 63"/>
                <a:gd name="T1" fmla="*/ 32 h 64"/>
                <a:gd name="T2" fmla="*/ 32 w 63"/>
                <a:gd name="T3" fmla="*/ 0 h 64"/>
                <a:gd name="T4" fmla="*/ 63 w 63"/>
                <a:gd name="T5" fmla="*/ 32 h 64"/>
                <a:gd name="T6" fmla="*/ 31 w 63"/>
                <a:gd name="T7" fmla="*/ 64 h 64"/>
                <a:gd name="T8" fmla="*/ 0 w 63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0" y="32"/>
                  </a:move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5"/>
                    <a:pt x="63" y="32"/>
                  </a:cubicBezTo>
                  <a:cubicBezTo>
                    <a:pt x="63" y="50"/>
                    <a:pt x="49" y="64"/>
                    <a:pt x="31" y="64"/>
                  </a:cubicBezTo>
                  <a:cubicBezTo>
                    <a:pt x="14" y="63"/>
                    <a:pt x="0" y="49"/>
                    <a:pt x="0" y="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-1169988" y="2273300"/>
              <a:ext cx="122238" cy="123825"/>
            </a:xfrm>
            <a:custGeom>
              <a:avLst/>
              <a:gdLst>
                <a:gd name="T0" fmla="*/ 31 w 63"/>
                <a:gd name="T1" fmla="*/ 63 h 63"/>
                <a:gd name="T2" fmla="*/ 0 w 63"/>
                <a:gd name="T3" fmla="*/ 32 h 63"/>
                <a:gd name="T4" fmla="*/ 31 w 63"/>
                <a:gd name="T5" fmla="*/ 0 h 63"/>
                <a:gd name="T6" fmla="*/ 63 w 63"/>
                <a:gd name="T7" fmla="*/ 31 h 63"/>
                <a:gd name="T8" fmla="*/ 31 w 63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3">
                  <a:moveTo>
                    <a:pt x="31" y="63"/>
                  </a:moveTo>
                  <a:cubicBezTo>
                    <a:pt x="13" y="63"/>
                    <a:pt x="0" y="49"/>
                    <a:pt x="0" y="32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9"/>
                    <a:pt x="49" y="63"/>
                    <a:pt x="31" y="6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-2535238" y="3024188"/>
              <a:ext cx="122238" cy="125413"/>
            </a:xfrm>
            <a:custGeom>
              <a:avLst/>
              <a:gdLst>
                <a:gd name="T0" fmla="*/ 63 w 63"/>
                <a:gd name="T1" fmla="*/ 32 h 64"/>
                <a:gd name="T2" fmla="*/ 32 w 63"/>
                <a:gd name="T3" fmla="*/ 64 h 64"/>
                <a:gd name="T4" fmla="*/ 0 w 63"/>
                <a:gd name="T5" fmla="*/ 32 h 64"/>
                <a:gd name="T6" fmla="*/ 31 w 63"/>
                <a:gd name="T7" fmla="*/ 0 h 64"/>
                <a:gd name="T8" fmla="*/ 63 w 63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4">
                  <a:moveTo>
                    <a:pt x="63" y="32"/>
                  </a:moveTo>
                  <a:cubicBezTo>
                    <a:pt x="63" y="50"/>
                    <a:pt x="50" y="64"/>
                    <a:pt x="32" y="64"/>
                  </a:cubicBezTo>
                  <a:cubicBezTo>
                    <a:pt x="14" y="64"/>
                    <a:pt x="0" y="50"/>
                    <a:pt x="0" y="32"/>
                  </a:cubicBezTo>
                  <a:cubicBezTo>
                    <a:pt x="0" y="14"/>
                    <a:pt x="14" y="1"/>
                    <a:pt x="31" y="0"/>
                  </a:cubicBezTo>
                  <a:cubicBezTo>
                    <a:pt x="49" y="0"/>
                    <a:pt x="63" y="14"/>
                    <a:pt x="63" y="3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-985838" y="2187575"/>
              <a:ext cx="87313" cy="88900"/>
            </a:xfrm>
            <a:custGeom>
              <a:avLst/>
              <a:gdLst>
                <a:gd name="T0" fmla="*/ 45 w 45"/>
                <a:gd name="T1" fmla="*/ 22 h 45"/>
                <a:gd name="T2" fmla="*/ 23 w 45"/>
                <a:gd name="T3" fmla="*/ 45 h 45"/>
                <a:gd name="T4" fmla="*/ 0 w 45"/>
                <a:gd name="T5" fmla="*/ 23 h 45"/>
                <a:gd name="T6" fmla="*/ 22 w 45"/>
                <a:gd name="T7" fmla="*/ 0 h 45"/>
                <a:gd name="T8" fmla="*/ 45 w 45"/>
                <a:gd name="T9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45" y="22"/>
                  </a:moveTo>
                  <a:cubicBezTo>
                    <a:pt x="45" y="35"/>
                    <a:pt x="35" y="45"/>
                    <a:pt x="23" y="45"/>
                  </a:cubicBezTo>
                  <a:cubicBezTo>
                    <a:pt x="10" y="45"/>
                    <a:pt x="0" y="35"/>
                    <a:pt x="0" y="23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5" y="0"/>
                    <a:pt x="45" y="10"/>
                    <a:pt x="45" y="22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-2859088" y="3217863"/>
              <a:ext cx="87313" cy="90488"/>
            </a:xfrm>
            <a:custGeom>
              <a:avLst/>
              <a:gdLst>
                <a:gd name="T0" fmla="*/ 45 w 45"/>
                <a:gd name="T1" fmla="*/ 23 h 46"/>
                <a:gd name="T2" fmla="*/ 22 w 45"/>
                <a:gd name="T3" fmla="*/ 45 h 46"/>
                <a:gd name="T4" fmla="*/ 1 w 45"/>
                <a:gd name="T5" fmla="*/ 23 h 46"/>
                <a:gd name="T6" fmla="*/ 23 w 45"/>
                <a:gd name="T7" fmla="*/ 1 h 46"/>
                <a:gd name="T8" fmla="*/ 45 w 45"/>
                <a:gd name="T9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6">
                  <a:moveTo>
                    <a:pt x="45" y="23"/>
                  </a:moveTo>
                  <a:cubicBezTo>
                    <a:pt x="45" y="36"/>
                    <a:pt x="35" y="45"/>
                    <a:pt x="22" y="45"/>
                  </a:cubicBezTo>
                  <a:cubicBezTo>
                    <a:pt x="10" y="46"/>
                    <a:pt x="0" y="35"/>
                    <a:pt x="1" y="23"/>
                  </a:cubicBezTo>
                  <a:cubicBezTo>
                    <a:pt x="1" y="10"/>
                    <a:pt x="11" y="0"/>
                    <a:pt x="23" y="1"/>
                  </a:cubicBezTo>
                  <a:cubicBezTo>
                    <a:pt x="35" y="1"/>
                    <a:pt x="45" y="11"/>
                    <a:pt x="45" y="2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sp>
        <p:nvSpPr>
          <p:cNvPr id="45" name="Rectángulo 44"/>
          <p:cNvSpPr/>
          <p:nvPr/>
        </p:nvSpPr>
        <p:spPr>
          <a:xfrm>
            <a:off x="434285" y="911669"/>
            <a:ext cx="8382000" cy="45719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Freeform 5"/>
          <p:cNvSpPr>
            <a:spLocks/>
          </p:cNvSpPr>
          <p:nvPr/>
        </p:nvSpPr>
        <p:spPr bwMode="auto">
          <a:xfrm rot="12600000">
            <a:off x="215577" y="175707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7" name="Freeform 5"/>
          <p:cNvSpPr>
            <a:spLocks/>
          </p:cNvSpPr>
          <p:nvPr/>
        </p:nvSpPr>
        <p:spPr bwMode="auto">
          <a:xfrm rot="20773270">
            <a:off x="8372872" y="176539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8279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" name="Google Shape;2963;p52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5800975" cy="3130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Timeline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964" name="Google Shape;2964;p52"/>
          <p:cNvSpPr/>
          <p:nvPr/>
        </p:nvSpPr>
        <p:spPr>
          <a:xfrm>
            <a:off x="3325397" y="1755300"/>
            <a:ext cx="830400" cy="830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5">
                    <a:lumMod val="50000"/>
                  </a:schemeClr>
                </a:solidFill>
                <a:latin typeface="Chango"/>
                <a:ea typeface="Chango"/>
                <a:cs typeface="Chango"/>
                <a:sym typeface="Chango"/>
              </a:rPr>
              <a:t>01</a:t>
            </a:r>
            <a:endParaRPr sz="2000" dirty="0">
              <a:solidFill>
                <a:schemeClr val="accent5">
                  <a:lumMod val="50000"/>
                </a:schemeClr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965" name="Google Shape;2965;p52"/>
          <p:cNvSpPr/>
          <p:nvPr/>
        </p:nvSpPr>
        <p:spPr>
          <a:xfrm>
            <a:off x="3325397" y="3178825"/>
            <a:ext cx="830400" cy="830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>
                    <a:lumMod val="50000"/>
                  </a:schemeClr>
                </a:solidFill>
                <a:latin typeface="Chango"/>
                <a:ea typeface="Chango"/>
                <a:cs typeface="Chango"/>
                <a:sym typeface="Chango"/>
              </a:rPr>
              <a:t>02</a:t>
            </a:r>
            <a:endParaRPr sz="2000">
              <a:solidFill>
                <a:schemeClr val="accent5">
                  <a:lumMod val="50000"/>
                </a:schemeClr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966" name="Google Shape;2966;p52"/>
          <p:cNvSpPr/>
          <p:nvPr/>
        </p:nvSpPr>
        <p:spPr>
          <a:xfrm>
            <a:off x="5013947" y="1725000"/>
            <a:ext cx="830400" cy="830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>
                    <a:lumMod val="50000"/>
                  </a:schemeClr>
                </a:solidFill>
                <a:latin typeface="Chango"/>
                <a:ea typeface="Chango"/>
                <a:cs typeface="Chango"/>
                <a:sym typeface="Chango"/>
              </a:rPr>
              <a:t>04</a:t>
            </a:r>
            <a:endParaRPr sz="2000">
              <a:solidFill>
                <a:schemeClr val="accent5">
                  <a:lumMod val="50000"/>
                </a:schemeClr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967" name="Google Shape;2967;p52"/>
          <p:cNvSpPr/>
          <p:nvPr/>
        </p:nvSpPr>
        <p:spPr>
          <a:xfrm>
            <a:off x="5013947" y="3148525"/>
            <a:ext cx="830400" cy="8304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>
                    <a:lumMod val="50000"/>
                  </a:schemeClr>
                </a:solidFill>
                <a:latin typeface="Chango"/>
                <a:ea typeface="Chango"/>
                <a:cs typeface="Chango"/>
                <a:sym typeface="Chango"/>
              </a:rPr>
              <a:t>03</a:t>
            </a:r>
            <a:endParaRPr sz="2000">
              <a:solidFill>
                <a:schemeClr val="accent5">
                  <a:lumMod val="50000"/>
                </a:schemeClr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968" name="Google Shape;2968;p52"/>
          <p:cNvSpPr txBox="1"/>
          <p:nvPr/>
        </p:nvSpPr>
        <p:spPr>
          <a:xfrm>
            <a:off x="676025" y="2140200"/>
            <a:ext cx="24894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  <a:latin typeface="Montserrat"/>
                <a:ea typeface="Montserrat"/>
                <a:cs typeface="Montserrat"/>
                <a:sym typeface="Montserrat"/>
              </a:rPr>
              <a:t>Mercury is the closest planet to the Sun </a:t>
            </a:r>
            <a:endParaRPr>
              <a:solidFill>
                <a:srgbClr val="467E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69" name="Google Shape;2969;p52"/>
          <p:cNvSpPr txBox="1"/>
          <p:nvPr/>
        </p:nvSpPr>
        <p:spPr>
          <a:xfrm>
            <a:off x="676027" y="1714800"/>
            <a:ext cx="24894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467EA6"/>
                </a:solidFill>
                <a:latin typeface="Chango"/>
                <a:ea typeface="Chango"/>
                <a:cs typeface="Chango"/>
                <a:sym typeface="Chango"/>
              </a:rPr>
              <a:t>Mercury</a:t>
            </a:r>
            <a:endParaRPr sz="2000" dirty="0">
              <a:solidFill>
                <a:srgbClr val="467EA6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970" name="Google Shape;2970;p52"/>
          <p:cNvSpPr txBox="1"/>
          <p:nvPr/>
        </p:nvSpPr>
        <p:spPr>
          <a:xfrm>
            <a:off x="676025" y="3563725"/>
            <a:ext cx="24894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  <a:latin typeface="Montserrat"/>
                <a:ea typeface="Montserrat"/>
                <a:cs typeface="Montserrat"/>
                <a:sym typeface="Montserrat"/>
              </a:rPr>
              <a:t>  Venus has a very beautiful name</a:t>
            </a:r>
            <a:endParaRPr>
              <a:solidFill>
                <a:srgbClr val="467E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1" name="Google Shape;2971;p52"/>
          <p:cNvSpPr txBox="1"/>
          <p:nvPr/>
        </p:nvSpPr>
        <p:spPr>
          <a:xfrm>
            <a:off x="676027" y="3138324"/>
            <a:ext cx="24894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67EA6"/>
                </a:solidFill>
                <a:latin typeface="Chango"/>
                <a:ea typeface="Chango"/>
                <a:cs typeface="Chango"/>
                <a:sym typeface="Chango"/>
              </a:rPr>
              <a:t>Venus</a:t>
            </a:r>
            <a:endParaRPr sz="2000">
              <a:solidFill>
                <a:srgbClr val="467EA6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972" name="Google Shape;2972;p52"/>
          <p:cNvSpPr txBox="1"/>
          <p:nvPr/>
        </p:nvSpPr>
        <p:spPr>
          <a:xfrm>
            <a:off x="6004325" y="2109900"/>
            <a:ext cx="24894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  <a:latin typeface="Montserrat"/>
                <a:ea typeface="Montserrat"/>
                <a:cs typeface="Montserrat"/>
                <a:sym typeface="Montserrat"/>
              </a:rPr>
              <a:t>Jupiter is the biggest planet of them all</a:t>
            </a:r>
            <a:endParaRPr>
              <a:solidFill>
                <a:srgbClr val="467E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3" name="Google Shape;2973;p52"/>
          <p:cNvSpPr txBox="1"/>
          <p:nvPr/>
        </p:nvSpPr>
        <p:spPr>
          <a:xfrm>
            <a:off x="6004327" y="1684500"/>
            <a:ext cx="24894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67EA6"/>
                </a:solidFill>
                <a:latin typeface="Chango"/>
                <a:ea typeface="Chango"/>
                <a:cs typeface="Chango"/>
                <a:sym typeface="Chango"/>
              </a:rPr>
              <a:t>Jupiter</a:t>
            </a:r>
            <a:endParaRPr sz="2000">
              <a:solidFill>
                <a:srgbClr val="467EA6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974" name="Google Shape;2974;p52"/>
          <p:cNvSpPr txBox="1"/>
          <p:nvPr/>
        </p:nvSpPr>
        <p:spPr>
          <a:xfrm>
            <a:off x="6004325" y="3533425"/>
            <a:ext cx="2489400" cy="4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  <a:latin typeface="Montserrat"/>
                <a:ea typeface="Montserrat"/>
                <a:cs typeface="Montserrat"/>
                <a:sym typeface="Montserrat"/>
              </a:rPr>
              <a:t>Despite being red, Mars is actually a cold place</a:t>
            </a:r>
            <a:endParaRPr>
              <a:solidFill>
                <a:srgbClr val="467E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75" name="Google Shape;2975;p52"/>
          <p:cNvSpPr txBox="1"/>
          <p:nvPr/>
        </p:nvSpPr>
        <p:spPr>
          <a:xfrm>
            <a:off x="6004327" y="3108024"/>
            <a:ext cx="24894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67EA6"/>
                </a:solidFill>
                <a:latin typeface="Chango"/>
                <a:ea typeface="Chango"/>
                <a:cs typeface="Chango"/>
                <a:sym typeface="Chango"/>
              </a:rPr>
              <a:t>Mars</a:t>
            </a:r>
            <a:endParaRPr sz="2000">
              <a:solidFill>
                <a:srgbClr val="467EA6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grpSp>
        <p:nvGrpSpPr>
          <p:cNvPr id="16" name="Grupo 15"/>
          <p:cNvGrpSpPr/>
          <p:nvPr/>
        </p:nvGrpSpPr>
        <p:grpSpPr>
          <a:xfrm>
            <a:off x="2975673" y="2170500"/>
            <a:ext cx="3264099" cy="1504235"/>
            <a:chOff x="2746375" y="1846263"/>
            <a:chExt cx="3792538" cy="1747762"/>
          </a:xfrm>
          <a:solidFill>
            <a:schemeClr val="accent1">
              <a:lumMod val="75000"/>
            </a:schemeClr>
          </a:solidFill>
        </p:grpSpPr>
        <p:cxnSp>
          <p:nvCxnSpPr>
            <p:cNvPr id="2976" name="Google Shape;2976;p52"/>
            <p:cNvCxnSpPr>
              <a:stCxn id="2964" idx="4"/>
              <a:endCxn id="2965" idx="0"/>
            </p:cNvCxnSpPr>
            <p:nvPr/>
          </p:nvCxnSpPr>
          <p:spPr>
            <a:xfrm>
              <a:off x="3740597" y="2585700"/>
              <a:ext cx="0" cy="593100"/>
            </a:xfrm>
            <a:prstGeom prst="straightConnector1">
              <a:avLst/>
            </a:prstGeom>
            <a:grp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7" name="Google Shape;2977;p52"/>
            <p:cNvCxnSpPr>
              <a:stCxn id="2965" idx="6"/>
              <a:endCxn id="2967" idx="2"/>
            </p:cNvCxnSpPr>
            <p:nvPr/>
          </p:nvCxnSpPr>
          <p:spPr>
            <a:xfrm flipV="1">
              <a:off x="4155797" y="3563725"/>
              <a:ext cx="858150" cy="30300"/>
            </a:xfrm>
            <a:prstGeom prst="straightConnector1">
              <a:avLst/>
            </a:prstGeom>
            <a:grp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8" name="Google Shape;2978;p52"/>
            <p:cNvCxnSpPr>
              <a:stCxn id="2967" idx="0"/>
              <a:endCxn id="2966" idx="4"/>
            </p:cNvCxnSpPr>
            <p:nvPr/>
          </p:nvCxnSpPr>
          <p:spPr>
            <a:xfrm rot="10800000">
              <a:off x="5429147" y="2555425"/>
              <a:ext cx="0" cy="593100"/>
            </a:xfrm>
            <a:prstGeom prst="straightConnector1">
              <a:avLst/>
            </a:prstGeom>
            <a:grp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137025" y="2278063"/>
              <a:ext cx="1011238" cy="1176338"/>
            </a:xfrm>
            <a:custGeom>
              <a:avLst/>
              <a:gdLst>
                <a:gd name="T0" fmla="*/ 74 w 149"/>
                <a:gd name="T1" fmla="*/ 172 h 172"/>
                <a:gd name="T2" fmla="*/ 39 w 149"/>
                <a:gd name="T3" fmla="*/ 165 h 172"/>
                <a:gd name="T4" fmla="*/ 4 w 149"/>
                <a:gd name="T5" fmla="*/ 115 h 172"/>
                <a:gd name="T6" fmla="*/ 24 w 149"/>
                <a:gd name="T7" fmla="*/ 31 h 172"/>
                <a:gd name="T8" fmla="*/ 67 w 149"/>
                <a:gd name="T9" fmla="*/ 3 h 172"/>
                <a:gd name="T10" fmla="*/ 119 w 149"/>
                <a:gd name="T11" fmla="*/ 22 h 172"/>
                <a:gd name="T12" fmla="*/ 140 w 149"/>
                <a:gd name="T13" fmla="*/ 61 h 172"/>
                <a:gd name="T14" fmla="*/ 144 w 149"/>
                <a:gd name="T15" fmla="*/ 123 h 172"/>
                <a:gd name="T16" fmla="*/ 92 w 149"/>
                <a:gd name="T17" fmla="*/ 170 h 172"/>
                <a:gd name="T18" fmla="*/ 74 w 149"/>
                <a:gd name="T19" fmla="*/ 172 h 172"/>
                <a:gd name="T20" fmla="*/ 76 w 149"/>
                <a:gd name="T21" fmla="*/ 87 h 172"/>
                <a:gd name="T22" fmla="*/ 76 w 149"/>
                <a:gd name="T23" fmla="*/ 87 h 172"/>
                <a:gd name="T24" fmla="*/ 112 w 149"/>
                <a:gd name="T25" fmla="*/ 87 h 172"/>
                <a:gd name="T26" fmla="*/ 123 w 149"/>
                <a:gd name="T27" fmla="*/ 77 h 172"/>
                <a:gd name="T28" fmla="*/ 123 w 149"/>
                <a:gd name="T29" fmla="*/ 53 h 172"/>
                <a:gd name="T30" fmla="*/ 112 w 149"/>
                <a:gd name="T31" fmla="*/ 42 h 172"/>
                <a:gd name="T32" fmla="*/ 39 w 149"/>
                <a:gd name="T33" fmla="*/ 42 h 172"/>
                <a:gd name="T34" fmla="*/ 27 w 149"/>
                <a:gd name="T35" fmla="*/ 54 h 172"/>
                <a:gd name="T36" fmla="*/ 27 w 149"/>
                <a:gd name="T37" fmla="*/ 74 h 172"/>
                <a:gd name="T38" fmla="*/ 40 w 149"/>
                <a:gd name="T39" fmla="*/ 87 h 172"/>
                <a:gd name="T40" fmla="*/ 76 w 149"/>
                <a:gd name="T41" fmla="*/ 8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172">
                  <a:moveTo>
                    <a:pt x="74" y="172"/>
                  </a:moveTo>
                  <a:cubicBezTo>
                    <a:pt x="62" y="172"/>
                    <a:pt x="51" y="170"/>
                    <a:pt x="39" y="165"/>
                  </a:cubicBezTo>
                  <a:cubicBezTo>
                    <a:pt x="18" y="155"/>
                    <a:pt x="7" y="138"/>
                    <a:pt x="4" y="115"/>
                  </a:cubicBezTo>
                  <a:cubicBezTo>
                    <a:pt x="0" y="85"/>
                    <a:pt x="7" y="56"/>
                    <a:pt x="24" y="31"/>
                  </a:cubicBezTo>
                  <a:cubicBezTo>
                    <a:pt x="34" y="15"/>
                    <a:pt x="49" y="6"/>
                    <a:pt x="67" y="3"/>
                  </a:cubicBezTo>
                  <a:cubicBezTo>
                    <a:pt x="87" y="0"/>
                    <a:pt x="104" y="8"/>
                    <a:pt x="119" y="22"/>
                  </a:cubicBezTo>
                  <a:cubicBezTo>
                    <a:pt x="130" y="33"/>
                    <a:pt x="136" y="47"/>
                    <a:pt x="140" y="61"/>
                  </a:cubicBezTo>
                  <a:cubicBezTo>
                    <a:pt x="147" y="81"/>
                    <a:pt x="149" y="102"/>
                    <a:pt x="144" y="123"/>
                  </a:cubicBezTo>
                  <a:cubicBezTo>
                    <a:pt x="138" y="150"/>
                    <a:pt x="119" y="167"/>
                    <a:pt x="92" y="170"/>
                  </a:cubicBezTo>
                  <a:cubicBezTo>
                    <a:pt x="86" y="171"/>
                    <a:pt x="80" y="171"/>
                    <a:pt x="74" y="172"/>
                  </a:cubicBezTo>
                  <a:close/>
                  <a:moveTo>
                    <a:pt x="76" y="87"/>
                  </a:moveTo>
                  <a:cubicBezTo>
                    <a:pt x="76" y="87"/>
                    <a:pt x="76" y="87"/>
                    <a:pt x="76" y="87"/>
                  </a:cubicBezTo>
                  <a:cubicBezTo>
                    <a:pt x="88" y="87"/>
                    <a:pt x="100" y="87"/>
                    <a:pt x="112" y="87"/>
                  </a:cubicBezTo>
                  <a:cubicBezTo>
                    <a:pt x="118" y="87"/>
                    <a:pt x="122" y="83"/>
                    <a:pt x="123" y="77"/>
                  </a:cubicBezTo>
                  <a:cubicBezTo>
                    <a:pt x="123" y="69"/>
                    <a:pt x="123" y="61"/>
                    <a:pt x="123" y="53"/>
                  </a:cubicBezTo>
                  <a:cubicBezTo>
                    <a:pt x="122" y="46"/>
                    <a:pt x="118" y="42"/>
                    <a:pt x="112" y="42"/>
                  </a:cubicBezTo>
                  <a:cubicBezTo>
                    <a:pt x="87" y="42"/>
                    <a:pt x="63" y="42"/>
                    <a:pt x="39" y="42"/>
                  </a:cubicBezTo>
                  <a:cubicBezTo>
                    <a:pt x="31" y="42"/>
                    <a:pt x="27" y="46"/>
                    <a:pt x="27" y="54"/>
                  </a:cubicBezTo>
                  <a:cubicBezTo>
                    <a:pt x="27" y="61"/>
                    <a:pt x="27" y="67"/>
                    <a:pt x="27" y="74"/>
                  </a:cubicBezTo>
                  <a:cubicBezTo>
                    <a:pt x="27" y="84"/>
                    <a:pt x="31" y="87"/>
                    <a:pt x="40" y="87"/>
                  </a:cubicBezTo>
                  <a:cubicBezTo>
                    <a:pt x="52" y="87"/>
                    <a:pt x="64" y="87"/>
                    <a:pt x="76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746375" y="2447926"/>
              <a:ext cx="1330325" cy="650875"/>
            </a:xfrm>
            <a:custGeom>
              <a:avLst/>
              <a:gdLst>
                <a:gd name="T0" fmla="*/ 196 w 196"/>
                <a:gd name="T1" fmla="*/ 48 h 95"/>
                <a:gd name="T2" fmla="*/ 196 w 196"/>
                <a:gd name="T3" fmla="*/ 95 h 95"/>
                <a:gd name="T4" fmla="*/ 181 w 196"/>
                <a:gd name="T5" fmla="*/ 92 h 95"/>
                <a:gd name="T6" fmla="*/ 179 w 196"/>
                <a:gd name="T7" fmla="*/ 88 h 95"/>
                <a:gd name="T8" fmla="*/ 149 w 196"/>
                <a:gd name="T9" fmla="*/ 57 h 95"/>
                <a:gd name="T10" fmla="*/ 107 w 196"/>
                <a:gd name="T11" fmla="*/ 71 h 95"/>
                <a:gd name="T12" fmla="*/ 93 w 196"/>
                <a:gd name="T13" fmla="*/ 68 h 95"/>
                <a:gd name="T14" fmla="*/ 48 w 196"/>
                <a:gd name="T15" fmla="*/ 46 h 95"/>
                <a:gd name="T16" fmla="*/ 33 w 196"/>
                <a:gd name="T17" fmla="*/ 53 h 95"/>
                <a:gd name="T18" fmla="*/ 27 w 196"/>
                <a:gd name="T19" fmla="*/ 55 h 95"/>
                <a:gd name="T20" fmla="*/ 15 w 196"/>
                <a:gd name="T21" fmla="*/ 52 h 95"/>
                <a:gd name="T22" fmla="*/ 0 w 196"/>
                <a:gd name="T23" fmla="*/ 33 h 95"/>
                <a:gd name="T24" fmla="*/ 0 w 196"/>
                <a:gd name="T25" fmla="*/ 6 h 95"/>
                <a:gd name="T26" fmla="*/ 2 w 196"/>
                <a:gd name="T27" fmla="*/ 0 h 95"/>
                <a:gd name="T28" fmla="*/ 7 w 196"/>
                <a:gd name="T29" fmla="*/ 4 h 95"/>
                <a:gd name="T30" fmla="*/ 18 w 196"/>
                <a:gd name="T31" fmla="*/ 20 h 95"/>
                <a:gd name="T32" fmla="*/ 30 w 196"/>
                <a:gd name="T33" fmla="*/ 28 h 95"/>
                <a:gd name="T34" fmla="*/ 193 w 196"/>
                <a:gd name="T35" fmla="*/ 47 h 95"/>
                <a:gd name="T36" fmla="*/ 196 w 196"/>
                <a:gd name="T3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95">
                  <a:moveTo>
                    <a:pt x="196" y="48"/>
                  </a:moveTo>
                  <a:cubicBezTo>
                    <a:pt x="196" y="64"/>
                    <a:pt x="196" y="79"/>
                    <a:pt x="196" y="95"/>
                  </a:cubicBezTo>
                  <a:cubicBezTo>
                    <a:pt x="190" y="94"/>
                    <a:pt x="186" y="93"/>
                    <a:pt x="181" y="92"/>
                  </a:cubicBezTo>
                  <a:cubicBezTo>
                    <a:pt x="180" y="91"/>
                    <a:pt x="179" y="90"/>
                    <a:pt x="179" y="88"/>
                  </a:cubicBezTo>
                  <a:cubicBezTo>
                    <a:pt x="175" y="72"/>
                    <a:pt x="165" y="61"/>
                    <a:pt x="149" y="57"/>
                  </a:cubicBezTo>
                  <a:cubicBezTo>
                    <a:pt x="132" y="52"/>
                    <a:pt x="118" y="58"/>
                    <a:pt x="107" y="71"/>
                  </a:cubicBezTo>
                  <a:cubicBezTo>
                    <a:pt x="104" y="75"/>
                    <a:pt x="96" y="73"/>
                    <a:pt x="93" y="68"/>
                  </a:cubicBezTo>
                  <a:cubicBezTo>
                    <a:pt x="85" y="49"/>
                    <a:pt x="66" y="40"/>
                    <a:pt x="48" y="46"/>
                  </a:cubicBezTo>
                  <a:cubicBezTo>
                    <a:pt x="42" y="47"/>
                    <a:pt x="38" y="51"/>
                    <a:pt x="33" y="53"/>
                  </a:cubicBezTo>
                  <a:cubicBezTo>
                    <a:pt x="31" y="54"/>
                    <a:pt x="29" y="55"/>
                    <a:pt x="27" y="55"/>
                  </a:cubicBezTo>
                  <a:cubicBezTo>
                    <a:pt x="23" y="54"/>
                    <a:pt x="19" y="53"/>
                    <a:pt x="15" y="52"/>
                  </a:cubicBezTo>
                  <a:cubicBezTo>
                    <a:pt x="5" y="49"/>
                    <a:pt x="0" y="42"/>
                    <a:pt x="0" y="33"/>
                  </a:cubicBezTo>
                  <a:cubicBezTo>
                    <a:pt x="0" y="24"/>
                    <a:pt x="0" y="15"/>
                    <a:pt x="0" y="6"/>
                  </a:cubicBezTo>
                  <a:cubicBezTo>
                    <a:pt x="0" y="4"/>
                    <a:pt x="2" y="2"/>
                    <a:pt x="2" y="0"/>
                  </a:cubicBezTo>
                  <a:cubicBezTo>
                    <a:pt x="4" y="2"/>
                    <a:pt x="6" y="2"/>
                    <a:pt x="7" y="4"/>
                  </a:cubicBezTo>
                  <a:cubicBezTo>
                    <a:pt x="11" y="9"/>
                    <a:pt x="14" y="15"/>
                    <a:pt x="18" y="20"/>
                  </a:cubicBezTo>
                  <a:cubicBezTo>
                    <a:pt x="21" y="25"/>
                    <a:pt x="25" y="27"/>
                    <a:pt x="30" y="28"/>
                  </a:cubicBezTo>
                  <a:cubicBezTo>
                    <a:pt x="84" y="34"/>
                    <a:pt x="139" y="41"/>
                    <a:pt x="193" y="47"/>
                  </a:cubicBezTo>
                  <a:cubicBezTo>
                    <a:pt x="194" y="48"/>
                    <a:pt x="195" y="48"/>
                    <a:pt x="196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216525" y="2447926"/>
              <a:ext cx="1322388" cy="642938"/>
            </a:xfrm>
            <a:custGeom>
              <a:avLst/>
              <a:gdLst>
                <a:gd name="T0" fmla="*/ 1 w 195"/>
                <a:gd name="T1" fmla="*/ 94 h 94"/>
                <a:gd name="T2" fmla="*/ 0 w 195"/>
                <a:gd name="T3" fmla="*/ 47 h 94"/>
                <a:gd name="T4" fmla="*/ 19 w 195"/>
                <a:gd name="T5" fmla="*/ 45 h 94"/>
                <a:gd name="T6" fmla="*/ 164 w 195"/>
                <a:gd name="T7" fmla="*/ 27 h 94"/>
                <a:gd name="T8" fmla="*/ 178 w 195"/>
                <a:gd name="T9" fmla="*/ 19 h 94"/>
                <a:gd name="T10" fmla="*/ 188 w 195"/>
                <a:gd name="T11" fmla="*/ 3 h 94"/>
                <a:gd name="T12" fmla="*/ 193 w 195"/>
                <a:gd name="T13" fmla="*/ 0 h 94"/>
                <a:gd name="T14" fmla="*/ 195 w 195"/>
                <a:gd name="T15" fmla="*/ 5 h 94"/>
                <a:gd name="T16" fmla="*/ 195 w 195"/>
                <a:gd name="T17" fmla="*/ 32 h 94"/>
                <a:gd name="T18" fmla="*/ 180 w 195"/>
                <a:gd name="T19" fmla="*/ 51 h 94"/>
                <a:gd name="T20" fmla="*/ 178 w 195"/>
                <a:gd name="T21" fmla="*/ 52 h 94"/>
                <a:gd name="T22" fmla="*/ 156 w 195"/>
                <a:gd name="T23" fmla="*/ 49 h 94"/>
                <a:gd name="T24" fmla="*/ 102 w 195"/>
                <a:gd name="T25" fmla="*/ 66 h 94"/>
                <a:gd name="T26" fmla="*/ 86 w 195"/>
                <a:gd name="T27" fmla="*/ 69 h 94"/>
                <a:gd name="T28" fmla="*/ 46 w 195"/>
                <a:gd name="T29" fmla="*/ 56 h 94"/>
                <a:gd name="T30" fmla="*/ 17 w 195"/>
                <a:gd name="T31" fmla="*/ 86 h 94"/>
                <a:gd name="T32" fmla="*/ 11 w 195"/>
                <a:gd name="T33" fmla="*/ 92 h 94"/>
                <a:gd name="T34" fmla="*/ 1 w 195"/>
                <a:gd name="T3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5" h="94">
                  <a:moveTo>
                    <a:pt x="1" y="94"/>
                  </a:moveTo>
                  <a:cubicBezTo>
                    <a:pt x="1" y="79"/>
                    <a:pt x="0" y="63"/>
                    <a:pt x="0" y="47"/>
                  </a:cubicBezTo>
                  <a:cubicBezTo>
                    <a:pt x="5" y="47"/>
                    <a:pt x="12" y="46"/>
                    <a:pt x="19" y="45"/>
                  </a:cubicBezTo>
                  <a:cubicBezTo>
                    <a:pt x="67" y="39"/>
                    <a:pt x="116" y="33"/>
                    <a:pt x="164" y="27"/>
                  </a:cubicBezTo>
                  <a:cubicBezTo>
                    <a:pt x="170" y="26"/>
                    <a:pt x="175" y="24"/>
                    <a:pt x="178" y="19"/>
                  </a:cubicBezTo>
                  <a:cubicBezTo>
                    <a:pt x="181" y="13"/>
                    <a:pt x="184" y="8"/>
                    <a:pt x="188" y="3"/>
                  </a:cubicBezTo>
                  <a:cubicBezTo>
                    <a:pt x="189" y="2"/>
                    <a:pt x="191" y="1"/>
                    <a:pt x="193" y="0"/>
                  </a:cubicBezTo>
                  <a:cubicBezTo>
                    <a:pt x="194" y="2"/>
                    <a:pt x="195" y="3"/>
                    <a:pt x="195" y="5"/>
                  </a:cubicBezTo>
                  <a:cubicBezTo>
                    <a:pt x="195" y="14"/>
                    <a:pt x="195" y="23"/>
                    <a:pt x="195" y="32"/>
                  </a:cubicBezTo>
                  <a:cubicBezTo>
                    <a:pt x="195" y="42"/>
                    <a:pt x="189" y="49"/>
                    <a:pt x="180" y="51"/>
                  </a:cubicBezTo>
                  <a:cubicBezTo>
                    <a:pt x="180" y="52"/>
                    <a:pt x="179" y="52"/>
                    <a:pt x="178" y="52"/>
                  </a:cubicBezTo>
                  <a:cubicBezTo>
                    <a:pt x="170" y="55"/>
                    <a:pt x="164" y="54"/>
                    <a:pt x="156" y="49"/>
                  </a:cubicBezTo>
                  <a:cubicBezTo>
                    <a:pt x="137" y="36"/>
                    <a:pt x="111" y="45"/>
                    <a:pt x="102" y="66"/>
                  </a:cubicBezTo>
                  <a:cubicBezTo>
                    <a:pt x="99" y="73"/>
                    <a:pt x="92" y="74"/>
                    <a:pt x="86" y="69"/>
                  </a:cubicBezTo>
                  <a:cubicBezTo>
                    <a:pt x="76" y="57"/>
                    <a:pt x="62" y="52"/>
                    <a:pt x="46" y="56"/>
                  </a:cubicBezTo>
                  <a:cubicBezTo>
                    <a:pt x="30" y="60"/>
                    <a:pt x="20" y="70"/>
                    <a:pt x="17" y="86"/>
                  </a:cubicBezTo>
                  <a:cubicBezTo>
                    <a:pt x="16" y="90"/>
                    <a:pt x="15" y="92"/>
                    <a:pt x="11" y="92"/>
                  </a:cubicBezTo>
                  <a:cubicBezTo>
                    <a:pt x="7" y="93"/>
                    <a:pt x="4" y="94"/>
                    <a:pt x="1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506788" y="2921001"/>
              <a:ext cx="365125" cy="368300"/>
            </a:xfrm>
            <a:custGeom>
              <a:avLst/>
              <a:gdLst>
                <a:gd name="T0" fmla="*/ 54 w 54"/>
                <a:gd name="T1" fmla="*/ 27 h 54"/>
                <a:gd name="T2" fmla="*/ 27 w 54"/>
                <a:gd name="T3" fmla="*/ 54 h 54"/>
                <a:gd name="T4" fmla="*/ 0 w 54"/>
                <a:gd name="T5" fmla="*/ 27 h 54"/>
                <a:gd name="T6" fmla="*/ 27 w 54"/>
                <a:gd name="T7" fmla="*/ 0 h 54"/>
                <a:gd name="T8" fmla="*/ 54 w 54"/>
                <a:gd name="T9" fmla="*/ 27 h 54"/>
                <a:gd name="T10" fmla="*/ 11 w 54"/>
                <a:gd name="T11" fmla="*/ 27 h 54"/>
                <a:gd name="T12" fmla="*/ 26 w 54"/>
                <a:gd name="T13" fmla="*/ 43 h 54"/>
                <a:gd name="T14" fmla="*/ 43 w 54"/>
                <a:gd name="T15" fmla="*/ 27 h 54"/>
                <a:gd name="T16" fmla="*/ 27 w 54"/>
                <a:gd name="T17" fmla="*/ 11 h 54"/>
                <a:gd name="T18" fmla="*/ 11 w 54"/>
                <a:gd name="T1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54" y="27"/>
                  </a:moveTo>
                  <a:cubicBezTo>
                    <a:pt x="54" y="42"/>
                    <a:pt x="42" y="53"/>
                    <a:pt x="27" y="54"/>
                  </a:cubicBez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lose/>
                  <a:moveTo>
                    <a:pt x="11" y="27"/>
                  </a:moveTo>
                  <a:cubicBezTo>
                    <a:pt x="11" y="35"/>
                    <a:pt x="18" y="43"/>
                    <a:pt x="26" y="43"/>
                  </a:cubicBezTo>
                  <a:cubicBezTo>
                    <a:pt x="35" y="43"/>
                    <a:pt x="43" y="35"/>
                    <a:pt x="43" y="27"/>
                  </a:cubicBezTo>
                  <a:cubicBezTo>
                    <a:pt x="43" y="18"/>
                    <a:pt x="36" y="11"/>
                    <a:pt x="27" y="11"/>
                  </a:cubicBezTo>
                  <a:cubicBezTo>
                    <a:pt x="18" y="11"/>
                    <a:pt x="11" y="18"/>
                    <a:pt x="1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5413375" y="2913063"/>
              <a:ext cx="365125" cy="369888"/>
            </a:xfrm>
            <a:custGeom>
              <a:avLst/>
              <a:gdLst>
                <a:gd name="T0" fmla="*/ 0 w 54"/>
                <a:gd name="T1" fmla="*/ 27 h 54"/>
                <a:gd name="T2" fmla="*/ 27 w 54"/>
                <a:gd name="T3" fmla="*/ 0 h 54"/>
                <a:gd name="T4" fmla="*/ 54 w 54"/>
                <a:gd name="T5" fmla="*/ 27 h 54"/>
                <a:gd name="T6" fmla="*/ 27 w 54"/>
                <a:gd name="T7" fmla="*/ 54 h 54"/>
                <a:gd name="T8" fmla="*/ 0 w 54"/>
                <a:gd name="T9" fmla="*/ 27 h 54"/>
                <a:gd name="T10" fmla="*/ 43 w 54"/>
                <a:gd name="T11" fmla="*/ 27 h 54"/>
                <a:gd name="T12" fmla="*/ 27 w 54"/>
                <a:gd name="T13" fmla="*/ 11 h 54"/>
                <a:gd name="T14" fmla="*/ 11 w 54"/>
                <a:gd name="T15" fmla="*/ 27 h 54"/>
                <a:gd name="T16" fmla="*/ 27 w 54"/>
                <a:gd name="T17" fmla="*/ 43 h 54"/>
                <a:gd name="T18" fmla="*/ 43 w 54"/>
                <a:gd name="T1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4">
                  <a:moveTo>
                    <a:pt x="0" y="27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7"/>
                  </a:cubicBezTo>
                  <a:cubicBezTo>
                    <a:pt x="54" y="42"/>
                    <a:pt x="42" y="54"/>
                    <a:pt x="27" y="54"/>
                  </a:cubicBezTo>
                  <a:cubicBezTo>
                    <a:pt x="12" y="54"/>
                    <a:pt x="0" y="42"/>
                    <a:pt x="0" y="27"/>
                  </a:cubicBezTo>
                  <a:close/>
                  <a:moveTo>
                    <a:pt x="43" y="27"/>
                  </a:moveTo>
                  <a:cubicBezTo>
                    <a:pt x="43" y="19"/>
                    <a:pt x="36" y="11"/>
                    <a:pt x="27" y="11"/>
                  </a:cubicBezTo>
                  <a:cubicBezTo>
                    <a:pt x="19" y="11"/>
                    <a:pt x="11" y="18"/>
                    <a:pt x="11" y="27"/>
                  </a:cubicBezTo>
                  <a:cubicBezTo>
                    <a:pt x="11" y="36"/>
                    <a:pt x="18" y="43"/>
                    <a:pt x="27" y="43"/>
                  </a:cubicBezTo>
                  <a:cubicBezTo>
                    <a:pt x="36" y="43"/>
                    <a:pt x="43" y="36"/>
                    <a:pt x="4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5975350" y="2838451"/>
              <a:ext cx="333375" cy="334963"/>
            </a:xfrm>
            <a:custGeom>
              <a:avLst/>
              <a:gdLst>
                <a:gd name="T0" fmla="*/ 25 w 49"/>
                <a:gd name="T1" fmla="*/ 49 h 49"/>
                <a:gd name="T2" fmla="*/ 0 w 49"/>
                <a:gd name="T3" fmla="*/ 24 h 49"/>
                <a:gd name="T4" fmla="*/ 25 w 49"/>
                <a:gd name="T5" fmla="*/ 0 h 49"/>
                <a:gd name="T6" fmla="*/ 49 w 49"/>
                <a:gd name="T7" fmla="*/ 25 h 49"/>
                <a:gd name="T8" fmla="*/ 25 w 49"/>
                <a:gd name="T9" fmla="*/ 49 h 49"/>
                <a:gd name="T10" fmla="*/ 24 w 49"/>
                <a:gd name="T11" fmla="*/ 39 h 49"/>
                <a:gd name="T12" fmla="*/ 39 w 49"/>
                <a:gd name="T13" fmla="*/ 25 h 49"/>
                <a:gd name="T14" fmla="*/ 26 w 49"/>
                <a:gd name="T15" fmla="*/ 10 h 49"/>
                <a:gd name="T16" fmla="*/ 10 w 49"/>
                <a:gd name="T17" fmla="*/ 24 h 49"/>
                <a:gd name="T18" fmla="*/ 24 w 49"/>
                <a:gd name="T19" fmla="*/ 3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2" y="0"/>
                    <a:pt x="25" y="0"/>
                  </a:cubicBezTo>
                  <a:cubicBezTo>
                    <a:pt x="39" y="0"/>
                    <a:pt x="49" y="11"/>
                    <a:pt x="49" y="25"/>
                  </a:cubicBezTo>
                  <a:cubicBezTo>
                    <a:pt x="49" y="38"/>
                    <a:pt x="38" y="49"/>
                    <a:pt x="25" y="49"/>
                  </a:cubicBezTo>
                  <a:close/>
                  <a:moveTo>
                    <a:pt x="24" y="39"/>
                  </a:moveTo>
                  <a:cubicBezTo>
                    <a:pt x="32" y="39"/>
                    <a:pt x="39" y="33"/>
                    <a:pt x="39" y="25"/>
                  </a:cubicBezTo>
                  <a:cubicBezTo>
                    <a:pt x="40" y="17"/>
                    <a:pt x="33" y="11"/>
                    <a:pt x="26" y="10"/>
                  </a:cubicBezTo>
                  <a:cubicBezTo>
                    <a:pt x="18" y="10"/>
                    <a:pt x="10" y="16"/>
                    <a:pt x="10" y="24"/>
                  </a:cubicBezTo>
                  <a:cubicBezTo>
                    <a:pt x="10" y="32"/>
                    <a:pt x="16" y="39"/>
                    <a:pt x="2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2970213" y="2838451"/>
              <a:ext cx="339725" cy="341313"/>
            </a:xfrm>
            <a:custGeom>
              <a:avLst/>
              <a:gdLst>
                <a:gd name="T0" fmla="*/ 25 w 50"/>
                <a:gd name="T1" fmla="*/ 1 h 50"/>
                <a:gd name="T2" fmla="*/ 50 w 50"/>
                <a:gd name="T3" fmla="*/ 26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1 h 50"/>
                <a:gd name="T10" fmla="*/ 25 w 50"/>
                <a:gd name="T11" fmla="*/ 11 h 50"/>
                <a:gd name="T12" fmla="*/ 11 w 50"/>
                <a:gd name="T13" fmla="*/ 25 h 50"/>
                <a:gd name="T14" fmla="*/ 25 w 50"/>
                <a:gd name="T15" fmla="*/ 40 h 50"/>
                <a:gd name="T16" fmla="*/ 40 w 50"/>
                <a:gd name="T17" fmla="*/ 25 h 50"/>
                <a:gd name="T18" fmla="*/ 25 w 50"/>
                <a:gd name="T19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0">
                  <a:moveTo>
                    <a:pt x="25" y="1"/>
                  </a:moveTo>
                  <a:cubicBezTo>
                    <a:pt x="39" y="1"/>
                    <a:pt x="50" y="12"/>
                    <a:pt x="50" y="26"/>
                  </a:cubicBezTo>
                  <a:cubicBezTo>
                    <a:pt x="50" y="39"/>
                    <a:pt x="38" y="50"/>
                    <a:pt x="25" y="50"/>
                  </a:cubicBezTo>
                  <a:cubicBezTo>
                    <a:pt x="11" y="50"/>
                    <a:pt x="0" y="38"/>
                    <a:pt x="0" y="25"/>
                  </a:cubicBezTo>
                  <a:cubicBezTo>
                    <a:pt x="1" y="11"/>
                    <a:pt x="12" y="0"/>
                    <a:pt x="25" y="1"/>
                  </a:cubicBezTo>
                  <a:close/>
                  <a:moveTo>
                    <a:pt x="25" y="11"/>
                  </a:moveTo>
                  <a:cubicBezTo>
                    <a:pt x="17" y="10"/>
                    <a:pt x="11" y="17"/>
                    <a:pt x="11" y="25"/>
                  </a:cubicBezTo>
                  <a:cubicBezTo>
                    <a:pt x="10" y="33"/>
                    <a:pt x="17" y="40"/>
                    <a:pt x="25" y="40"/>
                  </a:cubicBezTo>
                  <a:cubicBezTo>
                    <a:pt x="33" y="40"/>
                    <a:pt x="40" y="33"/>
                    <a:pt x="40" y="25"/>
                  </a:cubicBezTo>
                  <a:cubicBezTo>
                    <a:pt x="40" y="17"/>
                    <a:pt x="33" y="11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5026025" y="2379663"/>
              <a:ext cx="542925" cy="103188"/>
            </a:xfrm>
            <a:custGeom>
              <a:avLst/>
              <a:gdLst>
                <a:gd name="T0" fmla="*/ 0 w 80"/>
                <a:gd name="T1" fmla="*/ 0 h 15"/>
                <a:gd name="T2" fmla="*/ 80 w 80"/>
                <a:gd name="T3" fmla="*/ 6 h 15"/>
                <a:gd name="T4" fmla="*/ 80 w 80"/>
                <a:gd name="T5" fmla="*/ 8 h 15"/>
                <a:gd name="T6" fmla="*/ 70 w 80"/>
                <a:gd name="T7" fmla="*/ 11 h 15"/>
                <a:gd name="T8" fmla="*/ 13 w 80"/>
                <a:gd name="T9" fmla="*/ 15 h 15"/>
                <a:gd name="T10" fmla="*/ 9 w 80"/>
                <a:gd name="T11" fmla="*/ 13 h 15"/>
                <a:gd name="T12" fmla="*/ 0 w 8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5">
                  <a:moveTo>
                    <a:pt x="0" y="0"/>
                  </a:moveTo>
                  <a:cubicBezTo>
                    <a:pt x="27" y="1"/>
                    <a:pt x="54" y="1"/>
                    <a:pt x="80" y="6"/>
                  </a:cubicBezTo>
                  <a:cubicBezTo>
                    <a:pt x="80" y="7"/>
                    <a:pt x="80" y="8"/>
                    <a:pt x="80" y="8"/>
                  </a:cubicBezTo>
                  <a:cubicBezTo>
                    <a:pt x="77" y="9"/>
                    <a:pt x="73" y="11"/>
                    <a:pt x="70" y="11"/>
                  </a:cubicBezTo>
                  <a:cubicBezTo>
                    <a:pt x="51" y="12"/>
                    <a:pt x="32" y="14"/>
                    <a:pt x="13" y="15"/>
                  </a:cubicBezTo>
                  <a:cubicBezTo>
                    <a:pt x="12" y="15"/>
                    <a:pt x="10" y="14"/>
                    <a:pt x="9" y="13"/>
                  </a:cubicBezTo>
                  <a:cubicBezTo>
                    <a:pt x="6" y="9"/>
                    <a:pt x="4" y="5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722688" y="2379663"/>
              <a:ext cx="542925" cy="103188"/>
            </a:xfrm>
            <a:custGeom>
              <a:avLst/>
              <a:gdLst>
                <a:gd name="T0" fmla="*/ 80 w 80"/>
                <a:gd name="T1" fmla="*/ 0 h 15"/>
                <a:gd name="T2" fmla="*/ 71 w 80"/>
                <a:gd name="T3" fmla="*/ 13 h 15"/>
                <a:gd name="T4" fmla="*/ 67 w 80"/>
                <a:gd name="T5" fmla="*/ 15 h 15"/>
                <a:gd name="T6" fmla="*/ 7 w 80"/>
                <a:gd name="T7" fmla="*/ 10 h 15"/>
                <a:gd name="T8" fmla="*/ 0 w 80"/>
                <a:gd name="T9" fmla="*/ 7 h 15"/>
                <a:gd name="T10" fmla="*/ 80 w 80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15">
                  <a:moveTo>
                    <a:pt x="80" y="0"/>
                  </a:moveTo>
                  <a:cubicBezTo>
                    <a:pt x="76" y="5"/>
                    <a:pt x="74" y="9"/>
                    <a:pt x="71" y="13"/>
                  </a:cubicBezTo>
                  <a:cubicBezTo>
                    <a:pt x="70" y="14"/>
                    <a:pt x="68" y="15"/>
                    <a:pt x="67" y="15"/>
                  </a:cubicBezTo>
                  <a:cubicBezTo>
                    <a:pt x="47" y="13"/>
                    <a:pt x="27" y="12"/>
                    <a:pt x="7" y="10"/>
                  </a:cubicBezTo>
                  <a:cubicBezTo>
                    <a:pt x="5" y="10"/>
                    <a:pt x="3" y="9"/>
                    <a:pt x="0" y="7"/>
                  </a:cubicBezTo>
                  <a:cubicBezTo>
                    <a:pt x="26" y="1"/>
                    <a:pt x="53" y="1"/>
                    <a:pt x="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592638" y="1846263"/>
              <a:ext cx="107950" cy="355600"/>
            </a:xfrm>
            <a:custGeom>
              <a:avLst/>
              <a:gdLst>
                <a:gd name="T0" fmla="*/ 16 w 16"/>
                <a:gd name="T1" fmla="*/ 52 h 52"/>
                <a:gd name="T2" fmla="*/ 0 w 16"/>
                <a:gd name="T3" fmla="*/ 52 h 52"/>
                <a:gd name="T4" fmla="*/ 0 w 16"/>
                <a:gd name="T5" fmla="*/ 41 h 52"/>
                <a:gd name="T6" fmla="*/ 4 w 16"/>
                <a:gd name="T7" fmla="*/ 7 h 52"/>
                <a:gd name="T8" fmla="*/ 7 w 16"/>
                <a:gd name="T9" fmla="*/ 0 h 52"/>
                <a:gd name="T10" fmla="*/ 11 w 16"/>
                <a:gd name="T11" fmla="*/ 7 h 52"/>
                <a:gd name="T12" fmla="*/ 16 w 16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52">
                  <a:moveTo>
                    <a:pt x="16" y="52"/>
                  </a:moveTo>
                  <a:cubicBezTo>
                    <a:pt x="10" y="52"/>
                    <a:pt x="5" y="52"/>
                    <a:pt x="0" y="52"/>
                  </a:cubicBezTo>
                  <a:cubicBezTo>
                    <a:pt x="0" y="48"/>
                    <a:pt x="0" y="44"/>
                    <a:pt x="0" y="41"/>
                  </a:cubicBezTo>
                  <a:cubicBezTo>
                    <a:pt x="1" y="30"/>
                    <a:pt x="2" y="19"/>
                    <a:pt x="4" y="7"/>
                  </a:cubicBezTo>
                  <a:cubicBezTo>
                    <a:pt x="4" y="5"/>
                    <a:pt x="6" y="3"/>
                    <a:pt x="7" y="0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3" y="22"/>
                    <a:pt x="14" y="36"/>
                    <a:pt x="1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345167" y="451219"/>
            <a:ext cx="8439034" cy="1070201"/>
            <a:chOff x="432688" y="177299"/>
            <a:chExt cx="8439034" cy="1070201"/>
          </a:xfrm>
        </p:grpSpPr>
        <p:grpSp>
          <p:nvGrpSpPr>
            <p:cNvPr id="34" name="Grupo 33"/>
            <p:cNvGrpSpPr/>
            <p:nvPr/>
          </p:nvGrpSpPr>
          <p:grpSpPr>
            <a:xfrm>
              <a:off x="4494202" y="177299"/>
              <a:ext cx="4377520" cy="557960"/>
              <a:chOff x="4495799" y="3061061"/>
              <a:chExt cx="4377520" cy="557960"/>
            </a:xfrm>
          </p:grpSpPr>
          <p:sp>
            <p:nvSpPr>
              <p:cNvPr id="38" name="Rectángulo 37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9" name="Rectángulo 38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  <p:grpSp>
          <p:nvGrpSpPr>
            <p:cNvPr id="35" name="Grupo 34"/>
            <p:cNvGrpSpPr/>
            <p:nvPr/>
          </p:nvGrpSpPr>
          <p:grpSpPr>
            <a:xfrm rot="10800000">
              <a:off x="432688" y="689540"/>
              <a:ext cx="4377520" cy="557960"/>
              <a:chOff x="4495799" y="3061061"/>
              <a:chExt cx="4377520" cy="557960"/>
            </a:xfrm>
          </p:grpSpPr>
          <p:sp>
            <p:nvSpPr>
              <p:cNvPr id="36" name="Rectángulo 35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37" name="Rectángulo 36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</p:grpSp>
      <p:grpSp>
        <p:nvGrpSpPr>
          <p:cNvPr id="40" name="Grupo 39"/>
          <p:cNvGrpSpPr/>
          <p:nvPr/>
        </p:nvGrpSpPr>
        <p:grpSpPr>
          <a:xfrm>
            <a:off x="8292070" y="502289"/>
            <a:ext cx="273255" cy="414196"/>
            <a:chOff x="6156325" y="-871538"/>
            <a:chExt cx="452438" cy="685800"/>
          </a:xfrm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593308" y="1063156"/>
            <a:ext cx="273255" cy="414196"/>
            <a:chOff x="6156325" y="-871538"/>
            <a:chExt cx="452438" cy="685800"/>
          </a:xfrm>
        </p:grpSpPr>
        <p:sp>
          <p:nvSpPr>
            <p:cNvPr id="44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9" name="Google Shape;1989;p33"/>
          <p:cNvSpPr/>
          <p:nvPr/>
        </p:nvSpPr>
        <p:spPr>
          <a:xfrm>
            <a:off x="920150" y="2575325"/>
            <a:ext cx="793500" cy="7935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0" name="Google Shape;1990;p33"/>
          <p:cNvSpPr/>
          <p:nvPr/>
        </p:nvSpPr>
        <p:spPr>
          <a:xfrm>
            <a:off x="920047" y="3723507"/>
            <a:ext cx="793500" cy="7935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1" name="Google Shape;1991;p33"/>
          <p:cNvSpPr/>
          <p:nvPr/>
        </p:nvSpPr>
        <p:spPr>
          <a:xfrm>
            <a:off x="920150" y="1427175"/>
            <a:ext cx="793500" cy="7935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2" name="Google Shape;1992;p33"/>
          <p:cNvSpPr/>
          <p:nvPr/>
        </p:nvSpPr>
        <p:spPr>
          <a:xfrm>
            <a:off x="4846800" y="2575325"/>
            <a:ext cx="793500" cy="7935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3" name="Google Shape;1993;p33"/>
          <p:cNvSpPr/>
          <p:nvPr/>
        </p:nvSpPr>
        <p:spPr>
          <a:xfrm>
            <a:off x="4846697" y="3723507"/>
            <a:ext cx="793500" cy="7935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33"/>
          <p:cNvSpPr/>
          <p:nvPr/>
        </p:nvSpPr>
        <p:spPr>
          <a:xfrm>
            <a:off x="4846800" y="1427175"/>
            <a:ext cx="793500" cy="7935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33"/>
          <p:cNvSpPr txBox="1">
            <a:spLocks noGrp="1"/>
          </p:cNvSpPr>
          <p:nvPr>
            <p:ph type="title"/>
          </p:nvPr>
        </p:nvSpPr>
        <p:spPr>
          <a:xfrm flipH="1">
            <a:off x="871002" y="1517588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01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996" name="Google Shape;1996;p33"/>
          <p:cNvSpPr txBox="1">
            <a:spLocks noGrp="1"/>
          </p:cNvSpPr>
          <p:nvPr>
            <p:ph type="subTitle" idx="1"/>
          </p:nvPr>
        </p:nvSpPr>
        <p:spPr>
          <a:xfrm>
            <a:off x="1806500" y="1751463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>
                    <a:lumMod val="50000"/>
                  </a:schemeClr>
                </a:solidFill>
              </a:rPr>
              <a:t>You can describe the topic of the section here</a:t>
            </a: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97" name="Google Shape;1997;p33"/>
          <p:cNvSpPr txBox="1">
            <a:spLocks noGrp="1"/>
          </p:cNvSpPr>
          <p:nvPr>
            <p:ph type="subTitle" idx="2"/>
          </p:nvPr>
        </p:nvSpPr>
        <p:spPr>
          <a:xfrm>
            <a:off x="1806500" y="1351233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About us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998" name="Google Shape;1998;p33"/>
          <p:cNvSpPr txBox="1">
            <a:spLocks noGrp="1"/>
          </p:cNvSpPr>
          <p:nvPr>
            <p:ph type="title" idx="3"/>
          </p:nvPr>
        </p:nvSpPr>
        <p:spPr>
          <a:xfrm>
            <a:off x="1140474" y="657052"/>
            <a:ext cx="68631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Table of contents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999" name="Google Shape;1999;p33"/>
          <p:cNvSpPr/>
          <p:nvPr/>
        </p:nvSpPr>
        <p:spPr>
          <a:xfrm>
            <a:off x="298300" y="3485677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33"/>
          <p:cNvSpPr txBox="1">
            <a:spLocks noGrp="1"/>
          </p:cNvSpPr>
          <p:nvPr>
            <p:ph type="title" idx="4"/>
          </p:nvPr>
        </p:nvSpPr>
        <p:spPr>
          <a:xfrm flipH="1">
            <a:off x="871002" y="2673988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</a:rPr>
              <a:t>02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001" name="Google Shape;2001;p33"/>
          <p:cNvSpPr txBox="1">
            <a:spLocks noGrp="1"/>
          </p:cNvSpPr>
          <p:nvPr>
            <p:ph type="subTitle" idx="5"/>
          </p:nvPr>
        </p:nvSpPr>
        <p:spPr>
          <a:xfrm>
            <a:off x="1806500" y="2922725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>
                    <a:lumMod val="50000"/>
                  </a:schemeClr>
                </a:solidFill>
              </a:rPr>
              <a:t>You can describe the topic of the section here</a:t>
            </a: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02" name="Google Shape;2002;p33"/>
          <p:cNvSpPr txBox="1">
            <a:spLocks noGrp="1"/>
          </p:cNvSpPr>
          <p:nvPr>
            <p:ph type="subTitle" idx="6"/>
          </p:nvPr>
        </p:nvSpPr>
        <p:spPr>
          <a:xfrm>
            <a:off x="1806500" y="2522495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Analysis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003" name="Google Shape;2003;p33"/>
          <p:cNvSpPr txBox="1">
            <a:spLocks noGrp="1"/>
          </p:cNvSpPr>
          <p:nvPr>
            <p:ph type="title" idx="7"/>
          </p:nvPr>
        </p:nvSpPr>
        <p:spPr>
          <a:xfrm flipH="1">
            <a:off x="871000" y="3813950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</a:rPr>
              <a:t>03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004" name="Google Shape;2004;p33"/>
          <p:cNvSpPr txBox="1">
            <a:spLocks noGrp="1"/>
          </p:cNvSpPr>
          <p:nvPr>
            <p:ph type="subTitle" idx="8"/>
          </p:nvPr>
        </p:nvSpPr>
        <p:spPr>
          <a:xfrm>
            <a:off x="1806500" y="4062675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>
                    <a:lumMod val="50000"/>
                  </a:schemeClr>
                </a:solidFill>
              </a:rPr>
              <a:t>You can describe the topic of the section here</a:t>
            </a: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05" name="Google Shape;2005;p33"/>
          <p:cNvSpPr txBox="1">
            <a:spLocks noGrp="1"/>
          </p:cNvSpPr>
          <p:nvPr>
            <p:ph type="subTitle" idx="9"/>
          </p:nvPr>
        </p:nvSpPr>
        <p:spPr>
          <a:xfrm>
            <a:off x="1806500" y="3662445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Strategy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006" name="Google Shape;2006;p33"/>
          <p:cNvSpPr txBox="1">
            <a:spLocks noGrp="1"/>
          </p:cNvSpPr>
          <p:nvPr>
            <p:ph type="title" idx="13"/>
          </p:nvPr>
        </p:nvSpPr>
        <p:spPr>
          <a:xfrm flipH="1">
            <a:off x="4797702" y="1517588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</a:rPr>
              <a:t>04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007" name="Google Shape;2007;p33"/>
          <p:cNvSpPr txBox="1">
            <a:spLocks noGrp="1"/>
          </p:cNvSpPr>
          <p:nvPr>
            <p:ph type="subTitle" idx="14"/>
          </p:nvPr>
        </p:nvSpPr>
        <p:spPr>
          <a:xfrm>
            <a:off x="5733200" y="1751463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>
                    <a:lumMod val="50000"/>
                  </a:schemeClr>
                </a:solidFill>
              </a:rPr>
              <a:t>You can describe the topic of the section here</a:t>
            </a: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08" name="Google Shape;2008;p33"/>
          <p:cNvSpPr txBox="1">
            <a:spLocks noGrp="1"/>
          </p:cNvSpPr>
          <p:nvPr>
            <p:ph type="subTitle" idx="15"/>
          </p:nvPr>
        </p:nvSpPr>
        <p:spPr>
          <a:xfrm>
            <a:off x="5733200" y="1351233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Content plan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009" name="Google Shape;2009;p33"/>
          <p:cNvSpPr txBox="1">
            <a:spLocks noGrp="1"/>
          </p:cNvSpPr>
          <p:nvPr>
            <p:ph type="title" idx="16"/>
          </p:nvPr>
        </p:nvSpPr>
        <p:spPr>
          <a:xfrm flipH="1">
            <a:off x="4797702" y="2673988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</a:rPr>
              <a:t>05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010" name="Google Shape;2010;p33"/>
          <p:cNvSpPr txBox="1">
            <a:spLocks noGrp="1"/>
          </p:cNvSpPr>
          <p:nvPr>
            <p:ph type="subTitle" idx="17"/>
          </p:nvPr>
        </p:nvSpPr>
        <p:spPr>
          <a:xfrm>
            <a:off x="5733200" y="2922725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>
                    <a:lumMod val="50000"/>
                  </a:schemeClr>
                </a:solidFill>
              </a:rPr>
              <a:t>You can describe the topic of the section here</a:t>
            </a: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1" name="Google Shape;2011;p33"/>
          <p:cNvSpPr txBox="1">
            <a:spLocks noGrp="1"/>
          </p:cNvSpPr>
          <p:nvPr>
            <p:ph type="subTitle" idx="18"/>
          </p:nvPr>
        </p:nvSpPr>
        <p:spPr>
          <a:xfrm>
            <a:off x="5733200" y="2522495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Budget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012" name="Google Shape;2012;p33"/>
          <p:cNvSpPr txBox="1">
            <a:spLocks noGrp="1"/>
          </p:cNvSpPr>
          <p:nvPr>
            <p:ph type="title" idx="19"/>
          </p:nvPr>
        </p:nvSpPr>
        <p:spPr>
          <a:xfrm flipH="1">
            <a:off x="4797700" y="3813950"/>
            <a:ext cx="891600" cy="61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</a:rPr>
              <a:t>06</a:t>
            </a:r>
            <a:endParaRPr>
              <a:solidFill>
                <a:srgbClr val="0070C0"/>
              </a:solidFill>
            </a:endParaRPr>
          </a:p>
        </p:txBody>
      </p:sp>
      <p:sp>
        <p:nvSpPr>
          <p:cNvPr id="2013" name="Google Shape;2013;p33"/>
          <p:cNvSpPr txBox="1">
            <a:spLocks noGrp="1"/>
          </p:cNvSpPr>
          <p:nvPr>
            <p:ph type="subTitle" idx="20"/>
          </p:nvPr>
        </p:nvSpPr>
        <p:spPr>
          <a:xfrm>
            <a:off x="5733200" y="4062675"/>
            <a:ext cx="25398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>
                    <a:lumMod val="50000"/>
                  </a:schemeClr>
                </a:solidFill>
              </a:rPr>
              <a:t>You can describe the topic of the section here</a:t>
            </a: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14" name="Google Shape;2014;p33"/>
          <p:cNvSpPr txBox="1">
            <a:spLocks noGrp="1"/>
          </p:cNvSpPr>
          <p:nvPr>
            <p:ph type="subTitle" idx="21"/>
          </p:nvPr>
        </p:nvSpPr>
        <p:spPr>
          <a:xfrm>
            <a:off x="5733200" y="3662445"/>
            <a:ext cx="25398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Overview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23939" y="1229426"/>
            <a:ext cx="8896171" cy="76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0374" y="182246"/>
            <a:ext cx="1169736" cy="96887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3" name="Google Shape;2983;p53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Kpi overview</a:t>
            </a:r>
            <a:endParaRPr dirty="0">
              <a:solidFill>
                <a:srgbClr val="467EA6"/>
              </a:solidFill>
            </a:endParaRPr>
          </a:p>
        </p:txBody>
      </p:sp>
      <p:sp>
        <p:nvSpPr>
          <p:cNvPr id="3001" name="Google Shape;3001;p53"/>
          <p:cNvSpPr txBox="1">
            <a:spLocks noGrp="1"/>
          </p:cNvSpPr>
          <p:nvPr>
            <p:ph type="subTitle" idx="4294967295"/>
          </p:nvPr>
        </p:nvSpPr>
        <p:spPr>
          <a:xfrm>
            <a:off x="3824393" y="3921564"/>
            <a:ext cx="875100" cy="2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3002" name="Google Shape;3002;p53"/>
          <p:cNvSpPr txBox="1"/>
          <p:nvPr/>
        </p:nvSpPr>
        <p:spPr>
          <a:xfrm>
            <a:off x="4952675" y="1308763"/>
            <a:ext cx="3450600" cy="3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Chango"/>
                <a:ea typeface="Chango"/>
                <a:cs typeface="Chango"/>
                <a:sym typeface="Chango"/>
              </a:rPr>
              <a:t>Productivity</a:t>
            </a:r>
            <a:endParaRPr sz="2000">
              <a:solidFill>
                <a:schemeClr val="accent5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3003" name="Google Shape;3003;p53"/>
          <p:cNvSpPr txBox="1"/>
          <p:nvPr/>
        </p:nvSpPr>
        <p:spPr>
          <a:xfrm>
            <a:off x="4979175" y="2201377"/>
            <a:ext cx="34506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  <a:latin typeface="Montserrat"/>
                <a:ea typeface="Montserrat"/>
                <a:cs typeface="Montserrat"/>
                <a:sym typeface="Montserrat"/>
              </a:rPr>
              <a:t>Saturn is the ringed planet</a:t>
            </a:r>
            <a:endParaRPr>
              <a:solidFill>
                <a:srgbClr val="467E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4" name="Google Shape;3004;p53"/>
          <p:cNvSpPr txBox="1"/>
          <p:nvPr/>
        </p:nvSpPr>
        <p:spPr>
          <a:xfrm>
            <a:off x="4979175" y="1699022"/>
            <a:ext cx="1619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67EA6"/>
                </a:solidFill>
                <a:latin typeface="Montserrat"/>
                <a:ea typeface="Montserrat"/>
                <a:cs typeface="Montserrat"/>
                <a:sym typeface="Montserrat"/>
              </a:rPr>
              <a:t>Saturn</a:t>
            </a:r>
            <a:endParaRPr sz="1600">
              <a:solidFill>
                <a:srgbClr val="467E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5" name="Google Shape;3005;p53"/>
          <p:cNvSpPr txBox="1"/>
          <p:nvPr/>
        </p:nvSpPr>
        <p:spPr>
          <a:xfrm>
            <a:off x="7521722" y="1699025"/>
            <a:ext cx="9081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67EA6"/>
                </a:solidFill>
                <a:latin typeface="Montserrat"/>
                <a:ea typeface="Montserrat"/>
                <a:cs typeface="Montserrat"/>
                <a:sym typeface="Montserrat"/>
              </a:rPr>
              <a:t>75%</a:t>
            </a:r>
            <a:endParaRPr sz="1600" b="1">
              <a:solidFill>
                <a:srgbClr val="467E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06" name="Google Shape;3006;p53"/>
          <p:cNvCxnSpPr/>
          <p:nvPr/>
        </p:nvCxnSpPr>
        <p:spPr>
          <a:xfrm>
            <a:off x="5057701" y="2113700"/>
            <a:ext cx="3147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07" name="Google Shape;3007;p53"/>
          <p:cNvSpPr/>
          <p:nvPr/>
        </p:nvSpPr>
        <p:spPr>
          <a:xfrm>
            <a:off x="5057710" y="2043800"/>
            <a:ext cx="2389800" cy="1398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67EA6"/>
              </a:solidFill>
            </a:endParaRPr>
          </a:p>
        </p:txBody>
      </p:sp>
      <p:sp>
        <p:nvSpPr>
          <p:cNvPr id="3008" name="Google Shape;3008;p53"/>
          <p:cNvSpPr txBox="1"/>
          <p:nvPr/>
        </p:nvSpPr>
        <p:spPr>
          <a:xfrm>
            <a:off x="4979175" y="3909176"/>
            <a:ext cx="34506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  <a:latin typeface="Montserrat"/>
                <a:ea typeface="Montserrat"/>
                <a:cs typeface="Montserrat"/>
                <a:sym typeface="Montserrat"/>
              </a:rPr>
              <a:t>It’s the biggest planet of them all</a:t>
            </a:r>
            <a:endParaRPr>
              <a:solidFill>
                <a:srgbClr val="467E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9" name="Google Shape;3009;p53"/>
          <p:cNvSpPr txBox="1"/>
          <p:nvPr/>
        </p:nvSpPr>
        <p:spPr>
          <a:xfrm>
            <a:off x="4979175" y="3406822"/>
            <a:ext cx="1619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67EA6"/>
                </a:solidFill>
                <a:latin typeface="Montserrat"/>
                <a:ea typeface="Montserrat"/>
                <a:cs typeface="Montserrat"/>
                <a:sym typeface="Montserrat"/>
              </a:rPr>
              <a:t>Jupiter</a:t>
            </a:r>
            <a:endParaRPr sz="1600">
              <a:solidFill>
                <a:srgbClr val="467E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0" name="Google Shape;3010;p53"/>
          <p:cNvSpPr txBox="1"/>
          <p:nvPr/>
        </p:nvSpPr>
        <p:spPr>
          <a:xfrm>
            <a:off x="7521722" y="3406830"/>
            <a:ext cx="9081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67EA6"/>
                </a:solidFill>
                <a:latin typeface="Montserrat"/>
                <a:ea typeface="Montserrat"/>
                <a:cs typeface="Montserrat"/>
                <a:sym typeface="Montserrat"/>
              </a:rPr>
              <a:t>20%</a:t>
            </a:r>
            <a:endParaRPr sz="1600" b="1">
              <a:solidFill>
                <a:srgbClr val="467E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11" name="Google Shape;3011;p53"/>
          <p:cNvCxnSpPr/>
          <p:nvPr/>
        </p:nvCxnSpPr>
        <p:spPr>
          <a:xfrm>
            <a:off x="5057701" y="3821400"/>
            <a:ext cx="3147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2" name="Google Shape;3012;p53"/>
          <p:cNvSpPr/>
          <p:nvPr/>
        </p:nvSpPr>
        <p:spPr>
          <a:xfrm>
            <a:off x="5057710" y="3751492"/>
            <a:ext cx="715800" cy="1398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67EA6"/>
              </a:solidFill>
            </a:endParaRPr>
          </a:p>
        </p:txBody>
      </p:sp>
      <p:sp>
        <p:nvSpPr>
          <p:cNvPr id="3013" name="Google Shape;3013;p53"/>
          <p:cNvSpPr txBox="1"/>
          <p:nvPr/>
        </p:nvSpPr>
        <p:spPr>
          <a:xfrm>
            <a:off x="4979175" y="3055275"/>
            <a:ext cx="34506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  <a:latin typeface="Montserrat"/>
                <a:ea typeface="Montserrat"/>
                <a:cs typeface="Montserrat"/>
                <a:sym typeface="Montserrat"/>
              </a:rPr>
              <a:t>Neptune is far away from Earth</a:t>
            </a:r>
            <a:endParaRPr>
              <a:solidFill>
                <a:srgbClr val="467E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4" name="Google Shape;3014;p53"/>
          <p:cNvSpPr txBox="1"/>
          <p:nvPr/>
        </p:nvSpPr>
        <p:spPr>
          <a:xfrm>
            <a:off x="4979175" y="2552918"/>
            <a:ext cx="16194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67EA6"/>
                </a:solidFill>
                <a:latin typeface="Montserrat"/>
                <a:ea typeface="Montserrat"/>
                <a:cs typeface="Montserrat"/>
                <a:sym typeface="Montserrat"/>
              </a:rPr>
              <a:t>Neptune</a:t>
            </a:r>
            <a:endParaRPr sz="1600">
              <a:solidFill>
                <a:srgbClr val="467E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5" name="Google Shape;3015;p53"/>
          <p:cNvSpPr txBox="1"/>
          <p:nvPr/>
        </p:nvSpPr>
        <p:spPr>
          <a:xfrm>
            <a:off x="7521722" y="2558986"/>
            <a:ext cx="908100" cy="2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67EA6"/>
                </a:solidFill>
                <a:latin typeface="Montserrat"/>
                <a:ea typeface="Montserrat"/>
                <a:cs typeface="Montserrat"/>
                <a:sym typeface="Montserrat"/>
              </a:rPr>
              <a:t>50%</a:t>
            </a:r>
            <a:endParaRPr sz="1600" b="1">
              <a:solidFill>
                <a:srgbClr val="467EA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16" name="Google Shape;3016;p53"/>
          <p:cNvCxnSpPr/>
          <p:nvPr/>
        </p:nvCxnSpPr>
        <p:spPr>
          <a:xfrm>
            <a:off x="5057701" y="2964829"/>
            <a:ext cx="3147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7" name="Google Shape;3017;p53"/>
          <p:cNvSpPr/>
          <p:nvPr/>
        </p:nvSpPr>
        <p:spPr>
          <a:xfrm>
            <a:off x="5057710" y="2894925"/>
            <a:ext cx="1705200" cy="1398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67EA6"/>
              </a:solidFill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392302" y="1642963"/>
            <a:ext cx="2945934" cy="2956193"/>
            <a:chOff x="1576388" y="1728788"/>
            <a:chExt cx="2735263" cy="2744788"/>
          </a:xfrm>
        </p:grpSpPr>
        <p:sp>
          <p:nvSpPr>
            <p:cNvPr id="5" name="Freeform 5"/>
            <p:cNvSpPr>
              <a:spLocks noEditPoints="1"/>
            </p:cNvSpPr>
            <p:nvPr/>
          </p:nvSpPr>
          <p:spPr bwMode="auto">
            <a:xfrm>
              <a:off x="1576388" y="1728788"/>
              <a:ext cx="2735263" cy="2744788"/>
            </a:xfrm>
            <a:custGeom>
              <a:avLst/>
              <a:gdLst>
                <a:gd name="T0" fmla="*/ 126 w 228"/>
                <a:gd name="T1" fmla="*/ 226 h 229"/>
                <a:gd name="T2" fmla="*/ 49 w 228"/>
                <a:gd name="T3" fmla="*/ 184 h 229"/>
                <a:gd name="T4" fmla="*/ 48 w 228"/>
                <a:gd name="T5" fmla="*/ 27 h 229"/>
                <a:gd name="T6" fmla="*/ 196 w 228"/>
                <a:gd name="T7" fmla="*/ 134 h 229"/>
                <a:gd name="T8" fmla="*/ 228 w 228"/>
                <a:gd name="T9" fmla="*/ 147 h 229"/>
                <a:gd name="T10" fmla="*/ 192 w 228"/>
                <a:gd name="T11" fmla="*/ 161 h 229"/>
                <a:gd name="T12" fmla="*/ 174 w 228"/>
                <a:gd name="T13" fmla="*/ 171 h 229"/>
                <a:gd name="T14" fmla="*/ 164 w 228"/>
                <a:gd name="T15" fmla="*/ 180 h 229"/>
                <a:gd name="T16" fmla="*/ 172 w 228"/>
                <a:gd name="T17" fmla="*/ 161 h 229"/>
                <a:gd name="T18" fmla="*/ 141 w 228"/>
                <a:gd name="T19" fmla="*/ 162 h 229"/>
                <a:gd name="T20" fmla="*/ 85 w 228"/>
                <a:gd name="T21" fmla="*/ 150 h 229"/>
                <a:gd name="T22" fmla="*/ 74 w 228"/>
                <a:gd name="T23" fmla="*/ 155 h 229"/>
                <a:gd name="T24" fmla="*/ 24 w 228"/>
                <a:gd name="T25" fmla="*/ 149 h 229"/>
                <a:gd name="T26" fmla="*/ 129 w 228"/>
                <a:gd name="T27" fmla="*/ 192 h 229"/>
                <a:gd name="T28" fmla="*/ 145 w 228"/>
                <a:gd name="T29" fmla="*/ 168 h 229"/>
                <a:gd name="T30" fmla="*/ 139 w 228"/>
                <a:gd name="T31" fmla="*/ 221 h 229"/>
                <a:gd name="T32" fmla="*/ 161 w 228"/>
                <a:gd name="T33" fmla="*/ 108 h 229"/>
                <a:gd name="T34" fmla="*/ 194 w 228"/>
                <a:gd name="T35" fmla="*/ 124 h 229"/>
                <a:gd name="T36" fmla="*/ 144 w 228"/>
                <a:gd name="T37" fmla="*/ 24 h 229"/>
                <a:gd name="T38" fmla="*/ 142 w 228"/>
                <a:gd name="T39" fmla="*/ 43 h 229"/>
                <a:gd name="T40" fmla="*/ 133 w 228"/>
                <a:gd name="T41" fmla="*/ 49 h 229"/>
                <a:gd name="T42" fmla="*/ 123 w 228"/>
                <a:gd name="T43" fmla="*/ 64 h 229"/>
                <a:gd name="T44" fmla="*/ 131 w 228"/>
                <a:gd name="T45" fmla="*/ 48 h 229"/>
                <a:gd name="T46" fmla="*/ 138 w 228"/>
                <a:gd name="T47" fmla="*/ 45 h 229"/>
                <a:gd name="T48" fmla="*/ 117 w 228"/>
                <a:gd name="T49" fmla="*/ 39 h 229"/>
                <a:gd name="T50" fmla="*/ 146 w 228"/>
                <a:gd name="T51" fmla="*/ 20 h 229"/>
                <a:gd name="T52" fmla="*/ 65 w 228"/>
                <a:gd name="T53" fmla="*/ 26 h 229"/>
                <a:gd name="T54" fmla="*/ 69 w 228"/>
                <a:gd name="T55" fmla="*/ 36 h 229"/>
                <a:gd name="T56" fmla="*/ 56 w 228"/>
                <a:gd name="T57" fmla="*/ 52 h 229"/>
                <a:gd name="T58" fmla="*/ 71 w 228"/>
                <a:gd name="T59" fmla="*/ 71 h 229"/>
                <a:gd name="T60" fmla="*/ 86 w 228"/>
                <a:gd name="T61" fmla="*/ 91 h 229"/>
                <a:gd name="T62" fmla="*/ 116 w 228"/>
                <a:gd name="T63" fmla="*/ 110 h 229"/>
                <a:gd name="T64" fmla="*/ 116 w 228"/>
                <a:gd name="T65" fmla="*/ 114 h 229"/>
                <a:gd name="T66" fmla="*/ 83 w 228"/>
                <a:gd name="T67" fmla="*/ 93 h 229"/>
                <a:gd name="T68" fmla="*/ 70 w 228"/>
                <a:gd name="T69" fmla="*/ 73 h 229"/>
                <a:gd name="T70" fmla="*/ 66 w 228"/>
                <a:gd name="T71" fmla="*/ 81 h 229"/>
                <a:gd name="T72" fmla="*/ 60 w 228"/>
                <a:gd name="T73" fmla="*/ 72 h 229"/>
                <a:gd name="T74" fmla="*/ 58 w 228"/>
                <a:gd name="T75" fmla="*/ 40 h 229"/>
                <a:gd name="T76" fmla="*/ 68 w 228"/>
                <a:gd name="T77" fmla="*/ 28 h 229"/>
                <a:gd name="T78" fmla="*/ 15 w 228"/>
                <a:gd name="T79" fmla="*/ 87 h 229"/>
                <a:gd name="T80" fmla="*/ 76 w 228"/>
                <a:gd name="T81" fmla="*/ 142 h 229"/>
                <a:gd name="T82" fmla="*/ 85 w 228"/>
                <a:gd name="T83" fmla="*/ 145 h 229"/>
                <a:gd name="T84" fmla="*/ 122 w 228"/>
                <a:gd name="T85" fmla="*/ 138 h 229"/>
                <a:gd name="T86" fmla="*/ 130 w 228"/>
                <a:gd name="T87" fmla="*/ 125 h 229"/>
                <a:gd name="T88" fmla="*/ 126 w 228"/>
                <a:gd name="T89" fmla="*/ 138 h 229"/>
                <a:gd name="T90" fmla="*/ 155 w 228"/>
                <a:gd name="T91" fmla="*/ 136 h 229"/>
                <a:gd name="T92" fmla="*/ 194 w 228"/>
                <a:gd name="T93" fmla="*/ 127 h 229"/>
                <a:gd name="T94" fmla="*/ 168 w 228"/>
                <a:gd name="T95" fmla="*/ 109 h 229"/>
                <a:gd name="T96" fmla="*/ 87 w 228"/>
                <a:gd name="T97" fmla="*/ 149 h 229"/>
                <a:gd name="T98" fmla="*/ 199 w 228"/>
                <a:gd name="T99" fmla="*/ 157 h 229"/>
                <a:gd name="T100" fmla="*/ 223 w 228"/>
                <a:gd name="T101" fmla="*/ 147 h 229"/>
                <a:gd name="T102" fmla="*/ 200 w 228"/>
                <a:gd name="T103" fmla="*/ 138 h 229"/>
                <a:gd name="T104" fmla="*/ 87 w 228"/>
                <a:gd name="T105" fmla="*/ 149 h 229"/>
                <a:gd name="T106" fmla="*/ 83 w 228"/>
                <a:gd name="T107" fmla="*/ 150 h 229"/>
                <a:gd name="T108" fmla="*/ 69 w 228"/>
                <a:gd name="T109" fmla="*/ 14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8" h="229">
                  <a:moveTo>
                    <a:pt x="139" y="221"/>
                  </a:moveTo>
                  <a:cubicBezTo>
                    <a:pt x="137" y="229"/>
                    <a:pt x="132" y="227"/>
                    <a:pt x="126" y="226"/>
                  </a:cubicBezTo>
                  <a:cubicBezTo>
                    <a:pt x="129" y="217"/>
                    <a:pt x="131" y="208"/>
                    <a:pt x="133" y="199"/>
                  </a:cubicBezTo>
                  <a:cubicBezTo>
                    <a:pt x="103" y="203"/>
                    <a:pt x="74" y="202"/>
                    <a:pt x="49" y="184"/>
                  </a:cubicBezTo>
                  <a:cubicBezTo>
                    <a:pt x="33" y="172"/>
                    <a:pt x="21" y="157"/>
                    <a:pt x="15" y="139"/>
                  </a:cubicBezTo>
                  <a:cubicBezTo>
                    <a:pt x="0" y="97"/>
                    <a:pt x="13" y="54"/>
                    <a:pt x="48" y="27"/>
                  </a:cubicBezTo>
                  <a:cubicBezTo>
                    <a:pt x="80" y="2"/>
                    <a:pt x="126" y="0"/>
                    <a:pt x="160" y="22"/>
                  </a:cubicBezTo>
                  <a:cubicBezTo>
                    <a:pt x="190" y="42"/>
                    <a:pt x="213" y="84"/>
                    <a:pt x="196" y="134"/>
                  </a:cubicBezTo>
                  <a:cubicBezTo>
                    <a:pt x="203" y="135"/>
                    <a:pt x="210" y="134"/>
                    <a:pt x="216" y="137"/>
                  </a:cubicBezTo>
                  <a:cubicBezTo>
                    <a:pt x="221" y="138"/>
                    <a:pt x="224" y="143"/>
                    <a:pt x="228" y="147"/>
                  </a:cubicBezTo>
                  <a:cubicBezTo>
                    <a:pt x="224" y="150"/>
                    <a:pt x="221" y="156"/>
                    <a:pt x="217" y="157"/>
                  </a:cubicBezTo>
                  <a:cubicBezTo>
                    <a:pt x="209" y="160"/>
                    <a:pt x="200" y="160"/>
                    <a:pt x="192" y="161"/>
                  </a:cubicBezTo>
                  <a:cubicBezTo>
                    <a:pt x="186" y="161"/>
                    <a:pt x="181" y="161"/>
                    <a:pt x="177" y="167"/>
                  </a:cubicBezTo>
                  <a:cubicBezTo>
                    <a:pt x="177" y="169"/>
                    <a:pt x="175" y="170"/>
                    <a:pt x="174" y="171"/>
                  </a:cubicBezTo>
                  <a:cubicBezTo>
                    <a:pt x="169" y="175"/>
                    <a:pt x="164" y="180"/>
                    <a:pt x="167" y="188"/>
                  </a:cubicBezTo>
                  <a:cubicBezTo>
                    <a:pt x="166" y="185"/>
                    <a:pt x="165" y="183"/>
                    <a:pt x="164" y="180"/>
                  </a:cubicBezTo>
                  <a:cubicBezTo>
                    <a:pt x="159" y="188"/>
                    <a:pt x="154" y="194"/>
                    <a:pt x="150" y="201"/>
                  </a:cubicBezTo>
                  <a:cubicBezTo>
                    <a:pt x="157" y="188"/>
                    <a:pt x="165" y="174"/>
                    <a:pt x="172" y="161"/>
                  </a:cubicBezTo>
                  <a:cubicBezTo>
                    <a:pt x="172" y="161"/>
                    <a:pt x="170" y="161"/>
                    <a:pt x="169" y="161"/>
                  </a:cubicBezTo>
                  <a:cubicBezTo>
                    <a:pt x="160" y="161"/>
                    <a:pt x="151" y="161"/>
                    <a:pt x="141" y="162"/>
                  </a:cubicBezTo>
                  <a:cubicBezTo>
                    <a:pt x="125" y="160"/>
                    <a:pt x="108" y="158"/>
                    <a:pt x="92" y="157"/>
                  </a:cubicBezTo>
                  <a:cubicBezTo>
                    <a:pt x="90" y="155"/>
                    <a:pt x="87" y="153"/>
                    <a:pt x="85" y="150"/>
                  </a:cubicBezTo>
                  <a:cubicBezTo>
                    <a:pt x="83" y="154"/>
                    <a:pt x="81" y="156"/>
                    <a:pt x="80" y="158"/>
                  </a:cubicBezTo>
                  <a:cubicBezTo>
                    <a:pt x="78" y="157"/>
                    <a:pt x="76" y="155"/>
                    <a:pt x="74" y="155"/>
                  </a:cubicBezTo>
                  <a:cubicBezTo>
                    <a:pt x="51" y="151"/>
                    <a:pt x="30" y="143"/>
                    <a:pt x="15" y="123"/>
                  </a:cubicBezTo>
                  <a:cubicBezTo>
                    <a:pt x="18" y="132"/>
                    <a:pt x="20" y="141"/>
                    <a:pt x="24" y="149"/>
                  </a:cubicBezTo>
                  <a:cubicBezTo>
                    <a:pt x="43" y="183"/>
                    <a:pt x="73" y="198"/>
                    <a:pt x="112" y="197"/>
                  </a:cubicBezTo>
                  <a:cubicBezTo>
                    <a:pt x="118" y="197"/>
                    <a:pt x="127" y="196"/>
                    <a:pt x="129" y="192"/>
                  </a:cubicBezTo>
                  <a:cubicBezTo>
                    <a:pt x="135" y="183"/>
                    <a:pt x="138" y="172"/>
                    <a:pt x="142" y="162"/>
                  </a:cubicBezTo>
                  <a:cubicBezTo>
                    <a:pt x="146" y="162"/>
                    <a:pt x="146" y="164"/>
                    <a:pt x="145" y="168"/>
                  </a:cubicBezTo>
                  <a:cubicBezTo>
                    <a:pt x="140" y="186"/>
                    <a:pt x="135" y="204"/>
                    <a:pt x="129" y="225"/>
                  </a:cubicBezTo>
                  <a:cubicBezTo>
                    <a:pt x="133" y="224"/>
                    <a:pt x="136" y="222"/>
                    <a:pt x="139" y="221"/>
                  </a:cubicBezTo>
                  <a:close/>
                  <a:moveTo>
                    <a:pt x="164" y="115"/>
                  </a:moveTo>
                  <a:cubicBezTo>
                    <a:pt x="163" y="113"/>
                    <a:pt x="162" y="110"/>
                    <a:pt x="161" y="108"/>
                  </a:cubicBezTo>
                  <a:cubicBezTo>
                    <a:pt x="168" y="104"/>
                    <a:pt x="180" y="108"/>
                    <a:pt x="185" y="116"/>
                  </a:cubicBezTo>
                  <a:cubicBezTo>
                    <a:pt x="187" y="119"/>
                    <a:pt x="191" y="121"/>
                    <a:pt x="194" y="124"/>
                  </a:cubicBezTo>
                  <a:cubicBezTo>
                    <a:pt x="207" y="90"/>
                    <a:pt x="187" y="40"/>
                    <a:pt x="157" y="26"/>
                  </a:cubicBezTo>
                  <a:cubicBezTo>
                    <a:pt x="153" y="24"/>
                    <a:pt x="147" y="23"/>
                    <a:pt x="144" y="24"/>
                  </a:cubicBezTo>
                  <a:cubicBezTo>
                    <a:pt x="135" y="28"/>
                    <a:pt x="128" y="33"/>
                    <a:pt x="117" y="39"/>
                  </a:cubicBezTo>
                  <a:cubicBezTo>
                    <a:pt x="127" y="41"/>
                    <a:pt x="135" y="42"/>
                    <a:pt x="142" y="43"/>
                  </a:cubicBezTo>
                  <a:cubicBezTo>
                    <a:pt x="142" y="44"/>
                    <a:pt x="142" y="45"/>
                    <a:pt x="142" y="45"/>
                  </a:cubicBezTo>
                  <a:cubicBezTo>
                    <a:pt x="139" y="47"/>
                    <a:pt x="136" y="48"/>
                    <a:pt x="133" y="49"/>
                  </a:cubicBezTo>
                  <a:cubicBezTo>
                    <a:pt x="132" y="53"/>
                    <a:pt x="129" y="56"/>
                    <a:pt x="127" y="59"/>
                  </a:cubicBezTo>
                  <a:cubicBezTo>
                    <a:pt x="126" y="60"/>
                    <a:pt x="124" y="62"/>
                    <a:pt x="123" y="64"/>
                  </a:cubicBezTo>
                  <a:cubicBezTo>
                    <a:pt x="123" y="62"/>
                    <a:pt x="123" y="59"/>
                    <a:pt x="124" y="58"/>
                  </a:cubicBezTo>
                  <a:cubicBezTo>
                    <a:pt x="126" y="54"/>
                    <a:pt x="129" y="51"/>
                    <a:pt x="131" y="48"/>
                  </a:cubicBezTo>
                  <a:cubicBezTo>
                    <a:pt x="131" y="47"/>
                    <a:pt x="131" y="47"/>
                    <a:pt x="130" y="46"/>
                  </a:cubicBezTo>
                  <a:cubicBezTo>
                    <a:pt x="132" y="46"/>
                    <a:pt x="135" y="45"/>
                    <a:pt x="138" y="45"/>
                  </a:cubicBezTo>
                  <a:cubicBezTo>
                    <a:pt x="132" y="44"/>
                    <a:pt x="126" y="43"/>
                    <a:pt x="121" y="42"/>
                  </a:cubicBezTo>
                  <a:cubicBezTo>
                    <a:pt x="120" y="42"/>
                    <a:pt x="117" y="41"/>
                    <a:pt x="117" y="39"/>
                  </a:cubicBezTo>
                  <a:cubicBezTo>
                    <a:pt x="117" y="38"/>
                    <a:pt x="118" y="35"/>
                    <a:pt x="119" y="35"/>
                  </a:cubicBezTo>
                  <a:cubicBezTo>
                    <a:pt x="128" y="29"/>
                    <a:pt x="137" y="25"/>
                    <a:pt x="146" y="20"/>
                  </a:cubicBezTo>
                  <a:cubicBezTo>
                    <a:pt x="116" y="7"/>
                    <a:pt x="87" y="8"/>
                    <a:pt x="59" y="25"/>
                  </a:cubicBezTo>
                  <a:cubicBezTo>
                    <a:pt x="61" y="26"/>
                    <a:pt x="63" y="26"/>
                    <a:pt x="65" y="26"/>
                  </a:cubicBezTo>
                  <a:cubicBezTo>
                    <a:pt x="67" y="27"/>
                    <a:pt x="71" y="27"/>
                    <a:pt x="71" y="29"/>
                  </a:cubicBezTo>
                  <a:cubicBezTo>
                    <a:pt x="71" y="31"/>
                    <a:pt x="70" y="34"/>
                    <a:pt x="69" y="36"/>
                  </a:cubicBezTo>
                  <a:cubicBezTo>
                    <a:pt x="66" y="38"/>
                    <a:pt x="62" y="39"/>
                    <a:pt x="59" y="42"/>
                  </a:cubicBezTo>
                  <a:cubicBezTo>
                    <a:pt x="55" y="44"/>
                    <a:pt x="53" y="47"/>
                    <a:pt x="56" y="52"/>
                  </a:cubicBezTo>
                  <a:cubicBezTo>
                    <a:pt x="59" y="58"/>
                    <a:pt x="62" y="65"/>
                    <a:pt x="65" y="70"/>
                  </a:cubicBezTo>
                  <a:cubicBezTo>
                    <a:pt x="67" y="70"/>
                    <a:pt x="70" y="70"/>
                    <a:pt x="71" y="71"/>
                  </a:cubicBezTo>
                  <a:cubicBezTo>
                    <a:pt x="73" y="74"/>
                    <a:pt x="75" y="77"/>
                    <a:pt x="75" y="81"/>
                  </a:cubicBezTo>
                  <a:cubicBezTo>
                    <a:pt x="75" y="88"/>
                    <a:pt x="78" y="91"/>
                    <a:pt x="86" y="91"/>
                  </a:cubicBezTo>
                  <a:cubicBezTo>
                    <a:pt x="88" y="91"/>
                    <a:pt x="92" y="92"/>
                    <a:pt x="94" y="94"/>
                  </a:cubicBezTo>
                  <a:cubicBezTo>
                    <a:pt x="102" y="99"/>
                    <a:pt x="109" y="105"/>
                    <a:pt x="116" y="110"/>
                  </a:cubicBezTo>
                  <a:cubicBezTo>
                    <a:pt x="120" y="113"/>
                    <a:pt x="124" y="112"/>
                    <a:pt x="128" y="113"/>
                  </a:cubicBezTo>
                  <a:cubicBezTo>
                    <a:pt x="124" y="114"/>
                    <a:pt x="119" y="116"/>
                    <a:pt x="116" y="114"/>
                  </a:cubicBezTo>
                  <a:cubicBezTo>
                    <a:pt x="109" y="110"/>
                    <a:pt x="101" y="105"/>
                    <a:pt x="95" y="99"/>
                  </a:cubicBezTo>
                  <a:cubicBezTo>
                    <a:pt x="91" y="95"/>
                    <a:pt x="88" y="93"/>
                    <a:pt x="83" y="93"/>
                  </a:cubicBezTo>
                  <a:cubicBezTo>
                    <a:pt x="76" y="94"/>
                    <a:pt x="73" y="91"/>
                    <a:pt x="73" y="84"/>
                  </a:cubicBezTo>
                  <a:cubicBezTo>
                    <a:pt x="72" y="80"/>
                    <a:pt x="71" y="77"/>
                    <a:pt x="70" y="73"/>
                  </a:cubicBezTo>
                  <a:cubicBezTo>
                    <a:pt x="70" y="73"/>
                    <a:pt x="69" y="74"/>
                    <a:pt x="69" y="74"/>
                  </a:cubicBezTo>
                  <a:cubicBezTo>
                    <a:pt x="68" y="76"/>
                    <a:pt x="67" y="79"/>
                    <a:pt x="66" y="81"/>
                  </a:cubicBezTo>
                  <a:cubicBezTo>
                    <a:pt x="66" y="81"/>
                    <a:pt x="65" y="82"/>
                    <a:pt x="64" y="82"/>
                  </a:cubicBezTo>
                  <a:cubicBezTo>
                    <a:pt x="63" y="79"/>
                    <a:pt x="61" y="75"/>
                    <a:pt x="60" y="72"/>
                  </a:cubicBezTo>
                  <a:cubicBezTo>
                    <a:pt x="58" y="67"/>
                    <a:pt x="57" y="61"/>
                    <a:pt x="54" y="56"/>
                  </a:cubicBezTo>
                  <a:cubicBezTo>
                    <a:pt x="50" y="48"/>
                    <a:pt x="50" y="44"/>
                    <a:pt x="58" y="40"/>
                  </a:cubicBezTo>
                  <a:cubicBezTo>
                    <a:pt x="61" y="38"/>
                    <a:pt x="64" y="37"/>
                    <a:pt x="67" y="34"/>
                  </a:cubicBezTo>
                  <a:cubicBezTo>
                    <a:pt x="68" y="33"/>
                    <a:pt x="67" y="30"/>
                    <a:pt x="68" y="28"/>
                  </a:cubicBezTo>
                  <a:cubicBezTo>
                    <a:pt x="62" y="28"/>
                    <a:pt x="55" y="27"/>
                    <a:pt x="51" y="30"/>
                  </a:cubicBezTo>
                  <a:cubicBezTo>
                    <a:pt x="32" y="44"/>
                    <a:pt x="20" y="63"/>
                    <a:pt x="15" y="87"/>
                  </a:cubicBezTo>
                  <a:cubicBezTo>
                    <a:pt x="10" y="107"/>
                    <a:pt x="15" y="118"/>
                    <a:pt x="31" y="128"/>
                  </a:cubicBezTo>
                  <a:cubicBezTo>
                    <a:pt x="45" y="137"/>
                    <a:pt x="60" y="141"/>
                    <a:pt x="76" y="142"/>
                  </a:cubicBezTo>
                  <a:cubicBezTo>
                    <a:pt x="80" y="143"/>
                    <a:pt x="80" y="141"/>
                    <a:pt x="80" y="138"/>
                  </a:cubicBezTo>
                  <a:cubicBezTo>
                    <a:pt x="82" y="140"/>
                    <a:pt x="83" y="142"/>
                    <a:pt x="85" y="145"/>
                  </a:cubicBezTo>
                  <a:cubicBezTo>
                    <a:pt x="88" y="142"/>
                    <a:pt x="90" y="140"/>
                    <a:pt x="92" y="138"/>
                  </a:cubicBezTo>
                  <a:cubicBezTo>
                    <a:pt x="102" y="138"/>
                    <a:pt x="112" y="138"/>
                    <a:pt x="122" y="138"/>
                  </a:cubicBezTo>
                  <a:cubicBezTo>
                    <a:pt x="121" y="137"/>
                    <a:pt x="121" y="136"/>
                    <a:pt x="120" y="135"/>
                  </a:cubicBezTo>
                  <a:cubicBezTo>
                    <a:pt x="123" y="132"/>
                    <a:pt x="127" y="128"/>
                    <a:pt x="130" y="125"/>
                  </a:cubicBezTo>
                  <a:cubicBezTo>
                    <a:pt x="128" y="128"/>
                    <a:pt x="126" y="132"/>
                    <a:pt x="124" y="136"/>
                  </a:cubicBezTo>
                  <a:cubicBezTo>
                    <a:pt x="124" y="137"/>
                    <a:pt x="125" y="137"/>
                    <a:pt x="126" y="138"/>
                  </a:cubicBezTo>
                  <a:cubicBezTo>
                    <a:pt x="132" y="137"/>
                    <a:pt x="139" y="136"/>
                    <a:pt x="146" y="135"/>
                  </a:cubicBezTo>
                  <a:cubicBezTo>
                    <a:pt x="149" y="135"/>
                    <a:pt x="152" y="136"/>
                    <a:pt x="155" y="136"/>
                  </a:cubicBezTo>
                  <a:cubicBezTo>
                    <a:pt x="165" y="136"/>
                    <a:pt x="175" y="135"/>
                    <a:pt x="185" y="135"/>
                  </a:cubicBezTo>
                  <a:cubicBezTo>
                    <a:pt x="193" y="135"/>
                    <a:pt x="194" y="131"/>
                    <a:pt x="194" y="127"/>
                  </a:cubicBezTo>
                  <a:cubicBezTo>
                    <a:pt x="190" y="124"/>
                    <a:pt x="186" y="122"/>
                    <a:pt x="184" y="120"/>
                  </a:cubicBezTo>
                  <a:cubicBezTo>
                    <a:pt x="180" y="113"/>
                    <a:pt x="175" y="110"/>
                    <a:pt x="168" y="109"/>
                  </a:cubicBezTo>
                  <a:cubicBezTo>
                    <a:pt x="167" y="112"/>
                    <a:pt x="165" y="113"/>
                    <a:pt x="164" y="115"/>
                  </a:cubicBezTo>
                  <a:close/>
                  <a:moveTo>
                    <a:pt x="87" y="149"/>
                  </a:moveTo>
                  <a:cubicBezTo>
                    <a:pt x="92" y="150"/>
                    <a:pt x="96" y="153"/>
                    <a:pt x="100" y="153"/>
                  </a:cubicBezTo>
                  <a:cubicBezTo>
                    <a:pt x="133" y="155"/>
                    <a:pt x="166" y="156"/>
                    <a:pt x="199" y="157"/>
                  </a:cubicBezTo>
                  <a:cubicBezTo>
                    <a:pt x="205" y="157"/>
                    <a:pt x="212" y="155"/>
                    <a:pt x="218" y="153"/>
                  </a:cubicBezTo>
                  <a:cubicBezTo>
                    <a:pt x="220" y="152"/>
                    <a:pt x="223" y="148"/>
                    <a:pt x="223" y="147"/>
                  </a:cubicBezTo>
                  <a:cubicBezTo>
                    <a:pt x="223" y="144"/>
                    <a:pt x="220" y="142"/>
                    <a:pt x="217" y="141"/>
                  </a:cubicBezTo>
                  <a:cubicBezTo>
                    <a:pt x="212" y="139"/>
                    <a:pt x="206" y="138"/>
                    <a:pt x="200" y="138"/>
                  </a:cubicBezTo>
                  <a:cubicBezTo>
                    <a:pt x="177" y="139"/>
                    <a:pt x="154" y="138"/>
                    <a:pt x="131" y="140"/>
                  </a:cubicBezTo>
                  <a:cubicBezTo>
                    <a:pt x="117" y="142"/>
                    <a:pt x="102" y="137"/>
                    <a:pt x="87" y="149"/>
                  </a:cubicBezTo>
                  <a:close/>
                  <a:moveTo>
                    <a:pt x="25" y="130"/>
                  </a:moveTo>
                  <a:cubicBezTo>
                    <a:pt x="37" y="143"/>
                    <a:pt x="68" y="155"/>
                    <a:pt x="83" y="150"/>
                  </a:cubicBezTo>
                  <a:cubicBezTo>
                    <a:pt x="77" y="150"/>
                    <a:pt x="72" y="149"/>
                    <a:pt x="66" y="148"/>
                  </a:cubicBezTo>
                  <a:cubicBezTo>
                    <a:pt x="69" y="146"/>
                    <a:pt x="70" y="146"/>
                    <a:pt x="69" y="146"/>
                  </a:cubicBezTo>
                  <a:cubicBezTo>
                    <a:pt x="55" y="141"/>
                    <a:pt x="40" y="135"/>
                    <a:pt x="25" y="130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2944813" y="2495550"/>
              <a:ext cx="598488" cy="790575"/>
            </a:xfrm>
            <a:custGeom>
              <a:avLst/>
              <a:gdLst>
                <a:gd name="T0" fmla="*/ 50 w 50"/>
                <a:gd name="T1" fmla="*/ 51 h 66"/>
                <a:gd name="T2" fmla="*/ 48 w 50"/>
                <a:gd name="T3" fmla="*/ 55 h 66"/>
                <a:gd name="T4" fmla="*/ 25 w 50"/>
                <a:gd name="T5" fmla="*/ 12 h 66"/>
                <a:gd name="T6" fmla="*/ 15 w 50"/>
                <a:gd name="T7" fmla="*/ 9 h 66"/>
                <a:gd name="T8" fmla="*/ 31 w 50"/>
                <a:gd name="T9" fmla="*/ 66 h 66"/>
                <a:gd name="T10" fmla="*/ 22 w 50"/>
                <a:gd name="T11" fmla="*/ 42 h 66"/>
                <a:gd name="T12" fmla="*/ 7 w 50"/>
                <a:gd name="T13" fmla="*/ 23 h 66"/>
                <a:gd name="T14" fmla="*/ 0 w 50"/>
                <a:gd name="T15" fmla="*/ 17 h 66"/>
                <a:gd name="T16" fmla="*/ 9 w 50"/>
                <a:gd name="T17" fmla="*/ 14 h 66"/>
                <a:gd name="T18" fmla="*/ 15 w 50"/>
                <a:gd name="T19" fmla="*/ 14 h 66"/>
                <a:gd name="T20" fmla="*/ 12 w 50"/>
                <a:gd name="T21" fmla="*/ 9 h 66"/>
                <a:gd name="T22" fmla="*/ 12 w 50"/>
                <a:gd name="T23" fmla="*/ 9 h 66"/>
                <a:gd name="T24" fmla="*/ 9 w 50"/>
                <a:gd name="T25" fmla="*/ 0 h 66"/>
                <a:gd name="T26" fmla="*/ 19 w 50"/>
                <a:gd name="T27" fmla="*/ 5 h 66"/>
                <a:gd name="T28" fmla="*/ 26 w 50"/>
                <a:gd name="T29" fmla="*/ 9 h 66"/>
                <a:gd name="T30" fmla="*/ 36 w 50"/>
                <a:gd name="T31" fmla="*/ 28 h 66"/>
                <a:gd name="T32" fmla="*/ 47 w 50"/>
                <a:gd name="T33" fmla="*/ 41 h 66"/>
                <a:gd name="T34" fmla="*/ 47 w 50"/>
                <a:gd name="T35" fmla="*/ 44 h 66"/>
                <a:gd name="T36" fmla="*/ 50 w 50"/>
                <a:gd name="T37" fmla="*/ 51 h 66"/>
                <a:gd name="T38" fmla="*/ 17 w 50"/>
                <a:gd name="T39" fmla="*/ 24 h 66"/>
                <a:gd name="T40" fmla="*/ 2 w 50"/>
                <a:gd name="T41" fmla="*/ 16 h 66"/>
                <a:gd name="T42" fmla="*/ 1 w 50"/>
                <a:gd name="T43" fmla="*/ 19 h 66"/>
                <a:gd name="T44" fmla="*/ 17 w 50"/>
                <a:gd name="T45" fmla="*/ 2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" h="66">
                  <a:moveTo>
                    <a:pt x="50" y="51"/>
                  </a:moveTo>
                  <a:cubicBezTo>
                    <a:pt x="50" y="52"/>
                    <a:pt x="49" y="53"/>
                    <a:pt x="48" y="55"/>
                  </a:cubicBezTo>
                  <a:cubicBezTo>
                    <a:pt x="40" y="40"/>
                    <a:pt x="32" y="26"/>
                    <a:pt x="25" y="12"/>
                  </a:cubicBezTo>
                  <a:cubicBezTo>
                    <a:pt x="23" y="8"/>
                    <a:pt x="21" y="5"/>
                    <a:pt x="15" y="9"/>
                  </a:cubicBezTo>
                  <a:cubicBezTo>
                    <a:pt x="21" y="28"/>
                    <a:pt x="26" y="47"/>
                    <a:pt x="31" y="66"/>
                  </a:cubicBezTo>
                  <a:cubicBezTo>
                    <a:pt x="28" y="58"/>
                    <a:pt x="25" y="50"/>
                    <a:pt x="22" y="42"/>
                  </a:cubicBezTo>
                  <a:cubicBezTo>
                    <a:pt x="20" y="33"/>
                    <a:pt x="18" y="25"/>
                    <a:pt x="7" y="23"/>
                  </a:cubicBezTo>
                  <a:cubicBezTo>
                    <a:pt x="4" y="23"/>
                    <a:pt x="2" y="19"/>
                    <a:pt x="0" y="17"/>
                  </a:cubicBezTo>
                  <a:cubicBezTo>
                    <a:pt x="3" y="16"/>
                    <a:pt x="6" y="15"/>
                    <a:pt x="9" y="14"/>
                  </a:cubicBezTo>
                  <a:cubicBezTo>
                    <a:pt x="10" y="14"/>
                    <a:pt x="12" y="14"/>
                    <a:pt x="15" y="14"/>
                  </a:cubicBezTo>
                  <a:cubicBezTo>
                    <a:pt x="13" y="12"/>
                    <a:pt x="12" y="10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6"/>
                    <a:pt x="10" y="3"/>
                    <a:pt x="9" y="0"/>
                  </a:cubicBezTo>
                  <a:cubicBezTo>
                    <a:pt x="11" y="4"/>
                    <a:pt x="14" y="6"/>
                    <a:pt x="19" y="5"/>
                  </a:cubicBezTo>
                  <a:cubicBezTo>
                    <a:pt x="21" y="5"/>
                    <a:pt x="24" y="7"/>
                    <a:pt x="26" y="9"/>
                  </a:cubicBezTo>
                  <a:cubicBezTo>
                    <a:pt x="29" y="15"/>
                    <a:pt x="32" y="22"/>
                    <a:pt x="36" y="28"/>
                  </a:cubicBezTo>
                  <a:cubicBezTo>
                    <a:pt x="39" y="33"/>
                    <a:pt x="43" y="37"/>
                    <a:pt x="47" y="41"/>
                  </a:cubicBezTo>
                  <a:cubicBezTo>
                    <a:pt x="47" y="42"/>
                    <a:pt x="47" y="43"/>
                    <a:pt x="47" y="44"/>
                  </a:cubicBezTo>
                  <a:cubicBezTo>
                    <a:pt x="48" y="46"/>
                    <a:pt x="49" y="49"/>
                    <a:pt x="50" y="51"/>
                  </a:cubicBezTo>
                  <a:close/>
                  <a:moveTo>
                    <a:pt x="17" y="24"/>
                  </a:moveTo>
                  <a:cubicBezTo>
                    <a:pt x="14" y="12"/>
                    <a:pt x="7" y="19"/>
                    <a:pt x="2" y="16"/>
                  </a:cubicBezTo>
                  <a:cubicBezTo>
                    <a:pt x="2" y="17"/>
                    <a:pt x="1" y="18"/>
                    <a:pt x="1" y="19"/>
                  </a:cubicBezTo>
                  <a:cubicBezTo>
                    <a:pt x="6" y="20"/>
                    <a:pt x="11" y="22"/>
                    <a:pt x="17" y="2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2439988" y="3178175"/>
              <a:ext cx="239713" cy="204788"/>
            </a:xfrm>
            <a:custGeom>
              <a:avLst/>
              <a:gdLst>
                <a:gd name="T0" fmla="*/ 20 w 20"/>
                <a:gd name="T1" fmla="*/ 17 h 17"/>
                <a:gd name="T2" fmla="*/ 6 w 20"/>
                <a:gd name="T3" fmla="*/ 1 h 17"/>
                <a:gd name="T4" fmla="*/ 4 w 20"/>
                <a:gd name="T5" fmla="*/ 3 h 17"/>
                <a:gd name="T6" fmla="*/ 8 w 20"/>
                <a:gd name="T7" fmla="*/ 17 h 17"/>
                <a:gd name="T8" fmla="*/ 0 w 20"/>
                <a:gd name="T9" fmla="*/ 1 h 17"/>
                <a:gd name="T10" fmla="*/ 20 w 20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20" y="17"/>
                  </a:moveTo>
                  <a:cubicBezTo>
                    <a:pt x="15" y="12"/>
                    <a:pt x="11" y="7"/>
                    <a:pt x="6" y="1"/>
                  </a:cubicBezTo>
                  <a:cubicBezTo>
                    <a:pt x="6" y="2"/>
                    <a:pt x="5" y="2"/>
                    <a:pt x="4" y="3"/>
                  </a:cubicBezTo>
                  <a:cubicBezTo>
                    <a:pt x="6" y="7"/>
                    <a:pt x="7" y="12"/>
                    <a:pt x="8" y="17"/>
                  </a:cubicBezTo>
                  <a:cubicBezTo>
                    <a:pt x="6" y="12"/>
                    <a:pt x="3" y="7"/>
                    <a:pt x="0" y="1"/>
                  </a:cubicBezTo>
                  <a:cubicBezTo>
                    <a:pt x="10" y="0"/>
                    <a:pt x="14" y="3"/>
                    <a:pt x="20" y="17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2620963" y="2447925"/>
              <a:ext cx="466725" cy="334963"/>
            </a:xfrm>
            <a:custGeom>
              <a:avLst/>
              <a:gdLst>
                <a:gd name="T0" fmla="*/ 39 w 39"/>
                <a:gd name="T1" fmla="*/ 13 h 28"/>
                <a:gd name="T2" fmla="*/ 31 w 39"/>
                <a:gd name="T3" fmla="*/ 10 h 28"/>
                <a:gd name="T4" fmla="*/ 25 w 39"/>
                <a:gd name="T5" fmla="*/ 3 h 28"/>
                <a:gd name="T6" fmla="*/ 24 w 39"/>
                <a:gd name="T7" fmla="*/ 6 h 28"/>
                <a:gd name="T8" fmla="*/ 14 w 39"/>
                <a:gd name="T9" fmla="*/ 6 h 28"/>
                <a:gd name="T10" fmla="*/ 5 w 39"/>
                <a:gd name="T11" fmla="*/ 14 h 28"/>
                <a:gd name="T12" fmla="*/ 6 w 39"/>
                <a:gd name="T13" fmla="*/ 20 h 28"/>
                <a:gd name="T14" fmla="*/ 9 w 39"/>
                <a:gd name="T15" fmla="*/ 28 h 28"/>
                <a:gd name="T16" fmla="*/ 5 w 39"/>
                <a:gd name="T17" fmla="*/ 6 h 28"/>
                <a:gd name="T18" fmla="*/ 18 w 39"/>
                <a:gd name="T19" fmla="*/ 6 h 28"/>
                <a:gd name="T20" fmla="*/ 33 w 39"/>
                <a:gd name="T21" fmla="*/ 9 h 28"/>
                <a:gd name="T22" fmla="*/ 39 w 39"/>
                <a:gd name="T23" fmla="*/ 13 h 28"/>
                <a:gd name="T24" fmla="*/ 39 w 39"/>
                <a:gd name="T25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8">
                  <a:moveTo>
                    <a:pt x="39" y="13"/>
                  </a:moveTo>
                  <a:cubicBezTo>
                    <a:pt x="35" y="15"/>
                    <a:pt x="32" y="16"/>
                    <a:pt x="31" y="10"/>
                  </a:cubicBezTo>
                  <a:cubicBezTo>
                    <a:pt x="30" y="8"/>
                    <a:pt x="27" y="6"/>
                    <a:pt x="25" y="3"/>
                  </a:cubicBezTo>
                  <a:cubicBezTo>
                    <a:pt x="25" y="4"/>
                    <a:pt x="24" y="5"/>
                    <a:pt x="24" y="6"/>
                  </a:cubicBezTo>
                  <a:cubicBezTo>
                    <a:pt x="21" y="6"/>
                    <a:pt x="17" y="7"/>
                    <a:pt x="14" y="6"/>
                  </a:cubicBezTo>
                  <a:cubicBezTo>
                    <a:pt x="8" y="5"/>
                    <a:pt x="4" y="7"/>
                    <a:pt x="5" y="14"/>
                  </a:cubicBezTo>
                  <a:cubicBezTo>
                    <a:pt x="5" y="16"/>
                    <a:pt x="5" y="18"/>
                    <a:pt x="6" y="20"/>
                  </a:cubicBezTo>
                  <a:cubicBezTo>
                    <a:pt x="7" y="22"/>
                    <a:pt x="8" y="24"/>
                    <a:pt x="9" y="28"/>
                  </a:cubicBezTo>
                  <a:cubicBezTo>
                    <a:pt x="1" y="17"/>
                    <a:pt x="0" y="11"/>
                    <a:pt x="5" y="6"/>
                  </a:cubicBezTo>
                  <a:cubicBezTo>
                    <a:pt x="8" y="2"/>
                    <a:pt x="11" y="2"/>
                    <a:pt x="18" y="6"/>
                  </a:cubicBezTo>
                  <a:cubicBezTo>
                    <a:pt x="26" y="0"/>
                    <a:pt x="29" y="1"/>
                    <a:pt x="33" y="9"/>
                  </a:cubicBezTo>
                  <a:cubicBezTo>
                    <a:pt x="34" y="11"/>
                    <a:pt x="37" y="12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3208338" y="2111375"/>
              <a:ext cx="250825" cy="107950"/>
            </a:xfrm>
            <a:custGeom>
              <a:avLst/>
              <a:gdLst>
                <a:gd name="T0" fmla="*/ 1 w 21"/>
                <a:gd name="T1" fmla="*/ 0 h 9"/>
                <a:gd name="T2" fmla="*/ 16 w 21"/>
                <a:gd name="T3" fmla="*/ 6 h 9"/>
                <a:gd name="T4" fmla="*/ 20 w 21"/>
                <a:gd name="T5" fmla="*/ 1 h 9"/>
                <a:gd name="T6" fmla="*/ 21 w 21"/>
                <a:gd name="T7" fmla="*/ 9 h 9"/>
                <a:gd name="T8" fmla="*/ 0 w 21"/>
                <a:gd name="T9" fmla="*/ 5 h 9"/>
                <a:gd name="T10" fmla="*/ 1 w 2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1" y="0"/>
                  </a:moveTo>
                  <a:cubicBezTo>
                    <a:pt x="6" y="2"/>
                    <a:pt x="11" y="4"/>
                    <a:pt x="16" y="6"/>
                  </a:cubicBezTo>
                  <a:cubicBezTo>
                    <a:pt x="18" y="4"/>
                    <a:pt x="19" y="3"/>
                    <a:pt x="20" y="1"/>
                  </a:cubicBezTo>
                  <a:cubicBezTo>
                    <a:pt x="20" y="4"/>
                    <a:pt x="21" y="6"/>
                    <a:pt x="21" y="9"/>
                  </a:cubicBezTo>
                  <a:cubicBezTo>
                    <a:pt x="14" y="8"/>
                    <a:pt x="7" y="6"/>
                    <a:pt x="0" y="5"/>
                  </a:cubicBezTo>
                  <a:cubicBezTo>
                    <a:pt x="0" y="5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2439988" y="3609975"/>
              <a:ext cx="239713" cy="204788"/>
            </a:xfrm>
            <a:custGeom>
              <a:avLst/>
              <a:gdLst>
                <a:gd name="T0" fmla="*/ 8 w 20"/>
                <a:gd name="T1" fmla="*/ 1 h 17"/>
                <a:gd name="T2" fmla="*/ 4 w 20"/>
                <a:gd name="T3" fmla="*/ 15 h 17"/>
                <a:gd name="T4" fmla="*/ 6 w 20"/>
                <a:gd name="T5" fmla="*/ 16 h 17"/>
                <a:gd name="T6" fmla="*/ 20 w 20"/>
                <a:gd name="T7" fmla="*/ 0 h 17"/>
                <a:gd name="T8" fmla="*/ 0 w 20"/>
                <a:gd name="T9" fmla="*/ 17 h 17"/>
                <a:gd name="T10" fmla="*/ 8 w 20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7">
                  <a:moveTo>
                    <a:pt x="8" y="1"/>
                  </a:moveTo>
                  <a:cubicBezTo>
                    <a:pt x="7" y="5"/>
                    <a:pt x="6" y="10"/>
                    <a:pt x="4" y="15"/>
                  </a:cubicBezTo>
                  <a:cubicBezTo>
                    <a:pt x="5" y="15"/>
                    <a:pt x="6" y="16"/>
                    <a:pt x="6" y="16"/>
                  </a:cubicBezTo>
                  <a:cubicBezTo>
                    <a:pt x="11" y="11"/>
                    <a:pt x="15" y="5"/>
                    <a:pt x="20" y="0"/>
                  </a:cubicBezTo>
                  <a:cubicBezTo>
                    <a:pt x="16" y="12"/>
                    <a:pt x="10" y="17"/>
                    <a:pt x="0" y="17"/>
                  </a:cubicBezTo>
                  <a:cubicBezTo>
                    <a:pt x="3" y="11"/>
                    <a:pt x="6" y="6"/>
                    <a:pt x="8" y="1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2" name="Google Shape;3022;p54"/>
          <p:cNvSpPr txBox="1">
            <a:spLocks noGrp="1"/>
          </p:cNvSpPr>
          <p:nvPr>
            <p:ph type="title"/>
          </p:nvPr>
        </p:nvSpPr>
        <p:spPr>
          <a:xfrm>
            <a:off x="847675" y="2449975"/>
            <a:ext cx="7715400" cy="24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Awesome words</a:t>
            </a:r>
            <a:endParaRPr dirty="0">
              <a:solidFill>
                <a:srgbClr val="467EA6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3676448" y="1131525"/>
            <a:ext cx="1852377" cy="1437604"/>
          </a:xfrm>
          <a:custGeom>
            <a:avLst/>
            <a:gdLst>
              <a:gd name="T0" fmla="*/ 225 w 318"/>
              <a:gd name="T1" fmla="*/ 119 h 246"/>
              <a:gd name="T2" fmla="*/ 244 w 318"/>
              <a:gd name="T3" fmla="*/ 128 h 246"/>
              <a:gd name="T4" fmla="*/ 236 w 318"/>
              <a:gd name="T5" fmla="*/ 143 h 246"/>
              <a:gd name="T6" fmla="*/ 230 w 318"/>
              <a:gd name="T7" fmla="*/ 165 h 246"/>
              <a:gd name="T8" fmla="*/ 240 w 318"/>
              <a:gd name="T9" fmla="*/ 164 h 246"/>
              <a:gd name="T10" fmla="*/ 252 w 318"/>
              <a:gd name="T11" fmla="*/ 172 h 246"/>
              <a:gd name="T12" fmla="*/ 247 w 318"/>
              <a:gd name="T13" fmla="*/ 182 h 246"/>
              <a:gd name="T14" fmla="*/ 240 w 318"/>
              <a:gd name="T15" fmla="*/ 200 h 246"/>
              <a:gd name="T16" fmla="*/ 217 w 318"/>
              <a:gd name="T17" fmla="*/ 245 h 246"/>
              <a:gd name="T18" fmla="*/ 197 w 318"/>
              <a:gd name="T19" fmla="*/ 211 h 246"/>
              <a:gd name="T20" fmla="*/ 180 w 318"/>
              <a:gd name="T21" fmla="*/ 181 h 246"/>
              <a:gd name="T22" fmla="*/ 170 w 318"/>
              <a:gd name="T23" fmla="*/ 139 h 246"/>
              <a:gd name="T24" fmla="*/ 89 w 318"/>
              <a:gd name="T25" fmla="*/ 194 h 246"/>
              <a:gd name="T26" fmla="*/ 77 w 318"/>
              <a:gd name="T27" fmla="*/ 219 h 246"/>
              <a:gd name="T28" fmla="*/ 49 w 318"/>
              <a:gd name="T29" fmla="*/ 246 h 246"/>
              <a:gd name="T30" fmla="*/ 48 w 318"/>
              <a:gd name="T31" fmla="*/ 205 h 246"/>
              <a:gd name="T32" fmla="*/ 38 w 318"/>
              <a:gd name="T33" fmla="*/ 190 h 246"/>
              <a:gd name="T34" fmla="*/ 0 w 318"/>
              <a:gd name="T35" fmla="*/ 173 h 246"/>
              <a:gd name="T36" fmla="*/ 34 w 318"/>
              <a:gd name="T37" fmla="*/ 159 h 246"/>
              <a:gd name="T38" fmla="*/ 78 w 318"/>
              <a:gd name="T39" fmla="*/ 145 h 246"/>
              <a:gd name="T40" fmla="*/ 142 w 318"/>
              <a:gd name="T41" fmla="*/ 97 h 246"/>
              <a:gd name="T42" fmla="*/ 106 w 318"/>
              <a:gd name="T43" fmla="*/ 76 h 246"/>
              <a:gd name="T44" fmla="*/ 82 w 318"/>
              <a:gd name="T45" fmla="*/ 53 h 246"/>
              <a:gd name="T46" fmla="*/ 56 w 318"/>
              <a:gd name="T47" fmla="*/ 16 h 246"/>
              <a:gd name="T48" fmla="*/ 77 w 318"/>
              <a:gd name="T49" fmla="*/ 2 h 246"/>
              <a:gd name="T50" fmla="*/ 95 w 318"/>
              <a:gd name="T51" fmla="*/ 3 h 246"/>
              <a:gd name="T52" fmla="*/ 130 w 318"/>
              <a:gd name="T53" fmla="*/ 8 h 246"/>
              <a:gd name="T54" fmla="*/ 139 w 318"/>
              <a:gd name="T55" fmla="*/ 11 h 246"/>
              <a:gd name="T56" fmla="*/ 142 w 318"/>
              <a:gd name="T57" fmla="*/ 30 h 246"/>
              <a:gd name="T58" fmla="*/ 153 w 318"/>
              <a:gd name="T59" fmla="*/ 37 h 246"/>
              <a:gd name="T60" fmla="*/ 153 w 318"/>
              <a:gd name="T61" fmla="*/ 34 h 246"/>
              <a:gd name="T62" fmla="*/ 177 w 318"/>
              <a:gd name="T63" fmla="*/ 32 h 246"/>
              <a:gd name="T64" fmla="*/ 178 w 318"/>
              <a:gd name="T65" fmla="*/ 52 h 246"/>
              <a:gd name="T66" fmla="*/ 192 w 318"/>
              <a:gd name="T67" fmla="*/ 60 h 246"/>
              <a:gd name="T68" fmla="*/ 256 w 318"/>
              <a:gd name="T69" fmla="*/ 15 h 246"/>
              <a:gd name="T70" fmla="*/ 299 w 318"/>
              <a:gd name="T71" fmla="*/ 4 h 246"/>
              <a:gd name="T72" fmla="*/ 312 w 318"/>
              <a:gd name="T73" fmla="*/ 23 h 246"/>
              <a:gd name="T74" fmla="*/ 285 w 318"/>
              <a:gd name="T75" fmla="*/ 61 h 246"/>
              <a:gd name="T76" fmla="*/ 237 w 318"/>
              <a:gd name="T77" fmla="*/ 94 h 246"/>
              <a:gd name="T78" fmla="*/ 225 w 318"/>
              <a:gd name="T79" fmla="*/ 11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18" h="246">
                <a:moveTo>
                  <a:pt x="225" y="119"/>
                </a:moveTo>
                <a:cubicBezTo>
                  <a:pt x="233" y="123"/>
                  <a:pt x="239" y="125"/>
                  <a:pt x="244" y="128"/>
                </a:cubicBezTo>
                <a:cubicBezTo>
                  <a:pt x="241" y="133"/>
                  <a:pt x="238" y="138"/>
                  <a:pt x="236" y="143"/>
                </a:cubicBezTo>
                <a:cubicBezTo>
                  <a:pt x="234" y="149"/>
                  <a:pt x="232" y="156"/>
                  <a:pt x="230" y="165"/>
                </a:cubicBezTo>
                <a:cubicBezTo>
                  <a:pt x="236" y="164"/>
                  <a:pt x="239" y="163"/>
                  <a:pt x="240" y="164"/>
                </a:cubicBezTo>
                <a:cubicBezTo>
                  <a:pt x="245" y="166"/>
                  <a:pt x="249" y="168"/>
                  <a:pt x="252" y="172"/>
                </a:cubicBezTo>
                <a:cubicBezTo>
                  <a:pt x="253" y="174"/>
                  <a:pt x="250" y="180"/>
                  <a:pt x="247" y="182"/>
                </a:cubicBezTo>
                <a:cubicBezTo>
                  <a:pt x="240" y="187"/>
                  <a:pt x="238" y="191"/>
                  <a:pt x="240" y="200"/>
                </a:cubicBezTo>
                <a:cubicBezTo>
                  <a:pt x="246" y="230"/>
                  <a:pt x="246" y="230"/>
                  <a:pt x="217" y="245"/>
                </a:cubicBezTo>
                <a:cubicBezTo>
                  <a:pt x="198" y="241"/>
                  <a:pt x="219" y="216"/>
                  <a:pt x="197" y="211"/>
                </a:cubicBezTo>
                <a:cubicBezTo>
                  <a:pt x="187" y="209"/>
                  <a:pt x="203" y="182"/>
                  <a:pt x="180" y="181"/>
                </a:cubicBezTo>
                <a:cubicBezTo>
                  <a:pt x="186" y="165"/>
                  <a:pt x="177" y="154"/>
                  <a:pt x="170" y="139"/>
                </a:cubicBezTo>
                <a:cubicBezTo>
                  <a:pt x="142" y="158"/>
                  <a:pt x="115" y="175"/>
                  <a:pt x="89" y="194"/>
                </a:cubicBezTo>
                <a:cubicBezTo>
                  <a:pt x="82" y="199"/>
                  <a:pt x="80" y="210"/>
                  <a:pt x="77" y="219"/>
                </a:cubicBezTo>
                <a:cubicBezTo>
                  <a:pt x="71" y="235"/>
                  <a:pt x="70" y="236"/>
                  <a:pt x="49" y="246"/>
                </a:cubicBezTo>
                <a:cubicBezTo>
                  <a:pt x="49" y="231"/>
                  <a:pt x="50" y="218"/>
                  <a:pt x="48" y="205"/>
                </a:cubicBezTo>
                <a:cubicBezTo>
                  <a:pt x="48" y="200"/>
                  <a:pt x="43" y="193"/>
                  <a:pt x="38" y="190"/>
                </a:cubicBezTo>
                <a:cubicBezTo>
                  <a:pt x="26" y="184"/>
                  <a:pt x="13" y="179"/>
                  <a:pt x="0" y="173"/>
                </a:cubicBezTo>
                <a:cubicBezTo>
                  <a:pt x="10" y="163"/>
                  <a:pt x="20" y="156"/>
                  <a:pt x="34" y="159"/>
                </a:cubicBezTo>
                <a:cubicBezTo>
                  <a:pt x="51" y="162"/>
                  <a:pt x="65" y="156"/>
                  <a:pt x="78" y="145"/>
                </a:cubicBezTo>
                <a:cubicBezTo>
                  <a:pt x="98" y="129"/>
                  <a:pt x="119" y="114"/>
                  <a:pt x="142" y="97"/>
                </a:cubicBezTo>
                <a:cubicBezTo>
                  <a:pt x="128" y="90"/>
                  <a:pt x="126" y="69"/>
                  <a:pt x="106" y="76"/>
                </a:cubicBezTo>
                <a:cubicBezTo>
                  <a:pt x="105" y="57"/>
                  <a:pt x="99" y="51"/>
                  <a:pt x="82" y="53"/>
                </a:cubicBezTo>
                <a:cubicBezTo>
                  <a:pt x="91" y="28"/>
                  <a:pt x="59" y="35"/>
                  <a:pt x="56" y="16"/>
                </a:cubicBezTo>
                <a:cubicBezTo>
                  <a:pt x="62" y="12"/>
                  <a:pt x="69" y="5"/>
                  <a:pt x="77" y="2"/>
                </a:cubicBezTo>
                <a:cubicBezTo>
                  <a:pt x="82" y="0"/>
                  <a:pt x="90" y="1"/>
                  <a:pt x="95" y="3"/>
                </a:cubicBezTo>
                <a:cubicBezTo>
                  <a:pt x="106" y="8"/>
                  <a:pt x="116" y="21"/>
                  <a:pt x="130" y="8"/>
                </a:cubicBezTo>
                <a:cubicBezTo>
                  <a:pt x="131" y="7"/>
                  <a:pt x="139" y="9"/>
                  <a:pt x="139" y="11"/>
                </a:cubicBezTo>
                <a:cubicBezTo>
                  <a:pt x="141" y="16"/>
                  <a:pt x="141" y="22"/>
                  <a:pt x="142" y="30"/>
                </a:cubicBezTo>
                <a:cubicBezTo>
                  <a:pt x="143" y="31"/>
                  <a:pt x="148" y="34"/>
                  <a:pt x="153" y="37"/>
                </a:cubicBezTo>
                <a:cubicBezTo>
                  <a:pt x="153" y="36"/>
                  <a:pt x="153" y="35"/>
                  <a:pt x="153" y="34"/>
                </a:cubicBezTo>
                <a:cubicBezTo>
                  <a:pt x="161" y="33"/>
                  <a:pt x="169" y="32"/>
                  <a:pt x="177" y="32"/>
                </a:cubicBezTo>
                <a:cubicBezTo>
                  <a:pt x="177" y="37"/>
                  <a:pt x="178" y="43"/>
                  <a:pt x="178" y="52"/>
                </a:cubicBezTo>
                <a:cubicBezTo>
                  <a:pt x="180" y="53"/>
                  <a:pt x="186" y="57"/>
                  <a:pt x="192" y="60"/>
                </a:cubicBezTo>
                <a:cubicBezTo>
                  <a:pt x="213" y="45"/>
                  <a:pt x="233" y="28"/>
                  <a:pt x="256" y="15"/>
                </a:cubicBezTo>
                <a:cubicBezTo>
                  <a:pt x="268" y="8"/>
                  <a:pt x="284" y="5"/>
                  <a:pt x="299" y="4"/>
                </a:cubicBezTo>
                <a:cubicBezTo>
                  <a:pt x="310" y="3"/>
                  <a:pt x="318" y="12"/>
                  <a:pt x="312" y="23"/>
                </a:cubicBezTo>
                <a:cubicBezTo>
                  <a:pt x="305" y="37"/>
                  <a:pt x="297" y="51"/>
                  <a:pt x="285" y="61"/>
                </a:cubicBezTo>
                <a:cubicBezTo>
                  <a:pt x="271" y="74"/>
                  <a:pt x="254" y="85"/>
                  <a:pt x="237" y="94"/>
                </a:cubicBezTo>
                <a:cubicBezTo>
                  <a:pt x="224" y="102"/>
                  <a:pt x="221" y="110"/>
                  <a:pt x="225" y="1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76" name="Grupo 75"/>
          <p:cNvGrpSpPr/>
          <p:nvPr/>
        </p:nvGrpSpPr>
        <p:grpSpPr>
          <a:xfrm>
            <a:off x="364090" y="210859"/>
            <a:ext cx="8439034" cy="1070201"/>
            <a:chOff x="432688" y="177299"/>
            <a:chExt cx="8439034" cy="1070201"/>
          </a:xfrm>
        </p:grpSpPr>
        <p:grpSp>
          <p:nvGrpSpPr>
            <p:cNvPr id="77" name="Grupo 76"/>
            <p:cNvGrpSpPr/>
            <p:nvPr/>
          </p:nvGrpSpPr>
          <p:grpSpPr>
            <a:xfrm>
              <a:off x="4494202" y="177299"/>
              <a:ext cx="4377520" cy="557960"/>
              <a:chOff x="4495799" y="3061061"/>
              <a:chExt cx="4377520" cy="557960"/>
            </a:xfrm>
          </p:grpSpPr>
          <p:sp>
            <p:nvSpPr>
              <p:cNvPr id="81" name="Rectángulo 80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2" name="Rectángulo 81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  <p:grpSp>
          <p:nvGrpSpPr>
            <p:cNvPr id="78" name="Grupo 77"/>
            <p:cNvGrpSpPr/>
            <p:nvPr/>
          </p:nvGrpSpPr>
          <p:grpSpPr>
            <a:xfrm rot="10800000">
              <a:off x="432688" y="689540"/>
              <a:ext cx="4377520" cy="557960"/>
              <a:chOff x="4495799" y="3061061"/>
              <a:chExt cx="4377520" cy="557960"/>
            </a:xfrm>
          </p:grpSpPr>
          <p:sp>
            <p:nvSpPr>
              <p:cNvPr id="79" name="Rectángulo 78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80" name="Rectángulo 79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</p:grpSp>
      <p:grpSp>
        <p:nvGrpSpPr>
          <p:cNvPr id="83" name="Grupo 82"/>
          <p:cNvGrpSpPr/>
          <p:nvPr/>
        </p:nvGrpSpPr>
        <p:grpSpPr>
          <a:xfrm>
            <a:off x="8310993" y="261929"/>
            <a:ext cx="273255" cy="414196"/>
            <a:chOff x="6156325" y="-871538"/>
            <a:chExt cx="452438" cy="685800"/>
          </a:xfrm>
        </p:grpSpPr>
        <p:sp>
          <p:nvSpPr>
            <p:cNvPr id="84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612231" y="822796"/>
            <a:ext cx="273255" cy="414196"/>
            <a:chOff x="6156325" y="-871538"/>
            <a:chExt cx="452438" cy="685800"/>
          </a:xfrm>
        </p:grpSpPr>
        <p:sp>
          <p:nvSpPr>
            <p:cNvPr id="87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Google Shape;3094;p55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Our team</a:t>
            </a:r>
            <a:endParaRPr dirty="0">
              <a:solidFill>
                <a:srgbClr val="467EA6"/>
              </a:solidFill>
            </a:endParaRPr>
          </a:p>
        </p:txBody>
      </p:sp>
      <p:sp>
        <p:nvSpPr>
          <p:cNvPr id="3095" name="Google Shape;3095;p55"/>
          <p:cNvSpPr txBox="1">
            <a:spLocks noGrp="1"/>
          </p:cNvSpPr>
          <p:nvPr>
            <p:ph type="subTitle" idx="1"/>
          </p:nvPr>
        </p:nvSpPr>
        <p:spPr>
          <a:xfrm>
            <a:off x="2568438" y="3815625"/>
            <a:ext cx="2468400" cy="5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You can describe the topic of the section here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3096" name="Google Shape;3096;p55"/>
          <p:cNvSpPr txBox="1">
            <a:spLocks noGrp="1"/>
          </p:cNvSpPr>
          <p:nvPr>
            <p:ph type="subTitle" idx="2"/>
          </p:nvPr>
        </p:nvSpPr>
        <p:spPr>
          <a:xfrm>
            <a:off x="4107250" y="2062750"/>
            <a:ext cx="2468400" cy="5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>
                <a:solidFill>
                  <a:srgbClr val="467EA6"/>
                </a:solidFill>
              </a:rPr>
              <a:t>You can describe the topic of the section here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3097" name="Google Shape;3097;p55"/>
          <p:cNvSpPr txBox="1">
            <a:spLocks noGrp="1"/>
          </p:cNvSpPr>
          <p:nvPr>
            <p:ph type="subTitle" idx="3"/>
          </p:nvPr>
        </p:nvSpPr>
        <p:spPr>
          <a:xfrm>
            <a:off x="4107237" y="1724350"/>
            <a:ext cx="2468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Jenna Doe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3098" name="Google Shape;3098;p55"/>
          <p:cNvSpPr txBox="1">
            <a:spLocks noGrp="1"/>
          </p:cNvSpPr>
          <p:nvPr>
            <p:ph type="subTitle" idx="4"/>
          </p:nvPr>
        </p:nvSpPr>
        <p:spPr>
          <a:xfrm>
            <a:off x="2568362" y="3477225"/>
            <a:ext cx="2468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Tim Smith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3101" name="Google Shape;3101;p55"/>
          <p:cNvSpPr/>
          <p:nvPr/>
        </p:nvSpPr>
        <p:spPr>
          <a:xfrm>
            <a:off x="10183114" y="4691538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2" name="Google Shape;3102;p55"/>
          <p:cNvSpPr/>
          <p:nvPr/>
        </p:nvSpPr>
        <p:spPr>
          <a:xfrm>
            <a:off x="10214816" y="4133890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9263" y="688975"/>
            <a:ext cx="3352800" cy="1970088"/>
          </a:xfrm>
          <a:custGeom>
            <a:avLst/>
            <a:gdLst>
              <a:gd name="T0" fmla="*/ 633 w 633"/>
              <a:gd name="T1" fmla="*/ 237 h 371"/>
              <a:gd name="T2" fmla="*/ 594 w 633"/>
              <a:gd name="T3" fmla="*/ 250 h 371"/>
              <a:gd name="T4" fmla="*/ 425 w 633"/>
              <a:gd name="T5" fmla="*/ 282 h 371"/>
              <a:gd name="T6" fmla="*/ 411 w 633"/>
              <a:gd name="T7" fmla="*/ 307 h 371"/>
              <a:gd name="T8" fmla="*/ 384 w 633"/>
              <a:gd name="T9" fmla="*/ 350 h 371"/>
              <a:gd name="T10" fmla="*/ 367 w 633"/>
              <a:gd name="T11" fmla="*/ 328 h 371"/>
              <a:gd name="T12" fmla="*/ 380 w 633"/>
              <a:gd name="T13" fmla="*/ 311 h 371"/>
              <a:gd name="T14" fmla="*/ 403 w 633"/>
              <a:gd name="T15" fmla="*/ 288 h 371"/>
              <a:gd name="T16" fmla="*/ 296 w 633"/>
              <a:gd name="T17" fmla="*/ 314 h 371"/>
              <a:gd name="T18" fmla="*/ 287 w 633"/>
              <a:gd name="T19" fmla="*/ 323 h 371"/>
              <a:gd name="T20" fmla="*/ 248 w 633"/>
              <a:gd name="T21" fmla="*/ 361 h 371"/>
              <a:gd name="T22" fmla="*/ 212 w 633"/>
              <a:gd name="T23" fmla="*/ 362 h 371"/>
              <a:gd name="T24" fmla="*/ 205 w 633"/>
              <a:gd name="T25" fmla="*/ 328 h 371"/>
              <a:gd name="T26" fmla="*/ 219 w 633"/>
              <a:gd name="T27" fmla="*/ 299 h 371"/>
              <a:gd name="T28" fmla="*/ 216 w 633"/>
              <a:gd name="T29" fmla="*/ 287 h 371"/>
              <a:gd name="T30" fmla="*/ 214 w 633"/>
              <a:gd name="T31" fmla="*/ 286 h 371"/>
              <a:gd name="T32" fmla="*/ 194 w 633"/>
              <a:gd name="T33" fmla="*/ 278 h 371"/>
              <a:gd name="T34" fmla="*/ 199 w 633"/>
              <a:gd name="T35" fmla="*/ 296 h 371"/>
              <a:gd name="T36" fmla="*/ 184 w 633"/>
              <a:gd name="T37" fmla="*/ 329 h 371"/>
              <a:gd name="T38" fmla="*/ 158 w 633"/>
              <a:gd name="T39" fmla="*/ 324 h 371"/>
              <a:gd name="T40" fmla="*/ 169 w 633"/>
              <a:gd name="T41" fmla="*/ 290 h 371"/>
              <a:gd name="T42" fmla="*/ 175 w 633"/>
              <a:gd name="T43" fmla="*/ 289 h 371"/>
              <a:gd name="T44" fmla="*/ 174 w 633"/>
              <a:gd name="T45" fmla="*/ 265 h 371"/>
              <a:gd name="T46" fmla="*/ 12 w 633"/>
              <a:gd name="T47" fmla="*/ 180 h 371"/>
              <a:gd name="T48" fmla="*/ 2 w 633"/>
              <a:gd name="T49" fmla="*/ 170 h 371"/>
              <a:gd name="T50" fmla="*/ 16 w 633"/>
              <a:gd name="T51" fmla="*/ 168 h 371"/>
              <a:gd name="T52" fmla="*/ 92 w 633"/>
              <a:gd name="T53" fmla="*/ 194 h 371"/>
              <a:gd name="T54" fmla="*/ 113 w 633"/>
              <a:gd name="T55" fmla="*/ 190 h 371"/>
              <a:gd name="T56" fmla="*/ 119 w 633"/>
              <a:gd name="T57" fmla="*/ 204 h 371"/>
              <a:gd name="T58" fmla="*/ 166 w 633"/>
              <a:gd name="T59" fmla="*/ 220 h 371"/>
              <a:gd name="T60" fmla="*/ 204 w 633"/>
              <a:gd name="T61" fmla="*/ 233 h 371"/>
              <a:gd name="T62" fmla="*/ 245 w 633"/>
              <a:gd name="T63" fmla="*/ 248 h 371"/>
              <a:gd name="T64" fmla="*/ 260 w 633"/>
              <a:gd name="T65" fmla="*/ 244 h 371"/>
              <a:gd name="T66" fmla="*/ 313 w 633"/>
              <a:gd name="T67" fmla="*/ 175 h 371"/>
              <a:gd name="T68" fmla="*/ 311 w 633"/>
              <a:gd name="T69" fmla="*/ 165 h 371"/>
              <a:gd name="T70" fmla="*/ 243 w 633"/>
              <a:gd name="T71" fmla="*/ 111 h 371"/>
              <a:gd name="T72" fmla="*/ 238 w 633"/>
              <a:gd name="T73" fmla="*/ 94 h 371"/>
              <a:gd name="T74" fmla="*/ 253 w 633"/>
              <a:gd name="T75" fmla="*/ 92 h 371"/>
              <a:gd name="T76" fmla="*/ 342 w 633"/>
              <a:gd name="T77" fmla="*/ 136 h 371"/>
              <a:gd name="T78" fmla="*/ 360 w 633"/>
              <a:gd name="T79" fmla="*/ 59 h 371"/>
              <a:gd name="T80" fmla="*/ 376 w 633"/>
              <a:gd name="T81" fmla="*/ 10 h 371"/>
              <a:gd name="T82" fmla="*/ 386 w 633"/>
              <a:gd name="T83" fmla="*/ 1 h 371"/>
              <a:gd name="T84" fmla="*/ 388 w 633"/>
              <a:gd name="T85" fmla="*/ 13 h 371"/>
              <a:gd name="T86" fmla="*/ 378 w 633"/>
              <a:gd name="T87" fmla="*/ 108 h 371"/>
              <a:gd name="T88" fmla="*/ 384 w 633"/>
              <a:gd name="T89" fmla="*/ 119 h 371"/>
              <a:gd name="T90" fmla="*/ 386 w 633"/>
              <a:gd name="T91" fmla="*/ 126 h 371"/>
              <a:gd name="T92" fmla="*/ 385 w 633"/>
              <a:gd name="T93" fmla="*/ 150 h 371"/>
              <a:gd name="T94" fmla="*/ 533 w 633"/>
              <a:gd name="T95" fmla="*/ 124 h 371"/>
              <a:gd name="T96" fmla="*/ 516 w 633"/>
              <a:gd name="T97" fmla="*/ 141 h 371"/>
              <a:gd name="T98" fmla="*/ 392 w 633"/>
              <a:gd name="T99" fmla="*/ 178 h 371"/>
              <a:gd name="T100" fmla="*/ 381 w 633"/>
              <a:gd name="T101" fmla="*/ 186 h 371"/>
              <a:gd name="T102" fmla="*/ 347 w 633"/>
              <a:gd name="T103" fmla="*/ 270 h 371"/>
              <a:gd name="T104" fmla="*/ 421 w 633"/>
              <a:gd name="T105" fmla="*/ 257 h 371"/>
              <a:gd name="T106" fmla="*/ 444 w 633"/>
              <a:gd name="T107" fmla="*/ 255 h 371"/>
              <a:gd name="T108" fmla="*/ 492 w 633"/>
              <a:gd name="T109" fmla="*/ 245 h 371"/>
              <a:gd name="T110" fmla="*/ 531 w 633"/>
              <a:gd name="T111" fmla="*/ 244 h 371"/>
              <a:gd name="T112" fmla="*/ 620 w 633"/>
              <a:gd name="T113" fmla="*/ 234 h 371"/>
              <a:gd name="T114" fmla="*/ 633 w 633"/>
              <a:gd name="T115" fmla="*/ 237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3" h="371">
                <a:moveTo>
                  <a:pt x="633" y="237"/>
                </a:moveTo>
                <a:cubicBezTo>
                  <a:pt x="622" y="248"/>
                  <a:pt x="607" y="247"/>
                  <a:pt x="594" y="250"/>
                </a:cubicBezTo>
                <a:cubicBezTo>
                  <a:pt x="538" y="261"/>
                  <a:pt x="482" y="271"/>
                  <a:pt x="425" y="282"/>
                </a:cubicBezTo>
                <a:cubicBezTo>
                  <a:pt x="414" y="284"/>
                  <a:pt x="408" y="295"/>
                  <a:pt x="411" y="307"/>
                </a:cubicBezTo>
                <a:cubicBezTo>
                  <a:pt x="415" y="319"/>
                  <a:pt x="403" y="349"/>
                  <a:pt x="384" y="350"/>
                </a:cubicBezTo>
                <a:cubicBezTo>
                  <a:pt x="373" y="350"/>
                  <a:pt x="363" y="340"/>
                  <a:pt x="367" y="328"/>
                </a:cubicBezTo>
                <a:cubicBezTo>
                  <a:pt x="369" y="321"/>
                  <a:pt x="373" y="313"/>
                  <a:pt x="380" y="311"/>
                </a:cubicBezTo>
                <a:cubicBezTo>
                  <a:pt x="391" y="308"/>
                  <a:pt x="394" y="299"/>
                  <a:pt x="403" y="288"/>
                </a:cubicBezTo>
                <a:cubicBezTo>
                  <a:pt x="364" y="297"/>
                  <a:pt x="329" y="298"/>
                  <a:pt x="296" y="314"/>
                </a:cubicBezTo>
                <a:cubicBezTo>
                  <a:pt x="293" y="316"/>
                  <a:pt x="290" y="320"/>
                  <a:pt x="287" y="323"/>
                </a:cubicBezTo>
                <a:cubicBezTo>
                  <a:pt x="276" y="338"/>
                  <a:pt x="264" y="351"/>
                  <a:pt x="248" y="361"/>
                </a:cubicBezTo>
                <a:cubicBezTo>
                  <a:pt x="237" y="368"/>
                  <a:pt x="224" y="371"/>
                  <a:pt x="212" y="362"/>
                </a:cubicBezTo>
                <a:cubicBezTo>
                  <a:pt x="200" y="353"/>
                  <a:pt x="202" y="341"/>
                  <a:pt x="205" y="328"/>
                </a:cubicBezTo>
                <a:cubicBezTo>
                  <a:pt x="208" y="318"/>
                  <a:pt x="212" y="308"/>
                  <a:pt x="219" y="299"/>
                </a:cubicBezTo>
                <a:cubicBezTo>
                  <a:pt x="223" y="293"/>
                  <a:pt x="223" y="290"/>
                  <a:pt x="216" y="287"/>
                </a:cubicBezTo>
                <a:cubicBezTo>
                  <a:pt x="215" y="287"/>
                  <a:pt x="215" y="286"/>
                  <a:pt x="214" y="286"/>
                </a:cubicBezTo>
                <a:cubicBezTo>
                  <a:pt x="207" y="283"/>
                  <a:pt x="200" y="275"/>
                  <a:pt x="194" y="278"/>
                </a:cubicBezTo>
                <a:cubicBezTo>
                  <a:pt x="190" y="280"/>
                  <a:pt x="197" y="290"/>
                  <a:pt x="199" y="296"/>
                </a:cubicBezTo>
                <a:cubicBezTo>
                  <a:pt x="202" y="307"/>
                  <a:pt x="194" y="325"/>
                  <a:pt x="184" y="329"/>
                </a:cubicBezTo>
                <a:cubicBezTo>
                  <a:pt x="175" y="333"/>
                  <a:pt x="165" y="334"/>
                  <a:pt x="158" y="324"/>
                </a:cubicBezTo>
                <a:cubicBezTo>
                  <a:pt x="152" y="315"/>
                  <a:pt x="159" y="296"/>
                  <a:pt x="169" y="290"/>
                </a:cubicBezTo>
                <a:cubicBezTo>
                  <a:pt x="171" y="289"/>
                  <a:pt x="173" y="290"/>
                  <a:pt x="175" y="289"/>
                </a:cubicBezTo>
                <a:cubicBezTo>
                  <a:pt x="186" y="281"/>
                  <a:pt x="186" y="271"/>
                  <a:pt x="174" y="265"/>
                </a:cubicBezTo>
                <a:cubicBezTo>
                  <a:pt x="120" y="237"/>
                  <a:pt x="66" y="209"/>
                  <a:pt x="12" y="180"/>
                </a:cubicBezTo>
                <a:cubicBezTo>
                  <a:pt x="8" y="178"/>
                  <a:pt x="0" y="177"/>
                  <a:pt x="2" y="170"/>
                </a:cubicBezTo>
                <a:cubicBezTo>
                  <a:pt x="5" y="164"/>
                  <a:pt x="11" y="167"/>
                  <a:pt x="16" y="168"/>
                </a:cubicBezTo>
                <a:cubicBezTo>
                  <a:pt x="42" y="177"/>
                  <a:pt x="67" y="185"/>
                  <a:pt x="92" y="194"/>
                </a:cubicBezTo>
                <a:cubicBezTo>
                  <a:pt x="100" y="197"/>
                  <a:pt x="106" y="198"/>
                  <a:pt x="113" y="190"/>
                </a:cubicBezTo>
                <a:cubicBezTo>
                  <a:pt x="108" y="198"/>
                  <a:pt x="113" y="201"/>
                  <a:pt x="119" y="204"/>
                </a:cubicBezTo>
                <a:cubicBezTo>
                  <a:pt x="135" y="209"/>
                  <a:pt x="151" y="215"/>
                  <a:pt x="166" y="220"/>
                </a:cubicBezTo>
                <a:cubicBezTo>
                  <a:pt x="179" y="224"/>
                  <a:pt x="192" y="228"/>
                  <a:pt x="204" y="233"/>
                </a:cubicBezTo>
                <a:cubicBezTo>
                  <a:pt x="217" y="239"/>
                  <a:pt x="231" y="243"/>
                  <a:pt x="245" y="248"/>
                </a:cubicBezTo>
                <a:cubicBezTo>
                  <a:pt x="252" y="251"/>
                  <a:pt x="256" y="250"/>
                  <a:pt x="260" y="244"/>
                </a:cubicBezTo>
                <a:cubicBezTo>
                  <a:pt x="277" y="220"/>
                  <a:pt x="294" y="196"/>
                  <a:pt x="313" y="175"/>
                </a:cubicBezTo>
                <a:cubicBezTo>
                  <a:pt x="318" y="169"/>
                  <a:pt x="315" y="168"/>
                  <a:pt x="311" y="165"/>
                </a:cubicBezTo>
                <a:cubicBezTo>
                  <a:pt x="288" y="147"/>
                  <a:pt x="266" y="129"/>
                  <a:pt x="243" y="111"/>
                </a:cubicBezTo>
                <a:cubicBezTo>
                  <a:pt x="236" y="106"/>
                  <a:pt x="234" y="102"/>
                  <a:pt x="238" y="94"/>
                </a:cubicBezTo>
                <a:cubicBezTo>
                  <a:pt x="243" y="84"/>
                  <a:pt x="248" y="90"/>
                  <a:pt x="253" y="92"/>
                </a:cubicBezTo>
                <a:cubicBezTo>
                  <a:pt x="283" y="105"/>
                  <a:pt x="313" y="118"/>
                  <a:pt x="342" y="136"/>
                </a:cubicBezTo>
                <a:cubicBezTo>
                  <a:pt x="348" y="109"/>
                  <a:pt x="354" y="84"/>
                  <a:pt x="360" y="59"/>
                </a:cubicBezTo>
                <a:cubicBezTo>
                  <a:pt x="363" y="42"/>
                  <a:pt x="368" y="25"/>
                  <a:pt x="376" y="10"/>
                </a:cubicBezTo>
                <a:cubicBezTo>
                  <a:pt x="378" y="6"/>
                  <a:pt x="381" y="0"/>
                  <a:pt x="386" y="1"/>
                </a:cubicBezTo>
                <a:cubicBezTo>
                  <a:pt x="392" y="2"/>
                  <a:pt x="388" y="9"/>
                  <a:pt x="388" y="13"/>
                </a:cubicBezTo>
                <a:cubicBezTo>
                  <a:pt x="385" y="45"/>
                  <a:pt x="381" y="76"/>
                  <a:pt x="378" y="108"/>
                </a:cubicBezTo>
                <a:cubicBezTo>
                  <a:pt x="378" y="112"/>
                  <a:pt x="374" y="119"/>
                  <a:pt x="384" y="119"/>
                </a:cubicBezTo>
                <a:cubicBezTo>
                  <a:pt x="387" y="119"/>
                  <a:pt x="386" y="123"/>
                  <a:pt x="386" y="126"/>
                </a:cubicBezTo>
                <a:cubicBezTo>
                  <a:pt x="386" y="134"/>
                  <a:pt x="386" y="142"/>
                  <a:pt x="385" y="150"/>
                </a:cubicBezTo>
                <a:cubicBezTo>
                  <a:pt x="432" y="132"/>
                  <a:pt x="483" y="135"/>
                  <a:pt x="533" y="124"/>
                </a:cubicBezTo>
                <a:cubicBezTo>
                  <a:pt x="530" y="134"/>
                  <a:pt x="525" y="139"/>
                  <a:pt x="516" y="141"/>
                </a:cubicBezTo>
                <a:cubicBezTo>
                  <a:pt x="475" y="153"/>
                  <a:pt x="433" y="166"/>
                  <a:pt x="392" y="178"/>
                </a:cubicBezTo>
                <a:cubicBezTo>
                  <a:pt x="387" y="180"/>
                  <a:pt x="382" y="180"/>
                  <a:pt x="381" y="186"/>
                </a:cubicBezTo>
                <a:cubicBezTo>
                  <a:pt x="378" y="216"/>
                  <a:pt x="363" y="242"/>
                  <a:pt x="347" y="270"/>
                </a:cubicBezTo>
                <a:cubicBezTo>
                  <a:pt x="373" y="263"/>
                  <a:pt x="398" y="264"/>
                  <a:pt x="421" y="257"/>
                </a:cubicBezTo>
                <a:cubicBezTo>
                  <a:pt x="430" y="255"/>
                  <a:pt x="437" y="257"/>
                  <a:pt x="444" y="255"/>
                </a:cubicBezTo>
                <a:cubicBezTo>
                  <a:pt x="460" y="251"/>
                  <a:pt x="478" y="257"/>
                  <a:pt x="492" y="245"/>
                </a:cubicBezTo>
                <a:cubicBezTo>
                  <a:pt x="505" y="253"/>
                  <a:pt x="518" y="246"/>
                  <a:pt x="531" y="244"/>
                </a:cubicBezTo>
                <a:cubicBezTo>
                  <a:pt x="561" y="242"/>
                  <a:pt x="590" y="238"/>
                  <a:pt x="620" y="234"/>
                </a:cubicBezTo>
                <a:cubicBezTo>
                  <a:pt x="625" y="234"/>
                  <a:pt x="629" y="233"/>
                  <a:pt x="633" y="237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6261101" y="4602163"/>
            <a:ext cx="214313" cy="317500"/>
          </a:xfrm>
          <a:custGeom>
            <a:avLst/>
            <a:gdLst>
              <a:gd name="T0" fmla="*/ 33 w 39"/>
              <a:gd name="T1" fmla="*/ 0 h 57"/>
              <a:gd name="T2" fmla="*/ 39 w 39"/>
              <a:gd name="T3" fmla="*/ 5 h 57"/>
              <a:gd name="T4" fmla="*/ 19 w 39"/>
              <a:gd name="T5" fmla="*/ 11 h 57"/>
              <a:gd name="T6" fmla="*/ 11 w 39"/>
              <a:gd name="T7" fmla="*/ 46 h 57"/>
              <a:gd name="T8" fmla="*/ 13 w 39"/>
              <a:gd name="T9" fmla="*/ 57 h 57"/>
              <a:gd name="T10" fmla="*/ 1 w 39"/>
              <a:gd name="T11" fmla="*/ 27 h 57"/>
              <a:gd name="T12" fmla="*/ 22 w 39"/>
              <a:gd name="T13" fmla="*/ 3 h 57"/>
              <a:gd name="T14" fmla="*/ 33 w 39"/>
              <a:gd name="T1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57">
                <a:moveTo>
                  <a:pt x="33" y="0"/>
                </a:moveTo>
                <a:cubicBezTo>
                  <a:pt x="35" y="2"/>
                  <a:pt x="37" y="4"/>
                  <a:pt x="39" y="5"/>
                </a:cubicBezTo>
                <a:cubicBezTo>
                  <a:pt x="33" y="8"/>
                  <a:pt x="25" y="7"/>
                  <a:pt x="19" y="11"/>
                </a:cubicBezTo>
                <a:cubicBezTo>
                  <a:pt x="7" y="19"/>
                  <a:pt x="4" y="32"/>
                  <a:pt x="11" y="46"/>
                </a:cubicBezTo>
                <a:cubicBezTo>
                  <a:pt x="18" y="54"/>
                  <a:pt x="18" y="54"/>
                  <a:pt x="13" y="57"/>
                </a:cubicBezTo>
                <a:cubicBezTo>
                  <a:pt x="1" y="50"/>
                  <a:pt x="0" y="39"/>
                  <a:pt x="1" y="27"/>
                </a:cubicBezTo>
                <a:cubicBezTo>
                  <a:pt x="3" y="15"/>
                  <a:pt x="11" y="7"/>
                  <a:pt x="22" y="3"/>
                </a:cubicBezTo>
                <a:cubicBezTo>
                  <a:pt x="26" y="1"/>
                  <a:pt x="30" y="1"/>
                  <a:pt x="33" y="0"/>
                </a:cubicBezTo>
                <a:close/>
              </a:path>
            </a:pathLst>
          </a:custGeom>
          <a:solidFill>
            <a:srgbClr val="3435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8039101" y="4613275"/>
            <a:ext cx="220663" cy="290513"/>
          </a:xfrm>
          <a:custGeom>
            <a:avLst/>
            <a:gdLst>
              <a:gd name="T0" fmla="*/ 31 w 40"/>
              <a:gd name="T1" fmla="*/ 52 h 52"/>
              <a:gd name="T2" fmla="*/ 27 w 40"/>
              <a:gd name="T3" fmla="*/ 49 h 52"/>
              <a:gd name="T4" fmla="*/ 1 w 40"/>
              <a:gd name="T5" fmla="*/ 6 h 52"/>
              <a:gd name="T6" fmla="*/ 0 w 40"/>
              <a:gd name="T7" fmla="*/ 5 h 52"/>
              <a:gd name="T8" fmla="*/ 3 w 40"/>
              <a:gd name="T9" fmla="*/ 3 h 52"/>
              <a:gd name="T10" fmla="*/ 35 w 40"/>
              <a:gd name="T11" fmla="*/ 45 h 52"/>
              <a:gd name="T12" fmla="*/ 31 w 40"/>
              <a:gd name="T1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52">
                <a:moveTo>
                  <a:pt x="31" y="52"/>
                </a:moveTo>
                <a:cubicBezTo>
                  <a:pt x="29" y="51"/>
                  <a:pt x="26" y="51"/>
                  <a:pt x="27" y="49"/>
                </a:cubicBezTo>
                <a:cubicBezTo>
                  <a:pt x="33" y="17"/>
                  <a:pt x="31" y="14"/>
                  <a:pt x="1" y="6"/>
                </a:cubicBezTo>
                <a:cubicBezTo>
                  <a:pt x="1" y="6"/>
                  <a:pt x="0" y="5"/>
                  <a:pt x="0" y="5"/>
                </a:cubicBezTo>
                <a:cubicBezTo>
                  <a:pt x="1" y="4"/>
                  <a:pt x="2" y="4"/>
                  <a:pt x="3" y="3"/>
                </a:cubicBezTo>
                <a:cubicBezTo>
                  <a:pt x="28" y="0"/>
                  <a:pt x="40" y="15"/>
                  <a:pt x="35" y="45"/>
                </a:cubicBezTo>
                <a:cubicBezTo>
                  <a:pt x="33" y="47"/>
                  <a:pt x="32" y="50"/>
                  <a:pt x="31" y="52"/>
                </a:cubicBezTo>
                <a:close/>
              </a:path>
            </a:pathLst>
          </a:custGeom>
          <a:solidFill>
            <a:srgbClr val="DCDB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8056563" y="4602163"/>
            <a:ext cx="236538" cy="261938"/>
          </a:xfrm>
          <a:custGeom>
            <a:avLst/>
            <a:gdLst>
              <a:gd name="T0" fmla="*/ 32 w 43"/>
              <a:gd name="T1" fmla="*/ 47 h 47"/>
              <a:gd name="T2" fmla="*/ 32 w 43"/>
              <a:gd name="T3" fmla="*/ 29 h 47"/>
              <a:gd name="T4" fmla="*/ 0 w 43"/>
              <a:gd name="T5" fmla="*/ 5 h 47"/>
              <a:gd name="T6" fmla="*/ 3 w 43"/>
              <a:gd name="T7" fmla="*/ 0 h 47"/>
              <a:gd name="T8" fmla="*/ 32 w 43"/>
              <a:gd name="T9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7">
                <a:moveTo>
                  <a:pt x="32" y="47"/>
                </a:moveTo>
                <a:cubicBezTo>
                  <a:pt x="32" y="41"/>
                  <a:pt x="32" y="35"/>
                  <a:pt x="32" y="29"/>
                </a:cubicBezTo>
                <a:cubicBezTo>
                  <a:pt x="30" y="14"/>
                  <a:pt x="20" y="7"/>
                  <a:pt x="0" y="5"/>
                </a:cubicBezTo>
                <a:cubicBezTo>
                  <a:pt x="1" y="3"/>
                  <a:pt x="2" y="2"/>
                  <a:pt x="3" y="0"/>
                </a:cubicBezTo>
                <a:cubicBezTo>
                  <a:pt x="32" y="7"/>
                  <a:pt x="43" y="25"/>
                  <a:pt x="32" y="47"/>
                </a:cubicBezTo>
                <a:close/>
              </a:path>
            </a:pathLst>
          </a:custGeom>
          <a:solidFill>
            <a:srgbClr val="4141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5616348" y="3845788"/>
            <a:ext cx="3178175" cy="1157288"/>
          </a:xfrm>
          <a:custGeom>
            <a:avLst/>
            <a:gdLst>
              <a:gd name="T0" fmla="*/ 383 w 577"/>
              <a:gd name="T1" fmla="*/ 120 h 208"/>
              <a:gd name="T2" fmla="*/ 380 w 577"/>
              <a:gd name="T3" fmla="*/ 85 h 208"/>
              <a:gd name="T4" fmla="*/ 314 w 577"/>
              <a:gd name="T5" fmla="*/ 48 h 208"/>
              <a:gd name="T6" fmla="*/ 302 w 577"/>
              <a:gd name="T7" fmla="*/ 0 h 208"/>
              <a:gd name="T8" fmla="*/ 298 w 577"/>
              <a:gd name="T9" fmla="*/ 35 h 208"/>
              <a:gd name="T10" fmla="*/ 252 w 577"/>
              <a:gd name="T11" fmla="*/ 70 h 208"/>
              <a:gd name="T12" fmla="*/ 239 w 577"/>
              <a:gd name="T13" fmla="*/ 100 h 208"/>
              <a:gd name="T14" fmla="*/ 3 w 577"/>
              <a:gd name="T15" fmla="*/ 107 h 208"/>
              <a:gd name="T16" fmla="*/ 8 w 577"/>
              <a:gd name="T17" fmla="*/ 110 h 208"/>
              <a:gd name="T18" fmla="*/ 57 w 577"/>
              <a:gd name="T19" fmla="*/ 125 h 208"/>
              <a:gd name="T20" fmla="*/ 122 w 577"/>
              <a:gd name="T21" fmla="*/ 132 h 208"/>
              <a:gd name="T22" fmla="*/ 152 w 577"/>
              <a:gd name="T23" fmla="*/ 139 h 208"/>
              <a:gd name="T24" fmla="*/ 127 w 577"/>
              <a:gd name="T25" fmla="*/ 184 h 208"/>
              <a:gd name="T26" fmla="*/ 175 w 577"/>
              <a:gd name="T27" fmla="*/ 194 h 208"/>
              <a:gd name="T28" fmla="*/ 168 w 577"/>
              <a:gd name="T29" fmla="*/ 138 h 208"/>
              <a:gd name="T30" fmla="*/ 239 w 577"/>
              <a:gd name="T31" fmla="*/ 148 h 208"/>
              <a:gd name="T32" fmla="*/ 348 w 577"/>
              <a:gd name="T33" fmla="*/ 154 h 208"/>
              <a:gd name="T34" fmla="*/ 422 w 577"/>
              <a:gd name="T35" fmla="*/ 136 h 208"/>
              <a:gd name="T36" fmla="*/ 428 w 577"/>
              <a:gd name="T37" fmla="*/ 148 h 208"/>
              <a:gd name="T38" fmla="*/ 473 w 577"/>
              <a:gd name="T39" fmla="*/ 193 h 208"/>
              <a:gd name="T40" fmla="*/ 447 w 577"/>
              <a:gd name="T41" fmla="*/ 144 h 208"/>
              <a:gd name="T42" fmla="*/ 449 w 577"/>
              <a:gd name="T43" fmla="*/ 132 h 208"/>
              <a:gd name="T44" fmla="*/ 488 w 577"/>
              <a:gd name="T45" fmla="*/ 131 h 208"/>
              <a:gd name="T46" fmla="*/ 550 w 577"/>
              <a:gd name="T47" fmla="*/ 125 h 208"/>
              <a:gd name="T48" fmla="*/ 562 w 577"/>
              <a:gd name="T49" fmla="*/ 110 h 208"/>
              <a:gd name="T50" fmla="*/ 254 w 577"/>
              <a:gd name="T51" fmla="*/ 104 h 208"/>
              <a:gd name="T52" fmla="*/ 257 w 577"/>
              <a:gd name="T53" fmla="*/ 76 h 208"/>
              <a:gd name="T54" fmla="*/ 298 w 577"/>
              <a:gd name="T55" fmla="*/ 89 h 208"/>
              <a:gd name="T56" fmla="*/ 264 w 577"/>
              <a:gd name="T57" fmla="*/ 97 h 208"/>
              <a:gd name="T58" fmla="*/ 298 w 577"/>
              <a:gd name="T59" fmla="*/ 89 h 208"/>
              <a:gd name="T60" fmla="*/ 322 w 577"/>
              <a:gd name="T61" fmla="*/ 103 h 208"/>
              <a:gd name="T62" fmla="*/ 313 w 577"/>
              <a:gd name="T63" fmla="*/ 81 h 208"/>
              <a:gd name="T64" fmla="*/ 348 w 577"/>
              <a:gd name="T65" fmla="*/ 104 h 208"/>
              <a:gd name="T66" fmla="*/ 344 w 577"/>
              <a:gd name="T67" fmla="*/ 76 h 208"/>
              <a:gd name="T68" fmla="*/ 348 w 577"/>
              <a:gd name="T69" fmla="*/ 104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77" h="208">
                <a:moveTo>
                  <a:pt x="562" y="110"/>
                </a:moveTo>
                <a:cubicBezTo>
                  <a:pt x="503" y="113"/>
                  <a:pt x="443" y="117"/>
                  <a:pt x="383" y="120"/>
                </a:cubicBezTo>
                <a:cubicBezTo>
                  <a:pt x="361" y="122"/>
                  <a:pt x="362" y="122"/>
                  <a:pt x="362" y="100"/>
                </a:cubicBezTo>
                <a:cubicBezTo>
                  <a:pt x="362" y="87"/>
                  <a:pt x="374" y="93"/>
                  <a:pt x="380" y="85"/>
                </a:cubicBezTo>
                <a:cubicBezTo>
                  <a:pt x="364" y="91"/>
                  <a:pt x="357" y="85"/>
                  <a:pt x="351" y="73"/>
                </a:cubicBezTo>
                <a:cubicBezTo>
                  <a:pt x="344" y="59"/>
                  <a:pt x="330" y="51"/>
                  <a:pt x="314" y="48"/>
                </a:cubicBezTo>
                <a:cubicBezTo>
                  <a:pt x="305" y="45"/>
                  <a:pt x="302" y="41"/>
                  <a:pt x="302" y="32"/>
                </a:cubicBezTo>
                <a:cubicBezTo>
                  <a:pt x="303" y="21"/>
                  <a:pt x="302" y="10"/>
                  <a:pt x="302" y="0"/>
                </a:cubicBezTo>
                <a:cubicBezTo>
                  <a:pt x="301" y="0"/>
                  <a:pt x="299" y="0"/>
                  <a:pt x="298" y="0"/>
                </a:cubicBezTo>
                <a:cubicBezTo>
                  <a:pt x="298" y="11"/>
                  <a:pt x="298" y="23"/>
                  <a:pt x="298" y="35"/>
                </a:cubicBezTo>
                <a:cubicBezTo>
                  <a:pt x="298" y="42"/>
                  <a:pt x="296" y="45"/>
                  <a:pt x="289" y="47"/>
                </a:cubicBezTo>
                <a:cubicBezTo>
                  <a:pt x="274" y="50"/>
                  <a:pt x="260" y="57"/>
                  <a:pt x="252" y="70"/>
                </a:cubicBezTo>
                <a:cubicBezTo>
                  <a:pt x="244" y="81"/>
                  <a:pt x="239" y="94"/>
                  <a:pt x="219" y="84"/>
                </a:cubicBezTo>
                <a:cubicBezTo>
                  <a:pt x="226" y="93"/>
                  <a:pt x="239" y="86"/>
                  <a:pt x="239" y="100"/>
                </a:cubicBezTo>
                <a:cubicBezTo>
                  <a:pt x="238" y="122"/>
                  <a:pt x="238" y="122"/>
                  <a:pt x="217" y="120"/>
                </a:cubicBezTo>
                <a:cubicBezTo>
                  <a:pt x="146" y="116"/>
                  <a:pt x="74" y="111"/>
                  <a:pt x="3" y="107"/>
                </a:cubicBezTo>
                <a:cubicBezTo>
                  <a:pt x="0" y="106"/>
                  <a:pt x="0" y="107"/>
                  <a:pt x="1" y="109"/>
                </a:cubicBezTo>
                <a:cubicBezTo>
                  <a:pt x="3" y="110"/>
                  <a:pt x="5" y="110"/>
                  <a:pt x="8" y="110"/>
                </a:cubicBezTo>
                <a:cubicBezTo>
                  <a:pt x="22" y="115"/>
                  <a:pt x="41" y="108"/>
                  <a:pt x="51" y="125"/>
                </a:cubicBezTo>
                <a:cubicBezTo>
                  <a:pt x="53" y="128"/>
                  <a:pt x="55" y="126"/>
                  <a:pt x="57" y="125"/>
                </a:cubicBezTo>
                <a:cubicBezTo>
                  <a:pt x="70" y="117"/>
                  <a:pt x="103" y="121"/>
                  <a:pt x="113" y="131"/>
                </a:cubicBezTo>
                <a:cubicBezTo>
                  <a:pt x="116" y="134"/>
                  <a:pt x="118" y="136"/>
                  <a:pt x="122" y="132"/>
                </a:cubicBezTo>
                <a:cubicBezTo>
                  <a:pt x="132" y="123"/>
                  <a:pt x="143" y="132"/>
                  <a:pt x="153" y="132"/>
                </a:cubicBezTo>
                <a:cubicBezTo>
                  <a:pt x="156" y="132"/>
                  <a:pt x="154" y="137"/>
                  <a:pt x="152" y="139"/>
                </a:cubicBezTo>
                <a:cubicBezTo>
                  <a:pt x="151" y="142"/>
                  <a:pt x="153" y="143"/>
                  <a:pt x="155" y="144"/>
                </a:cubicBezTo>
                <a:cubicBezTo>
                  <a:pt x="130" y="148"/>
                  <a:pt x="121" y="161"/>
                  <a:pt x="127" y="184"/>
                </a:cubicBezTo>
                <a:cubicBezTo>
                  <a:pt x="128" y="188"/>
                  <a:pt x="132" y="191"/>
                  <a:pt x="132" y="196"/>
                </a:cubicBezTo>
                <a:cubicBezTo>
                  <a:pt x="147" y="207"/>
                  <a:pt x="163" y="207"/>
                  <a:pt x="175" y="194"/>
                </a:cubicBezTo>
                <a:cubicBezTo>
                  <a:pt x="187" y="181"/>
                  <a:pt x="186" y="163"/>
                  <a:pt x="174" y="150"/>
                </a:cubicBezTo>
                <a:cubicBezTo>
                  <a:pt x="171" y="146"/>
                  <a:pt x="164" y="144"/>
                  <a:pt x="168" y="138"/>
                </a:cubicBezTo>
                <a:cubicBezTo>
                  <a:pt x="171" y="131"/>
                  <a:pt x="177" y="136"/>
                  <a:pt x="182" y="137"/>
                </a:cubicBezTo>
                <a:cubicBezTo>
                  <a:pt x="201" y="140"/>
                  <a:pt x="220" y="144"/>
                  <a:pt x="239" y="148"/>
                </a:cubicBezTo>
                <a:cubicBezTo>
                  <a:pt x="244" y="149"/>
                  <a:pt x="249" y="150"/>
                  <a:pt x="252" y="154"/>
                </a:cubicBezTo>
                <a:cubicBezTo>
                  <a:pt x="276" y="183"/>
                  <a:pt x="325" y="182"/>
                  <a:pt x="348" y="154"/>
                </a:cubicBezTo>
                <a:cubicBezTo>
                  <a:pt x="351" y="151"/>
                  <a:pt x="355" y="149"/>
                  <a:pt x="359" y="148"/>
                </a:cubicBezTo>
                <a:cubicBezTo>
                  <a:pt x="380" y="144"/>
                  <a:pt x="401" y="140"/>
                  <a:pt x="422" y="136"/>
                </a:cubicBezTo>
                <a:cubicBezTo>
                  <a:pt x="426" y="136"/>
                  <a:pt x="431" y="132"/>
                  <a:pt x="433" y="138"/>
                </a:cubicBezTo>
                <a:cubicBezTo>
                  <a:pt x="435" y="143"/>
                  <a:pt x="431" y="145"/>
                  <a:pt x="428" y="148"/>
                </a:cubicBezTo>
                <a:cubicBezTo>
                  <a:pt x="414" y="162"/>
                  <a:pt x="413" y="181"/>
                  <a:pt x="426" y="194"/>
                </a:cubicBezTo>
                <a:cubicBezTo>
                  <a:pt x="439" y="208"/>
                  <a:pt x="458" y="207"/>
                  <a:pt x="473" y="193"/>
                </a:cubicBezTo>
                <a:cubicBezTo>
                  <a:pt x="471" y="191"/>
                  <a:pt x="472" y="188"/>
                  <a:pt x="473" y="186"/>
                </a:cubicBezTo>
                <a:cubicBezTo>
                  <a:pt x="482" y="165"/>
                  <a:pt x="471" y="147"/>
                  <a:pt x="447" y="144"/>
                </a:cubicBezTo>
                <a:cubicBezTo>
                  <a:pt x="448" y="143"/>
                  <a:pt x="449" y="141"/>
                  <a:pt x="448" y="139"/>
                </a:cubicBezTo>
                <a:cubicBezTo>
                  <a:pt x="447" y="136"/>
                  <a:pt x="443" y="132"/>
                  <a:pt x="449" y="132"/>
                </a:cubicBezTo>
                <a:cubicBezTo>
                  <a:pt x="459" y="132"/>
                  <a:pt x="470" y="123"/>
                  <a:pt x="480" y="133"/>
                </a:cubicBezTo>
                <a:cubicBezTo>
                  <a:pt x="483" y="136"/>
                  <a:pt x="485" y="134"/>
                  <a:pt x="488" y="131"/>
                </a:cubicBezTo>
                <a:cubicBezTo>
                  <a:pt x="498" y="121"/>
                  <a:pt x="531" y="117"/>
                  <a:pt x="543" y="125"/>
                </a:cubicBezTo>
                <a:cubicBezTo>
                  <a:pt x="546" y="126"/>
                  <a:pt x="549" y="128"/>
                  <a:pt x="550" y="125"/>
                </a:cubicBezTo>
                <a:cubicBezTo>
                  <a:pt x="556" y="113"/>
                  <a:pt x="567" y="114"/>
                  <a:pt x="577" y="113"/>
                </a:cubicBezTo>
                <a:cubicBezTo>
                  <a:pt x="573" y="105"/>
                  <a:pt x="567" y="109"/>
                  <a:pt x="562" y="110"/>
                </a:cubicBezTo>
                <a:close/>
                <a:moveTo>
                  <a:pt x="263" y="85"/>
                </a:moveTo>
                <a:cubicBezTo>
                  <a:pt x="261" y="91"/>
                  <a:pt x="263" y="101"/>
                  <a:pt x="254" y="104"/>
                </a:cubicBezTo>
                <a:cubicBezTo>
                  <a:pt x="249" y="103"/>
                  <a:pt x="245" y="100"/>
                  <a:pt x="247" y="95"/>
                </a:cubicBezTo>
                <a:cubicBezTo>
                  <a:pt x="250" y="88"/>
                  <a:pt x="249" y="79"/>
                  <a:pt x="257" y="76"/>
                </a:cubicBezTo>
                <a:cubicBezTo>
                  <a:pt x="260" y="75"/>
                  <a:pt x="266" y="79"/>
                  <a:pt x="263" y="85"/>
                </a:cubicBezTo>
                <a:close/>
                <a:moveTo>
                  <a:pt x="298" y="89"/>
                </a:moveTo>
                <a:cubicBezTo>
                  <a:pt x="297" y="101"/>
                  <a:pt x="294" y="109"/>
                  <a:pt x="278" y="104"/>
                </a:cubicBezTo>
                <a:cubicBezTo>
                  <a:pt x="276" y="100"/>
                  <a:pt x="264" y="112"/>
                  <a:pt x="264" y="97"/>
                </a:cubicBezTo>
                <a:cubicBezTo>
                  <a:pt x="265" y="82"/>
                  <a:pt x="268" y="80"/>
                  <a:pt x="288" y="81"/>
                </a:cubicBezTo>
                <a:cubicBezTo>
                  <a:pt x="293" y="81"/>
                  <a:pt x="299" y="80"/>
                  <a:pt x="298" y="89"/>
                </a:cubicBezTo>
                <a:close/>
                <a:moveTo>
                  <a:pt x="336" y="100"/>
                </a:moveTo>
                <a:cubicBezTo>
                  <a:pt x="336" y="110"/>
                  <a:pt x="325" y="102"/>
                  <a:pt x="322" y="103"/>
                </a:cubicBezTo>
                <a:cubicBezTo>
                  <a:pt x="305" y="109"/>
                  <a:pt x="304" y="100"/>
                  <a:pt x="303" y="90"/>
                </a:cubicBezTo>
                <a:cubicBezTo>
                  <a:pt x="303" y="81"/>
                  <a:pt x="306" y="81"/>
                  <a:pt x="313" y="81"/>
                </a:cubicBezTo>
                <a:cubicBezTo>
                  <a:pt x="332" y="80"/>
                  <a:pt x="337" y="83"/>
                  <a:pt x="336" y="100"/>
                </a:cubicBezTo>
                <a:close/>
                <a:moveTo>
                  <a:pt x="348" y="104"/>
                </a:moveTo>
                <a:cubicBezTo>
                  <a:pt x="336" y="102"/>
                  <a:pt x="340" y="90"/>
                  <a:pt x="337" y="83"/>
                </a:cubicBezTo>
                <a:cubicBezTo>
                  <a:pt x="335" y="79"/>
                  <a:pt x="341" y="76"/>
                  <a:pt x="344" y="76"/>
                </a:cubicBezTo>
                <a:cubicBezTo>
                  <a:pt x="353" y="79"/>
                  <a:pt x="349" y="90"/>
                  <a:pt x="354" y="94"/>
                </a:cubicBezTo>
                <a:cubicBezTo>
                  <a:pt x="355" y="101"/>
                  <a:pt x="351" y="104"/>
                  <a:pt x="348" y="104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7" name="Google Shape;3107;p56"/>
          <p:cNvSpPr txBox="1">
            <a:spLocks noGrp="1"/>
          </p:cNvSpPr>
          <p:nvPr>
            <p:ph type="title"/>
          </p:nvPr>
        </p:nvSpPr>
        <p:spPr>
          <a:xfrm>
            <a:off x="5272550" y="1462950"/>
            <a:ext cx="2919900" cy="121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467EA6"/>
                </a:solidFill>
              </a:rPr>
              <a:t>Smartphone App</a:t>
            </a:r>
            <a:endParaRPr sz="2500">
              <a:solidFill>
                <a:srgbClr val="467EA6"/>
              </a:solidFill>
            </a:endParaRPr>
          </a:p>
        </p:txBody>
      </p:sp>
      <p:sp>
        <p:nvSpPr>
          <p:cNvPr id="3108" name="Google Shape;3108;p56"/>
          <p:cNvSpPr txBox="1">
            <a:spLocks noGrp="1"/>
          </p:cNvSpPr>
          <p:nvPr>
            <p:ph type="subTitle" idx="1"/>
          </p:nvPr>
        </p:nvSpPr>
        <p:spPr>
          <a:xfrm>
            <a:off x="5272513" y="2674350"/>
            <a:ext cx="2919900" cy="10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You can replace the image on the screen with your own work. Just delete this one, add yours and send it to the back</a:t>
            </a:r>
            <a:endParaRPr dirty="0">
              <a:solidFill>
                <a:srgbClr val="467EA6"/>
              </a:solidFill>
            </a:endParaRPr>
          </a:p>
        </p:txBody>
      </p:sp>
      <p:grpSp>
        <p:nvGrpSpPr>
          <p:cNvPr id="3110" name="Google Shape;3110;p56"/>
          <p:cNvGrpSpPr/>
          <p:nvPr/>
        </p:nvGrpSpPr>
        <p:grpSpPr>
          <a:xfrm>
            <a:off x="756525" y="1657190"/>
            <a:ext cx="3986400" cy="1834509"/>
            <a:chOff x="756525" y="1657190"/>
            <a:chExt cx="3986400" cy="1834509"/>
          </a:xfrm>
          <a:solidFill>
            <a:srgbClr val="467EA6"/>
          </a:solidFill>
        </p:grpSpPr>
        <p:grpSp>
          <p:nvGrpSpPr>
            <p:cNvPr id="3111" name="Google Shape;3111;p56"/>
            <p:cNvGrpSpPr/>
            <p:nvPr/>
          </p:nvGrpSpPr>
          <p:grpSpPr>
            <a:xfrm rot="-5400000">
              <a:off x="1834648" y="774084"/>
              <a:ext cx="1830148" cy="3596360"/>
              <a:chOff x="4571999" y="1621825"/>
              <a:chExt cx="1371719" cy="2695518"/>
            </a:xfrm>
            <a:grpFill/>
          </p:grpSpPr>
          <p:sp>
            <p:nvSpPr>
              <p:cNvPr id="3112" name="Google Shape;3112;p56"/>
              <p:cNvSpPr/>
              <p:nvPr/>
            </p:nvSpPr>
            <p:spPr>
              <a:xfrm>
                <a:off x="4571999" y="1621825"/>
                <a:ext cx="1371719" cy="2695518"/>
              </a:xfrm>
              <a:custGeom>
                <a:avLst/>
                <a:gdLst/>
                <a:ahLst/>
                <a:cxnLst/>
                <a:rect l="l" t="t" r="r" b="b"/>
                <a:pathLst>
                  <a:path w="95757" h="202823" extrusionOk="0">
                    <a:moveTo>
                      <a:pt x="55823" y="15602"/>
                    </a:moveTo>
                    <a:cubicBezTo>
                      <a:pt x="56968" y="15602"/>
                      <a:pt x="57970" y="16604"/>
                      <a:pt x="57970" y="17749"/>
                    </a:cubicBezTo>
                    <a:lnTo>
                      <a:pt x="57970" y="17892"/>
                    </a:lnTo>
                    <a:cubicBezTo>
                      <a:pt x="57970" y="19037"/>
                      <a:pt x="56968" y="20039"/>
                      <a:pt x="55823" y="20039"/>
                    </a:cubicBezTo>
                    <a:lnTo>
                      <a:pt x="41080" y="20039"/>
                    </a:lnTo>
                    <a:cubicBezTo>
                      <a:pt x="39935" y="20039"/>
                      <a:pt x="38933" y="19037"/>
                      <a:pt x="38933" y="17892"/>
                    </a:cubicBezTo>
                    <a:lnTo>
                      <a:pt x="38933" y="17749"/>
                    </a:lnTo>
                    <a:cubicBezTo>
                      <a:pt x="38933" y="16604"/>
                      <a:pt x="39935" y="15602"/>
                      <a:pt x="41080" y="15602"/>
                    </a:cubicBezTo>
                    <a:close/>
                    <a:moveTo>
                      <a:pt x="89173" y="28913"/>
                    </a:moveTo>
                    <a:lnTo>
                      <a:pt x="89173" y="173909"/>
                    </a:lnTo>
                    <a:lnTo>
                      <a:pt x="7729" y="173909"/>
                    </a:lnTo>
                    <a:lnTo>
                      <a:pt x="7729" y="28913"/>
                    </a:lnTo>
                    <a:close/>
                    <a:moveTo>
                      <a:pt x="13598" y="0"/>
                    </a:moveTo>
                    <a:cubicBezTo>
                      <a:pt x="6012" y="0"/>
                      <a:pt x="0" y="6155"/>
                      <a:pt x="0" y="13598"/>
                    </a:cubicBezTo>
                    <a:lnTo>
                      <a:pt x="0" y="189225"/>
                    </a:lnTo>
                    <a:cubicBezTo>
                      <a:pt x="0" y="196811"/>
                      <a:pt x="6012" y="202823"/>
                      <a:pt x="13598" y="202823"/>
                    </a:cubicBezTo>
                    <a:lnTo>
                      <a:pt x="82159" y="202823"/>
                    </a:lnTo>
                    <a:cubicBezTo>
                      <a:pt x="89745" y="202823"/>
                      <a:pt x="95757" y="196811"/>
                      <a:pt x="95757" y="189225"/>
                    </a:cubicBezTo>
                    <a:lnTo>
                      <a:pt x="95757" y="13598"/>
                    </a:lnTo>
                    <a:cubicBezTo>
                      <a:pt x="95757" y="6155"/>
                      <a:pt x="89745" y="0"/>
                      <a:pt x="82159" y="0"/>
                    </a:cubicBezTo>
                    <a:close/>
                  </a:path>
                </a:pathLst>
              </a:custGeom>
              <a:grp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56"/>
              <p:cNvSpPr/>
              <p:nvPr/>
            </p:nvSpPr>
            <p:spPr>
              <a:xfrm>
                <a:off x="5167368" y="4029075"/>
                <a:ext cx="180900" cy="180900"/>
              </a:xfrm>
              <a:prstGeom prst="ellipse">
                <a:avLst/>
              </a:prstGeom>
              <a:grp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114" name="Google Shape;3114;p56"/>
            <p:cNvCxnSpPr/>
            <p:nvPr/>
          </p:nvCxnSpPr>
          <p:spPr>
            <a:xfrm rot="10800000">
              <a:off x="756525" y="3491698"/>
              <a:ext cx="3986400" cy="0"/>
            </a:xfrm>
            <a:prstGeom prst="straightConnector1">
              <a:avLst/>
            </a:prstGeom>
            <a:grpFill/>
            <a:ln w="952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248" y="1772346"/>
            <a:ext cx="2642548" cy="1580453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7097" y="149185"/>
            <a:ext cx="7380312" cy="776530"/>
          </a:xfrm>
          <a:prstGeom prst="rect">
            <a:avLst/>
          </a:prstGeom>
        </p:spPr>
        <p:txBody>
          <a:bodyPr/>
          <a:lstStyle/>
          <a:p>
            <a:r>
              <a:rPr lang="en-US" altLang="ko-KR" dirty="0">
                <a:solidFill>
                  <a:srgbClr val="467EA6"/>
                </a:solidFill>
              </a:rPr>
              <a:t>Columns Layout</a:t>
            </a:r>
            <a:endParaRPr lang="ko-KR" altLang="en-US" dirty="0">
              <a:solidFill>
                <a:srgbClr val="467EA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02569" y="1442009"/>
            <a:ext cx="2459657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984048" y="1513130"/>
            <a:ext cx="2259868" cy="2810087"/>
            <a:chOff x="1950834" y="1235851"/>
            <a:chExt cx="2880320" cy="2810087"/>
          </a:xfrm>
          <a:noFill/>
        </p:grpSpPr>
        <p:sp>
          <p:nvSpPr>
            <p:cNvPr id="11" name="TextBox 10"/>
            <p:cNvSpPr txBox="1"/>
            <p:nvPr/>
          </p:nvSpPr>
          <p:spPr>
            <a:xfrm>
              <a:off x="1950834" y="1552948"/>
              <a:ext cx="2880320" cy="2492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467EA6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rgbClr val="467EA6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467EA6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50834" y="1235851"/>
              <a:ext cx="288032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467EA6"/>
                  </a:solidFill>
                  <a:cs typeface="Arial" pitchFamily="34" charset="0"/>
                </a:rPr>
                <a:t>Contents A </a:t>
              </a:r>
              <a:endParaRPr lang="ko-KR" altLang="en-US" sz="1200" b="1" dirty="0">
                <a:solidFill>
                  <a:srgbClr val="467EA6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202463" y="1513130"/>
            <a:ext cx="2259868" cy="2810087"/>
            <a:chOff x="1950834" y="1235851"/>
            <a:chExt cx="2880320" cy="2810087"/>
          </a:xfrm>
          <a:solidFill>
            <a:srgbClr val="FEB856"/>
          </a:solidFill>
        </p:grpSpPr>
        <p:sp>
          <p:nvSpPr>
            <p:cNvPr id="15" name="TextBox 14"/>
            <p:cNvSpPr txBox="1"/>
            <p:nvPr/>
          </p:nvSpPr>
          <p:spPr>
            <a:xfrm>
              <a:off x="1950834" y="1552948"/>
              <a:ext cx="288032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467EA6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rgbClr val="467EA6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467EA6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50834" y="123585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467EA6"/>
                  </a:solidFill>
                  <a:cs typeface="Arial" pitchFamily="34" charset="0"/>
                </a:rPr>
                <a:t>Contents B</a:t>
              </a:r>
              <a:endParaRPr lang="ko-KR" altLang="en-US" sz="1200" b="1" dirty="0">
                <a:solidFill>
                  <a:srgbClr val="467EA6"/>
                </a:solidFill>
                <a:cs typeface="Arial" pitchFamily="34" charset="0"/>
              </a:endParaRP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88512">
            <a:off x="503189" y="1887817"/>
            <a:ext cx="2160068" cy="24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602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68930" y="205197"/>
            <a:ext cx="7380312" cy="77653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altLang="ko-KR" dirty="0">
                <a:solidFill>
                  <a:srgbClr val="467EA6"/>
                </a:solidFill>
              </a:rPr>
              <a:t>Columns Layout</a:t>
            </a:r>
            <a:endParaRPr lang="ko-KR" altLang="en-US" dirty="0">
              <a:solidFill>
                <a:srgbClr val="467EA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1568" y="1688221"/>
            <a:ext cx="4410661" cy="2927322"/>
            <a:chOff x="2753544" y="1635646"/>
            <a:chExt cx="5274840" cy="2635295"/>
          </a:xfrm>
          <a:solidFill>
            <a:srgbClr val="B5EBFF"/>
          </a:solidFill>
        </p:grpSpPr>
        <p:sp>
          <p:nvSpPr>
            <p:cNvPr id="9" name="TextBox 8"/>
            <p:cNvSpPr txBox="1"/>
            <p:nvPr/>
          </p:nvSpPr>
          <p:spPr>
            <a:xfrm>
              <a:off x="2753544" y="1962617"/>
              <a:ext cx="5274840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467EA6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rgbClr val="467EA6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467EA6"/>
                  </a:solidFill>
                  <a:cs typeface="Arial" pitchFamily="34" charset="0"/>
                </a:rPr>
                <a:t>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rgbClr val="467EA6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rgbClr val="467EA6"/>
                  </a:solidFill>
                  <a:cs typeface="Arial" pitchFamily="34" charset="0"/>
                </a:rPr>
                <a:t> I hope and I believe that this Template will your Time, Money and Reputation. Easy to change colors, photos and Text. Easy to change colors, photos and Text.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53544" y="1635646"/>
              <a:ext cx="5274840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467EA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rgbClr val="467EA6"/>
                </a:solidFill>
                <a:cs typeface="Arial" pitchFamily="34" charset="0"/>
              </a:endParaRPr>
            </a:p>
          </p:txBody>
        </p:sp>
      </p:grpSp>
      <p:sp>
        <p:nvSpPr>
          <p:cNvPr id="12" name="Rectángulo 11"/>
          <p:cNvSpPr/>
          <p:nvPr/>
        </p:nvSpPr>
        <p:spPr>
          <a:xfrm>
            <a:off x="413657" y="1248150"/>
            <a:ext cx="8382000" cy="45719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Freeform 5"/>
          <p:cNvSpPr>
            <a:spLocks/>
          </p:cNvSpPr>
          <p:nvPr/>
        </p:nvSpPr>
        <p:spPr bwMode="auto">
          <a:xfrm rot="12600000">
            <a:off x="142190" y="37400"/>
            <a:ext cx="1072469" cy="1091378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 rot="20773270">
            <a:off x="7956993" y="90477"/>
            <a:ext cx="1072469" cy="1091378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5312229" y="1890712"/>
            <a:ext cx="3721735" cy="2713945"/>
          </a:xfrm>
          <a:custGeom>
            <a:avLst/>
            <a:gdLst>
              <a:gd name="T0" fmla="*/ 316 w 779"/>
              <a:gd name="T1" fmla="*/ 388 h 567"/>
              <a:gd name="T2" fmla="*/ 391 w 779"/>
              <a:gd name="T3" fmla="*/ 255 h 567"/>
              <a:gd name="T4" fmla="*/ 366 w 779"/>
              <a:gd name="T5" fmla="*/ 342 h 567"/>
              <a:gd name="T6" fmla="*/ 535 w 779"/>
              <a:gd name="T7" fmla="*/ 200 h 567"/>
              <a:gd name="T8" fmla="*/ 612 w 779"/>
              <a:gd name="T9" fmla="*/ 8 h 567"/>
              <a:gd name="T10" fmla="*/ 582 w 779"/>
              <a:gd name="T11" fmla="*/ 19 h 567"/>
              <a:gd name="T12" fmla="*/ 414 w 779"/>
              <a:gd name="T13" fmla="*/ 226 h 567"/>
              <a:gd name="T14" fmla="*/ 310 w 779"/>
              <a:gd name="T15" fmla="*/ 193 h 567"/>
              <a:gd name="T16" fmla="*/ 49 w 779"/>
              <a:gd name="T17" fmla="*/ 158 h 567"/>
              <a:gd name="T18" fmla="*/ 311 w 779"/>
              <a:gd name="T19" fmla="*/ 230 h 567"/>
              <a:gd name="T20" fmla="*/ 347 w 779"/>
              <a:gd name="T21" fmla="*/ 281 h 567"/>
              <a:gd name="T22" fmla="*/ 322 w 779"/>
              <a:gd name="T23" fmla="*/ 307 h 567"/>
              <a:gd name="T24" fmla="*/ 304 w 779"/>
              <a:gd name="T25" fmla="*/ 330 h 567"/>
              <a:gd name="T26" fmla="*/ 194 w 779"/>
              <a:gd name="T27" fmla="*/ 327 h 567"/>
              <a:gd name="T28" fmla="*/ 328 w 779"/>
              <a:gd name="T29" fmla="*/ 333 h 567"/>
              <a:gd name="T30" fmla="*/ 193 w 779"/>
              <a:gd name="T31" fmla="*/ 331 h 567"/>
              <a:gd name="T32" fmla="*/ 302 w 779"/>
              <a:gd name="T33" fmla="*/ 323 h 567"/>
              <a:gd name="T34" fmla="*/ 342 w 779"/>
              <a:gd name="T35" fmla="*/ 277 h 567"/>
              <a:gd name="T36" fmla="*/ 251 w 779"/>
              <a:gd name="T37" fmla="*/ 228 h 567"/>
              <a:gd name="T38" fmla="*/ 48 w 779"/>
              <a:gd name="T39" fmla="*/ 154 h 567"/>
              <a:gd name="T40" fmla="*/ 250 w 779"/>
              <a:gd name="T41" fmla="*/ 191 h 567"/>
              <a:gd name="T42" fmla="*/ 406 w 779"/>
              <a:gd name="T43" fmla="*/ 227 h 567"/>
              <a:gd name="T44" fmla="*/ 406 w 779"/>
              <a:gd name="T45" fmla="*/ 159 h 567"/>
              <a:gd name="T46" fmla="*/ 491 w 779"/>
              <a:gd name="T47" fmla="*/ 126 h 567"/>
              <a:gd name="T48" fmla="*/ 624 w 779"/>
              <a:gd name="T49" fmla="*/ 2 h 567"/>
              <a:gd name="T50" fmla="*/ 549 w 779"/>
              <a:gd name="T51" fmla="*/ 202 h 567"/>
              <a:gd name="T52" fmla="*/ 615 w 779"/>
              <a:gd name="T53" fmla="*/ 195 h 567"/>
              <a:gd name="T54" fmla="*/ 637 w 779"/>
              <a:gd name="T55" fmla="*/ 208 h 567"/>
              <a:gd name="T56" fmla="*/ 768 w 779"/>
              <a:gd name="T57" fmla="*/ 247 h 567"/>
              <a:gd name="T58" fmla="*/ 733 w 779"/>
              <a:gd name="T59" fmla="*/ 281 h 567"/>
              <a:gd name="T60" fmla="*/ 569 w 779"/>
              <a:gd name="T61" fmla="*/ 265 h 567"/>
              <a:gd name="T62" fmla="*/ 505 w 779"/>
              <a:gd name="T63" fmla="*/ 262 h 567"/>
              <a:gd name="T64" fmla="*/ 580 w 779"/>
              <a:gd name="T65" fmla="*/ 248 h 567"/>
              <a:gd name="T66" fmla="*/ 622 w 779"/>
              <a:gd name="T67" fmla="*/ 224 h 567"/>
              <a:gd name="T68" fmla="*/ 517 w 779"/>
              <a:gd name="T69" fmla="*/ 240 h 567"/>
              <a:gd name="T70" fmla="*/ 466 w 779"/>
              <a:gd name="T71" fmla="*/ 287 h 567"/>
              <a:gd name="T72" fmla="*/ 455 w 779"/>
              <a:gd name="T73" fmla="*/ 388 h 567"/>
              <a:gd name="T74" fmla="*/ 326 w 779"/>
              <a:gd name="T75" fmla="*/ 392 h 567"/>
              <a:gd name="T76" fmla="*/ 186 w 779"/>
              <a:gd name="T77" fmla="*/ 553 h 567"/>
              <a:gd name="T78" fmla="*/ 128 w 779"/>
              <a:gd name="T79" fmla="*/ 557 h 567"/>
              <a:gd name="T80" fmla="*/ 309 w 779"/>
              <a:gd name="T81" fmla="*/ 400 h 567"/>
              <a:gd name="T82" fmla="*/ 453 w 779"/>
              <a:gd name="T83" fmla="*/ 391 h 567"/>
              <a:gd name="T84" fmla="*/ 772 w 779"/>
              <a:gd name="T85" fmla="*/ 265 h 567"/>
              <a:gd name="T86" fmla="*/ 746 w 779"/>
              <a:gd name="T87" fmla="*/ 256 h 567"/>
              <a:gd name="T88" fmla="*/ 380 w 779"/>
              <a:gd name="T89" fmla="*/ 189 h 567"/>
              <a:gd name="T90" fmla="*/ 435 w 779"/>
              <a:gd name="T91" fmla="*/ 179 h 567"/>
              <a:gd name="T92" fmla="*/ 410 w 779"/>
              <a:gd name="T93" fmla="*/ 194 h 567"/>
              <a:gd name="T94" fmla="*/ 554 w 779"/>
              <a:gd name="T95" fmla="*/ 203 h 567"/>
              <a:gd name="T96" fmla="*/ 611 w 779"/>
              <a:gd name="T97" fmla="*/ 194 h 567"/>
              <a:gd name="T98" fmla="*/ 564 w 779"/>
              <a:gd name="T99" fmla="*/ 202 h 567"/>
              <a:gd name="T100" fmla="*/ 405 w 779"/>
              <a:gd name="T101" fmla="*/ 183 h 567"/>
              <a:gd name="T102" fmla="*/ 631 w 779"/>
              <a:gd name="T103" fmla="*/ 204 h 567"/>
              <a:gd name="T104" fmla="*/ 390 w 779"/>
              <a:gd name="T105" fmla="*/ 259 h 567"/>
              <a:gd name="T106" fmla="*/ 394 w 779"/>
              <a:gd name="T107" fmla="*/ 259 h 567"/>
              <a:gd name="T108" fmla="*/ 582 w 779"/>
              <a:gd name="T109" fmla="*/ 24 h 567"/>
              <a:gd name="T110" fmla="*/ 547 w 779"/>
              <a:gd name="T111" fmla="*/ 205 h 567"/>
              <a:gd name="T112" fmla="*/ 345 w 779"/>
              <a:gd name="T113" fmla="*/ 289 h 567"/>
              <a:gd name="T114" fmla="*/ 560 w 779"/>
              <a:gd name="T115" fmla="*/ 260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79" h="567">
                <a:moveTo>
                  <a:pt x="453" y="391"/>
                </a:moveTo>
                <a:cubicBezTo>
                  <a:pt x="452" y="391"/>
                  <a:pt x="451" y="390"/>
                  <a:pt x="450" y="389"/>
                </a:cubicBezTo>
                <a:cubicBezTo>
                  <a:pt x="442" y="385"/>
                  <a:pt x="434" y="382"/>
                  <a:pt x="426" y="379"/>
                </a:cubicBezTo>
                <a:cubicBezTo>
                  <a:pt x="412" y="372"/>
                  <a:pt x="397" y="366"/>
                  <a:pt x="383" y="358"/>
                </a:cubicBezTo>
                <a:cubicBezTo>
                  <a:pt x="382" y="357"/>
                  <a:pt x="381" y="357"/>
                  <a:pt x="380" y="358"/>
                </a:cubicBezTo>
                <a:cubicBezTo>
                  <a:pt x="361" y="369"/>
                  <a:pt x="341" y="378"/>
                  <a:pt x="321" y="386"/>
                </a:cubicBezTo>
                <a:cubicBezTo>
                  <a:pt x="319" y="387"/>
                  <a:pt x="317" y="387"/>
                  <a:pt x="316" y="388"/>
                </a:cubicBezTo>
                <a:cubicBezTo>
                  <a:pt x="313" y="388"/>
                  <a:pt x="311" y="386"/>
                  <a:pt x="312" y="383"/>
                </a:cubicBezTo>
                <a:cubicBezTo>
                  <a:pt x="313" y="381"/>
                  <a:pt x="314" y="379"/>
                  <a:pt x="315" y="377"/>
                </a:cubicBezTo>
                <a:cubicBezTo>
                  <a:pt x="326" y="358"/>
                  <a:pt x="337" y="338"/>
                  <a:pt x="348" y="319"/>
                </a:cubicBezTo>
                <a:cubicBezTo>
                  <a:pt x="349" y="319"/>
                  <a:pt x="349" y="318"/>
                  <a:pt x="349" y="317"/>
                </a:cubicBezTo>
                <a:cubicBezTo>
                  <a:pt x="349" y="311"/>
                  <a:pt x="351" y="305"/>
                  <a:pt x="354" y="299"/>
                </a:cubicBezTo>
                <a:cubicBezTo>
                  <a:pt x="360" y="285"/>
                  <a:pt x="369" y="272"/>
                  <a:pt x="381" y="261"/>
                </a:cubicBezTo>
                <a:cubicBezTo>
                  <a:pt x="384" y="259"/>
                  <a:pt x="387" y="257"/>
                  <a:pt x="391" y="255"/>
                </a:cubicBezTo>
                <a:cubicBezTo>
                  <a:pt x="391" y="255"/>
                  <a:pt x="392" y="255"/>
                  <a:pt x="393" y="255"/>
                </a:cubicBezTo>
                <a:cubicBezTo>
                  <a:pt x="396" y="255"/>
                  <a:pt x="398" y="257"/>
                  <a:pt x="397" y="260"/>
                </a:cubicBezTo>
                <a:cubicBezTo>
                  <a:pt x="396" y="262"/>
                  <a:pt x="395" y="264"/>
                  <a:pt x="394" y="265"/>
                </a:cubicBezTo>
                <a:cubicBezTo>
                  <a:pt x="388" y="273"/>
                  <a:pt x="381" y="280"/>
                  <a:pt x="375" y="288"/>
                </a:cubicBezTo>
                <a:cubicBezTo>
                  <a:pt x="368" y="297"/>
                  <a:pt x="362" y="306"/>
                  <a:pt x="355" y="315"/>
                </a:cubicBezTo>
                <a:cubicBezTo>
                  <a:pt x="353" y="318"/>
                  <a:pt x="353" y="321"/>
                  <a:pt x="354" y="325"/>
                </a:cubicBezTo>
                <a:cubicBezTo>
                  <a:pt x="356" y="332"/>
                  <a:pt x="361" y="337"/>
                  <a:pt x="366" y="342"/>
                </a:cubicBezTo>
                <a:cubicBezTo>
                  <a:pt x="371" y="346"/>
                  <a:pt x="375" y="349"/>
                  <a:pt x="380" y="352"/>
                </a:cubicBezTo>
                <a:cubicBezTo>
                  <a:pt x="381" y="353"/>
                  <a:pt x="382" y="353"/>
                  <a:pt x="383" y="352"/>
                </a:cubicBezTo>
                <a:cubicBezTo>
                  <a:pt x="409" y="336"/>
                  <a:pt x="433" y="318"/>
                  <a:pt x="454" y="296"/>
                </a:cubicBezTo>
                <a:cubicBezTo>
                  <a:pt x="467" y="282"/>
                  <a:pt x="478" y="266"/>
                  <a:pt x="488" y="249"/>
                </a:cubicBezTo>
                <a:cubicBezTo>
                  <a:pt x="493" y="239"/>
                  <a:pt x="499" y="229"/>
                  <a:pt x="504" y="220"/>
                </a:cubicBezTo>
                <a:cubicBezTo>
                  <a:pt x="507" y="216"/>
                  <a:pt x="510" y="212"/>
                  <a:pt x="513" y="208"/>
                </a:cubicBezTo>
                <a:cubicBezTo>
                  <a:pt x="519" y="202"/>
                  <a:pt x="527" y="200"/>
                  <a:pt x="535" y="200"/>
                </a:cubicBezTo>
                <a:cubicBezTo>
                  <a:pt x="536" y="200"/>
                  <a:pt x="537" y="200"/>
                  <a:pt x="538" y="198"/>
                </a:cubicBezTo>
                <a:cubicBezTo>
                  <a:pt x="554" y="174"/>
                  <a:pt x="571" y="149"/>
                  <a:pt x="587" y="124"/>
                </a:cubicBezTo>
                <a:cubicBezTo>
                  <a:pt x="597" y="109"/>
                  <a:pt x="607" y="94"/>
                  <a:pt x="615" y="78"/>
                </a:cubicBezTo>
                <a:cubicBezTo>
                  <a:pt x="624" y="61"/>
                  <a:pt x="630" y="44"/>
                  <a:pt x="632" y="24"/>
                </a:cubicBezTo>
                <a:cubicBezTo>
                  <a:pt x="633" y="19"/>
                  <a:pt x="633" y="14"/>
                  <a:pt x="632" y="9"/>
                </a:cubicBezTo>
                <a:cubicBezTo>
                  <a:pt x="631" y="6"/>
                  <a:pt x="630" y="4"/>
                  <a:pt x="626" y="5"/>
                </a:cubicBezTo>
                <a:cubicBezTo>
                  <a:pt x="621" y="6"/>
                  <a:pt x="616" y="7"/>
                  <a:pt x="612" y="8"/>
                </a:cubicBezTo>
                <a:cubicBezTo>
                  <a:pt x="613" y="15"/>
                  <a:pt x="609" y="19"/>
                  <a:pt x="605" y="22"/>
                </a:cubicBezTo>
                <a:cubicBezTo>
                  <a:pt x="597" y="28"/>
                  <a:pt x="589" y="32"/>
                  <a:pt x="581" y="36"/>
                </a:cubicBezTo>
                <a:cubicBezTo>
                  <a:pt x="578" y="38"/>
                  <a:pt x="576" y="39"/>
                  <a:pt x="573" y="40"/>
                </a:cubicBezTo>
                <a:cubicBezTo>
                  <a:pt x="572" y="41"/>
                  <a:pt x="571" y="41"/>
                  <a:pt x="570" y="41"/>
                </a:cubicBezTo>
                <a:cubicBezTo>
                  <a:pt x="570" y="40"/>
                  <a:pt x="570" y="38"/>
                  <a:pt x="570" y="37"/>
                </a:cubicBezTo>
                <a:cubicBezTo>
                  <a:pt x="572" y="30"/>
                  <a:pt x="576" y="24"/>
                  <a:pt x="582" y="19"/>
                </a:cubicBezTo>
                <a:cubicBezTo>
                  <a:pt x="582" y="19"/>
                  <a:pt x="582" y="19"/>
                  <a:pt x="582" y="19"/>
                </a:cubicBezTo>
                <a:cubicBezTo>
                  <a:pt x="581" y="19"/>
                  <a:pt x="580" y="20"/>
                  <a:pt x="579" y="21"/>
                </a:cubicBezTo>
                <a:cubicBezTo>
                  <a:pt x="561" y="34"/>
                  <a:pt x="546" y="50"/>
                  <a:pt x="533" y="68"/>
                </a:cubicBezTo>
                <a:cubicBezTo>
                  <a:pt x="517" y="90"/>
                  <a:pt x="502" y="114"/>
                  <a:pt x="488" y="137"/>
                </a:cubicBezTo>
                <a:cubicBezTo>
                  <a:pt x="478" y="155"/>
                  <a:pt x="468" y="172"/>
                  <a:pt x="458" y="189"/>
                </a:cubicBezTo>
                <a:cubicBezTo>
                  <a:pt x="454" y="197"/>
                  <a:pt x="449" y="204"/>
                  <a:pt x="442" y="210"/>
                </a:cubicBezTo>
                <a:cubicBezTo>
                  <a:pt x="435" y="217"/>
                  <a:pt x="427" y="222"/>
                  <a:pt x="417" y="225"/>
                </a:cubicBezTo>
                <a:cubicBezTo>
                  <a:pt x="416" y="225"/>
                  <a:pt x="415" y="226"/>
                  <a:pt x="414" y="226"/>
                </a:cubicBezTo>
                <a:cubicBezTo>
                  <a:pt x="409" y="230"/>
                  <a:pt x="403" y="234"/>
                  <a:pt x="397" y="235"/>
                </a:cubicBezTo>
                <a:cubicBezTo>
                  <a:pt x="388" y="236"/>
                  <a:pt x="380" y="235"/>
                  <a:pt x="375" y="228"/>
                </a:cubicBezTo>
                <a:cubicBezTo>
                  <a:pt x="371" y="224"/>
                  <a:pt x="371" y="219"/>
                  <a:pt x="371" y="214"/>
                </a:cubicBezTo>
                <a:cubicBezTo>
                  <a:pt x="371" y="209"/>
                  <a:pt x="371" y="205"/>
                  <a:pt x="370" y="200"/>
                </a:cubicBezTo>
                <a:cubicBezTo>
                  <a:pt x="370" y="197"/>
                  <a:pt x="368" y="195"/>
                  <a:pt x="364" y="194"/>
                </a:cubicBezTo>
                <a:cubicBezTo>
                  <a:pt x="360" y="193"/>
                  <a:pt x="357" y="193"/>
                  <a:pt x="353" y="193"/>
                </a:cubicBezTo>
                <a:cubicBezTo>
                  <a:pt x="338" y="193"/>
                  <a:pt x="324" y="193"/>
                  <a:pt x="310" y="193"/>
                </a:cubicBezTo>
                <a:cubicBezTo>
                  <a:pt x="298" y="193"/>
                  <a:pt x="285" y="193"/>
                  <a:pt x="273" y="194"/>
                </a:cubicBezTo>
                <a:cubicBezTo>
                  <a:pt x="251" y="194"/>
                  <a:pt x="229" y="194"/>
                  <a:pt x="207" y="194"/>
                </a:cubicBezTo>
                <a:cubicBezTo>
                  <a:pt x="183" y="194"/>
                  <a:pt x="158" y="194"/>
                  <a:pt x="134" y="194"/>
                </a:cubicBezTo>
                <a:cubicBezTo>
                  <a:pt x="121" y="194"/>
                  <a:pt x="108" y="194"/>
                  <a:pt x="95" y="193"/>
                </a:cubicBezTo>
                <a:cubicBezTo>
                  <a:pt x="86" y="193"/>
                  <a:pt x="78" y="189"/>
                  <a:pt x="72" y="182"/>
                </a:cubicBezTo>
                <a:cubicBezTo>
                  <a:pt x="66" y="175"/>
                  <a:pt x="60" y="168"/>
                  <a:pt x="54" y="161"/>
                </a:cubicBezTo>
                <a:cubicBezTo>
                  <a:pt x="52" y="160"/>
                  <a:pt x="51" y="159"/>
                  <a:pt x="49" y="158"/>
                </a:cubicBezTo>
                <a:cubicBezTo>
                  <a:pt x="50" y="159"/>
                  <a:pt x="50" y="160"/>
                  <a:pt x="50" y="160"/>
                </a:cubicBezTo>
                <a:cubicBezTo>
                  <a:pt x="53" y="170"/>
                  <a:pt x="56" y="180"/>
                  <a:pt x="59" y="189"/>
                </a:cubicBezTo>
                <a:cubicBezTo>
                  <a:pt x="62" y="198"/>
                  <a:pt x="69" y="203"/>
                  <a:pt x="77" y="206"/>
                </a:cubicBezTo>
                <a:cubicBezTo>
                  <a:pt x="87" y="209"/>
                  <a:pt x="97" y="211"/>
                  <a:pt x="106" y="212"/>
                </a:cubicBezTo>
                <a:cubicBezTo>
                  <a:pt x="126" y="214"/>
                  <a:pt x="145" y="216"/>
                  <a:pt x="165" y="218"/>
                </a:cubicBezTo>
                <a:cubicBezTo>
                  <a:pt x="187" y="220"/>
                  <a:pt x="209" y="222"/>
                  <a:pt x="231" y="223"/>
                </a:cubicBezTo>
                <a:cubicBezTo>
                  <a:pt x="258" y="226"/>
                  <a:pt x="285" y="228"/>
                  <a:pt x="311" y="230"/>
                </a:cubicBezTo>
                <a:cubicBezTo>
                  <a:pt x="325" y="232"/>
                  <a:pt x="339" y="233"/>
                  <a:pt x="353" y="235"/>
                </a:cubicBezTo>
                <a:cubicBezTo>
                  <a:pt x="357" y="236"/>
                  <a:pt x="360" y="237"/>
                  <a:pt x="364" y="238"/>
                </a:cubicBezTo>
                <a:cubicBezTo>
                  <a:pt x="367" y="239"/>
                  <a:pt x="369" y="243"/>
                  <a:pt x="367" y="247"/>
                </a:cubicBezTo>
                <a:cubicBezTo>
                  <a:pt x="366" y="250"/>
                  <a:pt x="364" y="254"/>
                  <a:pt x="362" y="257"/>
                </a:cubicBezTo>
                <a:cubicBezTo>
                  <a:pt x="357" y="264"/>
                  <a:pt x="352" y="270"/>
                  <a:pt x="347" y="277"/>
                </a:cubicBezTo>
                <a:cubicBezTo>
                  <a:pt x="346" y="277"/>
                  <a:pt x="346" y="278"/>
                  <a:pt x="345" y="279"/>
                </a:cubicBezTo>
                <a:cubicBezTo>
                  <a:pt x="346" y="279"/>
                  <a:pt x="347" y="280"/>
                  <a:pt x="347" y="281"/>
                </a:cubicBezTo>
                <a:cubicBezTo>
                  <a:pt x="351" y="284"/>
                  <a:pt x="351" y="288"/>
                  <a:pt x="348" y="292"/>
                </a:cubicBezTo>
                <a:cubicBezTo>
                  <a:pt x="346" y="294"/>
                  <a:pt x="344" y="297"/>
                  <a:pt x="342" y="299"/>
                </a:cubicBezTo>
                <a:cubicBezTo>
                  <a:pt x="337" y="304"/>
                  <a:pt x="332" y="308"/>
                  <a:pt x="327" y="313"/>
                </a:cubicBezTo>
                <a:cubicBezTo>
                  <a:pt x="326" y="314"/>
                  <a:pt x="324" y="315"/>
                  <a:pt x="323" y="316"/>
                </a:cubicBezTo>
                <a:cubicBezTo>
                  <a:pt x="322" y="316"/>
                  <a:pt x="321" y="316"/>
                  <a:pt x="320" y="316"/>
                </a:cubicBezTo>
                <a:cubicBezTo>
                  <a:pt x="320" y="315"/>
                  <a:pt x="319" y="314"/>
                  <a:pt x="319" y="313"/>
                </a:cubicBezTo>
                <a:cubicBezTo>
                  <a:pt x="320" y="311"/>
                  <a:pt x="321" y="309"/>
                  <a:pt x="322" y="307"/>
                </a:cubicBezTo>
                <a:cubicBezTo>
                  <a:pt x="327" y="299"/>
                  <a:pt x="333" y="290"/>
                  <a:pt x="338" y="282"/>
                </a:cubicBezTo>
                <a:cubicBezTo>
                  <a:pt x="339" y="281"/>
                  <a:pt x="339" y="280"/>
                  <a:pt x="340" y="279"/>
                </a:cubicBezTo>
                <a:cubicBezTo>
                  <a:pt x="323" y="269"/>
                  <a:pt x="306" y="258"/>
                  <a:pt x="288" y="247"/>
                </a:cubicBezTo>
                <a:cubicBezTo>
                  <a:pt x="288" y="249"/>
                  <a:pt x="289" y="250"/>
                  <a:pt x="289" y="252"/>
                </a:cubicBezTo>
                <a:cubicBezTo>
                  <a:pt x="293" y="265"/>
                  <a:pt x="297" y="277"/>
                  <a:pt x="300" y="290"/>
                </a:cubicBezTo>
                <a:cubicBezTo>
                  <a:pt x="302" y="298"/>
                  <a:pt x="304" y="307"/>
                  <a:pt x="305" y="316"/>
                </a:cubicBezTo>
                <a:cubicBezTo>
                  <a:pt x="306" y="320"/>
                  <a:pt x="306" y="325"/>
                  <a:pt x="304" y="330"/>
                </a:cubicBezTo>
                <a:cubicBezTo>
                  <a:pt x="302" y="336"/>
                  <a:pt x="298" y="339"/>
                  <a:pt x="291" y="339"/>
                </a:cubicBezTo>
                <a:cubicBezTo>
                  <a:pt x="285" y="339"/>
                  <a:pt x="279" y="338"/>
                  <a:pt x="273" y="337"/>
                </a:cubicBezTo>
                <a:cubicBezTo>
                  <a:pt x="258" y="334"/>
                  <a:pt x="244" y="331"/>
                  <a:pt x="229" y="328"/>
                </a:cubicBezTo>
                <a:cubicBezTo>
                  <a:pt x="218" y="326"/>
                  <a:pt x="207" y="325"/>
                  <a:pt x="196" y="325"/>
                </a:cubicBezTo>
                <a:cubicBezTo>
                  <a:pt x="195" y="325"/>
                  <a:pt x="193" y="325"/>
                  <a:pt x="191" y="325"/>
                </a:cubicBezTo>
                <a:cubicBezTo>
                  <a:pt x="191" y="325"/>
                  <a:pt x="191" y="325"/>
                  <a:pt x="191" y="326"/>
                </a:cubicBezTo>
                <a:cubicBezTo>
                  <a:pt x="192" y="326"/>
                  <a:pt x="193" y="327"/>
                  <a:pt x="194" y="327"/>
                </a:cubicBezTo>
                <a:cubicBezTo>
                  <a:pt x="207" y="332"/>
                  <a:pt x="219" y="337"/>
                  <a:pt x="231" y="341"/>
                </a:cubicBezTo>
                <a:cubicBezTo>
                  <a:pt x="254" y="349"/>
                  <a:pt x="277" y="356"/>
                  <a:pt x="301" y="363"/>
                </a:cubicBezTo>
                <a:cubicBezTo>
                  <a:pt x="307" y="365"/>
                  <a:pt x="307" y="365"/>
                  <a:pt x="311" y="359"/>
                </a:cubicBezTo>
                <a:cubicBezTo>
                  <a:pt x="315" y="350"/>
                  <a:pt x="319" y="342"/>
                  <a:pt x="324" y="333"/>
                </a:cubicBezTo>
                <a:cubicBezTo>
                  <a:pt x="324" y="333"/>
                  <a:pt x="324" y="332"/>
                  <a:pt x="325" y="332"/>
                </a:cubicBezTo>
                <a:cubicBezTo>
                  <a:pt x="325" y="331"/>
                  <a:pt x="326" y="331"/>
                  <a:pt x="327" y="331"/>
                </a:cubicBezTo>
                <a:cubicBezTo>
                  <a:pt x="327" y="331"/>
                  <a:pt x="327" y="332"/>
                  <a:pt x="328" y="333"/>
                </a:cubicBezTo>
                <a:cubicBezTo>
                  <a:pt x="328" y="333"/>
                  <a:pt x="327" y="334"/>
                  <a:pt x="327" y="334"/>
                </a:cubicBezTo>
                <a:cubicBezTo>
                  <a:pt x="323" y="343"/>
                  <a:pt x="319" y="351"/>
                  <a:pt x="315" y="359"/>
                </a:cubicBezTo>
                <a:cubicBezTo>
                  <a:pt x="314" y="361"/>
                  <a:pt x="312" y="363"/>
                  <a:pt x="311" y="365"/>
                </a:cubicBezTo>
                <a:cubicBezTo>
                  <a:pt x="309" y="367"/>
                  <a:pt x="307" y="368"/>
                  <a:pt x="304" y="367"/>
                </a:cubicBezTo>
                <a:cubicBezTo>
                  <a:pt x="297" y="365"/>
                  <a:pt x="290" y="363"/>
                  <a:pt x="283" y="361"/>
                </a:cubicBezTo>
                <a:cubicBezTo>
                  <a:pt x="262" y="355"/>
                  <a:pt x="242" y="348"/>
                  <a:pt x="221" y="341"/>
                </a:cubicBezTo>
                <a:cubicBezTo>
                  <a:pt x="211" y="338"/>
                  <a:pt x="202" y="334"/>
                  <a:pt x="193" y="331"/>
                </a:cubicBezTo>
                <a:cubicBezTo>
                  <a:pt x="191" y="330"/>
                  <a:pt x="189" y="329"/>
                  <a:pt x="188" y="328"/>
                </a:cubicBezTo>
                <a:cubicBezTo>
                  <a:pt x="186" y="326"/>
                  <a:pt x="186" y="323"/>
                  <a:pt x="189" y="322"/>
                </a:cubicBezTo>
                <a:cubicBezTo>
                  <a:pt x="192" y="321"/>
                  <a:pt x="196" y="321"/>
                  <a:pt x="199" y="321"/>
                </a:cubicBezTo>
                <a:cubicBezTo>
                  <a:pt x="215" y="322"/>
                  <a:pt x="231" y="324"/>
                  <a:pt x="247" y="328"/>
                </a:cubicBezTo>
                <a:cubicBezTo>
                  <a:pt x="259" y="330"/>
                  <a:pt x="271" y="333"/>
                  <a:pt x="283" y="335"/>
                </a:cubicBezTo>
                <a:cubicBezTo>
                  <a:pt x="285" y="336"/>
                  <a:pt x="287" y="336"/>
                  <a:pt x="289" y="336"/>
                </a:cubicBezTo>
                <a:cubicBezTo>
                  <a:pt x="298" y="336"/>
                  <a:pt x="302" y="332"/>
                  <a:pt x="302" y="323"/>
                </a:cubicBezTo>
                <a:cubicBezTo>
                  <a:pt x="302" y="315"/>
                  <a:pt x="301" y="306"/>
                  <a:pt x="299" y="298"/>
                </a:cubicBezTo>
                <a:cubicBezTo>
                  <a:pt x="294" y="283"/>
                  <a:pt x="290" y="268"/>
                  <a:pt x="286" y="252"/>
                </a:cubicBezTo>
                <a:cubicBezTo>
                  <a:pt x="285" y="251"/>
                  <a:pt x="285" y="249"/>
                  <a:pt x="285" y="247"/>
                </a:cubicBezTo>
                <a:cubicBezTo>
                  <a:pt x="285" y="244"/>
                  <a:pt x="287" y="243"/>
                  <a:pt x="290" y="244"/>
                </a:cubicBezTo>
                <a:cubicBezTo>
                  <a:pt x="291" y="244"/>
                  <a:pt x="291" y="245"/>
                  <a:pt x="292" y="245"/>
                </a:cubicBezTo>
                <a:cubicBezTo>
                  <a:pt x="307" y="255"/>
                  <a:pt x="323" y="264"/>
                  <a:pt x="338" y="274"/>
                </a:cubicBezTo>
                <a:cubicBezTo>
                  <a:pt x="339" y="275"/>
                  <a:pt x="341" y="276"/>
                  <a:pt x="342" y="277"/>
                </a:cubicBezTo>
                <a:cubicBezTo>
                  <a:pt x="342" y="276"/>
                  <a:pt x="343" y="276"/>
                  <a:pt x="343" y="276"/>
                </a:cubicBezTo>
                <a:cubicBezTo>
                  <a:pt x="349" y="268"/>
                  <a:pt x="355" y="260"/>
                  <a:pt x="361" y="252"/>
                </a:cubicBezTo>
                <a:cubicBezTo>
                  <a:pt x="362" y="250"/>
                  <a:pt x="363" y="248"/>
                  <a:pt x="364" y="246"/>
                </a:cubicBezTo>
                <a:cubicBezTo>
                  <a:pt x="365" y="243"/>
                  <a:pt x="365" y="242"/>
                  <a:pt x="362" y="241"/>
                </a:cubicBezTo>
                <a:cubicBezTo>
                  <a:pt x="358" y="240"/>
                  <a:pt x="355" y="239"/>
                  <a:pt x="351" y="238"/>
                </a:cubicBezTo>
                <a:cubicBezTo>
                  <a:pt x="335" y="236"/>
                  <a:pt x="319" y="235"/>
                  <a:pt x="303" y="233"/>
                </a:cubicBezTo>
                <a:cubicBezTo>
                  <a:pt x="286" y="231"/>
                  <a:pt x="268" y="230"/>
                  <a:pt x="251" y="228"/>
                </a:cubicBezTo>
                <a:cubicBezTo>
                  <a:pt x="232" y="227"/>
                  <a:pt x="213" y="225"/>
                  <a:pt x="195" y="224"/>
                </a:cubicBezTo>
                <a:cubicBezTo>
                  <a:pt x="167" y="221"/>
                  <a:pt x="139" y="219"/>
                  <a:pt x="112" y="216"/>
                </a:cubicBezTo>
                <a:cubicBezTo>
                  <a:pt x="100" y="215"/>
                  <a:pt x="89" y="213"/>
                  <a:pt x="78" y="210"/>
                </a:cubicBezTo>
                <a:cubicBezTo>
                  <a:pt x="66" y="206"/>
                  <a:pt x="58" y="199"/>
                  <a:pt x="55" y="188"/>
                </a:cubicBezTo>
                <a:cubicBezTo>
                  <a:pt x="52" y="179"/>
                  <a:pt x="49" y="170"/>
                  <a:pt x="46" y="161"/>
                </a:cubicBezTo>
                <a:cubicBezTo>
                  <a:pt x="46" y="160"/>
                  <a:pt x="46" y="159"/>
                  <a:pt x="46" y="158"/>
                </a:cubicBezTo>
                <a:cubicBezTo>
                  <a:pt x="46" y="156"/>
                  <a:pt x="47" y="155"/>
                  <a:pt x="48" y="154"/>
                </a:cubicBezTo>
                <a:cubicBezTo>
                  <a:pt x="49" y="154"/>
                  <a:pt x="51" y="154"/>
                  <a:pt x="51" y="155"/>
                </a:cubicBezTo>
                <a:cubicBezTo>
                  <a:pt x="55" y="158"/>
                  <a:pt x="59" y="162"/>
                  <a:pt x="63" y="166"/>
                </a:cubicBezTo>
                <a:cubicBezTo>
                  <a:pt x="67" y="170"/>
                  <a:pt x="71" y="175"/>
                  <a:pt x="75" y="180"/>
                </a:cubicBezTo>
                <a:cubicBezTo>
                  <a:pt x="80" y="187"/>
                  <a:pt x="87" y="190"/>
                  <a:pt x="96" y="190"/>
                </a:cubicBezTo>
                <a:cubicBezTo>
                  <a:pt x="103" y="190"/>
                  <a:pt x="111" y="191"/>
                  <a:pt x="119" y="191"/>
                </a:cubicBezTo>
                <a:cubicBezTo>
                  <a:pt x="141" y="191"/>
                  <a:pt x="164" y="191"/>
                  <a:pt x="186" y="191"/>
                </a:cubicBezTo>
                <a:cubicBezTo>
                  <a:pt x="207" y="191"/>
                  <a:pt x="228" y="191"/>
                  <a:pt x="250" y="191"/>
                </a:cubicBezTo>
                <a:cubicBezTo>
                  <a:pt x="262" y="190"/>
                  <a:pt x="273" y="190"/>
                  <a:pt x="285" y="190"/>
                </a:cubicBezTo>
                <a:cubicBezTo>
                  <a:pt x="306" y="190"/>
                  <a:pt x="327" y="189"/>
                  <a:pt x="348" y="189"/>
                </a:cubicBezTo>
                <a:cubicBezTo>
                  <a:pt x="352" y="189"/>
                  <a:pt x="356" y="189"/>
                  <a:pt x="361" y="190"/>
                </a:cubicBezTo>
                <a:cubicBezTo>
                  <a:pt x="370" y="191"/>
                  <a:pt x="374" y="195"/>
                  <a:pt x="374" y="204"/>
                </a:cubicBezTo>
                <a:cubicBezTo>
                  <a:pt x="374" y="209"/>
                  <a:pt x="374" y="214"/>
                  <a:pt x="375" y="219"/>
                </a:cubicBezTo>
                <a:cubicBezTo>
                  <a:pt x="375" y="226"/>
                  <a:pt x="381" y="231"/>
                  <a:pt x="388" y="232"/>
                </a:cubicBezTo>
                <a:cubicBezTo>
                  <a:pt x="395" y="232"/>
                  <a:pt x="402" y="231"/>
                  <a:pt x="406" y="227"/>
                </a:cubicBezTo>
                <a:cubicBezTo>
                  <a:pt x="404" y="227"/>
                  <a:pt x="403" y="227"/>
                  <a:pt x="401" y="227"/>
                </a:cubicBezTo>
                <a:cubicBezTo>
                  <a:pt x="391" y="227"/>
                  <a:pt x="384" y="221"/>
                  <a:pt x="381" y="212"/>
                </a:cubicBezTo>
                <a:cubicBezTo>
                  <a:pt x="379" y="206"/>
                  <a:pt x="377" y="200"/>
                  <a:pt x="376" y="193"/>
                </a:cubicBezTo>
                <a:cubicBezTo>
                  <a:pt x="375" y="190"/>
                  <a:pt x="376" y="187"/>
                  <a:pt x="379" y="185"/>
                </a:cubicBezTo>
                <a:cubicBezTo>
                  <a:pt x="385" y="181"/>
                  <a:pt x="391" y="177"/>
                  <a:pt x="397" y="173"/>
                </a:cubicBezTo>
                <a:cubicBezTo>
                  <a:pt x="399" y="172"/>
                  <a:pt x="400" y="170"/>
                  <a:pt x="400" y="168"/>
                </a:cubicBezTo>
                <a:cubicBezTo>
                  <a:pt x="401" y="165"/>
                  <a:pt x="403" y="161"/>
                  <a:pt x="406" y="159"/>
                </a:cubicBezTo>
                <a:cubicBezTo>
                  <a:pt x="410" y="154"/>
                  <a:pt x="416" y="153"/>
                  <a:pt x="423" y="156"/>
                </a:cubicBezTo>
                <a:cubicBezTo>
                  <a:pt x="432" y="161"/>
                  <a:pt x="437" y="169"/>
                  <a:pt x="438" y="179"/>
                </a:cubicBezTo>
                <a:cubicBezTo>
                  <a:pt x="440" y="190"/>
                  <a:pt x="437" y="201"/>
                  <a:pt x="430" y="210"/>
                </a:cubicBezTo>
                <a:cubicBezTo>
                  <a:pt x="428" y="213"/>
                  <a:pt x="425" y="216"/>
                  <a:pt x="423" y="219"/>
                </a:cubicBezTo>
                <a:cubicBezTo>
                  <a:pt x="429" y="217"/>
                  <a:pt x="434" y="213"/>
                  <a:pt x="438" y="209"/>
                </a:cubicBezTo>
                <a:cubicBezTo>
                  <a:pt x="445" y="203"/>
                  <a:pt x="451" y="195"/>
                  <a:pt x="455" y="187"/>
                </a:cubicBezTo>
                <a:cubicBezTo>
                  <a:pt x="467" y="167"/>
                  <a:pt x="479" y="147"/>
                  <a:pt x="491" y="126"/>
                </a:cubicBezTo>
                <a:cubicBezTo>
                  <a:pt x="505" y="103"/>
                  <a:pt x="519" y="79"/>
                  <a:pt x="536" y="58"/>
                </a:cubicBezTo>
                <a:cubicBezTo>
                  <a:pt x="548" y="43"/>
                  <a:pt x="561" y="29"/>
                  <a:pt x="577" y="18"/>
                </a:cubicBezTo>
                <a:cubicBezTo>
                  <a:pt x="583" y="13"/>
                  <a:pt x="591" y="8"/>
                  <a:pt x="599" y="6"/>
                </a:cubicBezTo>
                <a:cubicBezTo>
                  <a:pt x="602" y="6"/>
                  <a:pt x="605" y="6"/>
                  <a:pt x="608" y="6"/>
                </a:cubicBezTo>
                <a:cubicBezTo>
                  <a:pt x="609" y="6"/>
                  <a:pt x="610" y="6"/>
                  <a:pt x="611" y="6"/>
                </a:cubicBezTo>
                <a:cubicBezTo>
                  <a:pt x="615" y="4"/>
                  <a:pt x="619" y="3"/>
                  <a:pt x="623" y="2"/>
                </a:cubicBezTo>
                <a:cubicBezTo>
                  <a:pt x="623" y="2"/>
                  <a:pt x="624" y="2"/>
                  <a:pt x="624" y="2"/>
                </a:cubicBezTo>
                <a:cubicBezTo>
                  <a:pt x="631" y="0"/>
                  <a:pt x="635" y="3"/>
                  <a:pt x="636" y="10"/>
                </a:cubicBezTo>
                <a:cubicBezTo>
                  <a:pt x="637" y="18"/>
                  <a:pt x="636" y="25"/>
                  <a:pt x="635" y="32"/>
                </a:cubicBezTo>
                <a:cubicBezTo>
                  <a:pt x="631" y="54"/>
                  <a:pt x="623" y="73"/>
                  <a:pt x="612" y="92"/>
                </a:cubicBezTo>
                <a:cubicBezTo>
                  <a:pt x="599" y="113"/>
                  <a:pt x="585" y="133"/>
                  <a:pt x="572" y="154"/>
                </a:cubicBezTo>
                <a:cubicBezTo>
                  <a:pt x="562" y="168"/>
                  <a:pt x="552" y="183"/>
                  <a:pt x="542" y="198"/>
                </a:cubicBezTo>
                <a:cubicBezTo>
                  <a:pt x="542" y="198"/>
                  <a:pt x="542" y="199"/>
                  <a:pt x="541" y="200"/>
                </a:cubicBezTo>
                <a:cubicBezTo>
                  <a:pt x="544" y="201"/>
                  <a:pt x="546" y="201"/>
                  <a:pt x="549" y="202"/>
                </a:cubicBezTo>
                <a:cubicBezTo>
                  <a:pt x="549" y="202"/>
                  <a:pt x="550" y="202"/>
                  <a:pt x="550" y="201"/>
                </a:cubicBezTo>
                <a:cubicBezTo>
                  <a:pt x="555" y="197"/>
                  <a:pt x="561" y="197"/>
                  <a:pt x="567" y="199"/>
                </a:cubicBezTo>
                <a:cubicBezTo>
                  <a:pt x="572" y="200"/>
                  <a:pt x="577" y="202"/>
                  <a:pt x="582" y="204"/>
                </a:cubicBezTo>
                <a:cubicBezTo>
                  <a:pt x="588" y="206"/>
                  <a:pt x="588" y="206"/>
                  <a:pt x="589" y="201"/>
                </a:cubicBezTo>
                <a:cubicBezTo>
                  <a:pt x="592" y="192"/>
                  <a:pt x="599" y="187"/>
                  <a:pt x="607" y="183"/>
                </a:cubicBezTo>
                <a:cubicBezTo>
                  <a:pt x="611" y="182"/>
                  <a:pt x="613" y="183"/>
                  <a:pt x="614" y="188"/>
                </a:cubicBezTo>
                <a:cubicBezTo>
                  <a:pt x="614" y="190"/>
                  <a:pt x="614" y="192"/>
                  <a:pt x="615" y="195"/>
                </a:cubicBezTo>
                <a:cubicBezTo>
                  <a:pt x="616" y="201"/>
                  <a:pt x="622" y="206"/>
                  <a:pt x="629" y="206"/>
                </a:cubicBezTo>
                <a:cubicBezTo>
                  <a:pt x="628" y="205"/>
                  <a:pt x="627" y="205"/>
                  <a:pt x="626" y="204"/>
                </a:cubicBezTo>
                <a:cubicBezTo>
                  <a:pt x="624" y="202"/>
                  <a:pt x="621" y="201"/>
                  <a:pt x="619" y="198"/>
                </a:cubicBezTo>
                <a:cubicBezTo>
                  <a:pt x="616" y="195"/>
                  <a:pt x="615" y="190"/>
                  <a:pt x="617" y="185"/>
                </a:cubicBezTo>
                <a:cubicBezTo>
                  <a:pt x="620" y="181"/>
                  <a:pt x="624" y="179"/>
                  <a:pt x="629" y="180"/>
                </a:cubicBezTo>
                <a:cubicBezTo>
                  <a:pt x="637" y="180"/>
                  <a:pt x="644" y="187"/>
                  <a:pt x="646" y="195"/>
                </a:cubicBezTo>
                <a:cubicBezTo>
                  <a:pt x="646" y="200"/>
                  <a:pt x="643" y="205"/>
                  <a:pt x="637" y="208"/>
                </a:cubicBezTo>
                <a:cubicBezTo>
                  <a:pt x="635" y="209"/>
                  <a:pt x="635" y="210"/>
                  <a:pt x="634" y="211"/>
                </a:cubicBezTo>
                <a:cubicBezTo>
                  <a:pt x="633" y="214"/>
                  <a:pt x="632" y="217"/>
                  <a:pt x="630" y="219"/>
                </a:cubicBezTo>
                <a:cubicBezTo>
                  <a:pt x="630" y="220"/>
                  <a:pt x="629" y="221"/>
                  <a:pt x="628" y="222"/>
                </a:cubicBezTo>
                <a:cubicBezTo>
                  <a:pt x="633" y="223"/>
                  <a:pt x="637" y="224"/>
                  <a:pt x="641" y="225"/>
                </a:cubicBezTo>
                <a:cubicBezTo>
                  <a:pt x="664" y="231"/>
                  <a:pt x="686" y="237"/>
                  <a:pt x="708" y="242"/>
                </a:cubicBezTo>
                <a:cubicBezTo>
                  <a:pt x="722" y="246"/>
                  <a:pt x="736" y="250"/>
                  <a:pt x="751" y="253"/>
                </a:cubicBezTo>
                <a:cubicBezTo>
                  <a:pt x="763" y="256"/>
                  <a:pt x="762" y="254"/>
                  <a:pt x="768" y="247"/>
                </a:cubicBezTo>
                <a:cubicBezTo>
                  <a:pt x="769" y="244"/>
                  <a:pt x="771" y="242"/>
                  <a:pt x="773" y="240"/>
                </a:cubicBezTo>
                <a:cubicBezTo>
                  <a:pt x="774" y="239"/>
                  <a:pt x="776" y="238"/>
                  <a:pt x="777" y="239"/>
                </a:cubicBezTo>
                <a:cubicBezTo>
                  <a:pt x="779" y="239"/>
                  <a:pt x="779" y="240"/>
                  <a:pt x="779" y="242"/>
                </a:cubicBezTo>
                <a:cubicBezTo>
                  <a:pt x="778" y="246"/>
                  <a:pt x="778" y="250"/>
                  <a:pt x="778" y="254"/>
                </a:cubicBezTo>
                <a:cubicBezTo>
                  <a:pt x="777" y="258"/>
                  <a:pt x="776" y="262"/>
                  <a:pt x="775" y="266"/>
                </a:cubicBezTo>
                <a:cubicBezTo>
                  <a:pt x="774" y="274"/>
                  <a:pt x="769" y="278"/>
                  <a:pt x="762" y="279"/>
                </a:cubicBezTo>
                <a:cubicBezTo>
                  <a:pt x="752" y="281"/>
                  <a:pt x="742" y="281"/>
                  <a:pt x="733" y="281"/>
                </a:cubicBezTo>
                <a:cubicBezTo>
                  <a:pt x="714" y="280"/>
                  <a:pt x="696" y="279"/>
                  <a:pt x="677" y="277"/>
                </a:cubicBezTo>
                <a:cubicBezTo>
                  <a:pt x="658" y="275"/>
                  <a:pt x="640" y="273"/>
                  <a:pt x="621" y="271"/>
                </a:cubicBezTo>
                <a:cubicBezTo>
                  <a:pt x="612" y="270"/>
                  <a:pt x="604" y="269"/>
                  <a:pt x="596" y="268"/>
                </a:cubicBezTo>
                <a:cubicBezTo>
                  <a:pt x="594" y="268"/>
                  <a:pt x="593" y="268"/>
                  <a:pt x="593" y="269"/>
                </a:cubicBezTo>
                <a:cubicBezTo>
                  <a:pt x="591" y="271"/>
                  <a:pt x="590" y="272"/>
                  <a:pt x="589" y="273"/>
                </a:cubicBezTo>
                <a:cubicBezTo>
                  <a:pt x="583" y="279"/>
                  <a:pt x="576" y="277"/>
                  <a:pt x="574" y="269"/>
                </a:cubicBezTo>
                <a:cubicBezTo>
                  <a:pt x="573" y="265"/>
                  <a:pt x="573" y="265"/>
                  <a:pt x="569" y="265"/>
                </a:cubicBezTo>
                <a:cubicBezTo>
                  <a:pt x="565" y="264"/>
                  <a:pt x="561" y="264"/>
                  <a:pt x="558" y="264"/>
                </a:cubicBezTo>
                <a:cubicBezTo>
                  <a:pt x="555" y="263"/>
                  <a:pt x="554" y="264"/>
                  <a:pt x="552" y="265"/>
                </a:cubicBezTo>
                <a:cubicBezTo>
                  <a:pt x="536" y="272"/>
                  <a:pt x="519" y="273"/>
                  <a:pt x="502" y="271"/>
                </a:cubicBezTo>
                <a:cubicBezTo>
                  <a:pt x="501" y="271"/>
                  <a:pt x="499" y="270"/>
                  <a:pt x="498" y="270"/>
                </a:cubicBezTo>
                <a:cubicBezTo>
                  <a:pt x="497" y="269"/>
                  <a:pt x="496" y="268"/>
                  <a:pt x="496" y="267"/>
                </a:cubicBezTo>
                <a:cubicBezTo>
                  <a:pt x="495" y="265"/>
                  <a:pt x="496" y="264"/>
                  <a:pt x="498" y="263"/>
                </a:cubicBezTo>
                <a:cubicBezTo>
                  <a:pt x="500" y="263"/>
                  <a:pt x="503" y="262"/>
                  <a:pt x="505" y="262"/>
                </a:cubicBezTo>
                <a:cubicBezTo>
                  <a:pt x="519" y="259"/>
                  <a:pt x="533" y="259"/>
                  <a:pt x="548" y="260"/>
                </a:cubicBezTo>
                <a:cubicBezTo>
                  <a:pt x="553" y="260"/>
                  <a:pt x="556" y="259"/>
                  <a:pt x="560" y="256"/>
                </a:cubicBezTo>
                <a:cubicBezTo>
                  <a:pt x="566" y="251"/>
                  <a:pt x="571" y="245"/>
                  <a:pt x="575" y="238"/>
                </a:cubicBezTo>
                <a:cubicBezTo>
                  <a:pt x="577" y="234"/>
                  <a:pt x="580" y="231"/>
                  <a:pt x="582" y="227"/>
                </a:cubicBezTo>
                <a:cubicBezTo>
                  <a:pt x="583" y="226"/>
                  <a:pt x="584" y="224"/>
                  <a:pt x="586" y="225"/>
                </a:cubicBezTo>
                <a:cubicBezTo>
                  <a:pt x="588" y="226"/>
                  <a:pt x="587" y="228"/>
                  <a:pt x="587" y="230"/>
                </a:cubicBezTo>
                <a:cubicBezTo>
                  <a:pt x="585" y="236"/>
                  <a:pt x="582" y="242"/>
                  <a:pt x="580" y="248"/>
                </a:cubicBezTo>
                <a:cubicBezTo>
                  <a:pt x="579" y="252"/>
                  <a:pt x="578" y="256"/>
                  <a:pt x="577" y="260"/>
                </a:cubicBezTo>
                <a:cubicBezTo>
                  <a:pt x="577" y="261"/>
                  <a:pt x="577" y="261"/>
                  <a:pt x="577" y="262"/>
                </a:cubicBezTo>
                <a:cubicBezTo>
                  <a:pt x="582" y="263"/>
                  <a:pt x="587" y="263"/>
                  <a:pt x="592" y="264"/>
                </a:cubicBezTo>
                <a:cubicBezTo>
                  <a:pt x="592" y="264"/>
                  <a:pt x="593" y="263"/>
                  <a:pt x="593" y="263"/>
                </a:cubicBezTo>
                <a:cubicBezTo>
                  <a:pt x="597" y="257"/>
                  <a:pt x="601" y="251"/>
                  <a:pt x="605" y="245"/>
                </a:cubicBezTo>
                <a:cubicBezTo>
                  <a:pt x="610" y="239"/>
                  <a:pt x="615" y="233"/>
                  <a:pt x="620" y="226"/>
                </a:cubicBezTo>
                <a:cubicBezTo>
                  <a:pt x="621" y="226"/>
                  <a:pt x="621" y="225"/>
                  <a:pt x="622" y="224"/>
                </a:cubicBezTo>
                <a:cubicBezTo>
                  <a:pt x="617" y="223"/>
                  <a:pt x="613" y="222"/>
                  <a:pt x="609" y="221"/>
                </a:cubicBezTo>
                <a:cubicBezTo>
                  <a:pt x="590" y="216"/>
                  <a:pt x="572" y="211"/>
                  <a:pt x="553" y="206"/>
                </a:cubicBezTo>
                <a:cubicBezTo>
                  <a:pt x="551" y="206"/>
                  <a:pt x="550" y="206"/>
                  <a:pt x="549" y="208"/>
                </a:cubicBezTo>
                <a:cubicBezTo>
                  <a:pt x="544" y="215"/>
                  <a:pt x="538" y="222"/>
                  <a:pt x="533" y="228"/>
                </a:cubicBezTo>
                <a:cubicBezTo>
                  <a:pt x="530" y="231"/>
                  <a:pt x="527" y="234"/>
                  <a:pt x="524" y="237"/>
                </a:cubicBezTo>
                <a:cubicBezTo>
                  <a:pt x="523" y="238"/>
                  <a:pt x="522" y="239"/>
                  <a:pt x="521" y="240"/>
                </a:cubicBezTo>
                <a:cubicBezTo>
                  <a:pt x="520" y="241"/>
                  <a:pt x="518" y="242"/>
                  <a:pt x="517" y="240"/>
                </a:cubicBezTo>
                <a:cubicBezTo>
                  <a:pt x="515" y="239"/>
                  <a:pt x="516" y="237"/>
                  <a:pt x="516" y="236"/>
                </a:cubicBezTo>
                <a:cubicBezTo>
                  <a:pt x="520" y="230"/>
                  <a:pt x="523" y="223"/>
                  <a:pt x="527" y="217"/>
                </a:cubicBezTo>
                <a:cubicBezTo>
                  <a:pt x="529" y="212"/>
                  <a:pt x="532" y="208"/>
                  <a:pt x="534" y="203"/>
                </a:cubicBezTo>
                <a:cubicBezTo>
                  <a:pt x="532" y="203"/>
                  <a:pt x="529" y="203"/>
                  <a:pt x="527" y="204"/>
                </a:cubicBezTo>
                <a:cubicBezTo>
                  <a:pt x="520" y="206"/>
                  <a:pt x="516" y="210"/>
                  <a:pt x="512" y="215"/>
                </a:cubicBezTo>
                <a:cubicBezTo>
                  <a:pt x="505" y="224"/>
                  <a:pt x="499" y="235"/>
                  <a:pt x="494" y="245"/>
                </a:cubicBezTo>
                <a:cubicBezTo>
                  <a:pt x="486" y="260"/>
                  <a:pt x="477" y="274"/>
                  <a:pt x="466" y="287"/>
                </a:cubicBezTo>
                <a:cubicBezTo>
                  <a:pt x="455" y="300"/>
                  <a:pt x="443" y="312"/>
                  <a:pt x="429" y="324"/>
                </a:cubicBezTo>
                <a:cubicBezTo>
                  <a:pt x="416" y="334"/>
                  <a:pt x="402" y="344"/>
                  <a:pt x="387" y="353"/>
                </a:cubicBezTo>
                <a:cubicBezTo>
                  <a:pt x="387" y="354"/>
                  <a:pt x="386" y="354"/>
                  <a:pt x="385" y="355"/>
                </a:cubicBezTo>
                <a:cubicBezTo>
                  <a:pt x="386" y="355"/>
                  <a:pt x="386" y="356"/>
                  <a:pt x="387" y="356"/>
                </a:cubicBezTo>
                <a:cubicBezTo>
                  <a:pt x="402" y="364"/>
                  <a:pt x="418" y="371"/>
                  <a:pt x="434" y="378"/>
                </a:cubicBezTo>
                <a:cubicBezTo>
                  <a:pt x="439" y="380"/>
                  <a:pt x="445" y="383"/>
                  <a:pt x="450" y="385"/>
                </a:cubicBezTo>
                <a:cubicBezTo>
                  <a:pt x="452" y="386"/>
                  <a:pt x="453" y="387"/>
                  <a:pt x="455" y="388"/>
                </a:cubicBezTo>
                <a:cubicBezTo>
                  <a:pt x="456" y="389"/>
                  <a:pt x="457" y="391"/>
                  <a:pt x="456" y="393"/>
                </a:cubicBezTo>
                <a:cubicBezTo>
                  <a:pt x="456" y="395"/>
                  <a:pt x="454" y="395"/>
                  <a:pt x="453" y="396"/>
                </a:cubicBezTo>
                <a:cubicBezTo>
                  <a:pt x="449" y="396"/>
                  <a:pt x="445" y="396"/>
                  <a:pt x="442" y="395"/>
                </a:cubicBezTo>
                <a:cubicBezTo>
                  <a:pt x="424" y="393"/>
                  <a:pt x="408" y="388"/>
                  <a:pt x="391" y="383"/>
                </a:cubicBezTo>
                <a:cubicBezTo>
                  <a:pt x="383" y="381"/>
                  <a:pt x="375" y="379"/>
                  <a:pt x="367" y="377"/>
                </a:cubicBezTo>
                <a:cubicBezTo>
                  <a:pt x="366" y="377"/>
                  <a:pt x="365" y="377"/>
                  <a:pt x="364" y="377"/>
                </a:cubicBezTo>
                <a:cubicBezTo>
                  <a:pt x="351" y="382"/>
                  <a:pt x="338" y="386"/>
                  <a:pt x="326" y="392"/>
                </a:cubicBezTo>
                <a:cubicBezTo>
                  <a:pt x="318" y="396"/>
                  <a:pt x="312" y="401"/>
                  <a:pt x="306" y="407"/>
                </a:cubicBezTo>
                <a:cubicBezTo>
                  <a:pt x="300" y="414"/>
                  <a:pt x="299" y="422"/>
                  <a:pt x="300" y="431"/>
                </a:cubicBezTo>
                <a:cubicBezTo>
                  <a:pt x="302" y="440"/>
                  <a:pt x="304" y="450"/>
                  <a:pt x="305" y="459"/>
                </a:cubicBezTo>
                <a:cubicBezTo>
                  <a:pt x="307" y="467"/>
                  <a:pt x="308" y="476"/>
                  <a:pt x="307" y="485"/>
                </a:cubicBezTo>
                <a:cubicBezTo>
                  <a:pt x="305" y="493"/>
                  <a:pt x="301" y="500"/>
                  <a:pt x="296" y="506"/>
                </a:cubicBezTo>
                <a:cubicBezTo>
                  <a:pt x="285" y="518"/>
                  <a:pt x="272" y="526"/>
                  <a:pt x="257" y="532"/>
                </a:cubicBezTo>
                <a:cubicBezTo>
                  <a:pt x="235" y="542"/>
                  <a:pt x="211" y="548"/>
                  <a:pt x="186" y="553"/>
                </a:cubicBezTo>
                <a:cubicBezTo>
                  <a:pt x="166" y="557"/>
                  <a:pt x="146" y="559"/>
                  <a:pt x="126" y="561"/>
                </a:cubicBezTo>
                <a:cubicBezTo>
                  <a:pt x="98" y="564"/>
                  <a:pt x="69" y="565"/>
                  <a:pt x="41" y="566"/>
                </a:cubicBezTo>
                <a:cubicBezTo>
                  <a:pt x="28" y="566"/>
                  <a:pt x="16" y="567"/>
                  <a:pt x="3" y="567"/>
                </a:cubicBezTo>
                <a:cubicBezTo>
                  <a:pt x="2" y="567"/>
                  <a:pt x="0" y="567"/>
                  <a:pt x="0" y="566"/>
                </a:cubicBezTo>
                <a:cubicBezTo>
                  <a:pt x="0" y="564"/>
                  <a:pt x="2" y="564"/>
                  <a:pt x="3" y="564"/>
                </a:cubicBezTo>
                <a:cubicBezTo>
                  <a:pt x="14" y="564"/>
                  <a:pt x="25" y="563"/>
                  <a:pt x="37" y="563"/>
                </a:cubicBezTo>
                <a:cubicBezTo>
                  <a:pt x="67" y="562"/>
                  <a:pt x="97" y="560"/>
                  <a:pt x="128" y="557"/>
                </a:cubicBezTo>
                <a:cubicBezTo>
                  <a:pt x="154" y="555"/>
                  <a:pt x="181" y="551"/>
                  <a:pt x="207" y="545"/>
                </a:cubicBezTo>
                <a:cubicBezTo>
                  <a:pt x="228" y="540"/>
                  <a:pt x="248" y="534"/>
                  <a:pt x="267" y="524"/>
                </a:cubicBezTo>
                <a:cubicBezTo>
                  <a:pt x="276" y="519"/>
                  <a:pt x="284" y="513"/>
                  <a:pt x="292" y="506"/>
                </a:cubicBezTo>
                <a:cubicBezTo>
                  <a:pt x="301" y="496"/>
                  <a:pt x="305" y="484"/>
                  <a:pt x="304" y="471"/>
                </a:cubicBezTo>
                <a:cubicBezTo>
                  <a:pt x="302" y="461"/>
                  <a:pt x="300" y="452"/>
                  <a:pt x="298" y="442"/>
                </a:cubicBezTo>
                <a:cubicBezTo>
                  <a:pt x="297" y="435"/>
                  <a:pt x="296" y="428"/>
                  <a:pt x="297" y="420"/>
                </a:cubicBezTo>
                <a:cubicBezTo>
                  <a:pt x="298" y="412"/>
                  <a:pt x="302" y="405"/>
                  <a:pt x="309" y="400"/>
                </a:cubicBezTo>
                <a:cubicBezTo>
                  <a:pt x="318" y="392"/>
                  <a:pt x="328" y="387"/>
                  <a:pt x="339" y="383"/>
                </a:cubicBezTo>
                <a:cubicBezTo>
                  <a:pt x="346" y="380"/>
                  <a:pt x="354" y="377"/>
                  <a:pt x="362" y="374"/>
                </a:cubicBezTo>
                <a:cubicBezTo>
                  <a:pt x="364" y="373"/>
                  <a:pt x="366" y="373"/>
                  <a:pt x="368" y="374"/>
                </a:cubicBezTo>
                <a:cubicBezTo>
                  <a:pt x="382" y="377"/>
                  <a:pt x="395" y="381"/>
                  <a:pt x="409" y="384"/>
                </a:cubicBezTo>
                <a:cubicBezTo>
                  <a:pt x="420" y="387"/>
                  <a:pt x="431" y="390"/>
                  <a:pt x="442" y="392"/>
                </a:cubicBezTo>
                <a:cubicBezTo>
                  <a:pt x="446" y="393"/>
                  <a:pt x="449" y="393"/>
                  <a:pt x="453" y="392"/>
                </a:cubicBezTo>
                <a:cubicBezTo>
                  <a:pt x="453" y="392"/>
                  <a:pt x="453" y="392"/>
                  <a:pt x="453" y="391"/>
                </a:cubicBezTo>
                <a:close/>
                <a:moveTo>
                  <a:pt x="596" y="264"/>
                </a:moveTo>
                <a:cubicBezTo>
                  <a:pt x="597" y="265"/>
                  <a:pt x="598" y="265"/>
                  <a:pt x="598" y="265"/>
                </a:cubicBezTo>
                <a:cubicBezTo>
                  <a:pt x="609" y="266"/>
                  <a:pt x="619" y="267"/>
                  <a:pt x="629" y="269"/>
                </a:cubicBezTo>
                <a:cubicBezTo>
                  <a:pt x="649" y="271"/>
                  <a:pt x="669" y="273"/>
                  <a:pt x="688" y="274"/>
                </a:cubicBezTo>
                <a:cubicBezTo>
                  <a:pt x="707" y="276"/>
                  <a:pt x="726" y="277"/>
                  <a:pt x="744" y="277"/>
                </a:cubicBezTo>
                <a:cubicBezTo>
                  <a:pt x="750" y="277"/>
                  <a:pt x="755" y="277"/>
                  <a:pt x="761" y="276"/>
                </a:cubicBezTo>
                <a:cubicBezTo>
                  <a:pt x="767" y="275"/>
                  <a:pt x="771" y="272"/>
                  <a:pt x="772" y="265"/>
                </a:cubicBezTo>
                <a:cubicBezTo>
                  <a:pt x="773" y="260"/>
                  <a:pt x="774" y="254"/>
                  <a:pt x="775" y="249"/>
                </a:cubicBezTo>
                <a:cubicBezTo>
                  <a:pt x="775" y="247"/>
                  <a:pt x="775" y="245"/>
                  <a:pt x="776" y="243"/>
                </a:cubicBezTo>
                <a:cubicBezTo>
                  <a:pt x="775" y="243"/>
                  <a:pt x="775" y="243"/>
                  <a:pt x="775" y="243"/>
                </a:cubicBezTo>
                <a:cubicBezTo>
                  <a:pt x="774" y="244"/>
                  <a:pt x="774" y="244"/>
                  <a:pt x="773" y="245"/>
                </a:cubicBezTo>
                <a:cubicBezTo>
                  <a:pt x="771" y="248"/>
                  <a:pt x="769" y="250"/>
                  <a:pt x="768" y="253"/>
                </a:cubicBezTo>
                <a:cubicBezTo>
                  <a:pt x="765" y="257"/>
                  <a:pt x="761" y="258"/>
                  <a:pt x="757" y="258"/>
                </a:cubicBezTo>
                <a:cubicBezTo>
                  <a:pt x="753" y="257"/>
                  <a:pt x="749" y="257"/>
                  <a:pt x="746" y="256"/>
                </a:cubicBezTo>
                <a:cubicBezTo>
                  <a:pt x="728" y="251"/>
                  <a:pt x="711" y="247"/>
                  <a:pt x="694" y="242"/>
                </a:cubicBezTo>
                <a:cubicBezTo>
                  <a:pt x="672" y="236"/>
                  <a:pt x="650" y="231"/>
                  <a:pt x="628" y="225"/>
                </a:cubicBezTo>
                <a:cubicBezTo>
                  <a:pt x="627" y="225"/>
                  <a:pt x="626" y="225"/>
                  <a:pt x="624" y="226"/>
                </a:cubicBezTo>
                <a:cubicBezTo>
                  <a:pt x="621" y="230"/>
                  <a:pt x="618" y="234"/>
                  <a:pt x="615" y="238"/>
                </a:cubicBezTo>
                <a:cubicBezTo>
                  <a:pt x="609" y="246"/>
                  <a:pt x="602" y="255"/>
                  <a:pt x="596" y="264"/>
                </a:cubicBezTo>
                <a:close/>
                <a:moveTo>
                  <a:pt x="399" y="175"/>
                </a:moveTo>
                <a:cubicBezTo>
                  <a:pt x="393" y="180"/>
                  <a:pt x="386" y="183"/>
                  <a:pt x="380" y="189"/>
                </a:cubicBezTo>
                <a:cubicBezTo>
                  <a:pt x="379" y="190"/>
                  <a:pt x="379" y="192"/>
                  <a:pt x="379" y="193"/>
                </a:cubicBezTo>
                <a:cubicBezTo>
                  <a:pt x="380" y="198"/>
                  <a:pt x="381" y="202"/>
                  <a:pt x="383" y="207"/>
                </a:cubicBezTo>
                <a:cubicBezTo>
                  <a:pt x="384" y="211"/>
                  <a:pt x="386" y="215"/>
                  <a:pt x="388" y="218"/>
                </a:cubicBezTo>
                <a:cubicBezTo>
                  <a:pt x="394" y="224"/>
                  <a:pt x="400" y="224"/>
                  <a:pt x="407" y="224"/>
                </a:cubicBezTo>
                <a:cubicBezTo>
                  <a:pt x="412" y="223"/>
                  <a:pt x="416" y="221"/>
                  <a:pt x="419" y="218"/>
                </a:cubicBezTo>
                <a:cubicBezTo>
                  <a:pt x="422" y="213"/>
                  <a:pt x="426" y="209"/>
                  <a:pt x="429" y="204"/>
                </a:cubicBezTo>
                <a:cubicBezTo>
                  <a:pt x="434" y="197"/>
                  <a:pt x="436" y="188"/>
                  <a:pt x="435" y="179"/>
                </a:cubicBezTo>
                <a:cubicBezTo>
                  <a:pt x="434" y="169"/>
                  <a:pt x="428" y="162"/>
                  <a:pt x="419" y="159"/>
                </a:cubicBezTo>
                <a:cubicBezTo>
                  <a:pt x="412" y="156"/>
                  <a:pt x="404" y="162"/>
                  <a:pt x="404" y="169"/>
                </a:cubicBezTo>
                <a:cubicBezTo>
                  <a:pt x="405" y="168"/>
                  <a:pt x="405" y="168"/>
                  <a:pt x="406" y="168"/>
                </a:cubicBezTo>
                <a:cubicBezTo>
                  <a:pt x="409" y="166"/>
                  <a:pt x="413" y="165"/>
                  <a:pt x="417" y="164"/>
                </a:cubicBezTo>
                <a:cubicBezTo>
                  <a:pt x="422" y="163"/>
                  <a:pt x="426" y="165"/>
                  <a:pt x="427" y="170"/>
                </a:cubicBezTo>
                <a:cubicBezTo>
                  <a:pt x="429" y="176"/>
                  <a:pt x="429" y="181"/>
                  <a:pt x="428" y="187"/>
                </a:cubicBezTo>
                <a:cubicBezTo>
                  <a:pt x="426" y="198"/>
                  <a:pt x="416" y="198"/>
                  <a:pt x="410" y="194"/>
                </a:cubicBezTo>
                <a:cubicBezTo>
                  <a:pt x="406" y="192"/>
                  <a:pt x="403" y="188"/>
                  <a:pt x="401" y="183"/>
                </a:cubicBezTo>
                <a:cubicBezTo>
                  <a:pt x="401" y="181"/>
                  <a:pt x="400" y="178"/>
                  <a:pt x="399" y="175"/>
                </a:cubicBezTo>
                <a:close/>
                <a:moveTo>
                  <a:pt x="378" y="355"/>
                </a:moveTo>
                <a:cubicBezTo>
                  <a:pt x="366" y="347"/>
                  <a:pt x="354" y="339"/>
                  <a:pt x="350" y="323"/>
                </a:cubicBezTo>
                <a:cubicBezTo>
                  <a:pt x="337" y="343"/>
                  <a:pt x="326" y="363"/>
                  <a:pt x="315" y="384"/>
                </a:cubicBezTo>
                <a:cubicBezTo>
                  <a:pt x="337" y="376"/>
                  <a:pt x="358" y="367"/>
                  <a:pt x="378" y="355"/>
                </a:cubicBezTo>
                <a:close/>
                <a:moveTo>
                  <a:pt x="554" y="203"/>
                </a:moveTo>
                <a:cubicBezTo>
                  <a:pt x="554" y="203"/>
                  <a:pt x="554" y="203"/>
                  <a:pt x="555" y="203"/>
                </a:cubicBezTo>
                <a:cubicBezTo>
                  <a:pt x="577" y="210"/>
                  <a:pt x="600" y="215"/>
                  <a:pt x="623" y="221"/>
                </a:cubicBezTo>
                <a:cubicBezTo>
                  <a:pt x="624" y="221"/>
                  <a:pt x="625" y="221"/>
                  <a:pt x="625" y="220"/>
                </a:cubicBezTo>
                <a:cubicBezTo>
                  <a:pt x="627" y="218"/>
                  <a:pt x="629" y="215"/>
                  <a:pt x="630" y="212"/>
                </a:cubicBezTo>
                <a:cubicBezTo>
                  <a:pt x="631" y="212"/>
                  <a:pt x="631" y="211"/>
                  <a:pt x="631" y="210"/>
                </a:cubicBezTo>
                <a:cubicBezTo>
                  <a:pt x="630" y="210"/>
                  <a:pt x="630" y="210"/>
                  <a:pt x="629" y="210"/>
                </a:cubicBezTo>
                <a:cubicBezTo>
                  <a:pt x="620" y="210"/>
                  <a:pt x="613" y="203"/>
                  <a:pt x="611" y="194"/>
                </a:cubicBezTo>
                <a:cubicBezTo>
                  <a:pt x="611" y="193"/>
                  <a:pt x="611" y="191"/>
                  <a:pt x="611" y="189"/>
                </a:cubicBezTo>
                <a:cubicBezTo>
                  <a:pt x="610" y="186"/>
                  <a:pt x="610" y="186"/>
                  <a:pt x="607" y="187"/>
                </a:cubicBezTo>
                <a:cubicBezTo>
                  <a:pt x="600" y="191"/>
                  <a:pt x="594" y="195"/>
                  <a:pt x="592" y="204"/>
                </a:cubicBezTo>
                <a:cubicBezTo>
                  <a:pt x="592" y="204"/>
                  <a:pt x="592" y="205"/>
                  <a:pt x="591" y="205"/>
                </a:cubicBezTo>
                <a:cubicBezTo>
                  <a:pt x="590" y="208"/>
                  <a:pt x="589" y="209"/>
                  <a:pt x="586" y="209"/>
                </a:cubicBezTo>
                <a:cubicBezTo>
                  <a:pt x="584" y="208"/>
                  <a:pt x="581" y="207"/>
                  <a:pt x="579" y="207"/>
                </a:cubicBezTo>
                <a:cubicBezTo>
                  <a:pt x="574" y="205"/>
                  <a:pt x="569" y="203"/>
                  <a:pt x="564" y="202"/>
                </a:cubicBezTo>
                <a:cubicBezTo>
                  <a:pt x="561" y="201"/>
                  <a:pt x="557" y="201"/>
                  <a:pt x="554" y="203"/>
                </a:cubicBezTo>
                <a:close/>
                <a:moveTo>
                  <a:pt x="425" y="181"/>
                </a:moveTo>
                <a:cubicBezTo>
                  <a:pt x="425" y="177"/>
                  <a:pt x="425" y="175"/>
                  <a:pt x="424" y="172"/>
                </a:cubicBezTo>
                <a:cubicBezTo>
                  <a:pt x="423" y="167"/>
                  <a:pt x="421" y="166"/>
                  <a:pt x="416" y="167"/>
                </a:cubicBezTo>
                <a:cubicBezTo>
                  <a:pt x="412" y="169"/>
                  <a:pt x="408" y="171"/>
                  <a:pt x="404" y="173"/>
                </a:cubicBezTo>
                <a:cubicBezTo>
                  <a:pt x="403" y="173"/>
                  <a:pt x="403" y="174"/>
                  <a:pt x="403" y="175"/>
                </a:cubicBezTo>
                <a:cubicBezTo>
                  <a:pt x="404" y="177"/>
                  <a:pt x="404" y="180"/>
                  <a:pt x="405" y="183"/>
                </a:cubicBezTo>
                <a:cubicBezTo>
                  <a:pt x="407" y="188"/>
                  <a:pt x="410" y="192"/>
                  <a:pt x="416" y="193"/>
                </a:cubicBezTo>
                <a:cubicBezTo>
                  <a:pt x="419" y="194"/>
                  <a:pt x="422" y="192"/>
                  <a:pt x="423" y="189"/>
                </a:cubicBezTo>
                <a:cubicBezTo>
                  <a:pt x="424" y="186"/>
                  <a:pt x="425" y="183"/>
                  <a:pt x="425" y="181"/>
                </a:cubicBezTo>
                <a:close/>
                <a:moveTo>
                  <a:pt x="628" y="183"/>
                </a:moveTo>
                <a:cubicBezTo>
                  <a:pt x="621" y="183"/>
                  <a:pt x="617" y="189"/>
                  <a:pt x="621" y="195"/>
                </a:cubicBezTo>
                <a:cubicBezTo>
                  <a:pt x="622" y="197"/>
                  <a:pt x="624" y="198"/>
                  <a:pt x="626" y="200"/>
                </a:cubicBezTo>
                <a:cubicBezTo>
                  <a:pt x="627" y="201"/>
                  <a:pt x="629" y="202"/>
                  <a:pt x="631" y="204"/>
                </a:cubicBezTo>
                <a:cubicBezTo>
                  <a:pt x="634" y="206"/>
                  <a:pt x="634" y="206"/>
                  <a:pt x="637" y="204"/>
                </a:cubicBezTo>
                <a:cubicBezTo>
                  <a:pt x="638" y="203"/>
                  <a:pt x="640" y="202"/>
                  <a:pt x="641" y="201"/>
                </a:cubicBezTo>
                <a:cubicBezTo>
                  <a:pt x="642" y="199"/>
                  <a:pt x="643" y="197"/>
                  <a:pt x="642" y="195"/>
                </a:cubicBezTo>
                <a:cubicBezTo>
                  <a:pt x="641" y="189"/>
                  <a:pt x="634" y="183"/>
                  <a:pt x="628" y="183"/>
                </a:cubicBezTo>
                <a:close/>
                <a:moveTo>
                  <a:pt x="394" y="259"/>
                </a:moveTo>
                <a:cubicBezTo>
                  <a:pt x="394" y="258"/>
                  <a:pt x="393" y="258"/>
                  <a:pt x="393" y="258"/>
                </a:cubicBezTo>
                <a:cubicBezTo>
                  <a:pt x="392" y="258"/>
                  <a:pt x="391" y="259"/>
                  <a:pt x="390" y="259"/>
                </a:cubicBezTo>
                <a:cubicBezTo>
                  <a:pt x="387" y="261"/>
                  <a:pt x="385" y="262"/>
                  <a:pt x="383" y="264"/>
                </a:cubicBezTo>
                <a:cubicBezTo>
                  <a:pt x="370" y="276"/>
                  <a:pt x="360" y="290"/>
                  <a:pt x="355" y="307"/>
                </a:cubicBezTo>
                <a:cubicBezTo>
                  <a:pt x="354" y="308"/>
                  <a:pt x="354" y="309"/>
                  <a:pt x="354" y="311"/>
                </a:cubicBezTo>
                <a:cubicBezTo>
                  <a:pt x="354" y="311"/>
                  <a:pt x="354" y="310"/>
                  <a:pt x="354" y="310"/>
                </a:cubicBezTo>
                <a:cubicBezTo>
                  <a:pt x="363" y="299"/>
                  <a:pt x="371" y="289"/>
                  <a:pt x="379" y="278"/>
                </a:cubicBezTo>
                <a:cubicBezTo>
                  <a:pt x="383" y="273"/>
                  <a:pt x="388" y="267"/>
                  <a:pt x="392" y="262"/>
                </a:cubicBezTo>
                <a:cubicBezTo>
                  <a:pt x="393" y="261"/>
                  <a:pt x="393" y="260"/>
                  <a:pt x="394" y="259"/>
                </a:cubicBezTo>
                <a:close/>
                <a:moveTo>
                  <a:pt x="574" y="36"/>
                </a:moveTo>
                <a:cubicBezTo>
                  <a:pt x="577" y="35"/>
                  <a:pt x="579" y="33"/>
                  <a:pt x="582" y="32"/>
                </a:cubicBezTo>
                <a:cubicBezTo>
                  <a:pt x="589" y="28"/>
                  <a:pt x="596" y="24"/>
                  <a:pt x="603" y="19"/>
                </a:cubicBezTo>
                <a:cubicBezTo>
                  <a:pt x="605" y="18"/>
                  <a:pt x="606" y="15"/>
                  <a:pt x="608" y="13"/>
                </a:cubicBezTo>
                <a:cubicBezTo>
                  <a:pt x="609" y="12"/>
                  <a:pt x="608" y="11"/>
                  <a:pt x="609" y="10"/>
                </a:cubicBezTo>
                <a:cubicBezTo>
                  <a:pt x="605" y="11"/>
                  <a:pt x="603" y="12"/>
                  <a:pt x="600" y="13"/>
                </a:cubicBezTo>
                <a:cubicBezTo>
                  <a:pt x="594" y="16"/>
                  <a:pt x="587" y="19"/>
                  <a:pt x="582" y="24"/>
                </a:cubicBezTo>
                <a:cubicBezTo>
                  <a:pt x="578" y="27"/>
                  <a:pt x="575" y="31"/>
                  <a:pt x="574" y="36"/>
                </a:cubicBezTo>
                <a:close/>
                <a:moveTo>
                  <a:pt x="547" y="205"/>
                </a:moveTo>
                <a:cubicBezTo>
                  <a:pt x="544" y="204"/>
                  <a:pt x="542" y="204"/>
                  <a:pt x="540" y="204"/>
                </a:cubicBezTo>
                <a:cubicBezTo>
                  <a:pt x="539" y="204"/>
                  <a:pt x="538" y="204"/>
                  <a:pt x="538" y="205"/>
                </a:cubicBezTo>
                <a:cubicBezTo>
                  <a:pt x="532" y="214"/>
                  <a:pt x="527" y="224"/>
                  <a:pt x="521" y="233"/>
                </a:cubicBezTo>
                <a:cubicBezTo>
                  <a:pt x="521" y="234"/>
                  <a:pt x="521" y="235"/>
                  <a:pt x="520" y="236"/>
                </a:cubicBezTo>
                <a:cubicBezTo>
                  <a:pt x="531" y="227"/>
                  <a:pt x="539" y="216"/>
                  <a:pt x="547" y="205"/>
                </a:cubicBezTo>
                <a:close/>
                <a:moveTo>
                  <a:pt x="500" y="266"/>
                </a:moveTo>
                <a:cubicBezTo>
                  <a:pt x="508" y="270"/>
                  <a:pt x="539" y="268"/>
                  <a:pt x="546" y="263"/>
                </a:cubicBezTo>
                <a:cubicBezTo>
                  <a:pt x="530" y="263"/>
                  <a:pt x="515" y="262"/>
                  <a:pt x="500" y="266"/>
                </a:cubicBezTo>
                <a:close/>
                <a:moveTo>
                  <a:pt x="324" y="311"/>
                </a:moveTo>
                <a:cubicBezTo>
                  <a:pt x="324" y="311"/>
                  <a:pt x="324" y="311"/>
                  <a:pt x="324" y="311"/>
                </a:cubicBezTo>
                <a:cubicBezTo>
                  <a:pt x="329" y="307"/>
                  <a:pt x="333" y="303"/>
                  <a:pt x="338" y="298"/>
                </a:cubicBezTo>
                <a:cubicBezTo>
                  <a:pt x="340" y="295"/>
                  <a:pt x="343" y="292"/>
                  <a:pt x="345" y="289"/>
                </a:cubicBezTo>
                <a:cubicBezTo>
                  <a:pt x="347" y="287"/>
                  <a:pt x="347" y="286"/>
                  <a:pt x="345" y="283"/>
                </a:cubicBezTo>
                <a:cubicBezTo>
                  <a:pt x="344" y="283"/>
                  <a:pt x="344" y="282"/>
                  <a:pt x="343" y="282"/>
                </a:cubicBezTo>
                <a:cubicBezTo>
                  <a:pt x="336" y="291"/>
                  <a:pt x="329" y="300"/>
                  <a:pt x="324" y="311"/>
                </a:cubicBezTo>
                <a:close/>
                <a:moveTo>
                  <a:pt x="560" y="260"/>
                </a:moveTo>
                <a:cubicBezTo>
                  <a:pt x="564" y="261"/>
                  <a:pt x="569" y="261"/>
                  <a:pt x="572" y="262"/>
                </a:cubicBezTo>
                <a:cubicBezTo>
                  <a:pt x="575" y="253"/>
                  <a:pt x="578" y="245"/>
                  <a:pt x="580" y="236"/>
                </a:cubicBezTo>
                <a:cubicBezTo>
                  <a:pt x="575" y="245"/>
                  <a:pt x="569" y="254"/>
                  <a:pt x="560" y="260"/>
                </a:cubicBezTo>
                <a:close/>
                <a:moveTo>
                  <a:pt x="577" y="266"/>
                </a:moveTo>
                <a:cubicBezTo>
                  <a:pt x="577" y="266"/>
                  <a:pt x="577" y="266"/>
                  <a:pt x="577" y="266"/>
                </a:cubicBezTo>
                <a:cubicBezTo>
                  <a:pt x="577" y="268"/>
                  <a:pt x="578" y="270"/>
                  <a:pt x="579" y="271"/>
                </a:cubicBezTo>
                <a:cubicBezTo>
                  <a:pt x="580" y="272"/>
                  <a:pt x="582" y="273"/>
                  <a:pt x="583" y="272"/>
                </a:cubicBezTo>
                <a:cubicBezTo>
                  <a:pt x="586" y="272"/>
                  <a:pt x="588" y="270"/>
                  <a:pt x="590" y="267"/>
                </a:cubicBezTo>
                <a:cubicBezTo>
                  <a:pt x="585" y="267"/>
                  <a:pt x="581" y="266"/>
                  <a:pt x="577" y="26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903388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Google Shape;3119;p57"/>
          <p:cNvSpPr txBox="1">
            <a:spLocks noGrp="1"/>
          </p:cNvSpPr>
          <p:nvPr>
            <p:ph type="ctrTitle"/>
          </p:nvPr>
        </p:nvSpPr>
        <p:spPr>
          <a:xfrm>
            <a:off x="2144096" y="435668"/>
            <a:ext cx="51228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Thanks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3121" name="Google Shape;3121;p57"/>
          <p:cNvSpPr txBox="1">
            <a:spLocks noGrp="1"/>
          </p:cNvSpPr>
          <p:nvPr>
            <p:ph type="subTitle" idx="2"/>
          </p:nvPr>
        </p:nvSpPr>
        <p:spPr>
          <a:xfrm>
            <a:off x="2010525" y="1551875"/>
            <a:ext cx="51228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Do you have any questions?</a:t>
            </a:r>
            <a:endParaRPr dirty="0">
              <a:solidFill>
                <a:schemeClr val="accent6"/>
              </a:solidFill>
            </a:endParaRPr>
          </a:p>
        </p:txBody>
      </p:sp>
      <p:grpSp>
        <p:nvGrpSpPr>
          <p:cNvPr id="3123" name="Google Shape;3123;p57"/>
          <p:cNvGrpSpPr/>
          <p:nvPr/>
        </p:nvGrpSpPr>
        <p:grpSpPr>
          <a:xfrm>
            <a:off x="3905646" y="4612041"/>
            <a:ext cx="340550" cy="340535"/>
            <a:chOff x="3711762" y="2761099"/>
            <a:chExt cx="340550" cy="340535"/>
          </a:xfrm>
          <a:solidFill>
            <a:srgbClr val="467EA6"/>
          </a:solidFill>
        </p:grpSpPr>
        <p:sp>
          <p:nvSpPr>
            <p:cNvPr id="3124" name="Google Shape;3124;p57"/>
            <p:cNvSpPr/>
            <p:nvPr/>
          </p:nvSpPr>
          <p:spPr>
            <a:xfrm>
              <a:off x="3711762" y="2761099"/>
              <a:ext cx="340550" cy="340535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1609" y="1602"/>
                  </a:moveTo>
                  <a:cubicBezTo>
                    <a:pt x="17113" y="1602"/>
                    <a:pt x="21616" y="6071"/>
                    <a:pt x="21616" y="11609"/>
                  </a:cubicBezTo>
                  <a:cubicBezTo>
                    <a:pt x="21616" y="17146"/>
                    <a:pt x="17113" y="21616"/>
                    <a:pt x="11609" y="21616"/>
                  </a:cubicBezTo>
                  <a:cubicBezTo>
                    <a:pt x="6072" y="21616"/>
                    <a:pt x="1568" y="17146"/>
                    <a:pt x="1568" y="11609"/>
                  </a:cubicBezTo>
                  <a:cubicBezTo>
                    <a:pt x="1568" y="6071"/>
                    <a:pt x="6072" y="1602"/>
                    <a:pt x="11609" y="1602"/>
                  </a:cubicBezTo>
                  <a:close/>
                  <a:moveTo>
                    <a:pt x="11609" y="0"/>
                  </a:moveTo>
                  <a:cubicBezTo>
                    <a:pt x="5204" y="0"/>
                    <a:pt x="1" y="5204"/>
                    <a:pt x="1" y="11609"/>
                  </a:cubicBezTo>
                  <a:cubicBezTo>
                    <a:pt x="1" y="18013"/>
                    <a:pt x="5204" y="23217"/>
                    <a:pt x="11609" y="23217"/>
                  </a:cubicBezTo>
                  <a:cubicBezTo>
                    <a:pt x="18013" y="23217"/>
                    <a:pt x="23217" y="18013"/>
                    <a:pt x="23217" y="11609"/>
                  </a:cubicBezTo>
                  <a:cubicBezTo>
                    <a:pt x="23217" y="5204"/>
                    <a:pt x="18013" y="0"/>
                    <a:pt x="116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57"/>
            <p:cNvSpPr/>
            <p:nvPr/>
          </p:nvSpPr>
          <p:spPr>
            <a:xfrm>
              <a:off x="3820875" y="2833998"/>
              <a:ext cx="104227" cy="200123"/>
            </a:xfrm>
            <a:custGeom>
              <a:avLst/>
              <a:gdLst/>
              <a:ahLst/>
              <a:cxnLst/>
              <a:rect l="l" t="t" r="r" b="b"/>
              <a:pathLst>
                <a:path w="7106" h="13644" extrusionOk="0">
                  <a:moveTo>
                    <a:pt x="5671" y="2336"/>
                  </a:moveTo>
                  <a:cubicBezTo>
                    <a:pt x="6071" y="2302"/>
                    <a:pt x="6505" y="2336"/>
                    <a:pt x="6939" y="2336"/>
                  </a:cubicBezTo>
                  <a:lnTo>
                    <a:pt x="7105" y="2336"/>
                  </a:lnTo>
                  <a:lnTo>
                    <a:pt x="7105" y="134"/>
                  </a:lnTo>
                  <a:cubicBezTo>
                    <a:pt x="6872" y="101"/>
                    <a:pt x="6638" y="67"/>
                    <a:pt x="6405" y="67"/>
                  </a:cubicBezTo>
                  <a:cubicBezTo>
                    <a:pt x="5971" y="34"/>
                    <a:pt x="5538" y="1"/>
                    <a:pt x="5104" y="34"/>
                  </a:cubicBezTo>
                  <a:cubicBezTo>
                    <a:pt x="4437" y="34"/>
                    <a:pt x="3803" y="201"/>
                    <a:pt x="3269" y="601"/>
                  </a:cubicBezTo>
                  <a:cubicBezTo>
                    <a:pt x="2635" y="1035"/>
                    <a:pt x="2302" y="1668"/>
                    <a:pt x="2168" y="2436"/>
                  </a:cubicBezTo>
                  <a:cubicBezTo>
                    <a:pt x="2102" y="2736"/>
                    <a:pt x="2102" y="3069"/>
                    <a:pt x="2102" y="3370"/>
                  </a:cubicBezTo>
                  <a:cubicBezTo>
                    <a:pt x="2068" y="3870"/>
                    <a:pt x="2068" y="4370"/>
                    <a:pt x="2102" y="4837"/>
                  </a:cubicBezTo>
                  <a:lnTo>
                    <a:pt x="2102" y="5038"/>
                  </a:lnTo>
                  <a:lnTo>
                    <a:pt x="0" y="5038"/>
                  </a:lnTo>
                  <a:lnTo>
                    <a:pt x="0" y="7473"/>
                  </a:lnTo>
                  <a:lnTo>
                    <a:pt x="2068" y="7473"/>
                  </a:lnTo>
                  <a:lnTo>
                    <a:pt x="2068" y="13644"/>
                  </a:lnTo>
                  <a:lnTo>
                    <a:pt x="4637" y="13644"/>
                  </a:lnTo>
                  <a:lnTo>
                    <a:pt x="4637" y="7506"/>
                  </a:lnTo>
                  <a:lnTo>
                    <a:pt x="6705" y="7506"/>
                  </a:lnTo>
                  <a:cubicBezTo>
                    <a:pt x="6805" y="6672"/>
                    <a:pt x="6905" y="5871"/>
                    <a:pt x="7039" y="5038"/>
                  </a:cubicBezTo>
                  <a:lnTo>
                    <a:pt x="6572" y="5038"/>
                  </a:lnTo>
                  <a:cubicBezTo>
                    <a:pt x="5971" y="5038"/>
                    <a:pt x="4604" y="5038"/>
                    <a:pt x="4604" y="5038"/>
                  </a:cubicBezTo>
                  <a:cubicBezTo>
                    <a:pt x="4604" y="5038"/>
                    <a:pt x="4604" y="3803"/>
                    <a:pt x="4637" y="3303"/>
                  </a:cubicBezTo>
                  <a:cubicBezTo>
                    <a:pt x="4637" y="2569"/>
                    <a:pt x="5071" y="2336"/>
                    <a:pt x="5671" y="23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6" name="Google Shape;3126;p57"/>
          <p:cNvGrpSpPr/>
          <p:nvPr/>
        </p:nvGrpSpPr>
        <p:grpSpPr>
          <a:xfrm>
            <a:off x="4364947" y="4612042"/>
            <a:ext cx="340550" cy="340535"/>
            <a:chOff x="4170571" y="2761099"/>
            <a:chExt cx="340550" cy="340535"/>
          </a:xfrm>
          <a:solidFill>
            <a:srgbClr val="467EA6"/>
          </a:solidFill>
        </p:grpSpPr>
        <p:sp>
          <p:nvSpPr>
            <p:cNvPr id="3127" name="Google Shape;3127;p57"/>
            <p:cNvSpPr/>
            <p:nvPr/>
          </p:nvSpPr>
          <p:spPr>
            <a:xfrm>
              <a:off x="4170571" y="2761099"/>
              <a:ext cx="340550" cy="340535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1609" y="1602"/>
                  </a:moveTo>
                  <a:cubicBezTo>
                    <a:pt x="17146" y="1602"/>
                    <a:pt x="21650" y="6071"/>
                    <a:pt x="21650" y="11609"/>
                  </a:cubicBezTo>
                  <a:cubicBezTo>
                    <a:pt x="21650" y="17146"/>
                    <a:pt x="17146" y="21616"/>
                    <a:pt x="11609" y="21616"/>
                  </a:cubicBezTo>
                  <a:cubicBezTo>
                    <a:pt x="6105" y="21616"/>
                    <a:pt x="1602" y="17146"/>
                    <a:pt x="1602" y="11609"/>
                  </a:cubicBezTo>
                  <a:cubicBezTo>
                    <a:pt x="1602" y="6071"/>
                    <a:pt x="6105" y="1602"/>
                    <a:pt x="11609" y="1602"/>
                  </a:cubicBezTo>
                  <a:close/>
                  <a:moveTo>
                    <a:pt x="11609" y="0"/>
                  </a:moveTo>
                  <a:cubicBezTo>
                    <a:pt x="5205" y="0"/>
                    <a:pt x="1" y="5204"/>
                    <a:pt x="1" y="11609"/>
                  </a:cubicBezTo>
                  <a:cubicBezTo>
                    <a:pt x="1" y="18013"/>
                    <a:pt x="5205" y="23217"/>
                    <a:pt x="11609" y="23217"/>
                  </a:cubicBezTo>
                  <a:cubicBezTo>
                    <a:pt x="18014" y="23217"/>
                    <a:pt x="23217" y="18013"/>
                    <a:pt x="23217" y="11609"/>
                  </a:cubicBezTo>
                  <a:cubicBezTo>
                    <a:pt x="23217" y="5204"/>
                    <a:pt x="18014" y="0"/>
                    <a:pt x="116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57"/>
            <p:cNvSpPr/>
            <p:nvPr/>
          </p:nvSpPr>
          <p:spPr>
            <a:xfrm>
              <a:off x="4250818" y="2856014"/>
              <a:ext cx="194740" cy="160976"/>
            </a:xfrm>
            <a:custGeom>
              <a:avLst/>
              <a:gdLst/>
              <a:ahLst/>
              <a:cxnLst/>
              <a:rect l="l" t="t" r="r" b="b"/>
              <a:pathLst>
                <a:path w="13277" h="10975" extrusionOk="0">
                  <a:moveTo>
                    <a:pt x="4037" y="8573"/>
                  </a:moveTo>
                  <a:cubicBezTo>
                    <a:pt x="2602" y="8540"/>
                    <a:pt x="1735" y="7506"/>
                    <a:pt x="1502" y="6672"/>
                  </a:cubicBezTo>
                  <a:cubicBezTo>
                    <a:pt x="1902" y="6772"/>
                    <a:pt x="2269" y="6739"/>
                    <a:pt x="2669" y="6639"/>
                  </a:cubicBezTo>
                  <a:cubicBezTo>
                    <a:pt x="2669" y="6639"/>
                    <a:pt x="2669" y="6639"/>
                    <a:pt x="2702" y="6639"/>
                  </a:cubicBezTo>
                  <a:cubicBezTo>
                    <a:pt x="1935" y="6472"/>
                    <a:pt x="1335" y="6038"/>
                    <a:pt x="934" y="5371"/>
                  </a:cubicBezTo>
                  <a:cubicBezTo>
                    <a:pt x="668" y="4938"/>
                    <a:pt x="534" y="4471"/>
                    <a:pt x="534" y="3937"/>
                  </a:cubicBezTo>
                  <a:cubicBezTo>
                    <a:pt x="901" y="4137"/>
                    <a:pt x="1301" y="4270"/>
                    <a:pt x="1735" y="4270"/>
                  </a:cubicBezTo>
                  <a:cubicBezTo>
                    <a:pt x="1168" y="3837"/>
                    <a:pt x="768" y="3303"/>
                    <a:pt x="634" y="2603"/>
                  </a:cubicBezTo>
                  <a:cubicBezTo>
                    <a:pt x="467" y="1902"/>
                    <a:pt x="568" y="1268"/>
                    <a:pt x="901" y="634"/>
                  </a:cubicBezTo>
                  <a:cubicBezTo>
                    <a:pt x="2402" y="2369"/>
                    <a:pt x="4270" y="3336"/>
                    <a:pt x="6538" y="3470"/>
                  </a:cubicBezTo>
                  <a:cubicBezTo>
                    <a:pt x="6538" y="3370"/>
                    <a:pt x="6505" y="3270"/>
                    <a:pt x="6505" y="3170"/>
                  </a:cubicBezTo>
                  <a:cubicBezTo>
                    <a:pt x="6405" y="2536"/>
                    <a:pt x="6538" y="1935"/>
                    <a:pt x="6905" y="1402"/>
                  </a:cubicBezTo>
                  <a:cubicBezTo>
                    <a:pt x="7339" y="735"/>
                    <a:pt x="7939" y="301"/>
                    <a:pt x="8740" y="167"/>
                  </a:cubicBezTo>
                  <a:cubicBezTo>
                    <a:pt x="9674" y="1"/>
                    <a:pt x="10475" y="268"/>
                    <a:pt x="11142" y="935"/>
                  </a:cubicBezTo>
                  <a:cubicBezTo>
                    <a:pt x="11175" y="968"/>
                    <a:pt x="11208" y="968"/>
                    <a:pt x="11275" y="968"/>
                  </a:cubicBezTo>
                  <a:cubicBezTo>
                    <a:pt x="11842" y="835"/>
                    <a:pt x="12376" y="634"/>
                    <a:pt x="12876" y="368"/>
                  </a:cubicBezTo>
                  <a:cubicBezTo>
                    <a:pt x="12876" y="334"/>
                    <a:pt x="12910" y="334"/>
                    <a:pt x="12910" y="334"/>
                  </a:cubicBezTo>
                  <a:lnTo>
                    <a:pt x="12910" y="334"/>
                  </a:lnTo>
                  <a:cubicBezTo>
                    <a:pt x="12710" y="968"/>
                    <a:pt x="12309" y="1468"/>
                    <a:pt x="11742" y="1835"/>
                  </a:cubicBezTo>
                  <a:cubicBezTo>
                    <a:pt x="12276" y="1769"/>
                    <a:pt x="12776" y="1635"/>
                    <a:pt x="13277" y="1402"/>
                  </a:cubicBezTo>
                  <a:lnTo>
                    <a:pt x="13277" y="1435"/>
                  </a:lnTo>
                  <a:cubicBezTo>
                    <a:pt x="13177" y="1568"/>
                    <a:pt x="13076" y="1702"/>
                    <a:pt x="12976" y="1835"/>
                  </a:cubicBezTo>
                  <a:cubicBezTo>
                    <a:pt x="12676" y="2202"/>
                    <a:pt x="12343" y="2502"/>
                    <a:pt x="11976" y="2769"/>
                  </a:cubicBezTo>
                  <a:cubicBezTo>
                    <a:pt x="11942" y="2803"/>
                    <a:pt x="11942" y="2836"/>
                    <a:pt x="11942" y="2869"/>
                  </a:cubicBezTo>
                  <a:cubicBezTo>
                    <a:pt x="11942" y="3270"/>
                    <a:pt x="11942" y="3670"/>
                    <a:pt x="11876" y="4070"/>
                  </a:cubicBezTo>
                  <a:cubicBezTo>
                    <a:pt x="11776" y="4938"/>
                    <a:pt x="11542" y="5738"/>
                    <a:pt x="11175" y="6505"/>
                  </a:cubicBezTo>
                  <a:cubicBezTo>
                    <a:pt x="10808" y="7306"/>
                    <a:pt x="10308" y="8040"/>
                    <a:pt x="9707" y="8674"/>
                  </a:cubicBezTo>
                  <a:cubicBezTo>
                    <a:pt x="8673" y="9741"/>
                    <a:pt x="7406" y="10441"/>
                    <a:pt x="5971" y="10742"/>
                  </a:cubicBezTo>
                  <a:cubicBezTo>
                    <a:pt x="5438" y="10875"/>
                    <a:pt x="4937" y="10908"/>
                    <a:pt x="4437" y="10942"/>
                  </a:cubicBezTo>
                  <a:cubicBezTo>
                    <a:pt x="2869" y="10975"/>
                    <a:pt x="1401" y="10575"/>
                    <a:pt x="67" y="9774"/>
                  </a:cubicBezTo>
                  <a:cubicBezTo>
                    <a:pt x="34" y="9741"/>
                    <a:pt x="34" y="9741"/>
                    <a:pt x="0" y="9708"/>
                  </a:cubicBezTo>
                  <a:cubicBezTo>
                    <a:pt x="968" y="9808"/>
                    <a:pt x="1868" y="9708"/>
                    <a:pt x="2736" y="9341"/>
                  </a:cubicBezTo>
                  <a:cubicBezTo>
                    <a:pt x="3203" y="9141"/>
                    <a:pt x="3636" y="8907"/>
                    <a:pt x="4037" y="857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9" name="Google Shape;3129;p57"/>
          <p:cNvGrpSpPr/>
          <p:nvPr/>
        </p:nvGrpSpPr>
        <p:grpSpPr>
          <a:xfrm>
            <a:off x="4824247" y="4612042"/>
            <a:ext cx="340550" cy="340535"/>
            <a:chOff x="4629879" y="2761099"/>
            <a:chExt cx="340550" cy="340535"/>
          </a:xfrm>
          <a:solidFill>
            <a:srgbClr val="467EA6"/>
          </a:solidFill>
        </p:grpSpPr>
        <p:sp>
          <p:nvSpPr>
            <p:cNvPr id="3130" name="Google Shape;3130;p57"/>
            <p:cNvSpPr/>
            <p:nvPr/>
          </p:nvSpPr>
          <p:spPr>
            <a:xfrm>
              <a:off x="4629879" y="2761099"/>
              <a:ext cx="340550" cy="340535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1609" y="1602"/>
                  </a:moveTo>
                  <a:cubicBezTo>
                    <a:pt x="17113" y="1602"/>
                    <a:pt x="21616" y="6071"/>
                    <a:pt x="21616" y="11609"/>
                  </a:cubicBezTo>
                  <a:cubicBezTo>
                    <a:pt x="21616" y="17146"/>
                    <a:pt x="17113" y="21616"/>
                    <a:pt x="11609" y="21616"/>
                  </a:cubicBezTo>
                  <a:cubicBezTo>
                    <a:pt x="6072" y="21616"/>
                    <a:pt x="1568" y="17146"/>
                    <a:pt x="1568" y="11609"/>
                  </a:cubicBezTo>
                  <a:cubicBezTo>
                    <a:pt x="1568" y="6071"/>
                    <a:pt x="6072" y="1602"/>
                    <a:pt x="11609" y="1602"/>
                  </a:cubicBezTo>
                  <a:close/>
                  <a:moveTo>
                    <a:pt x="11609" y="0"/>
                  </a:moveTo>
                  <a:cubicBezTo>
                    <a:pt x="5171" y="0"/>
                    <a:pt x="1" y="5204"/>
                    <a:pt x="1" y="11609"/>
                  </a:cubicBezTo>
                  <a:cubicBezTo>
                    <a:pt x="1" y="18013"/>
                    <a:pt x="5171" y="23217"/>
                    <a:pt x="11609" y="23217"/>
                  </a:cubicBezTo>
                  <a:cubicBezTo>
                    <a:pt x="18013" y="23217"/>
                    <a:pt x="23217" y="18013"/>
                    <a:pt x="23217" y="11609"/>
                  </a:cubicBezTo>
                  <a:cubicBezTo>
                    <a:pt x="23217" y="5204"/>
                    <a:pt x="18013" y="0"/>
                    <a:pt x="116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57"/>
            <p:cNvSpPr/>
            <p:nvPr/>
          </p:nvSpPr>
          <p:spPr>
            <a:xfrm>
              <a:off x="4710126" y="2841640"/>
              <a:ext cx="183490" cy="180190"/>
            </a:xfrm>
            <a:custGeom>
              <a:avLst/>
              <a:gdLst/>
              <a:ahLst/>
              <a:cxnLst/>
              <a:rect l="l" t="t" r="r" b="b"/>
              <a:pathLst>
                <a:path w="12510" h="12285" extrusionOk="0">
                  <a:moveTo>
                    <a:pt x="9540" y="2148"/>
                  </a:moveTo>
                  <a:cubicBezTo>
                    <a:pt x="9107" y="2148"/>
                    <a:pt x="8773" y="2448"/>
                    <a:pt x="8773" y="2882"/>
                  </a:cubicBezTo>
                  <a:cubicBezTo>
                    <a:pt x="8773" y="3282"/>
                    <a:pt x="9107" y="3616"/>
                    <a:pt x="9540" y="3616"/>
                  </a:cubicBezTo>
                  <a:cubicBezTo>
                    <a:pt x="9941" y="3616"/>
                    <a:pt x="10274" y="3282"/>
                    <a:pt x="10274" y="2882"/>
                  </a:cubicBezTo>
                  <a:cubicBezTo>
                    <a:pt x="10274" y="2448"/>
                    <a:pt x="9941" y="2148"/>
                    <a:pt x="9540" y="2148"/>
                  </a:cubicBezTo>
                  <a:close/>
                  <a:moveTo>
                    <a:pt x="6271" y="4083"/>
                  </a:moveTo>
                  <a:cubicBezTo>
                    <a:pt x="7372" y="4116"/>
                    <a:pt x="8306" y="5017"/>
                    <a:pt x="8273" y="6151"/>
                  </a:cubicBezTo>
                  <a:cubicBezTo>
                    <a:pt x="8273" y="7285"/>
                    <a:pt x="7339" y="8186"/>
                    <a:pt x="6238" y="8186"/>
                  </a:cubicBezTo>
                  <a:cubicBezTo>
                    <a:pt x="5104" y="8152"/>
                    <a:pt x="4203" y="7252"/>
                    <a:pt x="4203" y="6118"/>
                  </a:cubicBezTo>
                  <a:cubicBezTo>
                    <a:pt x="4203" y="4984"/>
                    <a:pt x="5137" y="4083"/>
                    <a:pt x="6271" y="4083"/>
                  </a:cubicBezTo>
                  <a:close/>
                  <a:moveTo>
                    <a:pt x="6238" y="2982"/>
                  </a:moveTo>
                  <a:cubicBezTo>
                    <a:pt x="4503" y="2982"/>
                    <a:pt x="3102" y="4416"/>
                    <a:pt x="3102" y="6151"/>
                  </a:cubicBezTo>
                  <a:cubicBezTo>
                    <a:pt x="3102" y="7886"/>
                    <a:pt x="4503" y="9287"/>
                    <a:pt x="6238" y="9287"/>
                  </a:cubicBezTo>
                  <a:cubicBezTo>
                    <a:pt x="7972" y="9287"/>
                    <a:pt x="9407" y="7886"/>
                    <a:pt x="9407" y="6151"/>
                  </a:cubicBezTo>
                  <a:cubicBezTo>
                    <a:pt x="9407" y="4416"/>
                    <a:pt x="8006" y="2982"/>
                    <a:pt x="6238" y="2982"/>
                  </a:cubicBezTo>
                  <a:close/>
                  <a:moveTo>
                    <a:pt x="6330" y="1114"/>
                  </a:moveTo>
                  <a:cubicBezTo>
                    <a:pt x="7581" y="1114"/>
                    <a:pt x="8823" y="1147"/>
                    <a:pt x="9340" y="1214"/>
                  </a:cubicBezTo>
                  <a:cubicBezTo>
                    <a:pt x="10408" y="1381"/>
                    <a:pt x="11075" y="2115"/>
                    <a:pt x="11208" y="3182"/>
                  </a:cubicBezTo>
                  <a:cubicBezTo>
                    <a:pt x="11308" y="4183"/>
                    <a:pt x="11342" y="8152"/>
                    <a:pt x="11175" y="9220"/>
                  </a:cubicBezTo>
                  <a:cubicBezTo>
                    <a:pt x="11008" y="10287"/>
                    <a:pt x="10274" y="10954"/>
                    <a:pt x="9207" y="11088"/>
                  </a:cubicBezTo>
                  <a:cubicBezTo>
                    <a:pt x="8730" y="11136"/>
                    <a:pt x="7479" y="11176"/>
                    <a:pt x="6199" y="11176"/>
                  </a:cubicBezTo>
                  <a:cubicBezTo>
                    <a:pt x="4796" y="11176"/>
                    <a:pt x="3357" y="11127"/>
                    <a:pt x="2869" y="10988"/>
                  </a:cubicBezTo>
                  <a:cubicBezTo>
                    <a:pt x="2002" y="10754"/>
                    <a:pt x="1468" y="10154"/>
                    <a:pt x="1334" y="9253"/>
                  </a:cubicBezTo>
                  <a:cubicBezTo>
                    <a:pt x="1201" y="8419"/>
                    <a:pt x="1168" y="4183"/>
                    <a:pt x="1334" y="3049"/>
                  </a:cubicBezTo>
                  <a:cubicBezTo>
                    <a:pt x="1501" y="1981"/>
                    <a:pt x="2202" y="1314"/>
                    <a:pt x="3269" y="1214"/>
                  </a:cubicBezTo>
                  <a:cubicBezTo>
                    <a:pt x="3820" y="1147"/>
                    <a:pt x="5079" y="1114"/>
                    <a:pt x="6330" y="1114"/>
                  </a:cubicBezTo>
                  <a:close/>
                  <a:moveTo>
                    <a:pt x="6118" y="0"/>
                  </a:moveTo>
                  <a:cubicBezTo>
                    <a:pt x="4861" y="0"/>
                    <a:pt x="3603" y="41"/>
                    <a:pt x="2969" y="147"/>
                  </a:cubicBezTo>
                  <a:cubicBezTo>
                    <a:pt x="1601" y="347"/>
                    <a:pt x="667" y="1147"/>
                    <a:pt x="300" y="2515"/>
                  </a:cubicBezTo>
                  <a:cubicBezTo>
                    <a:pt x="0" y="3583"/>
                    <a:pt x="67" y="8386"/>
                    <a:pt x="234" y="9420"/>
                  </a:cubicBezTo>
                  <a:cubicBezTo>
                    <a:pt x="467" y="10821"/>
                    <a:pt x="1301" y="11755"/>
                    <a:pt x="2702" y="12089"/>
                  </a:cubicBezTo>
                  <a:cubicBezTo>
                    <a:pt x="3204" y="12227"/>
                    <a:pt x="4733" y="12285"/>
                    <a:pt x="6235" y="12285"/>
                  </a:cubicBezTo>
                  <a:cubicBezTo>
                    <a:pt x="7626" y="12285"/>
                    <a:pt x="8994" y="12236"/>
                    <a:pt x="9507" y="12155"/>
                  </a:cubicBezTo>
                  <a:cubicBezTo>
                    <a:pt x="10941" y="11922"/>
                    <a:pt x="11842" y="11088"/>
                    <a:pt x="12209" y="9687"/>
                  </a:cubicBezTo>
                  <a:cubicBezTo>
                    <a:pt x="12509" y="8619"/>
                    <a:pt x="12409" y="4050"/>
                    <a:pt x="12309" y="3082"/>
                  </a:cubicBezTo>
                  <a:cubicBezTo>
                    <a:pt x="12209" y="2282"/>
                    <a:pt x="11909" y="1548"/>
                    <a:pt x="11308" y="981"/>
                  </a:cubicBezTo>
                  <a:cubicBezTo>
                    <a:pt x="10674" y="380"/>
                    <a:pt x="9907" y="113"/>
                    <a:pt x="9040" y="80"/>
                  </a:cubicBezTo>
                  <a:cubicBezTo>
                    <a:pt x="8363" y="33"/>
                    <a:pt x="7241" y="0"/>
                    <a:pt x="61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57"/>
            <p:cNvSpPr/>
            <p:nvPr/>
          </p:nvSpPr>
          <p:spPr>
            <a:xfrm>
              <a:off x="4710126" y="2841640"/>
              <a:ext cx="183490" cy="180190"/>
            </a:xfrm>
            <a:custGeom>
              <a:avLst/>
              <a:gdLst/>
              <a:ahLst/>
              <a:cxnLst/>
              <a:rect l="l" t="t" r="r" b="b"/>
              <a:pathLst>
                <a:path w="12510" h="12285" extrusionOk="0">
                  <a:moveTo>
                    <a:pt x="9540" y="2148"/>
                  </a:moveTo>
                  <a:cubicBezTo>
                    <a:pt x="9107" y="2148"/>
                    <a:pt x="8773" y="2448"/>
                    <a:pt x="8773" y="2882"/>
                  </a:cubicBezTo>
                  <a:cubicBezTo>
                    <a:pt x="8773" y="3282"/>
                    <a:pt x="9107" y="3616"/>
                    <a:pt x="9540" y="3616"/>
                  </a:cubicBezTo>
                  <a:cubicBezTo>
                    <a:pt x="9941" y="3616"/>
                    <a:pt x="10274" y="3282"/>
                    <a:pt x="10274" y="2882"/>
                  </a:cubicBezTo>
                  <a:cubicBezTo>
                    <a:pt x="10274" y="2448"/>
                    <a:pt x="9941" y="2148"/>
                    <a:pt x="9540" y="2148"/>
                  </a:cubicBezTo>
                  <a:close/>
                  <a:moveTo>
                    <a:pt x="6271" y="4083"/>
                  </a:moveTo>
                  <a:cubicBezTo>
                    <a:pt x="7372" y="4116"/>
                    <a:pt x="8306" y="5017"/>
                    <a:pt x="8273" y="6151"/>
                  </a:cubicBezTo>
                  <a:cubicBezTo>
                    <a:pt x="8273" y="7285"/>
                    <a:pt x="7339" y="8186"/>
                    <a:pt x="6238" y="8186"/>
                  </a:cubicBezTo>
                  <a:cubicBezTo>
                    <a:pt x="5104" y="8152"/>
                    <a:pt x="4203" y="7252"/>
                    <a:pt x="4203" y="6118"/>
                  </a:cubicBezTo>
                  <a:cubicBezTo>
                    <a:pt x="4203" y="4984"/>
                    <a:pt x="5137" y="4083"/>
                    <a:pt x="6271" y="4083"/>
                  </a:cubicBezTo>
                  <a:close/>
                  <a:moveTo>
                    <a:pt x="6238" y="2982"/>
                  </a:moveTo>
                  <a:cubicBezTo>
                    <a:pt x="4503" y="2982"/>
                    <a:pt x="3102" y="4416"/>
                    <a:pt x="3102" y="6151"/>
                  </a:cubicBezTo>
                  <a:cubicBezTo>
                    <a:pt x="3102" y="7886"/>
                    <a:pt x="4503" y="9287"/>
                    <a:pt x="6238" y="9287"/>
                  </a:cubicBezTo>
                  <a:cubicBezTo>
                    <a:pt x="7972" y="9287"/>
                    <a:pt x="9407" y="7886"/>
                    <a:pt x="9407" y="6151"/>
                  </a:cubicBezTo>
                  <a:cubicBezTo>
                    <a:pt x="9407" y="4416"/>
                    <a:pt x="8006" y="2982"/>
                    <a:pt x="6238" y="2982"/>
                  </a:cubicBezTo>
                  <a:close/>
                  <a:moveTo>
                    <a:pt x="6330" y="1114"/>
                  </a:moveTo>
                  <a:cubicBezTo>
                    <a:pt x="7581" y="1114"/>
                    <a:pt x="8823" y="1147"/>
                    <a:pt x="9340" y="1214"/>
                  </a:cubicBezTo>
                  <a:cubicBezTo>
                    <a:pt x="10408" y="1381"/>
                    <a:pt x="11075" y="2115"/>
                    <a:pt x="11208" y="3182"/>
                  </a:cubicBezTo>
                  <a:cubicBezTo>
                    <a:pt x="11308" y="4183"/>
                    <a:pt x="11342" y="8152"/>
                    <a:pt x="11175" y="9220"/>
                  </a:cubicBezTo>
                  <a:cubicBezTo>
                    <a:pt x="11008" y="10287"/>
                    <a:pt x="10274" y="10954"/>
                    <a:pt x="9207" y="11088"/>
                  </a:cubicBezTo>
                  <a:cubicBezTo>
                    <a:pt x="8730" y="11136"/>
                    <a:pt x="7479" y="11176"/>
                    <a:pt x="6199" y="11176"/>
                  </a:cubicBezTo>
                  <a:cubicBezTo>
                    <a:pt x="4796" y="11176"/>
                    <a:pt x="3357" y="11127"/>
                    <a:pt x="2869" y="10988"/>
                  </a:cubicBezTo>
                  <a:cubicBezTo>
                    <a:pt x="2002" y="10754"/>
                    <a:pt x="1468" y="10154"/>
                    <a:pt x="1334" y="9253"/>
                  </a:cubicBezTo>
                  <a:cubicBezTo>
                    <a:pt x="1201" y="8419"/>
                    <a:pt x="1168" y="4183"/>
                    <a:pt x="1334" y="3049"/>
                  </a:cubicBezTo>
                  <a:cubicBezTo>
                    <a:pt x="1501" y="1981"/>
                    <a:pt x="2202" y="1314"/>
                    <a:pt x="3269" y="1214"/>
                  </a:cubicBezTo>
                  <a:cubicBezTo>
                    <a:pt x="3820" y="1147"/>
                    <a:pt x="5079" y="1114"/>
                    <a:pt x="6330" y="1114"/>
                  </a:cubicBezTo>
                  <a:close/>
                  <a:moveTo>
                    <a:pt x="6118" y="0"/>
                  </a:moveTo>
                  <a:cubicBezTo>
                    <a:pt x="4861" y="0"/>
                    <a:pt x="3603" y="41"/>
                    <a:pt x="2969" y="147"/>
                  </a:cubicBezTo>
                  <a:cubicBezTo>
                    <a:pt x="1601" y="347"/>
                    <a:pt x="667" y="1147"/>
                    <a:pt x="300" y="2515"/>
                  </a:cubicBezTo>
                  <a:cubicBezTo>
                    <a:pt x="0" y="3583"/>
                    <a:pt x="67" y="8386"/>
                    <a:pt x="234" y="9420"/>
                  </a:cubicBezTo>
                  <a:cubicBezTo>
                    <a:pt x="467" y="10821"/>
                    <a:pt x="1301" y="11755"/>
                    <a:pt x="2702" y="12089"/>
                  </a:cubicBezTo>
                  <a:cubicBezTo>
                    <a:pt x="3204" y="12227"/>
                    <a:pt x="4733" y="12285"/>
                    <a:pt x="6235" y="12285"/>
                  </a:cubicBezTo>
                  <a:cubicBezTo>
                    <a:pt x="7626" y="12285"/>
                    <a:pt x="8994" y="12236"/>
                    <a:pt x="9507" y="12155"/>
                  </a:cubicBezTo>
                  <a:cubicBezTo>
                    <a:pt x="10941" y="11922"/>
                    <a:pt x="11842" y="11088"/>
                    <a:pt x="12209" y="9687"/>
                  </a:cubicBezTo>
                  <a:cubicBezTo>
                    <a:pt x="12509" y="8619"/>
                    <a:pt x="12409" y="4050"/>
                    <a:pt x="12309" y="3082"/>
                  </a:cubicBezTo>
                  <a:cubicBezTo>
                    <a:pt x="12209" y="2282"/>
                    <a:pt x="11909" y="1548"/>
                    <a:pt x="11308" y="981"/>
                  </a:cubicBezTo>
                  <a:cubicBezTo>
                    <a:pt x="10674" y="380"/>
                    <a:pt x="9907" y="113"/>
                    <a:pt x="9040" y="80"/>
                  </a:cubicBezTo>
                  <a:cubicBezTo>
                    <a:pt x="8363" y="33"/>
                    <a:pt x="7241" y="0"/>
                    <a:pt x="61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3" name="Google Shape;3133;p57"/>
          <p:cNvGrpSpPr/>
          <p:nvPr/>
        </p:nvGrpSpPr>
        <p:grpSpPr>
          <a:xfrm>
            <a:off x="5283548" y="4617166"/>
            <a:ext cx="340550" cy="340550"/>
            <a:chOff x="5089188" y="2766223"/>
            <a:chExt cx="340550" cy="340550"/>
          </a:xfrm>
          <a:solidFill>
            <a:srgbClr val="467EA6"/>
          </a:solidFill>
        </p:grpSpPr>
        <p:sp>
          <p:nvSpPr>
            <p:cNvPr id="3134" name="Google Shape;3134;p57"/>
            <p:cNvSpPr/>
            <p:nvPr/>
          </p:nvSpPr>
          <p:spPr>
            <a:xfrm>
              <a:off x="5089188" y="2766223"/>
              <a:ext cx="340550" cy="340550"/>
            </a:xfrm>
            <a:custGeom>
              <a:avLst/>
              <a:gdLst/>
              <a:ahLst/>
              <a:cxnLst/>
              <a:rect l="l" t="t" r="r" b="b"/>
              <a:pathLst>
                <a:path w="23218" h="23218" extrusionOk="0">
                  <a:moveTo>
                    <a:pt x="11609" y="1569"/>
                  </a:moveTo>
                  <a:cubicBezTo>
                    <a:pt x="17113" y="1569"/>
                    <a:pt x="21616" y="6072"/>
                    <a:pt x="21616" y="11609"/>
                  </a:cubicBezTo>
                  <a:cubicBezTo>
                    <a:pt x="21616" y="17113"/>
                    <a:pt x="17113" y="21616"/>
                    <a:pt x="11609" y="21616"/>
                  </a:cubicBezTo>
                  <a:cubicBezTo>
                    <a:pt x="6072" y="21616"/>
                    <a:pt x="1569" y="17113"/>
                    <a:pt x="1569" y="11609"/>
                  </a:cubicBezTo>
                  <a:cubicBezTo>
                    <a:pt x="1569" y="6072"/>
                    <a:pt x="6072" y="1569"/>
                    <a:pt x="11609" y="1569"/>
                  </a:cubicBezTo>
                  <a:close/>
                  <a:moveTo>
                    <a:pt x="11609" y="1"/>
                  </a:moveTo>
                  <a:cubicBezTo>
                    <a:pt x="5171" y="1"/>
                    <a:pt x="1" y="5205"/>
                    <a:pt x="1" y="11609"/>
                  </a:cubicBezTo>
                  <a:cubicBezTo>
                    <a:pt x="1" y="18014"/>
                    <a:pt x="5171" y="23218"/>
                    <a:pt x="11609" y="23218"/>
                  </a:cubicBezTo>
                  <a:cubicBezTo>
                    <a:pt x="18014" y="23218"/>
                    <a:pt x="23217" y="18014"/>
                    <a:pt x="23217" y="11609"/>
                  </a:cubicBezTo>
                  <a:cubicBezTo>
                    <a:pt x="23217" y="5205"/>
                    <a:pt x="18014" y="1"/>
                    <a:pt x="116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57"/>
            <p:cNvSpPr/>
            <p:nvPr/>
          </p:nvSpPr>
          <p:spPr>
            <a:xfrm>
              <a:off x="5183619" y="2845488"/>
              <a:ext cx="40130" cy="166373"/>
            </a:xfrm>
            <a:custGeom>
              <a:avLst/>
              <a:gdLst/>
              <a:ahLst/>
              <a:cxnLst/>
              <a:rect l="l" t="t" r="r" b="b"/>
              <a:pathLst>
                <a:path w="2736" h="11343" extrusionOk="0">
                  <a:moveTo>
                    <a:pt x="1368" y="1"/>
                  </a:moveTo>
                  <a:cubicBezTo>
                    <a:pt x="601" y="1"/>
                    <a:pt x="1" y="635"/>
                    <a:pt x="1" y="1368"/>
                  </a:cubicBezTo>
                  <a:cubicBezTo>
                    <a:pt x="1" y="2136"/>
                    <a:pt x="601" y="2736"/>
                    <a:pt x="1368" y="2736"/>
                  </a:cubicBezTo>
                  <a:cubicBezTo>
                    <a:pt x="2136" y="2736"/>
                    <a:pt x="2736" y="2136"/>
                    <a:pt x="2736" y="1368"/>
                  </a:cubicBezTo>
                  <a:cubicBezTo>
                    <a:pt x="2736" y="635"/>
                    <a:pt x="2136" y="1"/>
                    <a:pt x="1368" y="1"/>
                  </a:cubicBezTo>
                  <a:close/>
                  <a:moveTo>
                    <a:pt x="201" y="3770"/>
                  </a:moveTo>
                  <a:lnTo>
                    <a:pt x="201" y="11342"/>
                  </a:lnTo>
                  <a:lnTo>
                    <a:pt x="2536" y="11342"/>
                  </a:lnTo>
                  <a:lnTo>
                    <a:pt x="2536" y="37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57"/>
            <p:cNvSpPr/>
            <p:nvPr/>
          </p:nvSpPr>
          <p:spPr>
            <a:xfrm>
              <a:off x="5242819" y="2897851"/>
              <a:ext cx="107175" cy="114010"/>
            </a:xfrm>
            <a:custGeom>
              <a:avLst/>
              <a:gdLst/>
              <a:ahLst/>
              <a:cxnLst/>
              <a:rect l="l" t="t" r="r" b="b"/>
              <a:pathLst>
                <a:path w="7307" h="7773" extrusionOk="0">
                  <a:moveTo>
                    <a:pt x="4504" y="0"/>
                  </a:moveTo>
                  <a:cubicBezTo>
                    <a:pt x="3337" y="0"/>
                    <a:pt x="2569" y="634"/>
                    <a:pt x="2269" y="1234"/>
                  </a:cubicBezTo>
                  <a:lnTo>
                    <a:pt x="2236" y="1234"/>
                  </a:lnTo>
                  <a:lnTo>
                    <a:pt x="2236" y="200"/>
                  </a:lnTo>
                  <a:lnTo>
                    <a:pt x="1" y="200"/>
                  </a:lnTo>
                  <a:lnTo>
                    <a:pt x="1" y="7772"/>
                  </a:lnTo>
                  <a:lnTo>
                    <a:pt x="2336" y="7772"/>
                  </a:lnTo>
                  <a:lnTo>
                    <a:pt x="2336" y="4036"/>
                  </a:lnTo>
                  <a:cubicBezTo>
                    <a:pt x="2336" y="3036"/>
                    <a:pt x="2536" y="2068"/>
                    <a:pt x="3737" y="2068"/>
                  </a:cubicBezTo>
                  <a:cubicBezTo>
                    <a:pt x="4938" y="2068"/>
                    <a:pt x="4971" y="3202"/>
                    <a:pt x="4971" y="4103"/>
                  </a:cubicBezTo>
                  <a:lnTo>
                    <a:pt x="4971" y="7772"/>
                  </a:lnTo>
                  <a:lnTo>
                    <a:pt x="7306" y="7772"/>
                  </a:lnTo>
                  <a:lnTo>
                    <a:pt x="7306" y="3603"/>
                  </a:lnTo>
                  <a:cubicBezTo>
                    <a:pt x="7306" y="1568"/>
                    <a:pt x="6872" y="0"/>
                    <a:pt x="4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434" y="2225390"/>
            <a:ext cx="1738125" cy="1801330"/>
          </a:xfrm>
          <a:prstGeom prst="rect">
            <a:avLst/>
          </a:prstGeom>
        </p:spPr>
      </p:pic>
      <p:sp>
        <p:nvSpPr>
          <p:cNvPr id="4" name="Forma libre 3"/>
          <p:cNvSpPr/>
          <p:nvPr/>
        </p:nvSpPr>
        <p:spPr>
          <a:xfrm>
            <a:off x="1933859" y="2967837"/>
            <a:ext cx="7286340" cy="2177461"/>
          </a:xfrm>
          <a:custGeom>
            <a:avLst/>
            <a:gdLst>
              <a:gd name="connsiteX0" fmla="*/ 1602947 w 7408389"/>
              <a:gd name="connsiteY0" fmla="*/ 0 h 2832338"/>
              <a:gd name="connsiteX1" fmla="*/ 2747 w 7408389"/>
              <a:gd name="connsiteY1" fmla="*/ 342900 h 2832338"/>
              <a:gd name="connsiteX2" fmla="*/ 1279097 w 7408389"/>
              <a:gd name="connsiteY2" fmla="*/ 1371600 h 2832338"/>
              <a:gd name="connsiteX3" fmla="*/ 3469847 w 7408389"/>
              <a:gd name="connsiteY3" fmla="*/ 1238250 h 2832338"/>
              <a:gd name="connsiteX4" fmla="*/ 5546297 w 7408389"/>
              <a:gd name="connsiteY4" fmla="*/ 1333500 h 2832338"/>
              <a:gd name="connsiteX5" fmla="*/ 6670247 w 7408389"/>
              <a:gd name="connsiteY5" fmla="*/ 2019300 h 2832338"/>
              <a:gd name="connsiteX6" fmla="*/ 7375097 w 7408389"/>
              <a:gd name="connsiteY6" fmla="*/ 2057400 h 2832338"/>
              <a:gd name="connsiteX0" fmla="*/ 1602947 w 7375097"/>
              <a:gd name="connsiteY0" fmla="*/ 0 h 2057400"/>
              <a:gd name="connsiteX1" fmla="*/ 2747 w 7375097"/>
              <a:gd name="connsiteY1" fmla="*/ 342900 h 2057400"/>
              <a:gd name="connsiteX2" fmla="*/ 1279097 w 7375097"/>
              <a:gd name="connsiteY2" fmla="*/ 1371600 h 2057400"/>
              <a:gd name="connsiteX3" fmla="*/ 3469847 w 7375097"/>
              <a:gd name="connsiteY3" fmla="*/ 1238250 h 2057400"/>
              <a:gd name="connsiteX4" fmla="*/ 5546297 w 7375097"/>
              <a:gd name="connsiteY4" fmla="*/ 1333500 h 2057400"/>
              <a:gd name="connsiteX5" fmla="*/ 6670247 w 7375097"/>
              <a:gd name="connsiteY5" fmla="*/ 2019300 h 2057400"/>
              <a:gd name="connsiteX6" fmla="*/ 7375097 w 7375097"/>
              <a:gd name="connsiteY6" fmla="*/ 2057400 h 2057400"/>
              <a:gd name="connsiteX0" fmla="*/ 1602947 w 7375097"/>
              <a:gd name="connsiteY0" fmla="*/ 0 h 2057400"/>
              <a:gd name="connsiteX1" fmla="*/ 2747 w 7375097"/>
              <a:gd name="connsiteY1" fmla="*/ 342900 h 2057400"/>
              <a:gd name="connsiteX2" fmla="*/ 1279097 w 7375097"/>
              <a:gd name="connsiteY2" fmla="*/ 1371600 h 2057400"/>
              <a:gd name="connsiteX3" fmla="*/ 3469847 w 7375097"/>
              <a:gd name="connsiteY3" fmla="*/ 1238250 h 2057400"/>
              <a:gd name="connsiteX4" fmla="*/ 5546297 w 7375097"/>
              <a:gd name="connsiteY4" fmla="*/ 1333500 h 2057400"/>
              <a:gd name="connsiteX5" fmla="*/ 6441647 w 7375097"/>
              <a:gd name="connsiteY5" fmla="*/ 1538273 h 2057400"/>
              <a:gd name="connsiteX6" fmla="*/ 7375097 w 7375097"/>
              <a:gd name="connsiteY6" fmla="*/ 2057400 h 2057400"/>
              <a:gd name="connsiteX0" fmla="*/ 1658100 w 7430250"/>
              <a:gd name="connsiteY0" fmla="*/ 0 h 2057400"/>
              <a:gd name="connsiteX1" fmla="*/ 57900 w 7430250"/>
              <a:gd name="connsiteY1" fmla="*/ 342900 h 2057400"/>
              <a:gd name="connsiteX2" fmla="*/ 659336 w 7430250"/>
              <a:gd name="connsiteY2" fmla="*/ 1517026 h 2057400"/>
              <a:gd name="connsiteX3" fmla="*/ 3525000 w 7430250"/>
              <a:gd name="connsiteY3" fmla="*/ 1238250 h 2057400"/>
              <a:gd name="connsiteX4" fmla="*/ 5601450 w 7430250"/>
              <a:gd name="connsiteY4" fmla="*/ 1333500 h 2057400"/>
              <a:gd name="connsiteX5" fmla="*/ 6496800 w 7430250"/>
              <a:gd name="connsiteY5" fmla="*/ 1538273 h 2057400"/>
              <a:gd name="connsiteX6" fmla="*/ 7430250 w 7430250"/>
              <a:gd name="connsiteY6" fmla="*/ 2057400 h 2057400"/>
              <a:gd name="connsiteX0" fmla="*/ 1949038 w 7449045"/>
              <a:gd name="connsiteY0" fmla="*/ 0 h 2023840"/>
              <a:gd name="connsiteX1" fmla="*/ 76695 w 7449045"/>
              <a:gd name="connsiteY1" fmla="*/ 309340 h 2023840"/>
              <a:gd name="connsiteX2" fmla="*/ 678131 w 7449045"/>
              <a:gd name="connsiteY2" fmla="*/ 1483466 h 2023840"/>
              <a:gd name="connsiteX3" fmla="*/ 3543795 w 7449045"/>
              <a:gd name="connsiteY3" fmla="*/ 1204690 h 2023840"/>
              <a:gd name="connsiteX4" fmla="*/ 5620245 w 7449045"/>
              <a:gd name="connsiteY4" fmla="*/ 1299940 h 2023840"/>
              <a:gd name="connsiteX5" fmla="*/ 6515595 w 7449045"/>
              <a:gd name="connsiteY5" fmla="*/ 1504713 h 2023840"/>
              <a:gd name="connsiteX6" fmla="*/ 7449045 w 7449045"/>
              <a:gd name="connsiteY6" fmla="*/ 2023840 h 2023840"/>
              <a:gd name="connsiteX0" fmla="*/ 1769854 w 7269861"/>
              <a:gd name="connsiteY0" fmla="*/ 213822 h 2237662"/>
              <a:gd name="connsiteX1" fmla="*/ 115225 w 7269861"/>
              <a:gd name="connsiteY1" fmla="*/ 75695 h 2237662"/>
              <a:gd name="connsiteX2" fmla="*/ 498947 w 7269861"/>
              <a:gd name="connsiteY2" fmla="*/ 1697288 h 2237662"/>
              <a:gd name="connsiteX3" fmla="*/ 3364611 w 7269861"/>
              <a:gd name="connsiteY3" fmla="*/ 1418512 h 2237662"/>
              <a:gd name="connsiteX4" fmla="*/ 5441061 w 7269861"/>
              <a:gd name="connsiteY4" fmla="*/ 1513762 h 2237662"/>
              <a:gd name="connsiteX5" fmla="*/ 6336411 w 7269861"/>
              <a:gd name="connsiteY5" fmla="*/ 1718535 h 2237662"/>
              <a:gd name="connsiteX6" fmla="*/ 7269861 w 7269861"/>
              <a:gd name="connsiteY6" fmla="*/ 2237662 h 2237662"/>
              <a:gd name="connsiteX0" fmla="*/ 1786333 w 7286340"/>
              <a:gd name="connsiteY0" fmla="*/ 213822 h 2237662"/>
              <a:gd name="connsiteX1" fmla="*/ 131704 w 7286340"/>
              <a:gd name="connsiteY1" fmla="*/ 75695 h 2237662"/>
              <a:gd name="connsiteX2" fmla="*/ 515426 w 7286340"/>
              <a:gd name="connsiteY2" fmla="*/ 1697288 h 2237662"/>
              <a:gd name="connsiteX3" fmla="*/ 3772976 w 7286340"/>
              <a:gd name="connsiteY3" fmla="*/ 1161219 h 2237662"/>
              <a:gd name="connsiteX4" fmla="*/ 5457540 w 7286340"/>
              <a:gd name="connsiteY4" fmla="*/ 1513762 h 2237662"/>
              <a:gd name="connsiteX5" fmla="*/ 6352890 w 7286340"/>
              <a:gd name="connsiteY5" fmla="*/ 1718535 h 2237662"/>
              <a:gd name="connsiteX6" fmla="*/ 7286340 w 7286340"/>
              <a:gd name="connsiteY6" fmla="*/ 2237662 h 2237662"/>
              <a:gd name="connsiteX0" fmla="*/ 1786333 w 7286340"/>
              <a:gd name="connsiteY0" fmla="*/ 213822 h 2237662"/>
              <a:gd name="connsiteX1" fmla="*/ 131704 w 7286340"/>
              <a:gd name="connsiteY1" fmla="*/ 75695 h 2237662"/>
              <a:gd name="connsiteX2" fmla="*/ 515426 w 7286340"/>
              <a:gd name="connsiteY2" fmla="*/ 1697288 h 2237662"/>
              <a:gd name="connsiteX3" fmla="*/ 3772976 w 7286340"/>
              <a:gd name="connsiteY3" fmla="*/ 1161219 h 2237662"/>
              <a:gd name="connsiteX4" fmla="*/ 5054769 w 7286340"/>
              <a:gd name="connsiteY4" fmla="*/ 1905296 h 2237662"/>
              <a:gd name="connsiteX5" fmla="*/ 6352890 w 7286340"/>
              <a:gd name="connsiteY5" fmla="*/ 1718535 h 2237662"/>
              <a:gd name="connsiteX6" fmla="*/ 7286340 w 7286340"/>
              <a:gd name="connsiteY6" fmla="*/ 2237662 h 2237662"/>
              <a:gd name="connsiteX0" fmla="*/ 1786333 w 7286340"/>
              <a:gd name="connsiteY0" fmla="*/ 213822 h 2237662"/>
              <a:gd name="connsiteX1" fmla="*/ 131704 w 7286340"/>
              <a:gd name="connsiteY1" fmla="*/ 75695 h 2237662"/>
              <a:gd name="connsiteX2" fmla="*/ 515426 w 7286340"/>
              <a:gd name="connsiteY2" fmla="*/ 1697288 h 2237662"/>
              <a:gd name="connsiteX3" fmla="*/ 3772976 w 7286340"/>
              <a:gd name="connsiteY3" fmla="*/ 1161219 h 2237662"/>
              <a:gd name="connsiteX4" fmla="*/ 5054769 w 7286340"/>
              <a:gd name="connsiteY4" fmla="*/ 1905296 h 2237662"/>
              <a:gd name="connsiteX5" fmla="*/ 6723005 w 7286340"/>
              <a:gd name="connsiteY5" fmla="*/ 1539548 h 2237662"/>
              <a:gd name="connsiteX6" fmla="*/ 7286340 w 7286340"/>
              <a:gd name="connsiteY6" fmla="*/ 2237662 h 223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86340" h="2237662">
                <a:moveTo>
                  <a:pt x="1786333" y="213822"/>
                </a:moveTo>
                <a:cubicBezTo>
                  <a:pt x="1013220" y="270972"/>
                  <a:pt x="343522" y="-171549"/>
                  <a:pt x="131704" y="75695"/>
                </a:cubicBezTo>
                <a:cubicBezTo>
                  <a:pt x="-80114" y="322939"/>
                  <a:pt x="-91453" y="1516367"/>
                  <a:pt x="515426" y="1697288"/>
                </a:cubicBezTo>
                <a:cubicBezTo>
                  <a:pt x="1122305" y="1878209"/>
                  <a:pt x="3016419" y="1126551"/>
                  <a:pt x="3772976" y="1161219"/>
                </a:cubicBezTo>
                <a:cubicBezTo>
                  <a:pt x="4529533" y="1195887"/>
                  <a:pt x="4563098" y="1842241"/>
                  <a:pt x="5054769" y="1905296"/>
                </a:cubicBezTo>
                <a:cubicBezTo>
                  <a:pt x="5546440" y="1968351"/>
                  <a:pt x="6351077" y="1484154"/>
                  <a:pt x="6723005" y="1539548"/>
                </a:cubicBezTo>
                <a:cubicBezTo>
                  <a:pt x="7094933" y="1594942"/>
                  <a:pt x="6713026" y="1929036"/>
                  <a:pt x="7286340" y="2237662"/>
                </a:cubicBezTo>
              </a:path>
            </a:pathLst>
          </a:cu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96" name="Grupo 95"/>
          <p:cNvGrpSpPr/>
          <p:nvPr/>
        </p:nvGrpSpPr>
        <p:grpSpPr>
          <a:xfrm>
            <a:off x="420417" y="721552"/>
            <a:ext cx="8439034" cy="1070201"/>
            <a:chOff x="432688" y="177299"/>
            <a:chExt cx="8439034" cy="1070201"/>
          </a:xfrm>
        </p:grpSpPr>
        <p:grpSp>
          <p:nvGrpSpPr>
            <p:cNvPr id="97" name="Grupo 96"/>
            <p:cNvGrpSpPr/>
            <p:nvPr/>
          </p:nvGrpSpPr>
          <p:grpSpPr>
            <a:xfrm>
              <a:off x="4494202" y="177299"/>
              <a:ext cx="4377520" cy="557960"/>
              <a:chOff x="4495799" y="3061061"/>
              <a:chExt cx="4377520" cy="557960"/>
            </a:xfrm>
          </p:grpSpPr>
          <p:sp>
            <p:nvSpPr>
              <p:cNvPr id="101" name="Rectángulo 100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02" name="Rectángulo 101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  <p:grpSp>
          <p:nvGrpSpPr>
            <p:cNvPr id="98" name="Grupo 97"/>
            <p:cNvGrpSpPr/>
            <p:nvPr/>
          </p:nvGrpSpPr>
          <p:grpSpPr>
            <a:xfrm rot="10800000">
              <a:off x="432688" y="689540"/>
              <a:ext cx="4377520" cy="557960"/>
              <a:chOff x="4495799" y="3061061"/>
              <a:chExt cx="4377520" cy="557960"/>
            </a:xfrm>
          </p:grpSpPr>
          <p:sp>
            <p:nvSpPr>
              <p:cNvPr id="99" name="Rectángulo 98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100" name="Rectángulo 99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</p:grpSp>
      <p:grpSp>
        <p:nvGrpSpPr>
          <p:cNvPr id="103" name="Grupo 102"/>
          <p:cNvGrpSpPr/>
          <p:nvPr/>
        </p:nvGrpSpPr>
        <p:grpSpPr>
          <a:xfrm>
            <a:off x="8367320" y="772622"/>
            <a:ext cx="273255" cy="414196"/>
            <a:chOff x="6156325" y="-871538"/>
            <a:chExt cx="452438" cy="685800"/>
          </a:xfrm>
        </p:grpSpPr>
        <p:sp>
          <p:nvSpPr>
            <p:cNvPr id="104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5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106" name="Grupo 105"/>
          <p:cNvGrpSpPr/>
          <p:nvPr/>
        </p:nvGrpSpPr>
        <p:grpSpPr>
          <a:xfrm>
            <a:off x="668558" y="1333489"/>
            <a:ext cx="273255" cy="414196"/>
            <a:chOff x="6156325" y="-871538"/>
            <a:chExt cx="452438" cy="685800"/>
          </a:xfrm>
        </p:grpSpPr>
        <p:sp>
          <p:nvSpPr>
            <p:cNvPr id="107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8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9782BD68-75FD-46D0-999C-2044E140F2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2514600"/>
            <a:ext cx="9144000" cy="601664"/>
          </a:xfrm>
          <a:prstGeom prst="rect">
            <a:avLst/>
          </a:prstGeom>
          <a:solidFill>
            <a:srgbClr val="B5EBFF"/>
          </a:solidFill>
        </p:spPr>
        <p:txBody>
          <a:bodyPr/>
          <a:lstStyle/>
          <a:p>
            <a:pPr marL="0" indent="0" algn="ctr">
              <a:buNone/>
            </a:pPr>
            <a:r>
              <a:rPr lang="en-US" altLang="ko-KR" b="1" dirty="0">
                <a:solidFill>
                  <a:srgbClr val="FFFFFF"/>
                </a:solidFill>
              </a:rPr>
              <a:t>www.plantillaspower-point.com</a:t>
            </a:r>
          </a:p>
        </p:txBody>
      </p:sp>
    </p:spTree>
    <p:extLst>
      <p:ext uri="{BB962C8B-B14F-4D97-AF65-F5344CB8AC3E}">
        <p14:creationId xmlns:p14="http://schemas.microsoft.com/office/powerpoint/2010/main" val="13746921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0" name="Google Shape;3640;p59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Alternative resources</a:t>
            </a:r>
            <a:endParaRPr dirty="0">
              <a:solidFill>
                <a:srgbClr val="467EA6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85" y="1250710"/>
            <a:ext cx="3762640" cy="34628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8863" y="1252575"/>
            <a:ext cx="3540962" cy="346094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" name="Google Shape;3646;p60"/>
          <p:cNvSpPr txBox="1">
            <a:spLocks noGrp="1"/>
          </p:cNvSpPr>
          <p:nvPr>
            <p:ph type="subTitle" idx="2"/>
          </p:nvPr>
        </p:nvSpPr>
        <p:spPr>
          <a:xfrm>
            <a:off x="2126750" y="1218625"/>
            <a:ext cx="48906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like the resources on this template? Get them for free at our other websites:</a:t>
            </a:r>
            <a:endParaRPr/>
          </a:p>
        </p:txBody>
      </p:sp>
      <p:sp>
        <p:nvSpPr>
          <p:cNvPr id="3647" name="Google Shape;3647;p60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Resources</a:t>
            </a:r>
            <a:endParaRPr dirty="0">
              <a:solidFill>
                <a:srgbClr val="467EA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43" y="361050"/>
            <a:ext cx="1946079" cy="447965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8623" y="1389339"/>
            <a:ext cx="1685109" cy="109532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862" y="247620"/>
            <a:ext cx="1767818" cy="142592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5885" y="3418224"/>
            <a:ext cx="1530584" cy="15512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2110" y="2174278"/>
            <a:ext cx="3376736" cy="227090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9957" y="1218625"/>
            <a:ext cx="1395000" cy="1485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142" y="3301462"/>
            <a:ext cx="2609750" cy="163857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924" y="1555437"/>
            <a:ext cx="1845000" cy="16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3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9" name="Google Shape;2019;p34"/>
          <p:cNvSpPr/>
          <p:nvPr/>
        </p:nvSpPr>
        <p:spPr>
          <a:xfrm>
            <a:off x="3710025" y="707688"/>
            <a:ext cx="1723800" cy="17238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0" name="Google Shape;2020;p34"/>
          <p:cNvSpPr txBox="1">
            <a:spLocks noGrp="1"/>
          </p:cNvSpPr>
          <p:nvPr>
            <p:ph type="title"/>
          </p:nvPr>
        </p:nvSpPr>
        <p:spPr>
          <a:xfrm flipH="1">
            <a:off x="3777825" y="364797"/>
            <a:ext cx="1656000" cy="10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01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021" name="Google Shape;2021;p34"/>
          <p:cNvSpPr txBox="1">
            <a:spLocks noGrp="1"/>
          </p:cNvSpPr>
          <p:nvPr>
            <p:ph type="title" idx="2"/>
          </p:nvPr>
        </p:nvSpPr>
        <p:spPr>
          <a:xfrm>
            <a:off x="2838654" y="2966927"/>
            <a:ext cx="3575400" cy="10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About our company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022" name="Google Shape;2022;p34"/>
          <p:cNvSpPr txBox="1">
            <a:spLocks noGrp="1"/>
          </p:cNvSpPr>
          <p:nvPr>
            <p:ph type="subTitle" idx="1"/>
          </p:nvPr>
        </p:nvSpPr>
        <p:spPr>
          <a:xfrm>
            <a:off x="3018954" y="4026823"/>
            <a:ext cx="3214800" cy="7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5">
                    <a:lumMod val="50000"/>
                  </a:schemeClr>
                </a:solidFill>
              </a:rPr>
              <a:t>You can enter a subtitle here if you need it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493150" y="1182958"/>
            <a:ext cx="4680536" cy="1825842"/>
          </a:xfrm>
          <a:custGeom>
            <a:avLst/>
            <a:gdLst>
              <a:gd name="T0" fmla="*/ 623 w 817"/>
              <a:gd name="T1" fmla="*/ 174 h 317"/>
              <a:gd name="T2" fmla="*/ 623 w 817"/>
              <a:gd name="T3" fmla="*/ 164 h 317"/>
              <a:gd name="T4" fmla="*/ 689 w 817"/>
              <a:gd name="T5" fmla="*/ 158 h 317"/>
              <a:gd name="T6" fmla="*/ 726 w 817"/>
              <a:gd name="T7" fmla="*/ 139 h 317"/>
              <a:gd name="T8" fmla="*/ 709 w 817"/>
              <a:gd name="T9" fmla="*/ 131 h 317"/>
              <a:gd name="T10" fmla="*/ 817 w 817"/>
              <a:gd name="T11" fmla="*/ 107 h 317"/>
              <a:gd name="T12" fmla="*/ 816 w 817"/>
              <a:gd name="T13" fmla="*/ 101 h 317"/>
              <a:gd name="T14" fmla="*/ 628 w 817"/>
              <a:gd name="T15" fmla="*/ 131 h 317"/>
              <a:gd name="T16" fmla="*/ 639 w 817"/>
              <a:gd name="T17" fmla="*/ 8 h 317"/>
              <a:gd name="T18" fmla="*/ 595 w 817"/>
              <a:gd name="T19" fmla="*/ 26 h 317"/>
              <a:gd name="T20" fmla="*/ 551 w 817"/>
              <a:gd name="T21" fmla="*/ 122 h 317"/>
              <a:gd name="T22" fmla="*/ 513 w 817"/>
              <a:gd name="T23" fmla="*/ 143 h 317"/>
              <a:gd name="T24" fmla="*/ 327 w 817"/>
              <a:gd name="T25" fmla="*/ 107 h 317"/>
              <a:gd name="T26" fmla="*/ 156 w 817"/>
              <a:gd name="T27" fmla="*/ 76 h 317"/>
              <a:gd name="T28" fmla="*/ 47 w 817"/>
              <a:gd name="T29" fmla="*/ 126 h 317"/>
              <a:gd name="T30" fmla="*/ 51 w 817"/>
              <a:gd name="T31" fmla="*/ 159 h 317"/>
              <a:gd name="T32" fmla="*/ 86 w 817"/>
              <a:gd name="T33" fmla="*/ 181 h 317"/>
              <a:gd name="T34" fmla="*/ 124 w 817"/>
              <a:gd name="T35" fmla="*/ 195 h 317"/>
              <a:gd name="T36" fmla="*/ 123 w 817"/>
              <a:gd name="T37" fmla="*/ 198 h 317"/>
              <a:gd name="T38" fmla="*/ 0 w 817"/>
              <a:gd name="T39" fmla="*/ 206 h 317"/>
              <a:gd name="T40" fmla="*/ 1 w 817"/>
              <a:gd name="T41" fmla="*/ 213 h 317"/>
              <a:gd name="T42" fmla="*/ 86 w 817"/>
              <a:gd name="T43" fmla="*/ 213 h 317"/>
              <a:gd name="T44" fmla="*/ 125 w 817"/>
              <a:gd name="T45" fmla="*/ 265 h 317"/>
              <a:gd name="T46" fmla="*/ 176 w 817"/>
              <a:gd name="T47" fmla="*/ 266 h 317"/>
              <a:gd name="T48" fmla="*/ 200 w 817"/>
              <a:gd name="T49" fmla="*/ 256 h 317"/>
              <a:gd name="T50" fmla="*/ 201 w 817"/>
              <a:gd name="T51" fmla="*/ 227 h 317"/>
              <a:gd name="T52" fmla="*/ 233 w 817"/>
              <a:gd name="T53" fmla="*/ 229 h 317"/>
              <a:gd name="T54" fmla="*/ 257 w 817"/>
              <a:gd name="T55" fmla="*/ 272 h 317"/>
              <a:gd name="T56" fmla="*/ 239 w 817"/>
              <a:gd name="T57" fmla="*/ 299 h 317"/>
              <a:gd name="T58" fmla="*/ 274 w 817"/>
              <a:gd name="T59" fmla="*/ 305 h 317"/>
              <a:gd name="T60" fmla="*/ 283 w 817"/>
              <a:gd name="T61" fmla="*/ 290 h 317"/>
              <a:gd name="T62" fmla="*/ 268 w 817"/>
              <a:gd name="T63" fmla="*/ 269 h 317"/>
              <a:gd name="T64" fmla="*/ 261 w 817"/>
              <a:gd name="T65" fmla="*/ 271 h 317"/>
              <a:gd name="T66" fmla="*/ 266 w 817"/>
              <a:gd name="T67" fmla="*/ 233 h 317"/>
              <a:gd name="T68" fmla="*/ 428 w 817"/>
              <a:gd name="T69" fmla="*/ 245 h 317"/>
              <a:gd name="T70" fmla="*/ 423 w 817"/>
              <a:gd name="T71" fmla="*/ 278 h 317"/>
              <a:gd name="T72" fmla="*/ 460 w 817"/>
              <a:gd name="T73" fmla="*/ 281 h 317"/>
              <a:gd name="T74" fmla="*/ 467 w 817"/>
              <a:gd name="T75" fmla="*/ 249 h 317"/>
              <a:gd name="T76" fmla="*/ 641 w 817"/>
              <a:gd name="T77" fmla="*/ 216 h 317"/>
              <a:gd name="T78" fmla="*/ 661 w 817"/>
              <a:gd name="T79" fmla="*/ 203 h 317"/>
              <a:gd name="T80" fmla="*/ 677 w 817"/>
              <a:gd name="T81" fmla="*/ 190 h 317"/>
              <a:gd name="T82" fmla="*/ 771 w 817"/>
              <a:gd name="T83" fmla="*/ 173 h 317"/>
              <a:gd name="T84" fmla="*/ 782 w 817"/>
              <a:gd name="T85" fmla="*/ 168 h 317"/>
              <a:gd name="T86" fmla="*/ 668 w 817"/>
              <a:gd name="T87" fmla="*/ 179 h 317"/>
              <a:gd name="T88" fmla="*/ 623 w 817"/>
              <a:gd name="T89" fmla="*/ 17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17" h="317">
                <a:moveTo>
                  <a:pt x="623" y="174"/>
                </a:moveTo>
                <a:cubicBezTo>
                  <a:pt x="623" y="171"/>
                  <a:pt x="623" y="167"/>
                  <a:pt x="623" y="164"/>
                </a:cubicBezTo>
                <a:cubicBezTo>
                  <a:pt x="647" y="162"/>
                  <a:pt x="671" y="160"/>
                  <a:pt x="689" y="158"/>
                </a:cubicBezTo>
                <a:cubicBezTo>
                  <a:pt x="704" y="151"/>
                  <a:pt x="714" y="145"/>
                  <a:pt x="726" y="139"/>
                </a:cubicBezTo>
                <a:cubicBezTo>
                  <a:pt x="720" y="136"/>
                  <a:pt x="714" y="133"/>
                  <a:pt x="709" y="131"/>
                </a:cubicBezTo>
                <a:cubicBezTo>
                  <a:pt x="746" y="125"/>
                  <a:pt x="783" y="120"/>
                  <a:pt x="817" y="107"/>
                </a:cubicBezTo>
                <a:cubicBezTo>
                  <a:pt x="817" y="105"/>
                  <a:pt x="816" y="103"/>
                  <a:pt x="816" y="101"/>
                </a:cubicBezTo>
                <a:cubicBezTo>
                  <a:pt x="754" y="111"/>
                  <a:pt x="692" y="121"/>
                  <a:pt x="628" y="131"/>
                </a:cubicBezTo>
                <a:cubicBezTo>
                  <a:pt x="632" y="88"/>
                  <a:pt x="636" y="48"/>
                  <a:pt x="639" y="8"/>
                </a:cubicBezTo>
                <a:cubicBezTo>
                  <a:pt x="607" y="0"/>
                  <a:pt x="607" y="0"/>
                  <a:pt x="595" y="26"/>
                </a:cubicBezTo>
                <a:cubicBezTo>
                  <a:pt x="581" y="59"/>
                  <a:pt x="566" y="90"/>
                  <a:pt x="551" y="122"/>
                </a:cubicBezTo>
                <a:cubicBezTo>
                  <a:pt x="543" y="139"/>
                  <a:pt x="532" y="146"/>
                  <a:pt x="513" y="143"/>
                </a:cubicBezTo>
                <a:cubicBezTo>
                  <a:pt x="451" y="130"/>
                  <a:pt x="389" y="119"/>
                  <a:pt x="327" y="107"/>
                </a:cubicBezTo>
                <a:cubicBezTo>
                  <a:pt x="270" y="96"/>
                  <a:pt x="213" y="86"/>
                  <a:pt x="156" y="76"/>
                </a:cubicBezTo>
                <a:cubicBezTo>
                  <a:pt x="109" y="68"/>
                  <a:pt x="73" y="86"/>
                  <a:pt x="47" y="126"/>
                </a:cubicBezTo>
                <a:cubicBezTo>
                  <a:pt x="39" y="138"/>
                  <a:pt x="42" y="150"/>
                  <a:pt x="51" y="159"/>
                </a:cubicBezTo>
                <a:cubicBezTo>
                  <a:pt x="61" y="168"/>
                  <a:pt x="74" y="175"/>
                  <a:pt x="86" y="181"/>
                </a:cubicBezTo>
                <a:cubicBezTo>
                  <a:pt x="98" y="187"/>
                  <a:pt x="111" y="190"/>
                  <a:pt x="124" y="195"/>
                </a:cubicBezTo>
                <a:cubicBezTo>
                  <a:pt x="124" y="196"/>
                  <a:pt x="123" y="197"/>
                  <a:pt x="123" y="198"/>
                </a:cubicBezTo>
                <a:cubicBezTo>
                  <a:pt x="82" y="200"/>
                  <a:pt x="41" y="203"/>
                  <a:pt x="0" y="206"/>
                </a:cubicBezTo>
                <a:cubicBezTo>
                  <a:pt x="1" y="209"/>
                  <a:pt x="1" y="211"/>
                  <a:pt x="1" y="213"/>
                </a:cubicBezTo>
                <a:cubicBezTo>
                  <a:pt x="29" y="213"/>
                  <a:pt x="57" y="213"/>
                  <a:pt x="86" y="213"/>
                </a:cubicBezTo>
                <a:cubicBezTo>
                  <a:pt x="82" y="250"/>
                  <a:pt x="89" y="260"/>
                  <a:pt x="125" y="265"/>
                </a:cubicBezTo>
                <a:cubicBezTo>
                  <a:pt x="142" y="268"/>
                  <a:pt x="159" y="267"/>
                  <a:pt x="176" y="266"/>
                </a:cubicBezTo>
                <a:cubicBezTo>
                  <a:pt x="185" y="265"/>
                  <a:pt x="196" y="262"/>
                  <a:pt x="200" y="256"/>
                </a:cubicBezTo>
                <a:cubicBezTo>
                  <a:pt x="204" y="250"/>
                  <a:pt x="201" y="239"/>
                  <a:pt x="201" y="227"/>
                </a:cubicBezTo>
                <a:cubicBezTo>
                  <a:pt x="212" y="228"/>
                  <a:pt x="224" y="229"/>
                  <a:pt x="233" y="229"/>
                </a:cubicBezTo>
                <a:cubicBezTo>
                  <a:pt x="241" y="245"/>
                  <a:pt x="248" y="257"/>
                  <a:pt x="257" y="272"/>
                </a:cubicBezTo>
                <a:cubicBezTo>
                  <a:pt x="240" y="276"/>
                  <a:pt x="233" y="286"/>
                  <a:pt x="239" y="299"/>
                </a:cubicBezTo>
                <a:cubicBezTo>
                  <a:pt x="247" y="317"/>
                  <a:pt x="263" y="297"/>
                  <a:pt x="274" y="305"/>
                </a:cubicBezTo>
                <a:cubicBezTo>
                  <a:pt x="277" y="300"/>
                  <a:pt x="284" y="293"/>
                  <a:pt x="283" y="290"/>
                </a:cubicBezTo>
                <a:cubicBezTo>
                  <a:pt x="280" y="282"/>
                  <a:pt x="273" y="276"/>
                  <a:pt x="268" y="269"/>
                </a:cubicBezTo>
                <a:cubicBezTo>
                  <a:pt x="265" y="270"/>
                  <a:pt x="263" y="270"/>
                  <a:pt x="261" y="271"/>
                </a:cubicBezTo>
                <a:cubicBezTo>
                  <a:pt x="263" y="258"/>
                  <a:pt x="265" y="244"/>
                  <a:pt x="266" y="233"/>
                </a:cubicBezTo>
                <a:cubicBezTo>
                  <a:pt x="324" y="238"/>
                  <a:pt x="379" y="242"/>
                  <a:pt x="428" y="245"/>
                </a:cubicBezTo>
                <a:cubicBezTo>
                  <a:pt x="426" y="259"/>
                  <a:pt x="420" y="270"/>
                  <a:pt x="423" y="278"/>
                </a:cubicBezTo>
                <a:cubicBezTo>
                  <a:pt x="432" y="296"/>
                  <a:pt x="448" y="273"/>
                  <a:pt x="460" y="281"/>
                </a:cubicBezTo>
                <a:cubicBezTo>
                  <a:pt x="462" y="271"/>
                  <a:pt x="465" y="261"/>
                  <a:pt x="467" y="249"/>
                </a:cubicBezTo>
                <a:cubicBezTo>
                  <a:pt x="525" y="253"/>
                  <a:pt x="583" y="235"/>
                  <a:pt x="641" y="216"/>
                </a:cubicBezTo>
                <a:cubicBezTo>
                  <a:pt x="648" y="214"/>
                  <a:pt x="655" y="208"/>
                  <a:pt x="661" y="203"/>
                </a:cubicBezTo>
                <a:cubicBezTo>
                  <a:pt x="667" y="199"/>
                  <a:pt x="671" y="192"/>
                  <a:pt x="677" y="190"/>
                </a:cubicBezTo>
                <a:cubicBezTo>
                  <a:pt x="709" y="184"/>
                  <a:pt x="740" y="179"/>
                  <a:pt x="771" y="173"/>
                </a:cubicBezTo>
                <a:cubicBezTo>
                  <a:pt x="775" y="172"/>
                  <a:pt x="779" y="170"/>
                  <a:pt x="782" y="168"/>
                </a:cubicBezTo>
                <a:cubicBezTo>
                  <a:pt x="743" y="169"/>
                  <a:pt x="706" y="176"/>
                  <a:pt x="668" y="179"/>
                </a:cubicBezTo>
                <a:cubicBezTo>
                  <a:pt x="654" y="180"/>
                  <a:pt x="638" y="176"/>
                  <a:pt x="623" y="174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" name="Google Shape;3646;p60"/>
          <p:cNvSpPr txBox="1">
            <a:spLocks noGrp="1"/>
          </p:cNvSpPr>
          <p:nvPr>
            <p:ph type="subTitle" idx="2"/>
          </p:nvPr>
        </p:nvSpPr>
        <p:spPr>
          <a:xfrm>
            <a:off x="2126750" y="1218625"/>
            <a:ext cx="48906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like the resources on this template? Get them for free at our other websites:</a:t>
            </a:r>
            <a:endParaRPr/>
          </a:p>
        </p:txBody>
      </p:sp>
      <p:sp>
        <p:nvSpPr>
          <p:cNvPr id="3647" name="Google Shape;3647;p60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Resources</a:t>
            </a:r>
            <a:endParaRPr dirty="0">
              <a:solidFill>
                <a:srgbClr val="467EA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135" y="3075278"/>
            <a:ext cx="2227500" cy="1845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747" y="2554220"/>
            <a:ext cx="3881250" cy="2306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788" y="369507"/>
            <a:ext cx="2074037" cy="26198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919" y="851843"/>
            <a:ext cx="2936250" cy="2137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7918" y="1182045"/>
            <a:ext cx="1690329" cy="16817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125" y="3857982"/>
            <a:ext cx="2103750" cy="88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644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" name="Google Shape;3646;p60"/>
          <p:cNvSpPr txBox="1">
            <a:spLocks noGrp="1"/>
          </p:cNvSpPr>
          <p:nvPr>
            <p:ph type="subTitle" idx="2"/>
          </p:nvPr>
        </p:nvSpPr>
        <p:spPr>
          <a:xfrm>
            <a:off x="2126750" y="1218625"/>
            <a:ext cx="48906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like the resources on this template? Get them for free at our other websites:</a:t>
            </a:r>
            <a:endParaRPr/>
          </a:p>
        </p:txBody>
      </p:sp>
      <p:sp>
        <p:nvSpPr>
          <p:cNvPr id="3647" name="Google Shape;3647;p60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Resources</a:t>
            </a:r>
            <a:endParaRPr dirty="0">
              <a:solidFill>
                <a:srgbClr val="467EA6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92" y="535650"/>
            <a:ext cx="1957500" cy="20025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92" y="2795725"/>
            <a:ext cx="1968750" cy="216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603" y="1138054"/>
            <a:ext cx="1927372" cy="19888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5236" y="1218625"/>
            <a:ext cx="2643750" cy="1575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404" y="2649475"/>
            <a:ext cx="2092500" cy="2306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3915" y="977714"/>
            <a:ext cx="1884989" cy="701711"/>
          </a:xfrm>
          <a:prstGeom prst="rect">
            <a:avLst/>
          </a:prstGeom>
        </p:spPr>
      </p:pic>
      <p:grpSp>
        <p:nvGrpSpPr>
          <p:cNvPr id="44" name="Grupo 43">
            <a:extLst>
              <a:ext uri="{FF2B5EF4-FFF2-40B4-BE49-F238E27FC236}">
                <a16:creationId xmlns:a16="http://schemas.microsoft.com/office/drawing/2014/main" id="{C38A0681-E624-611F-7AFF-4C42449AACC2}"/>
              </a:ext>
            </a:extLst>
          </p:cNvPr>
          <p:cNvGrpSpPr/>
          <p:nvPr/>
        </p:nvGrpSpPr>
        <p:grpSpPr>
          <a:xfrm>
            <a:off x="4570413" y="2941638"/>
            <a:ext cx="2049463" cy="2017712"/>
            <a:chOff x="4570413" y="2941638"/>
            <a:chExt cx="2049463" cy="2017712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ED9C0946-097B-2F06-3F1B-AB641227B7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4401" y="3829050"/>
              <a:ext cx="1131888" cy="1130300"/>
            </a:xfrm>
            <a:custGeom>
              <a:avLst/>
              <a:gdLst>
                <a:gd name="T0" fmla="*/ 233 w 301"/>
                <a:gd name="T1" fmla="*/ 197 h 300"/>
                <a:gd name="T2" fmla="*/ 200 w 301"/>
                <a:gd name="T3" fmla="*/ 157 h 300"/>
                <a:gd name="T4" fmla="*/ 179 w 301"/>
                <a:gd name="T5" fmla="*/ 124 h 300"/>
                <a:gd name="T6" fmla="*/ 208 w 301"/>
                <a:gd name="T7" fmla="*/ 99 h 300"/>
                <a:gd name="T8" fmla="*/ 225 w 301"/>
                <a:gd name="T9" fmla="*/ 85 h 300"/>
                <a:gd name="T10" fmla="*/ 234 w 301"/>
                <a:gd name="T11" fmla="*/ 79 h 300"/>
                <a:gd name="T12" fmla="*/ 239 w 301"/>
                <a:gd name="T13" fmla="*/ 77 h 300"/>
                <a:gd name="T14" fmla="*/ 296 w 301"/>
                <a:gd name="T15" fmla="*/ 27 h 300"/>
                <a:gd name="T16" fmla="*/ 283 w 301"/>
                <a:gd name="T17" fmla="*/ 0 h 300"/>
                <a:gd name="T18" fmla="*/ 210 w 301"/>
                <a:gd name="T19" fmla="*/ 24 h 300"/>
                <a:gd name="T20" fmla="*/ 188 w 301"/>
                <a:gd name="T21" fmla="*/ 22 h 300"/>
                <a:gd name="T22" fmla="*/ 169 w 301"/>
                <a:gd name="T23" fmla="*/ 25 h 300"/>
                <a:gd name="T24" fmla="*/ 151 w 301"/>
                <a:gd name="T25" fmla="*/ 38 h 300"/>
                <a:gd name="T26" fmla="*/ 128 w 301"/>
                <a:gd name="T27" fmla="*/ 25 h 300"/>
                <a:gd name="T28" fmla="*/ 103 w 301"/>
                <a:gd name="T29" fmla="*/ 51 h 300"/>
                <a:gd name="T30" fmla="*/ 58 w 301"/>
                <a:gd name="T31" fmla="*/ 12 h 300"/>
                <a:gd name="T32" fmla="*/ 1 w 301"/>
                <a:gd name="T33" fmla="*/ 20 h 300"/>
                <a:gd name="T34" fmla="*/ 42 w 301"/>
                <a:gd name="T35" fmla="*/ 92 h 300"/>
                <a:gd name="T36" fmla="*/ 48 w 301"/>
                <a:gd name="T37" fmla="*/ 105 h 300"/>
                <a:gd name="T38" fmla="*/ 25 w 301"/>
                <a:gd name="T39" fmla="*/ 131 h 300"/>
                <a:gd name="T40" fmla="*/ 31 w 301"/>
                <a:gd name="T41" fmla="*/ 144 h 300"/>
                <a:gd name="T42" fmla="*/ 21 w 301"/>
                <a:gd name="T43" fmla="*/ 173 h 300"/>
                <a:gd name="T44" fmla="*/ 32 w 301"/>
                <a:gd name="T45" fmla="*/ 195 h 300"/>
                <a:gd name="T46" fmla="*/ 6 w 301"/>
                <a:gd name="T47" fmla="*/ 255 h 300"/>
                <a:gd name="T48" fmla="*/ 8 w 301"/>
                <a:gd name="T49" fmla="*/ 296 h 300"/>
                <a:gd name="T50" fmla="*/ 15 w 301"/>
                <a:gd name="T51" fmla="*/ 298 h 300"/>
                <a:gd name="T52" fmla="*/ 53 w 301"/>
                <a:gd name="T53" fmla="*/ 269 h 300"/>
                <a:gd name="T54" fmla="*/ 127 w 301"/>
                <a:gd name="T55" fmla="*/ 176 h 300"/>
                <a:gd name="T56" fmla="*/ 195 w 301"/>
                <a:gd name="T57" fmla="*/ 226 h 300"/>
                <a:gd name="T58" fmla="*/ 195 w 301"/>
                <a:gd name="T59" fmla="*/ 271 h 300"/>
                <a:gd name="T60" fmla="*/ 201 w 301"/>
                <a:gd name="T61" fmla="*/ 286 h 300"/>
                <a:gd name="T62" fmla="*/ 217 w 301"/>
                <a:gd name="T63" fmla="*/ 285 h 300"/>
                <a:gd name="T64" fmla="*/ 232 w 301"/>
                <a:gd name="T65" fmla="*/ 252 h 300"/>
                <a:gd name="T66" fmla="*/ 256 w 301"/>
                <a:gd name="T67" fmla="*/ 240 h 300"/>
                <a:gd name="T68" fmla="*/ 255 w 301"/>
                <a:gd name="T69" fmla="*/ 230 h 300"/>
                <a:gd name="T70" fmla="*/ 287 w 301"/>
                <a:gd name="T71" fmla="*/ 198 h 300"/>
                <a:gd name="T72" fmla="*/ 40 w 301"/>
                <a:gd name="T73" fmla="*/ 269 h 300"/>
                <a:gd name="T74" fmla="*/ 41 w 301"/>
                <a:gd name="T75" fmla="*/ 268 h 300"/>
                <a:gd name="T76" fmla="*/ 41 w 301"/>
                <a:gd name="T77" fmla="*/ 268 h 300"/>
                <a:gd name="T78" fmla="*/ 43 w 301"/>
                <a:gd name="T79" fmla="*/ 27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1" h="300">
                  <a:moveTo>
                    <a:pt x="273" y="193"/>
                  </a:moveTo>
                  <a:cubicBezTo>
                    <a:pt x="260" y="193"/>
                    <a:pt x="246" y="195"/>
                    <a:pt x="233" y="197"/>
                  </a:cubicBezTo>
                  <a:cubicBezTo>
                    <a:pt x="231" y="198"/>
                    <a:pt x="230" y="197"/>
                    <a:pt x="228" y="195"/>
                  </a:cubicBezTo>
                  <a:cubicBezTo>
                    <a:pt x="219" y="182"/>
                    <a:pt x="210" y="169"/>
                    <a:pt x="200" y="157"/>
                  </a:cubicBezTo>
                  <a:cubicBezTo>
                    <a:pt x="193" y="146"/>
                    <a:pt x="185" y="136"/>
                    <a:pt x="177" y="126"/>
                  </a:cubicBezTo>
                  <a:cubicBezTo>
                    <a:pt x="178" y="125"/>
                    <a:pt x="179" y="124"/>
                    <a:pt x="179" y="124"/>
                  </a:cubicBezTo>
                  <a:cubicBezTo>
                    <a:pt x="188" y="117"/>
                    <a:pt x="197" y="110"/>
                    <a:pt x="205" y="103"/>
                  </a:cubicBezTo>
                  <a:cubicBezTo>
                    <a:pt x="206" y="102"/>
                    <a:pt x="207" y="101"/>
                    <a:pt x="208" y="99"/>
                  </a:cubicBezTo>
                  <a:cubicBezTo>
                    <a:pt x="210" y="101"/>
                    <a:pt x="211" y="98"/>
                    <a:pt x="212" y="97"/>
                  </a:cubicBezTo>
                  <a:cubicBezTo>
                    <a:pt x="218" y="94"/>
                    <a:pt x="222" y="91"/>
                    <a:pt x="225" y="85"/>
                  </a:cubicBezTo>
                  <a:cubicBezTo>
                    <a:pt x="225" y="84"/>
                    <a:pt x="226" y="83"/>
                    <a:pt x="227" y="83"/>
                  </a:cubicBezTo>
                  <a:cubicBezTo>
                    <a:pt x="231" y="84"/>
                    <a:pt x="233" y="82"/>
                    <a:pt x="234" y="79"/>
                  </a:cubicBezTo>
                  <a:cubicBezTo>
                    <a:pt x="234" y="79"/>
                    <a:pt x="234" y="79"/>
                    <a:pt x="234" y="79"/>
                  </a:cubicBezTo>
                  <a:cubicBezTo>
                    <a:pt x="236" y="78"/>
                    <a:pt x="238" y="78"/>
                    <a:pt x="239" y="77"/>
                  </a:cubicBezTo>
                  <a:cubicBezTo>
                    <a:pt x="254" y="65"/>
                    <a:pt x="268" y="53"/>
                    <a:pt x="283" y="41"/>
                  </a:cubicBezTo>
                  <a:cubicBezTo>
                    <a:pt x="288" y="37"/>
                    <a:pt x="292" y="32"/>
                    <a:pt x="296" y="27"/>
                  </a:cubicBezTo>
                  <a:cubicBezTo>
                    <a:pt x="301" y="22"/>
                    <a:pt x="301" y="15"/>
                    <a:pt x="298" y="8"/>
                  </a:cubicBezTo>
                  <a:cubicBezTo>
                    <a:pt x="295" y="2"/>
                    <a:pt x="289" y="0"/>
                    <a:pt x="283" y="0"/>
                  </a:cubicBezTo>
                  <a:cubicBezTo>
                    <a:pt x="276" y="1"/>
                    <a:pt x="269" y="1"/>
                    <a:pt x="262" y="3"/>
                  </a:cubicBezTo>
                  <a:cubicBezTo>
                    <a:pt x="244" y="8"/>
                    <a:pt x="227" y="16"/>
                    <a:pt x="210" y="24"/>
                  </a:cubicBezTo>
                  <a:cubicBezTo>
                    <a:pt x="205" y="26"/>
                    <a:pt x="200" y="29"/>
                    <a:pt x="195" y="31"/>
                  </a:cubicBezTo>
                  <a:cubicBezTo>
                    <a:pt x="193" y="28"/>
                    <a:pt x="191" y="24"/>
                    <a:pt x="188" y="22"/>
                  </a:cubicBezTo>
                  <a:cubicBezTo>
                    <a:pt x="181" y="15"/>
                    <a:pt x="178" y="15"/>
                    <a:pt x="171" y="22"/>
                  </a:cubicBezTo>
                  <a:cubicBezTo>
                    <a:pt x="170" y="23"/>
                    <a:pt x="170" y="24"/>
                    <a:pt x="169" y="25"/>
                  </a:cubicBezTo>
                  <a:cubicBezTo>
                    <a:pt x="163" y="30"/>
                    <a:pt x="158" y="35"/>
                    <a:pt x="153" y="41"/>
                  </a:cubicBezTo>
                  <a:cubicBezTo>
                    <a:pt x="152" y="39"/>
                    <a:pt x="151" y="39"/>
                    <a:pt x="151" y="38"/>
                  </a:cubicBezTo>
                  <a:cubicBezTo>
                    <a:pt x="147" y="33"/>
                    <a:pt x="143" y="29"/>
                    <a:pt x="138" y="25"/>
                  </a:cubicBezTo>
                  <a:cubicBezTo>
                    <a:pt x="134" y="21"/>
                    <a:pt x="132" y="21"/>
                    <a:pt x="128" y="25"/>
                  </a:cubicBezTo>
                  <a:cubicBezTo>
                    <a:pt x="124" y="28"/>
                    <a:pt x="121" y="32"/>
                    <a:pt x="117" y="35"/>
                  </a:cubicBezTo>
                  <a:cubicBezTo>
                    <a:pt x="113" y="40"/>
                    <a:pt x="108" y="45"/>
                    <a:pt x="103" y="51"/>
                  </a:cubicBezTo>
                  <a:cubicBezTo>
                    <a:pt x="101" y="49"/>
                    <a:pt x="101" y="49"/>
                    <a:pt x="100" y="48"/>
                  </a:cubicBezTo>
                  <a:cubicBezTo>
                    <a:pt x="87" y="35"/>
                    <a:pt x="74" y="22"/>
                    <a:pt x="58" y="12"/>
                  </a:cubicBezTo>
                  <a:cubicBezTo>
                    <a:pt x="47" y="6"/>
                    <a:pt x="37" y="0"/>
                    <a:pt x="24" y="0"/>
                  </a:cubicBezTo>
                  <a:cubicBezTo>
                    <a:pt x="12" y="0"/>
                    <a:pt x="3" y="8"/>
                    <a:pt x="1" y="20"/>
                  </a:cubicBezTo>
                  <a:cubicBezTo>
                    <a:pt x="0" y="30"/>
                    <a:pt x="3" y="39"/>
                    <a:pt x="8" y="47"/>
                  </a:cubicBezTo>
                  <a:cubicBezTo>
                    <a:pt x="16" y="64"/>
                    <a:pt x="29" y="79"/>
                    <a:pt x="42" y="92"/>
                  </a:cubicBezTo>
                  <a:cubicBezTo>
                    <a:pt x="45" y="95"/>
                    <a:pt x="48" y="98"/>
                    <a:pt x="51" y="102"/>
                  </a:cubicBezTo>
                  <a:cubicBezTo>
                    <a:pt x="50" y="103"/>
                    <a:pt x="49" y="104"/>
                    <a:pt x="48" y="105"/>
                  </a:cubicBezTo>
                  <a:cubicBezTo>
                    <a:pt x="41" y="111"/>
                    <a:pt x="35" y="118"/>
                    <a:pt x="29" y="125"/>
                  </a:cubicBezTo>
                  <a:cubicBezTo>
                    <a:pt x="27" y="127"/>
                    <a:pt x="26" y="129"/>
                    <a:pt x="25" y="131"/>
                  </a:cubicBezTo>
                  <a:cubicBezTo>
                    <a:pt x="23" y="132"/>
                    <a:pt x="23" y="134"/>
                    <a:pt x="24" y="135"/>
                  </a:cubicBezTo>
                  <a:cubicBezTo>
                    <a:pt x="26" y="138"/>
                    <a:pt x="29" y="141"/>
                    <a:pt x="31" y="144"/>
                  </a:cubicBezTo>
                  <a:cubicBezTo>
                    <a:pt x="35" y="146"/>
                    <a:pt x="38" y="149"/>
                    <a:pt x="42" y="152"/>
                  </a:cubicBezTo>
                  <a:cubicBezTo>
                    <a:pt x="35" y="159"/>
                    <a:pt x="28" y="166"/>
                    <a:pt x="21" y="173"/>
                  </a:cubicBezTo>
                  <a:cubicBezTo>
                    <a:pt x="16" y="177"/>
                    <a:pt x="16" y="180"/>
                    <a:pt x="20" y="184"/>
                  </a:cubicBezTo>
                  <a:cubicBezTo>
                    <a:pt x="24" y="188"/>
                    <a:pt x="28" y="191"/>
                    <a:pt x="32" y="195"/>
                  </a:cubicBezTo>
                  <a:cubicBezTo>
                    <a:pt x="31" y="196"/>
                    <a:pt x="30" y="197"/>
                    <a:pt x="30" y="199"/>
                  </a:cubicBezTo>
                  <a:cubicBezTo>
                    <a:pt x="21" y="217"/>
                    <a:pt x="12" y="235"/>
                    <a:pt x="6" y="255"/>
                  </a:cubicBezTo>
                  <a:cubicBezTo>
                    <a:pt x="3" y="263"/>
                    <a:pt x="1" y="272"/>
                    <a:pt x="1" y="281"/>
                  </a:cubicBezTo>
                  <a:cubicBezTo>
                    <a:pt x="1" y="287"/>
                    <a:pt x="3" y="292"/>
                    <a:pt x="8" y="296"/>
                  </a:cubicBezTo>
                  <a:cubicBezTo>
                    <a:pt x="9" y="297"/>
                    <a:pt x="11" y="298"/>
                    <a:pt x="12" y="296"/>
                  </a:cubicBezTo>
                  <a:cubicBezTo>
                    <a:pt x="13" y="297"/>
                    <a:pt x="14" y="298"/>
                    <a:pt x="15" y="298"/>
                  </a:cubicBezTo>
                  <a:cubicBezTo>
                    <a:pt x="22" y="300"/>
                    <a:pt x="28" y="296"/>
                    <a:pt x="33" y="291"/>
                  </a:cubicBezTo>
                  <a:cubicBezTo>
                    <a:pt x="40" y="284"/>
                    <a:pt x="47" y="277"/>
                    <a:pt x="53" y="269"/>
                  </a:cubicBezTo>
                  <a:cubicBezTo>
                    <a:pt x="75" y="242"/>
                    <a:pt x="96" y="214"/>
                    <a:pt x="118" y="187"/>
                  </a:cubicBezTo>
                  <a:cubicBezTo>
                    <a:pt x="121" y="183"/>
                    <a:pt x="124" y="180"/>
                    <a:pt x="127" y="176"/>
                  </a:cubicBezTo>
                  <a:cubicBezTo>
                    <a:pt x="130" y="179"/>
                    <a:pt x="133" y="181"/>
                    <a:pt x="137" y="184"/>
                  </a:cubicBezTo>
                  <a:cubicBezTo>
                    <a:pt x="156" y="198"/>
                    <a:pt x="176" y="212"/>
                    <a:pt x="195" y="226"/>
                  </a:cubicBezTo>
                  <a:cubicBezTo>
                    <a:pt x="198" y="228"/>
                    <a:pt x="198" y="230"/>
                    <a:pt x="198" y="234"/>
                  </a:cubicBezTo>
                  <a:cubicBezTo>
                    <a:pt x="197" y="246"/>
                    <a:pt x="195" y="259"/>
                    <a:pt x="195" y="271"/>
                  </a:cubicBezTo>
                  <a:cubicBezTo>
                    <a:pt x="194" y="275"/>
                    <a:pt x="196" y="280"/>
                    <a:pt x="197" y="283"/>
                  </a:cubicBezTo>
                  <a:cubicBezTo>
                    <a:pt x="198" y="284"/>
                    <a:pt x="200" y="285"/>
                    <a:pt x="201" y="286"/>
                  </a:cubicBezTo>
                  <a:cubicBezTo>
                    <a:pt x="204" y="286"/>
                    <a:pt x="207" y="286"/>
                    <a:pt x="210" y="287"/>
                  </a:cubicBezTo>
                  <a:cubicBezTo>
                    <a:pt x="214" y="288"/>
                    <a:pt x="215" y="288"/>
                    <a:pt x="217" y="285"/>
                  </a:cubicBezTo>
                  <a:cubicBezTo>
                    <a:pt x="219" y="281"/>
                    <a:pt x="220" y="277"/>
                    <a:pt x="222" y="273"/>
                  </a:cubicBezTo>
                  <a:cubicBezTo>
                    <a:pt x="226" y="266"/>
                    <a:pt x="229" y="259"/>
                    <a:pt x="232" y="252"/>
                  </a:cubicBezTo>
                  <a:cubicBezTo>
                    <a:pt x="236" y="253"/>
                    <a:pt x="239" y="254"/>
                    <a:pt x="242" y="255"/>
                  </a:cubicBezTo>
                  <a:cubicBezTo>
                    <a:pt x="252" y="257"/>
                    <a:pt x="258" y="250"/>
                    <a:pt x="256" y="240"/>
                  </a:cubicBezTo>
                  <a:cubicBezTo>
                    <a:pt x="255" y="237"/>
                    <a:pt x="254" y="235"/>
                    <a:pt x="253" y="232"/>
                  </a:cubicBezTo>
                  <a:cubicBezTo>
                    <a:pt x="254" y="231"/>
                    <a:pt x="255" y="231"/>
                    <a:pt x="255" y="230"/>
                  </a:cubicBezTo>
                  <a:cubicBezTo>
                    <a:pt x="265" y="226"/>
                    <a:pt x="275" y="221"/>
                    <a:pt x="285" y="216"/>
                  </a:cubicBezTo>
                  <a:cubicBezTo>
                    <a:pt x="292" y="212"/>
                    <a:pt x="293" y="203"/>
                    <a:pt x="287" y="198"/>
                  </a:cubicBezTo>
                  <a:cubicBezTo>
                    <a:pt x="283" y="195"/>
                    <a:pt x="278" y="194"/>
                    <a:pt x="273" y="193"/>
                  </a:cubicBezTo>
                  <a:close/>
                  <a:moveTo>
                    <a:pt x="40" y="269"/>
                  </a:moveTo>
                  <a:cubicBezTo>
                    <a:pt x="40" y="269"/>
                    <a:pt x="40" y="268"/>
                    <a:pt x="41" y="268"/>
                  </a:cubicBezTo>
                  <a:cubicBezTo>
                    <a:pt x="41" y="268"/>
                    <a:pt x="41" y="268"/>
                    <a:pt x="41" y="268"/>
                  </a:cubicBezTo>
                  <a:cubicBezTo>
                    <a:pt x="40" y="268"/>
                    <a:pt x="40" y="269"/>
                    <a:pt x="40" y="269"/>
                  </a:cubicBezTo>
                  <a:close/>
                  <a:moveTo>
                    <a:pt x="41" y="268"/>
                  </a:moveTo>
                  <a:cubicBezTo>
                    <a:pt x="41" y="268"/>
                    <a:pt x="41" y="268"/>
                    <a:pt x="41" y="268"/>
                  </a:cubicBezTo>
                  <a:cubicBezTo>
                    <a:pt x="41" y="269"/>
                    <a:pt x="42" y="270"/>
                    <a:pt x="43" y="271"/>
                  </a:cubicBezTo>
                  <a:cubicBezTo>
                    <a:pt x="42" y="270"/>
                    <a:pt x="41" y="269"/>
                    <a:pt x="41" y="26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2F503F4-67F9-0BB3-461F-26DE2CD1B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7688" y="3541713"/>
              <a:ext cx="74613" cy="123825"/>
            </a:xfrm>
            <a:custGeom>
              <a:avLst/>
              <a:gdLst>
                <a:gd name="T0" fmla="*/ 20 w 20"/>
                <a:gd name="T1" fmla="*/ 24 h 33"/>
                <a:gd name="T2" fmla="*/ 20 w 20"/>
                <a:gd name="T3" fmla="*/ 9 h 33"/>
                <a:gd name="T4" fmla="*/ 10 w 20"/>
                <a:gd name="T5" fmla="*/ 0 h 33"/>
                <a:gd name="T6" fmla="*/ 1 w 20"/>
                <a:gd name="T7" fmla="*/ 9 h 33"/>
                <a:gd name="T8" fmla="*/ 1 w 20"/>
                <a:gd name="T9" fmla="*/ 16 h 33"/>
                <a:gd name="T10" fmla="*/ 0 w 20"/>
                <a:gd name="T11" fmla="*/ 16 h 33"/>
                <a:gd name="T12" fmla="*/ 0 w 20"/>
                <a:gd name="T13" fmla="*/ 24 h 33"/>
                <a:gd name="T14" fmla="*/ 10 w 20"/>
                <a:gd name="T15" fmla="*/ 32 h 33"/>
                <a:gd name="T16" fmla="*/ 20 w 20"/>
                <a:gd name="T17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3">
                  <a:moveTo>
                    <a:pt x="20" y="24"/>
                  </a:moveTo>
                  <a:cubicBezTo>
                    <a:pt x="20" y="20"/>
                    <a:pt x="20" y="14"/>
                    <a:pt x="20" y="9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5" y="0"/>
                    <a:pt x="1" y="4"/>
                    <a:pt x="1" y="9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6"/>
                    <a:pt x="0" y="16"/>
                    <a:pt x="0" y="16"/>
                  </a:cubicBezTo>
                  <a:cubicBezTo>
                    <a:pt x="0" y="19"/>
                    <a:pt x="0" y="22"/>
                    <a:pt x="0" y="24"/>
                  </a:cubicBezTo>
                  <a:cubicBezTo>
                    <a:pt x="1" y="29"/>
                    <a:pt x="5" y="32"/>
                    <a:pt x="10" y="32"/>
                  </a:cubicBezTo>
                  <a:cubicBezTo>
                    <a:pt x="14" y="33"/>
                    <a:pt x="19" y="29"/>
                    <a:pt x="20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3BCD2EE6-66FF-0C11-32E1-D1FF890DE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713" y="4394200"/>
              <a:ext cx="123825" cy="82550"/>
            </a:xfrm>
            <a:custGeom>
              <a:avLst/>
              <a:gdLst>
                <a:gd name="T0" fmla="*/ 20 w 33"/>
                <a:gd name="T1" fmla="*/ 1 h 22"/>
                <a:gd name="T2" fmla="*/ 9 w 33"/>
                <a:gd name="T3" fmla="*/ 3 h 22"/>
                <a:gd name="T4" fmla="*/ 0 w 33"/>
                <a:gd name="T5" fmla="*/ 14 h 22"/>
                <a:gd name="T6" fmla="*/ 11 w 33"/>
                <a:gd name="T7" fmla="*/ 22 h 22"/>
                <a:gd name="T8" fmla="*/ 17 w 33"/>
                <a:gd name="T9" fmla="*/ 21 h 22"/>
                <a:gd name="T10" fmla="*/ 25 w 33"/>
                <a:gd name="T11" fmla="*/ 19 h 22"/>
                <a:gd name="T12" fmla="*/ 31 w 33"/>
                <a:gd name="T13" fmla="*/ 7 h 22"/>
                <a:gd name="T14" fmla="*/ 20 w 33"/>
                <a:gd name="T1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2">
                  <a:moveTo>
                    <a:pt x="20" y="1"/>
                  </a:moveTo>
                  <a:cubicBezTo>
                    <a:pt x="16" y="2"/>
                    <a:pt x="12" y="2"/>
                    <a:pt x="9" y="3"/>
                  </a:cubicBezTo>
                  <a:cubicBezTo>
                    <a:pt x="3" y="4"/>
                    <a:pt x="0" y="8"/>
                    <a:pt x="0" y="14"/>
                  </a:cubicBezTo>
                  <a:cubicBezTo>
                    <a:pt x="1" y="19"/>
                    <a:pt x="5" y="22"/>
                    <a:pt x="11" y="22"/>
                  </a:cubicBezTo>
                  <a:cubicBezTo>
                    <a:pt x="13" y="22"/>
                    <a:pt x="15" y="22"/>
                    <a:pt x="17" y="21"/>
                  </a:cubicBezTo>
                  <a:cubicBezTo>
                    <a:pt x="20" y="21"/>
                    <a:pt x="23" y="20"/>
                    <a:pt x="25" y="19"/>
                  </a:cubicBezTo>
                  <a:cubicBezTo>
                    <a:pt x="31" y="18"/>
                    <a:pt x="33" y="13"/>
                    <a:pt x="31" y="7"/>
                  </a:cubicBezTo>
                  <a:cubicBezTo>
                    <a:pt x="30" y="2"/>
                    <a:pt x="25" y="0"/>
                    <a:pt x="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62848AD-D7EF-8560-5D57-5AD3CEF49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101" y="2976563"/>
              <a:ext cx="120650" cy="96837"/>
            </a:xfrm>
            <a:custGeom>
              <a:avLst/>
              <a:gdLst>
                <a:gd name="T0" fmla="*/ 14 w 32"/>
                <a:gd name="T1" fmla="*/ 24 h 26"/>
                <a:gd name="T2" fmla="*/ 26 w 32"/>
                <a:gd name="T3" fmla="*/ 19 h 26"/>
                <a:gd name="T4" fmla="*/ 31 w 32"/>
                <a:gd name="T5" fmla="*/ 8 h 26"/>
                <a:gd name="T6" fmla="*/ 22 w 32"/>
                <a:gd name="T7" fmla="*/ 0 h 26"/>
                <a:gd name="T8" fmla="*/ 3 w 32"/>
                <a:gd name="T9" fmla="*/ 8 h 26"/>
                <a:gd name="T10" fmla="*/ 2 w 32"/>
                <a:gd name="T11" fmla="*/ 20 h 26"/>
                <a:gd name="T12" fmla="*/ 14 w 32"/>
                <a:gd name="T13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6">
                  <a:moveTo>
                    <a:pt x="14" y="24"/>
                  </a:moveTo>
                  <a:cubicBezTo>
                    <a:pt x="18" y="22"/>
                    <a:pt x="22" y="21"/>
                    <a:pt x="26" y="19"/>
                  </a:cubicBezTo>
                  <a:cubicBezTo>
                    <a:pt x="30" y="17"/>
                    <a:pt x="32" y="12"/>
                    <a:pt x="31" y="8"/>
                  </a:cubicBezTo>
                  <a:cubicBezTo>
                    <a:pt x="30" y="3"/>
                    <a:pt x="27" y="0"/>
                    <a:pt x="22" y="0"/>
                  </a:cubicBezTo>
                  <a:cubicBezTo>
                    <a:pt x="18" y="0"/>
                    <a:pt x="6" y="6"/>
                    <a:pt x="3" y="8"/>
                  </a:cubicBezTo>
                  <a:cubicBezTo>
                    <a:pt x="0" y="12"/>
                    <a:pt x="0" y="16"/>
                    <a:pt x="2" y="20"/>
                  </a:cubicBezTo>
                  <a:cubicBezTo>
                    <a:pt x="5" y="24"/>
                    <a:pt x="9" y="26"/>
                    <a:pt x="14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FD06F48-4168-A4F1-C449-67D5E17D3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1163" y="3141663"/>
              <a:ext cx="112713" cy="120650"/>
            </a:xfrm>
            <a:custGeom>
              <a:avLst/>
              <a:gdLst>
                <a:gd name="T0" fmla="*/ 3 w 30"/>
                <a:gd name="T1" fmla="*/ 16 h 32"/>
                <a:gd name="T2" fmla="*/ 10 w 30"/>
                <a:gd name="T3" fmla="*/ 27 h 32"/>
                <a:gd name="T4" fmla="*/ 17 w 30"/>
                <a:gd name="T5" fmla="*/ 32 h 32"/>
                <a:gd name="T6" fmla="*/ 27 w 30"/>
                <a:gd name="T7" fmla="*/ 17 h 32"/>
                <a:gd name="T8" fmla="*/ 19 w 30"/>
                <a:gd name="T9" fmla="*/ 5 h 32"/>
                <a:gd name="T10" fmla="*/ 5 w 30"/>
                <a:gd name="T11" fmla="*/ 3 h 32"/>
                <a:gd name="T12" fmla="*/ 3 w 30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2">
                  <a:moveTo>
                    <a:pt x="3" y="16"/>
                  </a:moveTo>
                  <a:cubicBezTo>
                    <a:pt x="5" y="20"/>
                    <a:pt x="8" y="24"/>
                    <a:pt x="10" y="27"/>
                  </a:cubicBezTo>
                  <a:cubicBezTo>
                    <a:pt x="12" y="29"/>
                    <a:pt x="15" y="30"/>
                    <a:pt x="17" y="32"/>
                  </a:cubicBezTo>
                  <a:cubicBezTo>
                    <a:pt x="25" y="31"/>
                    <a:pt x="30" y="23"/>
                    <a:pt x="27" y="17"/>
                  </a:cubicBezTo>
                  <a:cubicBezTo>
                    <a:pt x="24" y="13"/>
                    <a:pt x="21" y="9"/>
                    <a:pt x="19" y="5"/>
                  </a:cubicBezTo>
                  <a:cubicBezTo>
                    <a:pt x="15" y="1"/>
                    <a:pt x="9" y="0"/>
                    <a:pt x="5" y="3"/>
                  </a:cubicBezTo>
                  <a:cubicBezTo>
                    <a:pt x="1" y="6"/>
                    <a:pt x="0" y="12"/>
                    <a:pt x="3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99C00923-9326-E79D-5014-1CE44E716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9463" y="3259138"/>
              <a:ext cx="101600" cy="123825"/>
            </a:xfrm>
            <a:custGeom>
              <a:avLst/>
              <a:gdLst>
                <a:gd name="T0" fmla="*/ 13 w 27"/>
                <a:gd name="T1" fmla="*/ 33 h 33"/>
                <a:gd name="T2" fmla="*/ 20 w 27"/>
                <a:gd name="T3" fmla="*/ 27 h 33"/>
                <a:gd name="T4" fmla="*/ 25 w 27"/>
                <a:gd name="T5" fmla="*/ 14 h 33"/>
                <a:gd name="T6" fmla="*/ 19 w 27"/>
                <a:gd name="T7" fmla="*/ 2 h 33"/>
                <a:gd name="T8" fmla="*/ 7 w 27"/>
                <a:gd name="T9" fmla="*/ 7 h 33"/>
                <a:gd name="T10" fmla="*/ 2 w 27"/>
                <a:gd name="T11" fmla="*/ 20 h 33"/>
                <a:gd name="T12" fmla="*/ 13 w 27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3">
                  <a:moveTo>
                    <a:pt x="13" y="33"/>
                  </a:moveTo>
                  <a:cubicBezTo>
                    <a:pt x="16" y="32"/>
                    <a:pt x="19" y="31"/>
                    <a:pt x="20" y="27"/>
                  </a:cubicBezTo>
                  <a:cubicBezTo>
                    <a:pt x="22" y="23"/>
                    <a:pt x="24" y="18"/>
                    <a:pt x="25" y="14"/>
                  </a:cubicBezTo>
                  <a:cubicBezTo>
                    <a:pt x="27" y="9"/>
                    <a:pt x="24" y="4"/>
                    <a:pt x="19" y="2"/>
                  </a:cubicBezTo>
                  <a:cubicBezTo>
                    <a:pt x="14" y="0"/>
                    <a:pt x="9" y="2"/>
                    <a:pt x="7" y="7"/>
                  </a:cubicBezTo>
                  <a:cubicBezTo>
                    <a:pt x="5" y="11"/>
                    <a:pt x="4" y="16"/>
                    <a:pt x="2" y="20"/>
                  </a:cubicBezTo>
                  <a:cubicBezTo>
                    <a:pt x="0" y="27"/>
                    <a:pt x="5" y="32"/>
                    <a:pt x="13" y="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110F580B-2EE7-3322-171A-F1E9C8704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3251" y="4333875"/>
              <a:ext cx="117475" cy="109537"/>
            </a:xfrm>
            <a:custGeom>
              <a:avLst/>
              <a:gdLst>
                <a:gd name="T0" fmla="*/ 5 w 31"/>
                <a:gd name="T1" fmla="*/ 18 h 29"/>
                <a:gd name="T2" fmla="*/ 17 w 31"/>
                <a:gd name="T3" fmla="*/ 26 h 29"/>
                <a:gd name="T4" fmla="*/ 31 w 31"/>
                <a:gd name="T5" fmla="*/ 17 h 29"/>
                <a:gd name="T6" fmla="*/ 26 w 31"/>
                <a:gd name="T7" fmla="*/ 9 h 29"/>
                <a:gd name="T8" fmla="*/ 17 w 31"/>
                <a:gd name="T9" fmla="*/ 3 h 29"/>
                <a:gd name="T10" fmla="*/ 3 w 31"/>
                <a:gd name="T11" fmla="*/ 4 h 29"/>
                <a:gd name="T12" fmla="*/ 5 w 31"/>
                <a:gd name="T13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9">
                  <a:moveTo>
                    <a:pt x="5" y="18"/>
                  </a:moveTo>
                  <a:cubicBezTo>
                    <a:pt x="9" y="21"/>
                    <a:pt x="13" y="24"/>
                    <a:pt x="17" y="26"/>
                  </a:cubicBezTo>
                  <a:cubicBezTo>
                    <a:pt x="24" y="29"/>
                    <a:pt x="31" y="25"/>
                    <a:pt x="31" y="17"/>
                  </a:cubicBezTo>
                  <a:cubicBezTo>
                    <a:pt x="31" y="14"/>
                    <a:pt x="30" y="11"/>
                    <a:pt x="26" y="9"/>
                  </a:cubicBezTo>
                  <a:cubicBezTo>
                    <a:pt x="23" y="7"/>
                    <a:pt x="20" y="5"/>
                    <a:pt x="17" y="3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9"/>
                    <a:pt x="0" y="14"/>
                    <a:pt x="5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6D74C97C-BC94-BF0B-695B-2DC3C695D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688" y="4100513"/>
              <a:ext cx="90488" cy="127000"/>
            </a:xfrm>
            <a:custGeom>
              <a:avLst/>
              <a:gdLst>
                <a:gd name="T0" fmla="*/ 15 w 24"/>
                <a:gd name="T1" fmla="*/ 1 h 34"/>
                <a:gd name="T2" fmla="*/ 4 w 24"/>
                <a:gd name="T3" fmla="*/ 8 h 34"/>
                <a:gd name="T4" fmla="*/ 1 w 24"/>
                <a:gd name="T5" fmla="*/ 20 h 34"/>
                <a:gd name="T6" fmla="*/ 7 w 24"/>
                <a:gd name="T7" fmla="*/ 32 h 34"/>
                <a:gd name="T8" fmla="*/ 19 w 24"/>
                <a:gd name="T9" fmla="*/ 28 h 34"/>
                <a:gd name="T10" fmla="*/ 23 w 24"/>
                <a:gd name="T11" fmla="*/ 13 h 34"/>
                <a:gd name="T12" fmla="*/ 15 w 24"/>
                <a:gd name="T1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34">
                  <a:moveTo>
                    <a:pt x="15" y="1"/>
                  </a:moveTo>
                  <a:cubicBezTo>
                    <a:pt x="10" y="0"/>
                    <a:pt x="6" y="3"/>
                    <a:pt x="4" y="8"/>
                  </a:cubicBezTo>
                  <a:cubicBezTo>
                    <a:pt x="3" y="12"/>
                    <a:pt x="2" y="16"/>
                    <a:pt x="1" y="20"/>
                  </a:cubicBezTo>
                  <a:cubicBezTo>
                    <a:pt x="0" y="25"/>
                    <a:pt x="2" y="30"/>
                    <a:pt x="7" y="32"/>
                  </a:cubicBezTo>
                  <a:cubicBezTo>
                    <a:pt x="12" y="34"/>
                    <a:pt x="17" y="32"/>
                    <a:pt x="19" y="28"/>
                  </a:cubicBezTo>
                  <a:cubicBezTo>
                    <a:pt x="21" y="22"/>
                    <a:pt x="22" y="17"/>
                    <a:pt x="23" y="13"/>
                  </a:cubicBezTo>
                  <a:cubicBezTo>
                    <a:pt x="24" y="6"/>
                    <a:pt x="20" y="2"/>
                    <a:pt x="1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BE826282-E8D4-99FE-1126-5113DE2DD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1" y="3678238"/>
              <a:ext cx="95250" cy="123825"/>
            </a:xfrm>
            <a:custGeom>
              <a:avLst/>
              <a:gdLst>
                <a:gd name="T0" fmla="*/ 18 w 25"/>
                <a:gd name="T1" fmla="*/ 6 h 33"/>
                <a:gd name="T2" fmla="*/ 8 w 25"/>
                <a:gd name="T3" fmla="*/ 1 h 33"/>
                <a:gd name="T4" fmla="*/ 0 w 25"/>
                <a:gd name="T5" fmla="*/ 11 h 33"/>
                <a:gd name="T6" fmla="*/ 7 w 25"/>
                <a:gd name="T7" fmla="*/ 28 h 33"/>
                <a:gd name="T8" fmla="*/ 18 w 25"/>
                <a:gd name="T9" fmla="*/ 31 h 33"/>
                <a:gd name="T10" fmla="*/ 23 w 25"/>
                <a:gd name="T11" fmla="*/ 20 h 33"/>
                <a:gd name="T12" fmla="*/ 18 w 25"/>
                <a:gd name="T13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33">
                  <a:moveTo>
                    <a:pt x="18" y="6"/>
                  </a:moveTo>
                  <a:cubicBezTo>
                    <a:pt x="17" y="2"/>
                    <a:pt x="12" y="0"/>
                    <a:pt x="8" y="1"/>
                  </a:cubicBezTo>
                  <a:cubicBezTo>
                    <a:pt x="3" y="2"/>
                    <a:pt x="0" y="5"/>
                    <a:pt x="0" y="11"/>
                  </a:cubicBezTo>
                  <a:cubicBezTo>
                    <a:pt x="1" y="16"/>
                    <a:pt x="3" y="23"/>
                    <a:pt x="7" y="28"/>
                  </a:cubicBezTo>
                  <a:cubicBezTo>
                    <a:pt x="9" y="32"/>
                    <a:pt x="14" y="33"/>
                    <a:pt x="18" y="31"/>
                  </a:cubicBezTo>
                  <a:cubicBezTo>
                    <a:pt x="22" y="29"/>
                    <a:pt x="25" y="25"/>
                    <a:pt x="23" y="20"/>
                  </a:cubicBezTo>
                  <a:cubicBezTo>
                    <a:pt x="22" y="15"/>
                    <a:pt x="20" y="11"/>
                    <a:pt x="18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A85C6A20-843C-7E5D-E366-CF07793EC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838" y="4397375"/>
              <a:ext cx="123825" cy="84137"/>
            </a:xfrm>
            <a:custGeom>
              <a:avLst/>
              <a:gdLst>
                <a:gd name="T0" fmla="*/ 26 w 33"/>
                <a:gd name="T1" fmla="*/ 3 h 22"/>
                <a:gd name="T2" fmla="*/ 11 w 33"/>
                <a:gd name="T3" fmla="*/ 0 h 22"/>
                <a:gd name="T4" fmla="*/ 1 w 33"/>
                <a:gd name="T5" fmla="*/ 8 h 22"/>
                <a:gd name="T6" fmla="*/ 7 w 33"/>
                <a:gd name="T7" fmla="*/ 19 h 22"/>
                <a:gd name="T8" fmla="*/ 22 w 33"/>
                <a:gd name="T9" fmla="*/ 22 h 22"/>
                <a:gd name="T10" fmla="*/ 32 w 33"/>
                <a:gd name="T11" fmla="*/ 14 h 22"/>
                <a:gd name="T12" fmla="*/ 26 w 33"/>
                <a:gd name="T1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2">
                  <a:moveTo>
                    <a:pt x="26" y="3"/>
                  </a:moveTo>
                  <a:cubicBezTo>
                    <a:pt x="21" y="1"/>
                    <a:pt x="16" y="1"/>
                    <a:pt x="11" y="0"/>
                  </a:cubicBezTo>
                  <a:cubicBezTo>
                    <a:pt x="6" y="0"/>
                    <a:pt x="2" y="3"/>
                    <a:pt x="1" y="8"/>
                  </a:cubicBezTo>
                  <a:cubicBezTo>
                    <a:pt x="0" y="12"/>
                    <a:pt x="3" y="17"/>
                    <a:pt x="7" y="19"/>
                  </a:cubicBezTo>
                  <a:cubicBezTo>
                    <a:pt x="12" y="20"/>
                    <a:pt x="17" y="21"/>
                    <a:pt x="22" y="22"/>
                  </a:cubicBezTo>
                  <a:cubicBezTo>
                    <a:pt x="27" y="22"/>
                    <a:pt x="32" y="19"/>
                    <a:pt x="32" y="14"/>
                  </a:cubicBezTo>
                  <a:cubicBezTo>
                    <a:pt x="33" y="9"/>
                    <a:pt x="31" y="4"/>
                    <a:pt x="26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7979C6E1-A8F4-2017-3683-0FB5FF709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5863" y="2941638"/>
              <a:ext cx="127000" cy="82550"/>
            </a:xfrm>
            <a:custGeom>
              <a:avLst/>
              <a:gdLst>
                <a:gd name="T0" fmla="*/ 12 w 34"/>
                <a:gd name="T1" fmla="*/ 21 h 22"/>
                <a:gd name="T2" fmla="*/ 25 w 34"/>
                <a:gd name="T3" fmla="*/ 19 h 22"/>
                <a:gd name="T4" fmla="*/ 33 w 34"/>
                <a:gd name="T5" fmla="*/ 9 h 22"/>
                <a:gd name="T6" fmla="*/ 22 w 34"/>
                <a:gd name="T7" fmla="*/ 0 h 22"/>
                <a:gd name="T8" fmla="*/ 8 w 34"/>
                <a:gd name="T9" fmla="*/ 2 h 22"/>
                <a:gd name="T10" fmla="*/ 1 w 34"/>
                <a:gd name="T11" fmla="*/ 13 h 22"/>
                <a:gd name="T12" fmla="*/ 12 w 34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2">
                  <a:moveTo>
                    <a:pt x="12" y="21"/>
                  </a:moveTo>
                  <a:cubicBezTo>
                    <a:pt x="16" y="21"/>
                    <a:pt x="21" y="20"/>
                    <a:pt x="25" y="19"/>
                  </a:cubicBezTo>
                  <a:cubicBezTo>
                    <a:pt x="31" y="18"/>
                    <a:pt x="34" y="14"/>
                    <a:pt x="33" y="9"/>
                  </a:cubicBezTo>
                  <a:cubicBezTo>
                    <a:pt x="32" y="4"/>
                    <a:pt x="28" y="0"/>
                    <a:pt x="22" y="0"/>
                  </a:cubicBezTo>
                  <a:cubicBezTo>
                    <a:pt x="18" y="1"/>
                    <a:pt x="13" y="1"/>
                    <a:pt x="8" y="2"/>
                  </a:cubicBezTo>
                  <a:cubicBezTo>
                    <a:pt x="3" y="4"/>
                    <a:pt x="0" y="9"/>
                    <a:pt x="1" y="13"/>
                  </a:cubicBezTo>
                  <a:cubicBezTo>
                    <a:pt x="2" y="19"/>
                    <a:pt x="7" y="22"/>
                    <a:pt x="12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49439309-4F16-1F98-A11C-CA38DE365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6" y="3043238"/>
              <a:ext cx="117475" cy="109537"/>
            </a:xfrm>
            <a:custGeom>
              <a:avLst/>
              <a:gdLst>
                <a:gd name="T0" fmla="*/ 16 w 31"/>
                <a:gd name="T1" fmla="*/ 26 h 29"/>
                <a:gd name="T2" fmla="*/ 27 w 31"/>
                <a:gd name="T3" fmla="*/ 17 h 29"/>
                <a:gd name="T4" fmla="*/ 29 w 31"/>
                <a:gd name="T5" fmla="*/ 6 h 29"/>
                <a:gd name="T6" fmla="*/ 20 w 31"/>
                <a:gd name="T7" fmla="*/ 0 h 29"/>
                <a:gd name="T8" fmla="*/ 15 w 31"/>
                <a:gd name="T9" fmla="*/ 2 h 29"/>
                <a:gd name="T10" fmla="*/ 3 w 31"/>
                <a:gd name="T11" fmla="*/ 11 h 29"/>
                <a:gd name="T12" fmla="*/ 3 w 31"/>
                <a:gd name="T13" fmla="*/ 24 h 29"/>
                <a:gd name="T14" fmla="*/ 16 w 31"/>
                <a:gd name="T15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9">
                  <a:moveTo>
                    <a:pt x="16" y="26"/>
                  </a:moveTo>
                  <a:cubicBezTo>
                    <a:pt x="20" y="23"/>
                    <a:pt x="23" y="20"/>
                    <a:pt x="27" y="17"/>
                  </a:cubicBezTo>
                  <a:cubicBezTo>
                    <a:pt x="30" y="14"/>
                    <a:pt x="31" y="10"/>
                    <a:pt x="29" y="6"/>
                  </a:cubicBezTo>
                  <a:cubicBezTo>
                    <a:pt x="27" y="2"/>
                    <a:pt x="24" y="0"/>
                    <a:pt x="20" y="0"/>
                  </a:cubicBezTo>
                  <a:cubicBezTo>
                    <a:pt x="18" y="0"/>
                    <a:pt x="16" y="1"/>
                    <a:pt x="15" y="2"/>
                  </a:cubicBezTo>
                  <a:cubicBezTo>
                    <a:pt x="11" y="5"/>
                    <a:pt x="7" y="8"/>
                    <a:pt x="3" y="11"/>
                  </a:cubicBezTo>
                  <a:cubicBezTo>
                    <a:pt x="0" y="14"/>
                    <a:pt x="0" y="20"/>
                    <a:pt x="3" y="24"/>
                  </a:cubicBezTo>
                  <a:cubicBezTo>
                    <a:pt x="6" y="28"/>
                    <a:pt x="12" y="29"/>
                    <a:pt x="16" y="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0F83BC30-4DCD-CD50-056C-05D81370B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676" y="2968625"/>
              <a:ext cx="120650" cy="104775"/>
            </a:xfrm>
            <a:custGeom>
              <a:avLst/>
              <a:gdLst>
                <a:gd name="T0" fmla="*/ 6 w 32"/>
                <a:gd name="T1" fmla="*/ 20 h 28"/>
                <a:gd name="T2" fmla="*/ 19 w 32"/>
                <a:gd name="T3" fmla="*/ 26 h 28"/>
                <a:gd name="T4" fmla="*/ 32 w 32"/>
                <a:gd name="T5" fmla="*/ 17 h 28"/>
                <a:gd name="T6" fmla="*/ 27 w 32"/>
                <a:gd name="T7" fmla="*/ 8 h 28"/>
                <a:gd name="T8" fmla="*/ 14 w 32"/>
                <a:gd name="T9" fmla="*/ 2 h 28"/>
                <a:gd name="T10" fmla="*/ 2 w 32"/>
                <a:gd name="T11" fmla="*/ 7 h 28"/>
                <a:gd name="T12" fmla="*/ 6 w 32"/>
                <a:gd name="T13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8">
                  <a:moveTo>
                    <a:pt x="6" y="20"/>
                  </a:moveTo>
                  <a:cubicBezTo>
                    <a:pt x="10" y="22"/>
                    <a:pt x="14" y="24"/>
                    <a:pt x="19" y="26"/>
                  </a:cubicBezTo>
                  <a:cubicBezTo>
                    <a:pt x="25" y="28"/>
                    <a:pt x="32" y="23"/>
                    <a:pt x="32" y="17"/>
                  </a:cubicBezTo>
                  <a:cubicBezTo>
                    <a:pt x="32" y="13"/>
                    <a:pt x="30" y="10"/>
                    <a:pt x="27" y="8"/>
                  </a:cubicBezTo>
                  <a:cubicBezTo>
                    <a:pt x="23" y="6"/>
                    <a:pt x="18" y="4"/>
                    <a:pt x="14" y="2"/>
                  </a:cubicBezTo>
                  <a:cubicBezTo>
                    <a:pt x="9" y="0"/>
                    <a:pt x="4" y="3"/>
                    <a:pt x="2" y="7"/>
                  </a:cubicBezTo>
                  <a:cubicBezTo>
                    <a:pt x="0" y="12"/>
                    <a:pt x="1" y="18"/>
                    <a:pt x="6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25FE1536-C58A-6028-106C-A2315CD2E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413" y="3398838"/>
              <a:ext cx="79375" cy="123825"/>
            </a:xfrm>
            <a:custGeom>
              <a:avLst/>
              <a:gdLst>
                <a:gd name="T0" fmla="*/ 10 w 21"/>
                <a:gd name="T1" fmla="*/ 32 h 33"/>
                <a:gd name="T2" fmla="*/ 20 w 21"/>
                <a:gd name="T3" fmla="*/ 22 h 33"/>
                <a:gd name="T4" fmla="*/ 21 w 21"/>
                <a:gd name="T5" fmla="*/ 11 h 33"/>
                <a:gd name="T6" fmla="*/ 13 w 21"/>
                <a:gd name="T7" fmla="*/ 1 h 33"/>
                <a:gd name="T8" fmla="*/ 2 w 21"/>
                <a:gd name="T9" fmla="*/ 8 h 33"/>
                <a:gd name="T10" fmla="*/ 0 w 21"/>
                <a:gd name="T11" fmla="*/ 20 h 33"/>
                <a:gd name="T12" fmla="*/ 10 w 21"/>
                <a:gd name="T13" fmla="*/ 3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33">
                  <a:moveTo>
                    <a:pt x="10" y="32"/>
                  </a:moveTo>
                  <a:cubicBezTo>
                    <a:pt x="15" y="33"/>
                    <a:pt x="20" y="28"/>
                    <a:pt x="20" y="22"/>
                  </a:cubicBezTo>
                  <a:cubicBezTo>
                    <a:pt x="20" y="18"/>
                    <a:pt x="21" y="14"/>
                    <a:pt x="21" y="11"/>
                  </a:cubicBezTo>
                  <a:cubicBezTo>
                    <a:pt x="21" y="5"/>
                    <a:pt x="18" y="1"/>
                    <a:pt x="13" y="1"/>
                  </a:cubicBezTo>
                  <a:cubicBezTo>
                    <a:pt x="7" y="0"/>
                    <a:pt x="2" y="3"/>
                    <a:pt x="2" y="8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0" y="28"/>
                    <a:pt x="4" y="32"/>
                    <a:pt x="10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38A801B7-50B8-75DB-7378-6B74CFA10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2963" y="3138488"/>
              <a:ext cx="106363" cy="120650"/>
            </a:xfrm>
            <a:custGeom>
              <a:avLst/>
              <a:gdLst>
                <a:gd name="T0" fmla="*/ 22 w 28"/>
                <a:gd name="T1" fmla="*/ 2 h 32"/>
                <a:gd name="T2" fmla="*/ 11 w 28"/>
                <a:gd name="T3" fmla="*/ 4 h 32"/>
                <a:gd name="T4" fmla="*/ 2 w 28"/>
                <a:gd name="T5" fmla="*/ 17 h 32"/>
                <a:gd name="T6" fmla="*/ 3 w 28"/>
                <a:gd name="T7" fmla="*/ 27 h 32"/>
                <a:gd name="T8" fmla="*/ 14 w 28"/>
                <a:gd name="T9" fmla="*/ 30 h 32"/>
                <a:gd name="T10" fmla="*/ 28 w 28"/>
                <a:gd name="T11" fmla="*/ 11 h 32"/>
                <a:gd name="T12" fmla="*/ 22 w 28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2">
                  <a:moveTo>
                    <a:pt x="22" y="2"/>
                  </a:moveTo>
                  <a:cubicBezTo>
                    <a:pt x="18" y="0"/>
                    <a:pt x="14" y="1"/>
                    <a:pt x="11" y="4"/>
                  </a:cubicBezTo>
                  <a:cubicBezTo>
                    <a:pt x="8" y="8"/>
                    <a:pt x="5" y="12"/>
                    <a:pt x="2" y="17"/>
                  </a:cubicBezTo>
                  <a:cubicBezTo>
                    <a:pt x="0" y="20"/>
                    <a:pt x="1" y="24"/>
                    <a:pt x="3" y="27"/>
                  </a:cubicBezTo>
                  <a:cubicBezTo>
                    <a:pt x="6" y="30"/>
                    <a:pt x="10" y="32"/>
                    <a:pt x="14" y="30"/>
                  </a:cubicBezTo>
                  <a:cubicBezTo>
                    <a:pt x="18" y="29"/>
                    <a:pt x="28" y="16"/>
                    <a:pt x="28" y="11"/>
                  </a:cubicBezTo>
                  <a:cubicBezTo>
                    <a:pt x="28" y="7"/>
                    <a:pt x="26" y="4"/>
                    <a:pt x="2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76777C8A-5F58-83A6-3D1F-95246AF7C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326" y="3040063"/>
              <a:ext cx="112713" cy="112712"/>
            </a:xfrm>
            <a:custGeom>
              <a:avLst/>
              <a:gdLst>
                <a:gd name="T0" fmla="*/ 14 w 30"/>
                <a:gd name="T1" fmla="*/ 27 h 30"/>
                <a:gd name="T2" fmla="*/ 25 w 30"/>
                <a:gd name="T3" fmla="*/ 28 h 30"/>
                <a:gd name="T4" fmla="*/ 30 w 30"/>
                <a:gd name="T5" fmla="*/ 18 h 30"/>
                <a:gd name="T6" fmla="*/ 27 w 30"/>
                <a:gd name="T7" fmla="*/ 13 h 30"/>
                <a:gd name="T8" fmla="*/ 17 w 30"/>
                <a:gd name="T9" fmla="*/ 3 h 30"/>
                <a:gd name="T10" fmla="*/ 3 w 30"/>
                <a:gd name="T11" fmla="*/ 5 h 30"/>
                <a:gd name="T12" fmla="*/ 4 w 30"/>
                <a:gd name="T13" fmla="*/ 18 h 30"/>
                <a:gd name="T14" fmla="*/ 14 w 30"/>
                <a:gd name="T15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30">
                  <a:moveTo>
                    <a:pt x="14" y="27"/>
                  </a:moveTo>
                  <a:cubicBezTo>
                    <a:pt x="17" y="29"/>
                    <a:pt x="21" y="30"/>
                    <a:pt x="25" y="28"/>
                  </a:cubicBezTo>
                  <a:cubicBezTo>
                    <a:pt x="28" y="27"/>
                    <a:pt x="30" y="23"/>
                    <a:pt x="30" y="18"/>
                  </a:cubicBezTo>
                  <a:cubicBezTo>
                    <a:pt x="30" y="17"/>
                    <a:pt x="29" y="14"/>
                    <a:pt x="27" y="13"/>
                  </a:cubicBezTo>
                  <a:cubicBezTo>
                    <a:pt x="24" y="9"/>
                    <a:pt x="20" y="6"/>
                    <a:pt x="17" y="3"/>
                  </a:cubicBezTo>
                  <a:cubicBezTo>
                    <a:pt x="13" y="0"/>
                    <a:pt x="7" y="1"/>
                    <a:pt x="3" y="5"/>
                  </a:cubicBezTo>
                  <a:cubicBezTo>
                    <a:pt x="0" y="9"/>
                    <a:pt x="1" y="15"/>
                    <a:pt x="4" y="18"/>
                  </a:cubicBezTo>
                  <a:cubicBezTo>
                    <a:pt x="8" y="21"/>
                    <a:pt x="11" y="24"/>
                    <a:pt x="1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9FE6195A-AC86-6670-2681-F886C5F38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738" y="2941638"/>
              <a:ext cx="123825" cy="82550"/>
            </a:xfrm>
            <a:custGeom>
              <a:avLst/>
              <a:gdLst>
                <a:gd name="T0" fmla="*/ 10 w 33"/>
                <a:gd name="T1" fmla="*/ 20 h 22"/>
                <a:gd name="T2" fmla="*/ 20 w 33"/>
                <a:gd name="T3" fmla="*/ 21 h 22"/>
                <a:gd name="T4" fmla="*/ 32 w 33"/>
                <a:gd name="T5" fmla="*/ 14 h 22"/>
                <a:gd name="T6" fmla="*/ 25 w 33"/>
                <a:gd name="T7" fmla="*/ 2 h 22"/>
                <a:gd name="T8" fmla="*/ 12 w 33"/>
                <a:gd name="T9" fmla="*/ 0 h 22"/>
                <a:gd name="T10" fmla="*/ 1 w 33"/>
                <a:gd name="T11" fmla="*/ 9 h 22"/>
                <a:gd name="T12" fmla="*/ 10 w 33"/>
                <a:gd name="T1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2">
                  <a:moveTo>
                    <a:pt x="10" y="20"/>
                  </a:moveTo>
                  <a:cubicBezTo>
                    <a:pt x="14" y="20"/>
                    <a:pt x="17" y="20"/>
                    <a:pt x="20" y="21"/>
                  </a:cubicBezTo>
                  <a:cubicBezTo>
                    <a:pt x="26" y="22"/>
                    <a:pt x="31" y="19"/>
                    <a:pt x="32" y="14"/>
                  </a:cubicBezTo>
                  <a:cubicBezTo>
                    <a:pt x="33" y="8"/>
                    <a:pt x="30" y="3"/>
                    <a:pt x="25" y="2"/>
                  </a:cubicBezTo>
                  <a:cubicBezTo>
                    <a:pt x="20" y="1"/>
                    <a:pt x="16" y="1"/>
                    <a:pt x="12" y="0"/>
                  </a:cubicBezTo>
                  <a:cubicBezTo>
                    <a:pt x="6" y="0"/>
                    <a:pt x="1" y="3"/>
                    <a:pt x="1" y="9"/>
                  </a:cubicBezTo>
                  <a:cubicBezTo>
                    <a:pt x="0" y="15"/>
                    <a:pt x="4" y="19"/>
                    <a:pt x="10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3D1668FF-9AED-7D08-85F1-8B97BD51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1" y="3270250"/>
              <a:ext cx="101600" cy="120650"/>
            </a:xfrm>
            <a:custGeom>
              <a:avLst/>
              <a:gdLst>
                <a:gd name="T0" fmla="*/ 2 w 27"/>
                <a:gd name="T1" fmla="*/ 12 h 32"/>
                <a:gd name="T2" fmla="*/ 8 w 27"/>
                <a:gd name="T3" fmla="*/ 27 h 32"/>
                <a:gd name="T4" fmla="*/ 20 w 27"/>
                <a:gd name="T5" fmla="*/ 30 h 32"/>
                <a:gd name="T6" fmla="*/ 25 w 27"/>
                <a:gd name="T7" fmla="*/ 19 h 32"/>
                <a:gd name="T8" fmla="*/ 19 w 27"/>
                <a:gd name="T9" fmla="*/ 5 h 32"/>
                <a:gd name="T10" fmla="*/ 11 w 27"/>
                <a:gd name="T11" fmla="*/ 0 h 32"/>
                <a:gd name="T12" fmla="*/ 2 w 27"/>
                <a:gd name="T13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2">
                  <a:moveTo>
                    <a:pt x="2" y="12"/>
                  </a:moveTo>
                  <a:cubicBezTo>
                    <a:pt x="3" y="17"/>
                    <a:pt x="5" y="22"/>
                    <a:pt x="8" y="27"/>
                  </a:cubicBezTo>
                  <a:cubicBezTo>
                    <a:pt x="10" y="31"/>
                    <a:pt x="16" y="32"/>
                    <a:pt x="20" y="30"/>
                  </a:cubicBezTo>
                  <a:cubicBezTo>
                    <a:pt x="24" y="28"/>
                    <a:pt x="27" y="23"/>
                    <a:pt x="25" y="19"/>
                  </a:cubicBezTo>
                  <a:cubicBezTo>
                    <a:pt x="24" y="14"/>
                    <a:pt x="22" y="9"/>
                    <a:pt x="19" y="5"/>
                  </a:cubicBezTo>
                  <a:cubicBezTo>
                    <a:pt x="18" y="1"/>
                    <a:pt x="15" y="0"/>
                    <a:pt x="11" y="0"/>
                  </a:cubicBezTo>
                  <a:cubicBezTo>
                    <a:pt x="5" y="0"/>
                    <a:pt x="0" y="6"/>
                    <a:pt x="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1F886454-51C9-6DED-EB60-478F7F327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3398838"/>
              <a:ext cx="87313" cy="123825"/>
            </a:xfrm>
            <a:custGeom>
              <a:avLst/>
              <a:gdLst>
                <a:gd name="T0" fmla="*/ 8 w 23"/>
                <a:gd name="T1" fmla="*/ 1 h 33"/>
                <a:gd name="T2" fmla="*/ 1 w 23"/>
                <a:gd name="T3" fmla="*/ 13 h 33"/>
                <a:gd name="T4" fmla="*/ 3 w 23"/>
                <a:gd name="T5" fmla="*/ 25 h 33"/>
                <a:gd name="T6" fmla="*/ 14 w 23"/>
                <a:gd name="T7" fmla="*/ 33 h 33"/>
                <a:gd name="T8" fmla="*/ 22 w 23"/>
                <a:gd name="T9" fmla="*/ 21 h 33"/>
                <a:gd name="T10" fmla="*/ 20 w 23"/>
                <a:gd name="T11" fmla="*/ 8 h 33"/>
                <a:gd name="T12" fmla="*/ 8 w 23"/>
                <a:gd name="T1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3">
                  <a:moveTo>
                    <a:pt x="8" y="1"/>
                  </a:moveTo>
                  <a:cubicBezTo>
                    <a:pt x="3" y="3"/>
                    <a:pt x="0" y="8"/>
                    <a:pt x="1" y="13"/>
                  </a:cubicBezTo>
                  <a:cubicBezTo>
                    <a:pt x="2" y="17"/>
                    <a:pt x="2" y="21"/>
                    <a:pt x="3" y="25"/>
                  </a:cubicBezTo>
                  <a:cubicBezTo>
                    <a:pt x="4" y="30"/>
                    <a:pt x="8" y="33"/>
                    <a:pt x="14" y="33"/>
                  </a:cubicBezTo>
                  <a:cubicBezTo>
                    <a:pt x="19" y="32"/>
                    <a:pt x="23" y="28"/>
                    <a:pt x="22" y="21"/>
                  </a:cubicBezTo>
                  <a:cubicBezTo>
                    <a:pt x="22" y="18"/>
                    <a:pt x="21" y="13"/>
                    <a:pt x="20" y="8"/>
                  </a:cubicBezTo>
                  <a:cubicBezTo>
                    <a:pt x="18" y="3"/>
                    <a:pt x="13" y="0"/>
                    <a:pt x="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E706F3A4-89BB-4EDC-E9B0-94B2D4BF9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2763" y="4227513"/>
              <a:ext cx="106363" cy="120650"/>
            </a:xfrm>
            <a:custGeom>
              <a:avLst/>
              <a:gdLst>
                <a:gd name="T0" fmla="*/ 18 w 28"/>
                <a:gd name="T1" fmla="*/ 5 h 32"/>
                <a:gd name="T2" fmla="*/ 7 w 28"/>
                <a:gd name="T3" fmla="*/ 1 h 32"/>
                <a:gd name="T4" fmla="*/ 0 w 28"/>
                <a:gd name="T5" fmla="*/ 11 h 32"/>
                <a:gd name="T6" fmla="*/ 1 w 28"/>
                <a:gd name="T7" fmla="*/ 13 h 32"/>
                <a:gd name="T8" fmla="*/ 11 w 28"/>
                <a:gd name="T9" fmla="*/ 29 h 32"/>
                <a:gd name="T10" fmla="*/ 24 w 28"/>
                <a:gd name="T11" fmla="*/ 28 h 32"/>
                <a:gd name="T12" fmla="*/ 25 w 28"/>
                <a:gd name="T13" fmla="*/ 16 h 32"/>
                <a:gd name="T14" fmla="*/ 18 w 28"/>
                <a:gd name="T15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2">
                  <a:moveTo>
                    <a:pt x="18" y="5"/>
                  </a:moveTo>
                  <a:cubicBezTo>
                    <a:pt x="15" y="1"/>
                    <a:pt x="11" y="0"/>
                    <a:pt x="7" y="1"/>
                  </a:cubicBezTo>
                  <a:cubicBezTo>
                    <a:pt x="3" y="3"/>
                    <a:pt x="0" y="6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4" y="18"/>
                    <a:pt x="7" y="24"/>
                    <a:pt x="11" y="29"/>
                  </a:cubicBezTo>
                  <a:cubicBezTo>
                    <a:pt x="14" y="32"/>
                    <a:pt x="20" y="32"/>
                    <a:pt x="24" y="28"/>
                  </a:cubicBezTo>
                  <a:cubicBezTo>
                    <a:pt x="27" y="25"/>
                    <a:pt x="28" y="20"/>
                    <a:pt x="25" y="16"/>
                  </a:cubicBezTo>
                  <a:cubicBezTo>
                    <a:pt x="23" y="12"/>
                    <a:pt x="21" y="9"/>
                    <a:pt x="18" y="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6A615B9B-3A40-684B-A9C4-326567492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6" y="4333875"/>
              <a:ext cx="119063" cy="101600"/>
            </a:xfrm>
            <a:custGeom>
              <a:avLst/>
              <a:gdLst>
                <a:gd name="T0" fmla="*/ 16 w 32"/>
                <a:gd name="T1" fmla="*/ 2 h 27"/>
                <a:gd name="T2" fmla="*/ 5 w 32"/>
                <a:gd name="T3" fmla="*/ 9 h 27"/>
                <a:gd name="T4" fmla="*/ 1 w 32"/>
                <a:gd name="T5" fmla="*/ 20 h 27"/>
                <a:gd name="T6" fmla="*/ 11 w 32"/>
                <a:gd name="T7" fmla="*/ 27 h 27"/>
                <a:gd name="T8" fmla="*/ 13 w 32"/>
                <a:gd name="T9" fmla="*/ 26 h 27"/>
                <a:gd name="T10" fmla="*/ 28 w 32"/>
                <a:gd name="T11" fmla="*/ 17 h 27"/>
                <a:gd name="T12" fmla="*/ 29 w 32"/>
                <a:gd name="T13" fmla="*/ 4 h 27"/>
                <a:gd name="T14" fmla="*/ 16 w 32"/>
                <a:gd name="T1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27">
                  <a:moveTo>
                    <a:pt x="16" y="2"/>
                  </a:moveTo>
                  <a:cubicBezTo>
                    <a:pt x="12" y="4"/>
                    <a:pt x="8" y="7"/>
                    <a:pt x="5" y="9"/>
                  </a:cubicBezTo>
                  <a:cubicBezTo>
                    <a:pt x="1" y="12"/>
                    <a:pt x="0" y="16"/>
                    <a:pt x="1" y="20"/>
                  </a:cubicBezTo>
                  <a:cubicBezTo>
                    <a:pt x="2" y="24"/>
                    <a:pt x="6" y="27"/>
                    <a:pt x="11" y="27"/>
                  </a:cubicBezTo>
                  <a:cubicBezTo>
                    <a:pt x="11" y="27"/>
                    <a:pt x="12" y="27"/>
                    <a:pt x="13" y="26"/>
                  </a:cubicBezTo>
                  <a:cubicBezTo>
                    <a:pt x="18" y="23"/>
                    <a:pt x="24" y="20"/>
                    <a:pt x="28" y="17"/>
                  </a:cubicBezTo>
                  <a:cubicBezTo>
                    <a:pt x="32" y="14"/>
                    <a:pt x="31" y="8"/>
                    <a:pt x="29" y="4"/>
                  </a:cubicBezTo>
                  <a:cubicBezTo>
                    <a:pt x="26" y="1"/>
                    <a:pt x="19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0FE2C7A8-D172-5FAB-8025-E11AEBBD3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588" y="3538538"/>
              <a:ext cx="84138" cy="127000"/>
            </a:xfrm>
            <a:custGeom>
              <a:avLst/>
              <a:gdLst>
                <a:gd name="T0" fmla="*/ 15 w 22"/>
                <a:gd name="T1" fmla="*/ 32 h 34"/>
                <a:gd name="T2" fmla="*/ 9 w 22"/>
                <a:gd name="T3" fmla="*/ 25 h 34"/>
                <a:gd name="T4" fmla="*/ 10 w 22"/>
                <a:gd name="T5" fmla="*/ 25 h 34"/>
                <a:gd name="T6" fmla="*/ 16 w 22"/>
                <a:gd name="T7" fmla="*/ 32 h 34"/>
                <a:gd name="T8" fmla="*/ 21 w 22"/>
                <a:gd name="T9" fmla="*/ 23 h 34"/>
                <a:gd name="T10" fmla="*/ 19 w 22"/>
                <a:gd name="T11" fmla="*/ 8 h 34"/>
                <a:gd name="T12" fmla="*/ 9 w 22"/>
                <a:gd name="T13" fmla="*/ 1 h 34"/>
                <a:gd name="T14" fmla="*/ 0 w 22"/>
                <a:gd name="T15" fmla="*/ 11 h 34"/>
                <a:gd name="T16" fmla="*/ 2 w 22"/>
                <a:gd name="T17" fmla="*/ 25 h 34"/>
                <a:gd name="T18" fmla="*/ 15 w 22"/>
                <a:gd name="T19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32"/>
                  </a:moveTo>
                  <a:cubicBezTo>
                    <a:pt x="13" y="30"/>
                    <a:pt x="11" y="27"/>
                    <a:pt x="9" y="25"/>
                  </a:cubicBezTo>
                  <a:cubicBezTo>
                    <a:pt x="9" y="25"/>
                    <a:pt x="9" y="25"/>
                    <a:pt x="10" y="25"/>
                  </a:cubicBezTo>
                  <a:cubicBezTo>
                    <a:pt x="12" y="27"/>
                    <a:pt x="14" y="29"/>
                    <a:pt x="16" y="32"/>
                  </a:cubicBezTo>
                  <a:cubicBezTo>
                    <a:pt x="20" y="29"/>
                    <a:pt x="22" y="26"/>
                    <a:pt x="21" y="23"/>
                  </a:cubicBezTo>
                  <a:cubicBezTo>
                    <a:pt x="21" y="18"/>
                    <a:pt x="20" y="13"/>
                    <a:pt x="19" y="8"/>
                  </a:cubicBezTo>
                  <a:cubicBezTo>
                    <a:pt x="18" y="3"/>
                    <a:pt x="13" y="0"/>
                    <a:pt x="9" y="1"/>
                  </a:cubicBezTo>
                  <a:cubicBezTo>
                    <a:pt x="3" y="2"/>
                    <a:pt x="0" y="6"/>
                    <a:pt x="0" y="11"/>
                  </a:cubicBezTo>
                  <a:cubicBezTo>
                    <a:pt x="0" y="16"/>
                    <a:pt x="1" y="21"/>
                    <a:pt x="2" y="25"/>
                  </a:cubicBezTo>
                  <a:cubicBezTo>
                    <a:pt x="3" y="31"/>
                    <a:pt x="10" y="34"/>
                    <a:pt x="15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D9F77707-3211-5982-136D-D720E100E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3681413"/>
              <a:ext cx="79375" cy="104775"/>
            </a:xfrm>
            <a:custGeom>
              <a:avLst/>
              <a:gdLst>
                <a:gd name="T0" fmla="*/ 2 w 21"/>
                <a:gd name="T1" fmla="*/ 8 h 28"/>
                <a:gd name="T2" fmla="*/ 0 w 21"/>
                <a:gd name="T3" fmla="*/ 16 h 28"/>
                <a:gd name="T4" fmla="*/ 9 w 21"/>
                <a:gd name="T5" fmla="*/ 27 h 28"/>
                <a:gd name="T6" fmla="*/ 20 w 21"/>
                <a:gd name="T7" fmla="*/ 20 h 28"/>
                <a:gd name="T8" fmla="*/ 21 w 21"/>
                <a:gd name="T9" fmla="*/ 10 h 28"/>
                <a:gd name="T10" fmla="*/ 13 w 21"/>
                <a:gd name="T11" fmla="*/ 1 h 28"/>
                <a:gd name="T12" fmla="*/ 2 w 21"/>
                <a:gd name="T13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8">
                  <a:moveTo>
                    <a:pt x="2" y="8"/>
                  </a:moveTo>
                  <a:cubicBezTo>
                    <a:pt x="1" y="11"/>
                    <a:pt x="1" y="14"/>
                    <a:pt x="0" y="16"/>
                  </a:cubicBezTo>
                  <a:cubicBezTo>
                    <a:pt x="0" y="22"/>
                    <a:pt x="4" y="26"/>
                    <a:pt x="9" y="27"/>
                  </a:cubicBezTo>
                  <a:cubicBezTo>
                    <a:pt x="13" y="28"/>
                    <a:pt x="18" y="25"/>
                    <a:pt x="20" y="20"/>
                  </a:cubicBezTo>
                  <a:cubicBezTo>
                    <a:pt x="20" y="17"/>
                    <a:pt x="21" y="14"/>
                    <a:pt x="21" y="10"/>
                  </a:cubicBezTo>
                  <a:cubicBezTo>
                    <a:pt x="21" y="6"/>
                    <a:pt x="17" y="1"/>
                    <a:pt x="13" y="1"/>
                  </a:cubicBezTo>
                  <a:cubicBezTo>
                    <a:pt x="8" y="0"/>
                    <a:pt x="3" y="3"/>
                    <a:pt x="2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7B545878-89EE-9F57-7255-19265D8E3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4426" y="4232275"/>
              <a:ext cx="82550" cy="120650"/>
            </a:xfrm>
            <a:custGeom>
              <a:avLst/>
              <a:gdLst>
                <a:gd name="T0" fmla="*/ 13 w 22"/>
                <a:gd name="T1" fmla="*/ 2 h 32"/>
                <a:gd name="T2" fmla="*/ 12 w 22"/>
                <a:gd name="T3" fmla="*/ 3 h 32"/>
                <a:gd name="T4" fmla="*/ 11 w 22"/>
                <a:gd name="T5" fmla="*/ 5 h 32"/>
                <a:gd name="T6" fmla="*/ 8 w 22"/>
                <a:gd name="T7" fmla="*/ 8 h 32"/>
                <a:gd name="T8" fmla="*/ 6 w 22"/>
                <a:gd name="T9" fmla="*/ 12 h 32"/>
                <a:gd name="T10" fmla="*/ 3 w 22"/>
                <a:gd name="T11" fmla="*/ 18 h 32"/>
                <a:gd name="T12" fmla="*/ 3 w 22"/>
                <a:gd name="T13" fmla="*/ 25 h 32"/>
                <a:gd name="T14" fmla="*/ 3 w 22"/>
                <a:gd name="T15" fmla="*/ 26 h 32"/>
                <a:gd name="T16" fmla="*/ 19 w 22"/>
                <a:gd name="T17" fmla="*/ 25 h 32"/>
                <a:gd name="T18" fmla="*/ 19 w 22"/>
                <a:gd name="T19" fmla="*/ 19 h 32"/>
                <a:gd name="T20" fmla="*/ 20 w 22"/>
                <a:gd name="T21" fmla="*/ 4 h 32"/>
                <a:gd name="T22" fmla="*/ 13 w 22"/>
                <a:gd name="T2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2">
                  <a:moveTo>
                    <a:pt x="13" y="2"/>
                  </a:moveTo>
                  <a:cubicBezTo>
                    <a:pt x="13" y="2"/>
                    <a:pt x="12" y="3"/>
                    <a:pt x="12" y="3"/>
                  </a:cubicBezTo>
                  <a:cubicBezTo>
                    <a:pt x="11" y="4"/>
                    <a:pt x="11" y="4"/>
                    <a:pt x="11" y="5"/>
                  </a:cubicBezTo>
                  <a:cubicBezTo>
                    <a:pt x="10" y="6"/>
                    <a:pt x="9" y="6"/>
                    <a:pt x="8" y="8"/>
                  </a:cubicBezTo>
                  <a:cubicBezTo>
                    <a:pt x="7" y="9"/>
                    <a:pt x="6" y="11"/>
                    <a:pt x="6" y="12"/>
                  </a:cubicBezTo>
                  <a:cubicBezTo>
                    <a:pt x="7" y="15"/>
                    <a:pt x="5" y="17"/>
                    <a:pt x="3" y="18"/>
                  </a:cubicBezTo>
                  <a:cubicBezTo>
                    <a:pt x="0" y="20"/>
                    <a:pt x="0" y="22"/>
                    <a:pt x="3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8" y="32"/>
                    <a:pt x="14" y="32"/>
                    <a:pt x="19" y="25"/>
                  </a:cubicBezTo>
                  <a:cubicBezTo>
                    <a:pt x="17" y="23"/>
                    <a:pt x="19" y="21"/>
                    <a:pt x="19" y="19"/>
                  </a:cubicBezTo>
                  <a:cubicBezTo>
                    <a:pt x="21" y="14"/>
                    <a:pt x="22" y="9"/>
                    <a:pt x="20" y="4"/>
                  </a:cubicBezTo>
                  <a:cubicBezTo>
                    <a:pt x="18" y="0"/>
                    <a:pt x="16" y="0"/>
                    <a:pt x="13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id="{A5406D49-6D13-9384-501C-C82B9B1A4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6" y="4243388"/>
              <a:ext cx="26988" cy="68262"/>
            </a:xfrm>
            <a:custGeom>
              <a:avLst/>
              <a:gdLst>
                <a:gd name="T0" fmla="*/ 0 w 7"/>
                <a:gd name="T1" fmla="*/ 18 h 18"/>
                <a:gd name="T2" fmla="*/ 2 w 7"/>
                <a:gd name="T3" fmla="*/ 0 h 18"/>
                <a:gd name="T4" fmla="*/ 0 w 7"/>
                <a:gd name="T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cubicBezTo>
                    <a:pt x="6" y="11"/>
                    <a:pt x="7" y="5"/>
                    <a:pt x="2" y="0"/>
                  </a:cubicBezTo>
                  <a:cubicBezTo>
                    <a:pt x="4" y="7"/>
                    <a:pt x="3" y="12"/>
                    <a:pt x="0" y="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A904645A-0EB0-E626-5900-F034498E3B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0276" y="3081338"/>
              <a:ext cx="609600" cy="939800"/>
            </a:xfrm>
            <a:custGeom>
              <a:avLst/>
              <a:gdLst>
                <a:gd name="T0" fmla="*/ 160 w 162"/>
                <a:gd name="T1" fmla="*/ 83 h 249"/>
                <a:gd name="T2" fmla="*/ 36 w 162"/>
                <a:gd name="T3" fmla="*/ 32 h 249"/>
                <a:gd name="T4" fmla="*/ 2 w 162"/>
                <a:gd name="T5" fmla="*/ 90 h 249"/>
                <a:gd name="T6" fmla="*/ 11 w 162"/>
                <a:gd name="T7" fmla="*/ 149 h 249"/>
                <a:gd name="T8" fmla="*/ 13 w 162"/>
                <a:gd name="T9" fmla="*/ 152 h 249"/>
                <a:gd name="T10" fmla="*/ 13 w 162"/>
                <a:gd name="T11" fmla="*/ 155 h 249"/>
                <a:gd name="T12" fmla="*/ 17 w 162"/>
                <a:gd name="T13" fmla="*/ 164 h 249"/>
                <a:gd name="T14" fmla="*/ 38 w 162"/>
                <a:gd name="T15" fmla="*/ 201 h 249"/>
                <a:gd name="T16" fmla="*/ 76 w 162"/>
                <a:gd name="T17" fmla="*/ 245 h 249"/>
                <a:gd name="T18" fmla="*/ 87 w 162"/>
                <a:gd name="T19" fmla="*/ 245 h 249"/>
                <a:gd name="T20" fmla="*/ 117 w 162"/>
                <a:gd name="T21" fmla="*/ 211 h 249"/>
                <a:gd name="T22" fmla="*/ 157 w 162"/>
                <a:gd name="T23" fmla="*/ 128 h 249"/>
                <a:gd name="T24" fmla="*/ 160 w 162"/>
                <a:gd name="T25" fmla="*/ 83 h 249"/>
                <a:gd name="T26" fmla="*/ 100 w 162"/>
                <a:gd name="T27" fmla="*/ 135 h 249"/>
                <a:gd name="T28" fmla="*/ 52 w 162"/>
                <a:gd name="T29" fmla="*/ 128 h 249"/>
                <a:gd name="T30" fmla="*/ 47 w 162"/>
                <a:gd name="T31" fmla="*/ 122 h 249"/>
                <a:gd name="T32" fmla="*/ 47 w 162"/>
                <a:gd name="T33" fmla="*/ 122 h 249"/>
                <a:gd name="T34" fmla="*/ 49 w 162"/>
                <a:gd name="T35" fmla="*/ 72 h 249"/>
                <a:gd name="T36" fmla="*/ 92 w 162"/>
                <a:gd name="T37" fmla="*/ 58 h 249"/>
                <a:gd name="T38" fmla="*/ 122 w 162"/>
                <a:gd name="T39" fmla="*/ 91 h 249"/>
                <a:gd name="T40" fmla="*/ 100 w 162"/>
                <a:gd name="T41" fmla="*/ 13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249">
                  <a:moveTo>
                    <a:pt x="160" y="83"/>
                  </a:moveTo>
                  <a:cubicBezTo>
                    <a:pt x="149" y="26"/>
                    <a:pt x="84" y="0"/>
                    <a:pt x="36" y="32"/>
                  </a:cubicBezTo>
                  <a:cubicBezTo>
                    <a:pt x="16" y="46"/>
                    <a:pt x="4" y="66"/>
                    <a:pt x="2" y="90"/>
                  </a:cubicBezTo>
                  <a:cubicBezTo>
                    <a:pt x="0" y="110"/>
                    <a:pt x="4" y="130"/>
                    <a:pt x="11" y="149"/>
                  </a:cubicBezTo>
                  <a:cubicBezTo>
                    <a:pt x="11" y="150"/>
                    <a:pt x="12" y="151"/>
                    <a:pt x="13" y="152"/>
                  </a:cubicBezTo>
                  <a:cubicBezTo>
                    <a:pt x="13" y="153"/>
                    <a:pt x="13" y="154"/>
                    <a:pt x="13" y="155"/>
                  </a:cubicBezTo>
                  <a:cubicBezTo>
                    <a:pt x="14" y="158"/>
                    <a:pt x="16" y="161"/>
                    <a:pt x="17" y="164"/>
                  </a:cubicBezTo>
                  <a:cubicBezTo>
                    <a:pt x="23" y="177"/>
                    <a:pt x="30" y="189"/>
                    <a:pt x="38" y="201"/>
                  </a:cubicBezTo>
                  <a:cubicBezTo>
                    <a:pt x="49" y="217"/>
                    <a:pt x="62" y="231"/>
                    <a:pt x="76" y="245"/>
                  </a:cubicBezTo>
                  <a:cubicBezTo>
                    <a:pt x="80" y="249"/>
                    <a:pt x="83" y="249"/>
                    <a:pt x="87" y="245"/>
                  </a:cubicBezTo>
                  <a:cubicBezTo>
                    <a:pt x="98" y="234"/>
                    <a:pt x="108" y="223"/>
                    <a:pt x="117" y="211"/>
                  </a:cubicBezTo>
                  <a:cubicBezTo>
                    <a:pt x="136" y="186"/>
                    <a:pt x="151" y="159"/>
                    <a:pt x="157" y="128"/>
                  </a:cubicBezTo>
                  <a:cubicBezTo>
                    <a:pt x="161" y="113"/>
                    <a:pt x="162" y="98"/>
                    <a:pt x="160" y="83"/>
                  </a:cubicBezTo>
                  <a:close/>
                  <a:moveTo>
                    <a:pt x="100" y="135"/>
                  </a:moveTo>
                  <a:cubicBezTo>
                    <a:pt x="84" y="143"/>
                    <a:pt x="65" y="140"/>
                    <a:pt x="52" y="128"/>
                  </a:cubicBezTo>
                  <a:cubicBezTo>
                    <a:pt x="51" y="126"/>
                    <a:pt x="49" y="124"/>
                    <a:pt x="4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36" y="104"/>
                    <a:pt x="38" y="85"/>
                    <a:pt x="49" y="72"/>
                  </a:cubicBezTo>
                  <a:cubicBezTo>
                    <a:pt x="60" y="58"/>
                    <a:pt x="75" y="53"/>
                    <a:pt x="92" y="58"/>
                  </a:cubicBezTo>
                  <a:cubicBezTo>
                    <a:pt x="109" y="62"/>
                    <a:pt x="119" y="74"/>
                    <a:pt x="122" y="91"/>
                  </a:cubicBezTo>
                  <a:cubicBezTo>
                    <a:pt x="125" y="109"/>
                    <a:pt x="116" y="126"/>
                    <a:pt x="100" y="1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7" name="Freeform 31">
            <a:extLst>
              <a:ext uri="{FF2B5EF4-FFF2-40B4-BE49-F238E27FC236}">
                <a16:creationId xmlns:a16="http://schemas.microsoft.com/office/drawing/2014/main" id="{9DBFC9B2-24D7-0E76-0DD2-888A7FE8EC03}"/>
              </a:ext>
            </a:extLst>
          </p:cNvPr>
          <p:cNvSpPr>
            <a:spLocks/>
          </p:cNvSpPr>
          <p:nvPr/>
        </p:nvSpPr>
        <p:spPr bwMode="auto">
          <a:xfrm>
            <a:off x="2657475" y="3568700"/>
            <a:ext cx="792163" cy="847725"/>
          </a:xfrm>
          <a:custGeom>
            <a:avLst/>
            <a:gdLst>
              <a:gd name="T0" fmla="*/ 116 w 211"/>
              <a:gd name="T1" fmla="*/ 128 h 225"/>
              <a:gd name="T2" fmla="*/ 82 w 211"/>
              <a:gd name="T3" fmla="*/ 125 h 225"/>
              <a:gd name="T4" fmla="*/ 41 w 211"/>
              <a:gd name="T5" fmla="*/ 121 h 225"/>
              <a:gd name="T6" fmla="*/ 36 w 211"/>
              <a:gd name="T7" fmla="*/ 124 h 225"/>
              <a:gd name="T8" fmla="*/ 20 w 211"/>
              <a:gd name="T9" fmla="*/ 146 h 225"/>
              <a:gd name="T10" fmla="*/ 3 w 211"/>
              <a:gd name="T11" fmla="*/ 148 h 225"/>
              <a:gd name="T12" fmla="*/ 2 w 211"/>
              <a:gd name="T13" fmla="*/ 142 h 225"/>
              <a:gd name="T14" fmla="*/ 11 w 211"/>
              <a:gd name="T15" fmla="*/ 121 h 225"/>
              <a:gd name="T16" fmla="*/ 12 w 211"/>
              <a:gd name="T17" fmla="*/ 117 h 225"/>
              <a:gd name="T18" fmla="*/ 3 w 211"/>
              <a:gd name="T19" fmla="*/ 115 h 225"/>
              <a:gd name="T20" fmla="*/ 0 w 211"/>
              <a:gd name="T21" fmla="*/ 112 h 225"/>
              <a:gd name="T22" fmla="*/ 3 w 211"/>
              <a:gd name="T23" fmla="*/ 109 h 225"/>
              <a:gd name="T24" fmla="*/ 12 w 211"/>
              <a:gd name="T25" fmla="*/ 108 h 225"/>
              <a:gd name="T26" fmla="*/ 6 w 211"/>
              <a:gd name="T27" fmla="*/ 94 h 225"/>
              <a:gd name="T28" fmla="*/ 1 w 211"/>
              <a:gd name="T29" fmla="*/ 82 h 225"/>
              <a:gd name="T30" fmla="*/ 5 w 211"/>
              <a:gd name="T31" fmla="*/ 76 h 225"/>
              <a:gd name="T32" fmla="*/ 5 w 211"/>
              <a:gd name="T33" fmla="*/ 75 h 225"/>
              <a:gd name="T34" fmla="*/ 23 w 211"/>
              <a:gd name="T35" fmla="*/ 81 h 225"/>
              <a:gd name="T36" fmla="*/ 36 w 211"/>
              <a:gd name="T37" fmla="*/ 101 h 225"/>
              <a:gd name="T38" fmla="*/ 40 w 211"/>
              <a:gd name="T39" fmla="*/ 103 h 225"/>
              <a:gd name="T40" fmla="*/ 115 w 211"/>
              <a:gd name="T41" fmla="*/ 97 h 225"/>
              <a:gd name="T42" fmla="*/ 116 w 211"/>
              <a:gd name="T43" fmla="*/ 96 h 225"/>
              <a:gd name="T44" fmla="*/ 94 w 211"/>
              <a:gd name="T45" fmla="*/ 0 h 225"/>
              <a:gd name="T46" fmla="*/ 112 w 211"/>
              <a:gd name="T47" fmla="*/ 2 h 225"/>
              <a:gd name="T48" fmla="*/ 119 w 211"/>
              <a:gd name="T49" fmla="*/ 9 h 225"/>
              <a:gd name="T50" fmla="*/ 128 w 211"/>
              <a:gd name="T51" fmla="*/ 29 h 225"/>
              <a:gd name="T52" fmla="*/ 132 w 211"/>
              <a:gd name="T53" fmla="*/ 32 h 225"/>
              <a:gd name="T54" fmla="*/ 143 w 211"/>
              <a:gd name="T55" fmla="*/ 33 h 225"/>
              <a:gd name="T56" fmla="*/ 148 w 211"/>
              <a:gd name="T57" fmla="*/ 40 h 225"/>
              <a:gd name="T58" fmla="*/ 143 w 211"/>
              <a:gd name="T59" fmla="*/ 46 h 225"/>
              <a:gd name="T60" fmla="*/ 136 w 211"/>
              <a:gd name="T61" fmla="*/ 48 h 225"/>
              <a:gd name="T62" fmla="*/ 144 w 211"/>
              <a:gd name="T63" fmla="*/ 66 h 225"/>
              <a:gd name="T64" fmla="*/ 148 w 211"/>
              <a:gd name="T65" fmla="*/ 68 h 225"/>
              <a:gd name="T66" fmla="*/ 158 w 211"/>
              <a:gd name="T67" fmla="*/ 68 h 225"/>
              <a:gd name="T68" fmla="*/ 164 w 211"/>
              <a:gd name="T69" fmla="*/ 75 h 225"/>
              <a:gd name="T70" fmla="*/ 159 w 211"/>
              <a:gd name="T71" fmla="*/ 82 h 225"/>
              <a:gd name="T72" fmla="*/ 151 w 211"/>
              <a:gd name="T73" fmla="*/ 84 h 225"/>
              <a:gd name="T74" fmla="*/ 156 w 211"/>
              <a:gd name="T75" fmla="*/ 95 h 225"/>
              <a:gd name="T76" fmla="*/ 160 w 211"/>
              <a:gd name="T77" fmla="*/ 96 h 225"/>
              <a:gd name="T78" fmla="*/ 195 w 211"/>
              <a:gd name="T79" fmla="*/ 99 h 225"/>
              <a:gd name="T80" fmla="*/ 204 w 211"/>
              <a:gd name="T81" fmla="*/ 102 h 225"/>
              <a:gd name="T82" fmla="*/ 211 w 211"/>
              <a:gd name="T83" fmla="*/ 112 h 225"/>
              <a:gd name="T84" fmla="*/ 204 w 211"/>
              <a:gd name="T85" fmla="*/ 123 h 225"/>
              <a:gd name="T86" fmla="*/ 179 w 211"/>
              <a:gd name="T87" fmla="*/ 127 h 225"/>
              <a:gd name="T88" fmla="*/ 160 w 211"/>
              <a:gd name="T89" fmla="*/ 128 h 225"/>
              <a:gd name="T90" fmla="*/ 155 w 211"/>
              <a:gd name="T91" fmla="*/ 131 h 225"/>
              <a:gd name="T92" fmla="*/ 151 w 211"/>
              <a:gd name="T93" fmla="*/ 141 h 225"/>
              <a:gd name="T94" fmla="*/ 159 w 211"/>
              <a:gd name="T95" fmla="*/ 142 h 225"/>
              <a:gd name="T96" fmla="*/ 164 w 211"/>
              <a:gd name="T97" fmla="*/ 151 h 225"/>
              <a:gd name="T98" fmla="*/ 158 w 211"/>
              <a:gd name="T99" fmla="*/ 156 h 225"/>
              <a:gd name="T100" fmla="*/ 147 w 211"/>
              <a:gd name="T101" fmla="*/ 156 h 225"/>
              <a:gd name="T102" fmla="*/ 144 w 211"/>
              <a:gd name="T103" fmla="*/ 158 h 225"/>
              <a:gd name="T104" fmla="*/ 136 w 211"/>
              <a:gd name="T105" fmla="*/ 177 h 225"/>
              <a:gd name="T106" fmla="*/ 140 w 211"/>
              <a:gd name="T107" fmla="*/ 178 h 225"/>
              <a:gd name="T108" fmla="*/ 147 w 211"/>
              <a:gd name="T109" fmla="*/ 188 h 225"/>
              <a:gd name="T110" fmla="*/ 143 w 211"/>
              <a:gd name="T111" fmla="*/ 192 h 225"/>
              <a:gd name="T112" fmla="*/ 133 w 211"/>
              <a:gd name="T113" fmla="*/ 193 h 225"/>
              <a:gd name="T114" fmla="*/ 127 w 211"/>
              <a:gd name="T115" fmla="*/ 196 h 225"/>
              <a:gd name="T116" fmla="*/ 120 w 211"/>
              <a:gd name="T117" fmla="*/ 215 h 225"/>
              <a:gd name="T118" fmla="*/ 107 w 211"/>
              <a:gd name="T119" fmla="*/ 224 h 225"/>
              <a:gd name="T120" fmla="*/ 94 w 211"/>
              <a:gd name="T121" fmla="*/ 225 h 225"/>
              <a:gd name="T122" fmla="*/ 116 w 211"/>
              <a:gd name="T123" fmla="*/ 128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1" h="225">
                <a:moveTo>
                  <a:pt x="116" y="128"/>
                </a:moveTo>
                <a:cubicBezTo>
                  <a:pt x="104" y="127"/>
                  <a:pt x="93" y="126"/>
                  <a:pt x="82" y="125"/>
                </a:cubicBezTo>
                <a:cubicBezTo>
                  <a:pt x="68" y="124"/>
                  <a:pt x="55" y="123"/>
                  <a:pt x="41" y="121"/>
                </a:cubicBezTo>
                <a:cubicBezTo>
                  <a:pt x="39" y="121"/>
                  <a:pt x="37" y="122"/>
                  <a:pt x="36" y="124"/>
                </a:cubicBezTo>
                <a:cubicBezTo>
                  <a:pt x="31" y="131"/>
                  <a:pt x="25" y="139"/>
                  <a:pt x="20" y="146"/>
                </a:cubicBezTo>
                <a:cubicBezTo>
                  <a:pt x="16" y="151"/>
                  <a:pt x="7" y="152"/>
                  <a:pt x="3" y="148"/>
                </a:cubicBezTo>
                <a:cubicBezTo>
                  <a:pt x="1" y="147"/>
                  <a:pt x="1" y="144"/>
                  <a:pt x="2" y="142"/>
                </a:cubicBezTo>
                <a:cubicBezTo>
                  <a:pt x="4" y="135"/>
                  <a:pt x="8" y="128"/>
                  <a:pt x="11" y="121"/>
                </a:cubicBezTo>
                <a:cubicBezTo>
                  <a:pt x="11" y="119"/>
                  <a:pt x="12" y="118"/>
                  <a:pt x="12" y="117"/>
                </a:cubicBezTo>
                <a:cubicBezTo>
                  <a:pt x="9" y="116"/>
                  <a:pt x="6" y="116"/>
                  <a:pt x="3" y="115"/>
                </a:cubicBezTo>
                <a:cubicBezTo>
                  <a:pt x="2" y="115"/>
                  <a:pt x="1" y="113"/>
                  <a:pt x="0" y="112"/>
                </a:cubicBezTo>
                <a:cubicBezTo>
                  <a:pt x="1" y="111"/>
                  <a:pt x="2" y="109"/>
                  <a:pt x="3" y="109"/>
                </a:cubicBezTo>
                <a:cubicBezTo>
                  <a:pt x="6" y="108"/>
                  <a:pt x="9" y="108"/>
                  <a:pt x="12" y="108"/>
                </a:cubicBezTo>
                <a:cubicBezTo>
                  <a:pt x="10" y="103"/>
                  <a:pt x="8" y="98"/>
                  <a:pt x="6" y="94"/>
                </a:cubicBezTo>
                <a:cubicBezTo>
                  <a:pt x="5" y="90"/>
                  <a:pt x="3" y="86"/>
                  <a:pt x="1" y="82"/>
                </a:cubicBezTo>
                <a:cubicBezTo>
                  <a:pt x="0" y="78"/>
                  <a:pt x="1" y="77"/>
                  <a:pt x="5" y="76"/>
                </a:cubicBezTo>
                <a:cubicBezTo>
                  <a:pt x="5" y="75"/>
                  <a:pt x="5" y="75"/>
                  <a:pt x="5" y="75"/>
                </a:cubicBezTo>
                <a:cubicBezTo>
                  <a:pt x="13" y="72"/>
                  <a:pt x="18" y="75"/>
                  <a:pt x="23" y="81"/>
                </a:cubicBezTo>
                <a:cubicBezTo>
                  <a:pt x="27" y="88"/>
                  <a:pt x="32" y="94"/>
                  <a:pt x="36" y="101"/>
                </a:cubicBezTo>
                <a:cubicBezTo>
                  <a:pt x="37" y="102"/>
                  <a:pt x="39" y="103"/>
                  <a:pt x="40" y="103"/>
                </a:cubicBezTo>
                <a:cubicBezTo>
                  <a:pt x="65" y="101"/>
                  <a:pt x="90" y="99"/>
                  <a:pt x="115" y="97"/>
                </a:cubicBezTo>
                <a:cubicBezTo>
                  <a:pt x="115" y="97"/>
                  <a:pt x="115" y="97"/>
                  <a:pt x="116" y="96"/>
                </a:cubicBezTo>
                <a:cubicBezTo>
                  <a:pt x="109" y="64"/>
                  <a:pt x="102" y="33"/>
                  <a:pt x="94" y="0"/>
                </a:cubicBezTo>
                <a:cubicBezTo>
                  <a:pt x="100" y="0"/>
                  <a:pt x="106" y="1"/>
                  <a:pt x="112" y="2"/>
                </a:cubicBezTo>
                <a:cubicBezTo>
                  <a:pt x="116" y="2"/>
                  <a:pt x="118" y="6"/>
                  <a:pt x="119" y="9"/>
                </a:cubicBezTo>
                <a:cubicBezTo>
                  <a:pt x="122" y="16"/>
                  <a:pt x="125" y="22"/>
                  <a:pt x="128" y="29"/>
                </a:cubicBezTo>
                <a:cubicBezTo>
                  <a:pt x="129" y="31"/>
                  <a:pt x="130" y="32"/>
                  <a:pt x="132" y="32"/>
                </a:cubicBezTo>
                <a:cubicBezTo>
                  <a:pt x="136" y="32"/>
                  <a:pt x="140" y="32"/>
                  <a:pt x="143" y="33"/>
                </a:cubicBezTo>
                <a:cubicBezTo>
                  <a:pt x="147" y="33"/>
                  <a:pt x="148" y="36"/>
                  <a:pt x="148" y="40"/>
                </a:cubicBezTo>
                <a:cubicBezTo>
                  <a:pt x="148" y="43"/>
                  <a:pt x="146" y="46"/>
                  <a:pt x="143" y="46"/>
                </a:cubicBezTo>
                <a:cubicBezTo>
                  <a:pt x="141" y="47"/>
                  <a:pt x="139" y="47"/>
                  <a:pt x="136" y="48"/>
                </a:cubicBezTo>
                <a:cubicBezTo>
                  <a:pt x="139" y="54"/>
                  <a:pt x="141" y="60"/>
                  <a:pt x="144" y="66"/>
                </a:cubicBezTo>
                <a:cubicBezTo>
                  <a:pt x="144" y="67"/>
                  <a:pt x="146" y="68"/>
                  <a:pt x="148" y="68"/>
                </a:cubicBezTo>
                <a:cubicBezTo>
                  <a:pt x="151" y="68"/>
                  <a:pt x="155" y="68"/>
                  <a:pt x="158" y="68"/>
                </a:cubicBezTo>
                <a:cubicBezTo>
                  <a:pt x="162" y="69"/>
                  <a:pt x="164" y="71"/>
                  <a:pt x="164" y="75"/>
                </a:cubicBezTo>
                <a:cubicBezTo>
                  <a:pt x="164" y="79"/>
                  <a:pt x="163" y="82"/>
                  <a:pt x="159" y="82"/>
                </a:cubicBezTo>
                <a:cubicBezTo>
                  <a:pt x="157" y="83"/>
                  <a:pt x="154" y="83"/>
                  <a:pt x="151" y="84"/>
                </a:cubicBezTo>
                <a:cubicBezTo>
                  <a:pt x="153" y="87"/>
                  <a:pt x="154" y="91"/>
                  <a:pt x="156" y="95"/>
                </a:cubicBezTo>
                <a:cubicBezTo>
                  <a:pt x="157" y="96"/>
                  <a:pt x="159" y="96"/>
                  <a:pt x="160" y="96"/>
                </a:cubicBezTo>
                <a:cubicBezTo>
                  <a:pt x="172" y="97"/>
                  <a:pt x="184" y="98"/>
                  <a:pt x="195" y="99"/>
                </a:cubicBezTo>
                <a:cubicBezTo>
                  <a:pt x="198" y="100"/>
                  <a:pt x="201" y="101"/>
                  <a:pt x="204" y="102"/>
                </a:cubicBezTo>
                <a:cubicBezTo>
                  <a:pt x="209" y="104"/>
                  <a:pt x="211" y="107"/>
                  <a:pt x="211" y="112"/>
                </a:cubicBezTo>
                <a:cubicBezTo>
                  <a:pt x="211" y="118"/>
                  <a:pt x="209" y="121"/>
                  <a:pt x="204" y="123"/>
                </a:cubicBezTo>
                <a:cubicBezTo>
                  <a:pt x="196" y="125"/>
                  <a:pt x="187" y="126"/>
                  <a:pt x="179" y="127"/>
                </a:cubicBezTo>
                <a:cubicBezTo>
                  <a:pt x="172" y="128"/>
                  <a:pt x="166" y="128"/>
                  <a:pt x="160" y="128"/>
                </a:cubicBezTo>
                <a:cubicBezTo>
                  <a:pt x="158" y="128"/>
                  <a:pt x="156" y="129"/>
                  <a:pt x="155" y="131"/>
                </a:cubicBezTo>
                <a:cubicBezTo>
                  <a:pt x="154" y="135"/>
                  <a:pt x="153" y="138"/>
                  <a:pt x="151" y="141"/>
                </a:cubicBezTo>
                <a:cubicBezTo>
                  <a:pt x="154" y="141"/>
                  <a:pt x="157" y="142"/>
                  <a:pt x="159" y="142"/>
                </a:cubicBezTo>
                <a:cubicBezTo>
                  <a:pt x="163" y="143"/>
                  <a:pt x="164" y="145"/>
                  <a:pt x="164" y="151"/>
                </a:cubicBezTo>
                <a:cubicBezTo>
                  <a:pt x="163" y="154"/>
                  <a:pt x="161" y="156"/>
                  <a:pt x="158" y="156"/>
                </a:cubicBezTo>
                <a:cubicBezTo>
                  <a:pt x="154" y="156"/>
                  <a:pt x="151" y="156"/>
                  <a:pt x="147" y="156"/>
                </a:cubicBezTo>
                <a:cubicBezTo>
                  <a:pt x="146" y="157"/>
                  <a:pt x="144" y="157"/>
                  <a:pt x="144" y="158"/>
                </a:cubicBezTo>
                <a:cubicBezTo>
                  <a:pt x="141" y="164"/>
                  <a:pt x="139" y="171"/>
                  <a:pt x="136" y="177"/>
                </a:cubicBezTo>
                <a:cubicBezTo>
                  <a:pt x="138" y="177"/>
                  <a:pt x="139" y="178"/>
                  <a:pt x="140" y="178"/>
                </a:cubicBezTo>
                <a:cubicBezTo>
                  <a:pt x="147" y="179"/>
                  <a:pt x="148" y="180"/>
                  <a:pt x="147" y="188"/>
                </a:cubicBezTo>
                <a:cubicBezTo>
                  <a:pt x="147" y="190"/>
                  <a:pt x="145" y="191"/>
                  <a:pt x="143" y="192"/>
                </a:cubicBezTo>
                <a:cubicBezTo>
                  <a:pt x="140" y="193"/>
                  <a:pt x="137" y="193"/>
                  <a:pt x="133" y="193"/>
                </a:cubicBezTo>
                <a:cubicBezTo>
                  <a:pt x="130" y="192"/>
                  <a:pt x="129" y="193"/>
                  <a:pt x="127" y="196"/>
                </a:cubicBezTo>
                <a:cubicBezTo>
                  <a:pt x="125" y="203"/>
                  <a:pt x="122" y="209"/>
                  <a:pt x="120" y="215"/>
                </a:cubicBezTo>
                <a:cubicBezTo>
                  <a:pt x="117" y="221"/>
                  <a:pt x="113" y="223"/>
                  <a:pt x="107" y="224"/>
                </a:cubicBezTo>
                <a:cubicBezTo>
                  <a:pt x="103" y="224"/>
                  <a:pt x="99" y="224"/>
                  <a:pt x="94" y="225"/>
                </a:cubicBezTo>
                <a:cubicBezTo>
                  <a:pt x="102" y="192"/>
                  <a:pt x="109" y="160"/>
                  <a:pt x="116" y="1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2">
            <a:extLst>
              <a:ext uri="{FF2B5EF4-FFF2-40B4-BE49-F238E27FC236}">
                <a16:creationId xmlns:a16="http://schemas.microsoft.com/office/drawing/2014/main" id="{A2601F42-6EC8-C9CB-CB8F-842CD7478645}"/>
              </a:ext>
            </a:extLst>
          </p:cNvPr>
          <p:cNvSpPr>
            <a:spLocks/>
          </p:cNvSpPr>
          <p:nvPr/>
        </p:nvSpPr>
        <p:spPr bwMode="auto">
          <a:xfrm>
            <a:off x="2363788" y="3722688"/>
            <a:ext cx="609600" cy="19050"/>
          </a:xfrm>
          <a:custGeom>
            <a:avLst/>
            <a:gdLst>
              <a:gd name="T0" fmla="*/ 162 w 162"/>
              <a:gd name="T1" fmla="*/ 5 h 5"/>
              <a:gd name="T2" fmla="*/ 0 w 162"/>
              <a:gd name="T3" fmla="*/ 3 h 5"/>
              <a:gd name="T4" fmla="*/ 0 w 162"/>
              <a:gd name="T5" fmla="*/ 2 h 5"/>
              <a:gd name="T6" fmla="*/ 162 w 162"/>
              <a:gd name="T7" fmla="*/ 0 h 5"/>
              <a:gd name="T8" fmla="*/ 162 w 162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5">
                <a:moveTo>
                  <a:pt x="162" y="5"/>
                </a:moveTo>
                <a:cubicBezTo>
                  <a:pt x="108" y="4"/>
                  <a:pt x="54" y="3"/>
                  <a:pt x="0" y="3"/>
                </a:cubicBezTo>
                <a:cubicBezTo>
                  <a:pt x="0" y="3"/>
                  <a:pt x="0" y="3"/>
                  <a:pt x="0" y="2"/>
                </a:cubicBezTo>
                <a:cubicBezTo>
                  <a:pt x="54" y="2"/>
                  <a:pt x="108" y="1"/>
                  <a:pt x="162" y="0"/>
                </a:cubicBezTo>
                <a:cubicBezTo>
                  <a:pt x="162" y="2"/>
                  <a:pt x="162" y="3"/>
                  <a:pt x="162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3">
            <a:extLst>
              <a:ext uri="{FF2B5EF4-FFF2-40B4-BE49-F238E27FC236}">
                <a16:creationId xmlns:a16="http://schemas.microsoft.com/office/drawing/2014/main" id="{2A0C195A-FB99-17F9-D2A7-E52E0DC987B2}"/>
              </a:ext>
            </a:extLst>
          </p:cNvPr>
          <p:cNvSpPr>
            <a:spLocks/>
          </p:cNvSpPr>
          <p:nvPr/>
        </p:nvSpPr>
        <p:spPr bwMode="auto">
          <a:xfrm>
            <a:off x="2408238" y="4243388"/>
            <a:ext cx="565150" cy="14287"/>
          </a:xfrm>
          <a:custGeom>
            <a:avLst/>
            <a:gdLst>
              <a:gd name="T0" fmla="*/ 150 w 150"/>
              <a:gd name="T1" fmla="*/ 0 h 4"/>
              <a:gd name="T2" fmla="*/ 150 w 150"/>
              <a:gd name="T3" fmla="*/ 4 h 4"/>
              <a:gd name="T4" fmla="*/ 0 w 150"/>
              <a:gd name="T5" fmla="*/ 2 h 4"/>
              <a:gd name="T6" fmla="*/ 0 w 150"/>
              <a:gd name="T7" fmla="*/ 2 h 4"/>
              <a:gd name="T8" fmla="*/ 150 w 150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4">
                <a:moveTo>
                  <a:pt x="150" y="0"/>
                </a:moveTo>
                <a:cubicBezTo>
                  <a:pt x="150" y="1"/>
                  <a:pt x="150" y="2"/>
                  <a:pt x="150" y="4"/>
                </a:cubicBezTo>
                <a:cubicBezTo>
                  <a:pt x="100" y="3"/>
                  <a:pt x="50" y="3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50" y="1"/>
                  <a:pt x="100" y="0"/>
                  <a:pt x="1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34">
            <a:extLst>
              <a:ext uri="{FF2B5EF4-FFF2-40B4-BE49-F238E27FC236}">
                <a16:creationId xmlns:a16="http://schemas.microsoft.com/office/drawing/2014/main" id="{7B780FEF-85D4-775A-98D0-4B3B195BE434}"/>
              </a:ext>
            </a:extLst>
          </p:cNvPr>
          <p:cNvSpPr>
            <a:spLocks/>
          </p:cNvSpPr>
          <p:nvPr/>
        </p:nvSpPr>
        <p:spPr bwMode="auto">
          <a:xfrm>
            <a:off x="2765425" y="3851275"/>
            <a:ext cx="271463" cy="14287"/>
          </a:xfrm>
          <a:custGeom>
            <a:avLst/>
            <a:gdLst>
              <a:gd name="T0" fmla="*/ 72 w 72"/>
              <a:gd name="T1" fmla="*/ 0 h 4"/>
              <a:gd name="T2" fmla="*/ 72 w 72"/>
              <a:gd name="T3" fmla="*/ 4 h 4"/>
              <a:gd name="T4" fmla="*/ 68 w 72"/>
              <a:gd name="T5" fmla="*/ 4 h 4"/>
              <a:gd name="T6" fmla="*/ 6 w 72"/>
              <a:gd name="T7" fmla="*/ 4 h 4"/>
              <a:gd name="T8" fmla="*/ 0 w 72"/>
              <a:gd name="T9" fmla="*/ 0 h 4"/>
              <a:gd name="T10" fmla="*/ 72 w 7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2" h="4">
                <a:moveTo>
                  <a:pt x="72" y="0"/>
                </a:moveTo>
                <a:cubicBezTo>
                  <a:pt x="72" y="1"/>
                  <a:pt x="72" y="2"/>
                  <a:pt x="72" y="4"/>
                </a:cubicBezTo>
                <a:cubicBezTo>
                  <a:pt x="70" y="4"/>
                  <a:pt x="69" y="4"/>
                  <a:pt x="68" y="4"/>
                </a:cubicBezTo>
                <a:cubicBezTo>
                  <a:pt x="47" y="4"/>
                  <a:pt x="26" y="4"/>
                  <a:pt x="6" y="4"/>
                </a:cubicBezTo>
                <a:cubicBezTo>
                  <a:pt x="3" y="4"/>
                  <a:pt x="1" y="3"/>
                  <a:pt x="0" y="0"/>
                </a:cubicBezTo>
                <a:cubicBezTo>
                  <a:pt x="24" y="0"/>
                  <a:pt x="48" y="0"/>
                  <a:pt x="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35">
            <a:extLst>
              <a:ext uri="{FF2B5EF4-FFF2-40B4-BE49-F238E27FC236}">
                <a16:creationId xmlns:a16="http://schemas.microsoft.com/office/drawing/2014/main" id="{5E7BEF29-EFD2-B168-F19F-01EC49F48648}"/>
              </a:ext>
            </a:extLst>
          </p:cNvPr>
          <p:cNvSpPr>
            <a:spLocks/>
          </p:cNvSpPr>
          <p:nvPr/>
        </p:nvSpPr>
        <p:spPr bwMode="auto">
          <a:xfrm>
            <a:off x="2317750" y="3983038"/>
            <a:ext cx="293688" cy="15875"/>
          </a:xfrm>
          <a:custGeom>
            <a:avLst/>
            <a:gdLst>
              <a:gd name="T0" fmla="*/ 78 w 78"/>
              <a:gd name="T1" fmla="*/ 0 h 4"/>
              <a:gd name="T2" fmla="*/ 78 w 78"/>
              <a:gd name="T3" fmla="*/ 4 h 4"/>
              <a:gd name="T4" fmla="*/ 0 w 78"/>
              <a:gd name="T5" fmla="*/ 3 h 4"/>
              <a:gd name="T6" fmla="*/ 0 w 78"/>
              <a:gd name="T7" fmla="*/ 2 h 4"/>
              <a:gd name="T8" fmla="*/ 78 w 78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" h="4">
                <a:moveTo>
                  <a:pt x="78" y="0"/>
                </a:moveTo>
                <a:cubicBezTo>
                  <a:pt x="78" y="2"/>
                  <a:pt x="78" y="3"/>
                  <a:pt x="78" y="4"/>
                </a:cubicBezTo>
                <a:cubicBezTo>
                  <a:pt x="52" y="4"/>
                  <a:pt x="26" y="3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26" y="1"/>
                  <a:pt x="52" y="1"/>
                  <a:pt x="7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36">
            <a:extLst>
              <a:ext uri="{FF2B5EF4-FFF2-40B4-BE49-F238E27FC236}">
                <a16:creationId xmlns:a16="http://schemas.microsoft.com/office/drawing/2014/main" id="{13BACB27-0E48-1B3C-A7C6-CE838C9A6CD5}"/>
              </a:ext>
            </a:extLst>
          </p:cNvPr>
          <p:cNvSpPr>
            <a:spLocks/>
          </p:cNvSpPr>
          <p:nvPr/>
        </p:nvSpPr>
        <p:spPr bwMode="auto">
          <a:xfrm>
            <a:off x="2795588" y="4111625"/>
            <a:ext cx="241300" cy="22225"/>
          </a:xfrm>
          <a:custGeom>
            <a:avLst/>
            <a:gdLst>
              <a:gd name="T0" fmla="*/ 1 w 64"/>
              <a:gd name="T1" fmla="*/ 3 h 6"/>
              <a:gd name="T2" fmla="*/ 58 w 64"/>
              <a:gd name="T3" fmla="*/ 2 h 6"/>
              <a:gd name="T4" fmla="*/ 63 w 64"/>
              <a:gd name="T5" fmla="*/ 6 h 6"/>
              <a:gd name="T6" fmla="*/ 0 w 64"/>
              <a:gd name="T7" fmla="*/ 4 h 6"/>
              <a:gd name="T8" fmla="*/ 1 w 64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6">
                <a:moveTo>
                  <a:pt x="1" y="3"/>
                </a:moveTo>
                <a:cubicBezTo>
                  <a:pt x="20" y="3"/>
                  <a:pt x="39" y="2"/>
                  <a:pt x="58" y="2"/>
                </a:cubicBezTo>
                <a:cubicBezTo>
                  <a:pt x="60" y="2"/>
                  <a:pt x="64" y="0"/>
                  <a:pt x="63" y="6"/>
                </a:cubicBezTo>
                <a:cubicBezTo>
                  <a:pt x="42" y="5"/>
                  <a:pt x="21" y="4"/>
                  <a:pt x="0" y="4"/>
                </a:cubicBezTo>
                <a:cubicBezTo>
                  <a:pt x="0" y="4"/>
                  <a:pt x="0" y="4"/>
                  <a:pt x="1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37">
            <a:extLst>
              <a:ext uri="{FF2B5EF4-FFF2-40B4-BE49-F238E27FC236}">
                <a16:creationId xmlns:a16="http://schemas.microsoft.com/office/drawing/2014/main" id="{C306C4A4-77BB-6814-A0F0-70B24DF0D1F8}"/>
              </a:ext>
            </a:extLst>
          </p:cNvPr>
          <p:cNvSpPr>
            <a:spLocks/>
          </p:cNvSpPr>
          <p:nvPr/>
        </p:nvSpPr>
        <p:spPr bwMode="auto">
          <a:xfrm>
            <a:off x="2438400" y="3851275"/>
            <a:ext cx="192088" cy="14287"/>
          </a:xfrm>
          <a:custGeom>
            <a:avLst/>
            <a:gdLst>
              <a:gd name="T0" fmla="*/ 0 w 51"/>
              <a:gd name="T1" fmla="*/ 2 h 4"/>
              <a:gd name="T2" fmla="*/ 51 w 51"/>
              <a:gd name="T3" fmla="*/ 0 h 4"/>
              <a:gd name="T4" fmla="*/ 50 w 51"/>
              <a:gd name="T5" fmla="*/ 4 h 4"/>
              <a:gd name="T6" fmla="*/ 0 w 51"/>
              <a:gd name="T7" fmla="*/ 2 h 4"/>
              <a:gd name="T8" fmla="*/ 0 w 51"/>
              <a:gd name="T9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4">
                <a:moveTo>
                  <a:pt x="0" y="2"/>
                </a:moveTo>
                <a:cubicBezTo>
                  <a:pt x="17" y="1"/>
                  <a:pt x="34" y="0"/>
                  <a:pt x="51" y="0"/>
                </a:cubicBezTo>
                <a:cubicBezTo>
                  <a:pt x="51" y="1"/>
                  <a:pt x="51" y="2"/>
                  <a:pt x="50" y="4"/>
                </a:cubicBezTo>
                <a:cubicBezTo>
                  <a:pt x="33" y="3"/>
                  <a:pt x="17" y="3"/>
                  <a:pt x="0" y="2"/>
                </a:cubicBezTo>
                <a:cubicBezTo>
                  <a:pt x="0" y="2"/>
                  <a:pt x="0" y="2"/>
                  <a:pt x="0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123490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p58"/>
          <p:cNvSpPr txBox="1">
            <a:spLocks noGrp="1"/>
          </p:cNvSpPr>
          <p:nvPr>
            <p:ph type="title"/>
          </p:nvPr>
        </p:nvSpPr>
        <p:spPr>
          <a:xfrm>
            <a:off x="714125" y="535650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3209" name="Google Shape;3209;p58"/>
          <p:cNvGrpSpPr/>
          <p:nvPr/>
        </p:nvGrpSpPr>
        <p:grpSpPr>
          <a:xfrm>
            <a:off x="2819296" y="2286841"/>
            <a:ext cx="772370" cy="932328"/>
            <a:chOff x="1094325" y="2068650"/>
            <a:chExt cx="1245557" cy="1503512"/>
          </a:xfrm>
        </p:grpSpPr>
        <p:sp>
          <p:nvSpPr>
            <p:cNvPr id="3210" name="Google Shape;3210;p58"/>
            <p:cNvSpPr/>
            <p:nvPr/>
          </p:nvSpPr>
          <p:spPr>
            <a:xfrm>
              <a:off x="1582985" y="2925315"/>
              <a:ext cx="6266" cy="38528"/>
            </a:xfrm>
            <a:custGeom>
              <a:avLst/>
              <a:gdLst/>
              <a:ahLst/>
              <a:cxnLst/>
              <a:rect l="l" t="t" r="r" b="b"/>
              <a:pathLst>
                <a:path w="168" h="1033" extrusionOk="0">
                  <a:moveTo>
                    <a:pt x="56" y="1032"/>
                  </a:moveTo>
                  <a:lnTo>
                    <a:pt x="167" y="1032"/>
                  </a:lnTo>
                  <a:lnTo>
                    <a:pt x="167" y="1"/>
                  </a:lnTo>
                  <a:cubicBezTo>
                    <a:pt x="56" y="335"/>
                    <a:pt x="0" y="670"/>
                    <a:pt x="56" y="1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58"/>
            <p:cNvSpPr/>
            <p:nvPr/>
          </p:nvSpPr>
          <p:spPr>
            <a:xfrm>
              <a:off x="1129682" y="2270442"/>
              <a:ext cx="1174871" cy="1301720"/>
            </a:xfrm>
            <a:custGeom>
              <a:avLst/>
              <a:gdLst/>
              <a:ahLst/>
              <a:cxnLst/>
              <a:rect l="l" t="t" r="r" b="b"/>
              <a:pathLst>
                <a:path w="31500" h="34901" extrusionOk="0">
                  <a:moveTo>
                    <a:pt x="18342" y="30329"/>
                  </a:moveTo>
                  <a:lnTo>
                    <a:pt x="18259" y="24029"/>
                  </a:lnTo>
                  <a:cubicBezTo>
                    <a:pt x="18342" y="23639"/>
                    <a:pt x="18510" y="23249"/>
                    <a:pt x="18761" y="22914"/>
                  </a:cubicBezTo>
                  <a:lnTo>
                    <a:pt x="20489" y="22022"/>
                  </a:lnTo>
                  <a:lnTo>
                    <a:pt x="20489" y="23221"/>
                  </a:lnTo>
                  <a:cubicBezTo>
                    <a:pt x="21548" y="23723"/>
                    <a:pt x="22747" y="23723"/>
                    <a:pt x="23806" y="23221"/>
                  </a:cubicBezTo>
                  <a:lnTo>
                    <a:pt x="23806" y="20322"/>
                  </a:lnTo>
                  <a:lnTo>
                    <a:pt x="30803" y="16726"/>
                  </a:lnTo>
                  <a:lnTo>
                    <a:pt x="31137" y="15806"/>
                  </a:lnTo>
                  <a:lnTo>
                    <a:pt x="31137" y="15806"/>
                  </a:lnTo>
                  <a:lnTo>
                    <a:pt x="31500" y="14830"/>
                  </a:lnTo>
                  <a:lnTo>
                    <a:pt x="31388" y="14858"/>
                  </a:lnTo>
                  <a:lnTo>
                    <a:pt x="31388" y="14858"/>
                  </a:lnTo>
                  <a:lnTo>
                    <a:pt x="27513" y="15722"/>
                  </a:lnTo>
                  <a:cubicBezTo>
                    <a:pt x="27541" y="15444"/>
                    <a:pt x="27486" y="15137"/>
                    <a:pt x="27402" y="14858"/>
                  </a:cubicBezTo>
                  <a:lnTo>
                    <a:pt x="27402" y="15750"/>
                  </a:lnTo>
                  <a:lnTo>
                    <a:pt x="27402" y="15750"/>
                  </a:lnTo>
                  <a:lnTo>
                    <a:pt x="27402" y="14858"/>
                  </a:lnTo>
                  <a:cubicBezTo>
                    <a:pt x="27290" y="15165"/>
                    <a:pt x="27235" y="15472"/>
                    <a:pt x="27263" y="15778"/>
                  </a:cubicBezTo>
                  <a:lnTo>
                    <a:pt x="24921" y="16308"/>
                  </a:lnTo>
                  <a:cubicBezTo>
                    <a:pt x="24921" y="16029"/>
                    <a:pt x="24865" y="15722"/>
                    <a:pt x="24782" y="15472"/>
                  </a:cubicBezTo>
                  <a:lnTo>
                    <a:pt x="24782" y="16336"/>
                  </a:lnTo>
                  <a:lnTo>
                    <a:pt x="24782" y="16336"/>
                  </a:lnTo>
                  <a:lnTo>
                    <a:pt x="24782" y="15472"/>
                  </a:lnTo>
                  <a:cubicBezTo>
                    <a:pt x="24698" y="15750"/>
                    <a:pt x="24642" y="16057"/>
                    <a:pt x="24670" y="16364"/>
                  </a:cubicBezTo>
                  <a:lnTo>
                    <a:pt x="22440" y="16837"/>
                  </a:lnTo>
                  <a:cubicBezTo>
                    <a:pt x="22440" y="16559"/>
                    <a:pt x="22412" y="16252"/>
                    <a:pt x="22301" y="15973"/>
                  </a:cubicBezTo>
                  <a:lnTo>
                    <a:pt x="22301" y="16865"/>
                  </a:lnTo>
                  <a:lnTo>
                    <a:pt x="22301" y="16865"/>
                  </a:lnTo>
                  <a:lnTo>
                    <a:pt x="22301" y="15973"/>
                  </a:lnTo>
                  <a:cubicBezTo>
                    <a:pt x="22189" y="16280"/>
                    <a:pt x="22161" y="16587"/>
                    <a:pt x="22161" y="16921"/>
                  </a:cubicBezTo>
                  <a:lnTo>
                    <a:pt x="21018" y="17172"/>
                  </a:lnTo>
                  <a:lnTo>
                    <a:pt x="18342" y="17088"/>
                  </a:lnTo>
                  <a:lnTo>
                    <a:pt x="18231" y="16921"/>
                  </a:lnTo>
                  <a:lnTo>
                    <a:pt x="18147" y="6886"/>
                  </a:lnTo>
                  <a:cubicBezTo>
                    <a:pt x="18147" y="6691"/>
                    <a:pt x="18092" y="6496"/>
                    <a:pt x="18064" y="6301"/>
                  </a:cubicBezTo>
                  <a:lnTo>
                    <a:pt x="18064" y="6301"/>
                  </a:lnTo>
                  <a:cubicBezTo>
                    <a:pt x="18064" y="6301"/>
                    <a:pt x="18064" y="6161"/>
                    <a:pt x="17980" y="5910"/>
                  </a:cubicBezTo>
                  <a:lnTo>
                    <a:pt x="17952" y="5743"/>
                  </a:lnTo>
                  <a:cubicBezTo>
                    <a:pt x="17952" y="5687"/>
                    <a:pt x="17924" y="5659"/>
                    <a:pt x="17924" y="5604"/>
                  </a:cubicBezTo>
                  <a:cubicBezTo>
                    <a:pt x="17896" y="5464"/>
                    <a:pt x="17841" y="5325"/>
                    <a:pt x="17785" y="5186"/>
                  </a:cubicBezTo>
                  <a:lnTo>
                    <a:pt x="18649" y="4489"/>
                  </a:lnTo>
                  <a:lnTo>
                    <a:pt x="18649" y="4489"/>
                  </a:lnTo>
                  <a:lnTo>
                    <a:pt x="21771" y="1952"/>
                  </a:lnTo>
                  <a:lnTo>
                    <a:pt x="21966" y="1088"/>
                  </a:lnTo>
                  <a:lnTo>
                    <a:pt x="16447" y="2510"/>
                  </a:lnTo>
                  <a:cubicBezTo>
                    <a:pt x="16308" y="2287"/>
                    <a:pt x="16140" y="2064"/>
                    <a:pt x="15973" y="1841"/>
                  </a:cubicBezTo>
                  <a:lnTo>
                    <a:pt x="15834" y="1673"/>
                  </a:lnTo>
                  <a:lnTo>
                    <a:pt x="15834" y="1673"/>
                  </a:lnTo>
                  <a:lnTo>
                    <a:pt x="15834" y="1673"/>
                  </a:lnTo>
                  <a:lnTo>
                    <a:pt x="15834" y="1"/>
                  </a:lnTo>
                  <a:lnTo>
                    <a:pt x="15694" y="1"/>
                  </a:lnTo>
                  <a:lnTo>
                    <a:pt x="15694" y="1673"/>
                  </a:lnTo>
                  <a:cubicBezTo>
                    <a:pt x="15555" y="1813"/>
                    <a:pt x="15332" y="2091"/>
                    <a:pt x="15081" y="2510"/>
                  </a:cubicBezTo>
                  <a:lnTo>
                    <a:pt x="9506" y="1088"/>
                  </a:lnTo>
                  <a:lnTo>
                    <a:pt x="9701" y="1952"/>
                  </a:lnTo>
                  <a:lnTo>
                    <a:pt x="13743" y="5241"/>
                  </a:lnTo>
                  <a:cubicBezTo>
                    <a:pt x="13548" y="5771"/>
                    <a:pt x="13436" y="6356"/>
                    <a:pt x="13381" y="6914"/>
                  </a:cubicBezTo>
                  <a:lnTo>
                    <a:pt x="13297" y="16893"/>
                  </a:lnTo>
                  <a:lnTo>
                    <a:pt x="13158" y="17116"/>
                  </a:lnTo>
                  <a:lnTo>
                    <a:pt x="12461" y="17144"/>
                  </a:lnTo>
                  <a:cubicBezTo>
                    <a:pt x="12489" y="16782"/>
                    <a:pt x="12433" y="16447"/>
                    <a:pt x="12349" y="16113"/>
                  </a:cubicBezTo>
                  <a:lnTo>
                    <a:pt x="12349" y="17144"/>
                  </a:lnTo>
                  <a:lnTo>
                    <a:pt x="10482" y="17200"/>
                  </a:lnTo>
                  <a:lnTo>
                    <a:pt x="9339" y="16949"/>
                  </a:lnTo>
                  <a:cubicBezTo>
                    <a:pt x="9339" y="16614"/>
                    <a:pt x="9311" y="16280"/>
                    <a:pt x="9199" y="15973"/>
                  </a:cubicBezTo>
                  <a:lnTo>
                    <a:pt x="9199" y="16893"/>
                  </a:lnTo>
                  <a:lnTo>
                    <a:pt x="9199" y="16893"/>
                  </a:lnTo>
                  <a:lnTo>
                    <a:pt x="9199" y="15973"/>
                  </a:lnTo>
                  <a:cubicBezTo>
                    <a:pt x="9116" y="16252"/>
                    <a:pt x="9060" y="16559"/>
                    <a:pt x="9060" y="16837"/>
                  </a:cubicBezTo>
                  <a:lnTo>
                    <a:pt x="6858" y="16364"/>
                  </a:lnTo>
                  <a:cubicBezTo>
                    <a:pt x="6858" y="16057"/>
                    <a:pt x="6830" y="15750"/>
                    <a:pt x="6718" y="15472"/>
                  </a:cubicBezTo>
                  <a:lnTo>
                    <a:pt x="6718" y="16336"/>
                  </a:lnTo>
                  <a:lnTo>
                    <a:pt x="6718" y="16336"/>
                  </a:lnTo>
                  <a:lnTo>
                    <a:pt x="6718" y="15472"/>
                  </a:lnTo>
                  <a:cubicBezTo>
                    <a:pt x="6635" y="15722"/>
                    <a:pt x="6579" y="16001"/>
                    <a:pt x="6579" y="16308"/>
                  </a:cubicBezTo>
                  <a:lnTo>
                    <a:pt x="4237" y="15778"/>
                  </a:lnTo>
                  <a:cubicBezTo>
                    <a:pt x="4265" y="15472"/>
                    <a:pt x="4210" y="15165"/>
                    <a:pt x="4126" y="14858"/>
                  </a:cubicBezTo>
                  <a:lnTo>
                    <a:pt x="4126" y="15750"/>
                  </a:lnTo>
                  <a:lnTo>
                    <a:pt x="4126" y="15750"/>
                  </a:lnTo>
                  <a:lnTo>
                    <a:pt x="4126" y="14858"/>
                  </a:lnTo>
                  <a:cubicBezTo>
                    <a:pt x="4014" y="15137"/>
                    <a:pt x="3987" y="15416"/>
                    <a:pt x="3987" y="15722"/>
                  </a:cubicBezTo>
                  <a:lnTo>
                    <a:pt x="140" y="14858"/>
                  </a:lnTo>
                  <a:lnTo>
                    <a:pt x="140" y="14858"/>
                  </a:lnTo>
                  <a:lnTo>
                    <a:pt x="0" y="14830"/>
                  </a:lnTo>
                  <a:lnTo>
                    <a:pt x="363" y="15778"/>
                  </a:lnTo>
                  <a:lnTo>
                    <a:pt x="363" y="15778"/>
                  </a:lnTo>
                  <a:lnTo>
                    <a:pt x="697" y="16726"/>
                  </a:lnTo>
                  <a:lnTo>
                    <a:pt x="7666" y="20322"/>
                  </a:lnTo>
                  <a:lnTo>
                    <a:pt x="7666" y="23249"/>
                  </a:lnTo>
                  <a:cubicBezTo>
                    <a:pt x="8725" y="23723"/>
                    <a:pt x="9924" y="23723"/>
                    <a:pt x="10983" y="23249"/>
                  </a:cubicBezTo>
                  <a:lnTo>
                    <a:pt x="10983" y="22022"/>
                  </a:lnTo>
                  <a:lnTo>
                    <a:pt x="12712" y="22914"/>
                  </a:lnTo>
                  <a:cubicBezTo>
                    <a:pt x="13130" y="23277"/>
                    <a:pt x="13213" y="24141"/>
                    <a:pt x="13213" y="24141"/>
                  </a:cubicBezTo>
                  <a:lnTo>
                    <a:pt x="13297" y="19486"/>
                  </a:lnTo>
                  <a:lnTo>
                    <a:pt x="13185" y="30329"/>
                  </a:lnTo>
                  <a:cubicBezTo>
                    <a:pt x="13185" y="30329"/>
                    <a:pt x="13771" y="34259"/>
                    <a:pt x="15750" y="34901"/>
                  </a:cubicBezTo>
                  <a:cubicBezTo>
                    <a:pt x="17785" y="34232"/>
                    <a:pt x="18342" y="30329"/>
                    <a:pt x="18342" y="30329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58"/>
            <p:cNvSpPr/>
            <p:nvPr/>
          </p:nvSpPr>
          <p:spPr>
            <a:xfrm>
              <a:off x="1738922" y="2111280"/>
              <a:ext cx="224606" cy="168473"/>
            </a:xfrm>
            <a:custGeom>
              <a:avLst/>
              <a:gdLst/>
              <a:ahLst/>
              <a:cxnLst/>
              <a:rect l="l" t="t" r="r" b="b"/>
              <a:pathLst>
                <a:path w="6022" h="4517" extrusionOk="0">
                  <a:moveTo>
                    <a:pt x="1394" y="4516"/>
                  </a:moveTo>
                  <a:lnTo>
                    <a:pt x="5798" y="920"/>
                  </a:lnTo>
                  <a:lnTo>
                    <a:pt x="6021" y="0"/>
                  </a:lnTo>
                  <a:lnTo>
                    <a:pt x="0" y="1534"/>
                  </a:lnTo>
                  <a:cubicBezTo>
                    <a:pt x="502" y="2509"/>
                    <a:pt x="976" y="3485"/>
                    <a:pt x="1394" y="451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58"/>
            <p:cNvSpPr/>
            <p:nvPr/>
          </p:nvSpPr>
          <p:spPr>
            <a:xfrm>
              <a:off x="1738922" y="2111280"/>
              <a:ext cx="224606" cy="60347"/>
            </a:xfrm>
            <a:custGeom>
              <a:avLst/>
              <a:gdLst/>
              <a:ahLst/>
              <a:cxnLst/>
              <a:rect l="l" t="t" r="r" b="b"/>
              <a:pathLst>
                <a:path w="6022" h="1618" extrusionOk="0">
                  <a:moveTo>
                    <a:pt x="6021" y="0"/>
                  </a:moveTo>
                  <a:lnTo>
                    <a:pt x="56" y="1617"/>
                  </a:lnTo>
                  <a:lnTo>
                    <a:pt x="0" y="1534"/>
                  </a:lnTo>
                  <a:close/>
                </a:path>
              </a:pathLst>
            </a:custGeom>
            <a:solidFill>
              <a:srgbClr val="FFF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58"/>
            <p:cNvSpPr/>
            <p:nvPr/>
          </p:nvSpPr>
          <p:spPr>
            <a:xfrm>
              <a:off x="1469641" y="2111280"/>
              <a:ext cx="225650" cy="168473"/>
            </a:xfrm>
            <a:custGeom>
              <a:avLst/>
              <a:gdLst/>
              <a:ahLst/>
              <a:cxnLst/>
              <a:rect l="l" t="t" r="r" b="b"/>
              <a:pathLst>
                <a:path w="6050" h="4517" extrusionOk="0">
                  <a:moveTo>
                    <a:pt x="4656" y="4516"/>
                  </a:moveTo>
                  <a:lnTo>
                    <a:pt x="224" y="920"/>
                  </a:lnTo>
                  <a:lnTo>
                    <a:pt x="1" y="0"/>
                  </a:lnTo>
                  <a:lnTo>
                    <a:pt x="6050" y="1534"/>
                  </a:lnTo>
                  <a:cubicBezTo>
                    <a:pt x="5520" y="2509"/>
                    <a:pt x="5046" y="3485"/>
                    <a:pt x="4656" y="451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58"/>
            <p:cNvSpPr/>
            <p:nvPr/>
          </p:nvSpPr>
          <p:spPr>
            <a:xfrm>
              <a:off x="1469641" y="2111280"/>
              <a:ext cx="225650" cy="60347"/>
            </a:xfrm>
            <a:custGeom>
              <a:avLst/>
              <a:gdLst/>
              <a:ahLst/>
              <a:cxnLst/>
              <a:rect l="l" t="t" r="r" b="b"/>
              <a:pathLst>
                <a:path w="6050" h="1618" extrusionOk="0">
                  <a:moveTo>
                    <a:pt x="1" y="0"/>
                  </a:moveTo>
                  <a:lnTo>
                    <a:pt x="5994" y="1617"/>
                  </a:lnTo>
                  <a:lnTo>
                    <a:pt x="6050" y="1534"/>
                  </a:lnTo>
                  <a:close/>
                </a:path>
              </a:pathLst>
            </a:custGeom>
            <a:solidFill>
              <a:srgbClr val="FFF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58"/>
            <p:cNvSpPr/>
            <p:nvPr/>
          </p:nvSpPr>
          <p:spPr>
            <a:xfrm>
              <a:off x="1904220" y="2834871"/>
              <a:ext cx="131026" cy="154971"/>
            </a:xfrm>
            <a:custGeom>
              <a:avLst/>
              <a:gdLst/>
              <a:ahLst/>
              <a:cxnLst/>
              <a:rect l="l" t="t" r="r" b="b"/>
              <a:pathLst>
                <a:path w="3513" h="4155" extrusionOk="0">
                  <a:moveTo>
                    <a:pt x="1" y="2398"/>
                  </a:moveTo>
                  <a:lnTo>
                    <a:pt x="1" y="3875"/>
                  </a:lnTo>
                  <a:cubicBezTo>
                    <a:pt x="1143" y="4154"/>
                    <a:pt x="2370" y="4154"/>
                    <a:pt x="3513" y="3875"/>
                  </a:cubicBezTo>
                  <a:lnTo>
                    <a:pt x="3513" y="112"/>
                  </a:lnTo>
                  <a:cubicBezTo>
                    <a:pt x="3513" y="112"/>
                    <a:pt x="920" y="1"/>
                    <a:pt x="1" y="239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58"/>
            <p:cNvSpPr/>
            <p:nvPr/>
          </p:nvSpPr>
          <p:spPr>
            <a:xfrm>
              <a:off x="1904220" y="2976762"/>
              <a:ext cx="131026" cy="27078"/>
            </a:xfrm>
            <a:custGeom>
              <a:avLst/>
              <a:gdLst/>
              <a:ahLst/>
              <a:cxnLst/>
              <a:rect l="l" t="t" r="r" b="b"/>
              <a:pathLst>
                <a:path w="3513" h="726" extrusionOk="0">
                  <a:moveTo>
                    <a:pt x="1" y="0"/>
                  </a:moveTo>
                  <a:cubicBezTo>
                    <a:pt x="1171" y="195"/>
                    <a:pt x="2342" y="195"/>
                    <a:pt x="3513" y="0"/>
                  </a:cubicBezTo>
                  <a:lnTo>
                    <a:pt x="3513" y="223"/>
                  </a:lnTo>
                  <a:cubicBezTo>
                    <a:pt x="2398" y="725"/>
                    <a:pt x="1116" y="725"/>
                    <a:pt x="1" y="2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58"/>
            <p:cNvSpPr/>
            <p:nvPr/>
          </p:nvSpPr>
          <p:spPr>
            <a:xfrm>
              <a:off x="1904220" y="2872317"/>
              <a:ext cx="131026" cy="70716"/>
            </a:xfrm>
            <a:custGeom>
              <a:avLst/>
              <a:gdLst/>
              <a:ahLst/>
              <a:cxnLst/>
              <a:rect l="l" t="t" r="r" b="b"/>
              <a:pathLst>
                <a:path w="3513" h="1896" extrusionOk="0">
                  <a:moveTo>
                    <a:pt x="1" y="1896"/>
                  </a:moveTo>
                  <a:cubicBezTo>
                    <a:pt x="1" y="1896"/>
                    <a:pt x="1729" y="753"/>
                    <a:pt x="3513" y="892"/>
                  </a:cubicBezTo>
                  <a:lnTo>
                    <a:pt x="3513" y="0"/>
                  </a:lnTo>
                  <a:lnTo>
                    <a:pt x="1" y="18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58"/>
            <p:cNvSpPr/>
            <p:nvPr/>
          </p:nvSpPr>
          <p:spPr>
            <a:xfrm>
              <a:off x="1614165" y="2130003"/>
              <a:ext cx="204838" cy="1318355"/>
            </a:xfrm>
            <a:custGeom>
              <a:avLst/>
              <a:gdLst/>
              <a:ahLst/>
              <a:cxnLst/>
              <a:rect l="l" t="t" r="r" b="b"/>
              <a:pathLst>
                <a:path w="5492" h="35347" extrusionOk="0">
                  <a:moveTo>
                    <a:pt x="2732" y="35346"/>
                  </a:moveTo>
                  <a:cubicBezTo>
                    <a:pt x="614" y="34649"/>
                    <a:pt x="0" y="30524"/>
                    <a:pt x="0" y="30524"/>
                  </a:cubicBezTo>
                  <a:lnTo>
                    <a:pt x="251" y="5659"/>
                  </a:lnTo>
                  <a:cubicBezTo>
                    <a:pt x="446" y="2704"/>
                    <a:pt x="2732" y="0"/>
                    <a:pt x="2732" y="0"/>
                  </a:cubicBezTo>
                  <a:cubicBezTo>
                    <a:pt x="2732" y="0"/>
                    <a:pt x="5046" y="2704"/>
                    <a:pt x="5241" y="5659"/>
                  </a:cubicBezTo>
                  <a:lnTo>
                    <a:pt x="5492" y="30524"/>
                  </a:lnTo>
                  <a:cubicBezTo>
                    <a:pt x="5492" y="30524"/>
                    <a:pt x="4823" y="34677"/>
                    <a:pt x="2732" y="35346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0000">
                  <a:schemeClr val="dk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58"/>
            <p:cNvSpPr/>
            <p:nvPr/>
          </p:nvSpPr>
          <p:spPr>
            <a:xfrm>
              <a:off x="1637028" y="3306897"/>
              <a:ext cx="157022" cy="87351"/>
            </a:xfrm>
            <a:custGeom>
              <a:avLst/>
              <a:gdLst/>
              <a:ahLst/>
              <a:cxnLst/>
              <a:rect l="l" t="t" r="r" b="b"/>
              <a:pathLst>
                <a:path w="4210" h="2342" extrusionOk="0">
                  <a:moveTo>
                    <a:pt x="1" y="335"/>
                  </a:moveTo>
                  <a:lnTo>
                    <a:pt x="1" y="0"/>
                  </a:lnTo>
                  <a:cubicBezTo>
                    <a:pt x="1" y="0"/>
                    <a:pt x="948" y="1477"/>
                    <a:pt x="2119" y="1477"/>
                  </a:cubicBezTo>
                  <a:cubicBezTo>
                    <a:pt x="3290" y="1477"/>
                    <a:pt x="4210" y="0"/>
                    <a:pt x="4210" y="0"/>
                  </a:cubicBezTo>
                  <a:lnTo>
                    <a:pt x="4210" y="390"/>
                  </a:lnTo>
                  <a:cubicBezTo>
                    <a:pt x="4210" y="390"/>
                    <a:pt x="3151" y="2342"/>
                    <a:pt x="2119" y="2342"/>
                  </a:cubicBezTo>
                  <a:cubicBezTo>
                    <a:pt x="1088" y="2342"/>
                    <a:pt x="1" y="335"/>
                    <a:pt x="1" y="335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58"/>
            <p:cNvSpPr/>
            <p:nvPr/>
          </p:nvSpPr>
          <p:spPr>
            <a:xfrm>
              <a:off x="1645345" y="3323531"/>
              <a:ext cx="8355" cy="15628"/>
            </a:xfrm>
            <a:custGeom>
              <a:avLst/>
              <a:gdLst/>
              <a:ahLst/>
              <a:cxnLst/>
              <a:rect l="l" t="t" r="r" b="b"/>
              <a:pathLst>
                <a:path w="224" h="419" extrusionOk="0">
                  <a:moveTo>
                    <a:pt x="168" y="418"/>
                  </a:moveTo>
                  <a:lnTo>
                    <a:pt x="1" y="390"/>
                  </a:lnTo>
                  <a:lnTo>
                    <a:pt x="56" y="0"/>
                  </a:lnTo>
                  <a:lnTo>
                    <a:pt x="224" y="28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58"/>
            <p:cNvSpPr/>
            <p:nvPr/>
          </p:nvSpPr>
          <p:spPr>
            <a:xfrm>
              <a:off x="1712926" y="3361984"/>
              <a:ext cx="6266" cy="31218"/>
            </a:xfrm>
            <a:custGeom>
              <a:avLst/>
              <a:gdLst/>
              <a:ahLst/>
              <a:cxnLst/>
              <a:rect l="l" t="t" r="r" b="b"/>
              <a:pathLst>
                <a:path w="168" h="837" extrusionOk="0">
                  <a:moveTo>
                    <a:pt x="0" y="0"/>
                  </a:moveTo>
                  <a:lnTo>
                    <a:pt x="168" y="0"/>
                  </a:lnTo>
                  <a:lnTo>
                    <a:pt x="168" y="837"/>
                  </a:lnTo>
                  <a:lnTo>
                    <a:pt x="0" y="837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58"/>
            <p:cNvSpPr/>
            <p:nvPr/>
          </p:nvSpPr>
          <p:spPr>
            <a:xfrm>
              <a:off x="1753468" y="3346394"/>
              <a:ext cx="11488" cy="20812"/>
            </a:xfrm>
            <a:custGeom>
              <a:avLst/>
              <a:gdLst/>
              <a:ahLst/>
              <a:cxnLst/>
              <a:rect l="l" t="t" r="r" b="b"/>
              <a:pathLst>
                <a:path w="308" h="558" extrusionOk="0">
                  <a:moveTo>
                    <a:pt x="1" y="28"/>
                  </a:moveTo>
                  <a:lnTo>
                    <a:pt x="168" y="0"/>
                  </a:lnTo>
                  <a:lnTo>
                    <a:pt x="307" y="502"/>
                  </a:lnTo>
                  <a:lnTo>
                    <a:pt x="140" y="558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58"/>
            <p:cNvSpPr/>
            <p:nvPr/>
          </p:nvSpPr>
          <p:spPr>
            <a:xfrm>
              <a:off x="1778419" y="3322487"/>
              <a:ext cx="9399" cy="14583"/>
            </a:xfrm>
            <a:custGeom>
              <a:avLst/>
              <a:gdLst/>
              <a:ahLst/>
              <a:cxnLst/>
              <a:rect l="l" t="t" r="r" b="b"/>
              <a:pathLst>
                <a:path w="252" h="391" extrusionOk="0">
                  <a:moveTo>
                    <a:pt x="84" y="390"/>
                  </a:moveTo>
                  <a:lnTo>
                    <a:pt x="1" y="56"/>
                  </a:lnTo>
                  <a:lnTo>
                    <a:pt x="168" y="0"/>
                  </a:lnTo>
                  <a:lnTo>
                    <a:pt x="252" y="363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58"/>
            <p:cNvSpPr/>
            <p:nvPr/>
          </p:nvSpPr>
          <p:spPr>
            <a:xfrm>
              <a:off x="1672385" y="3349489"/>
              <a:ext cx="12495" cy="22938"/>
            </a:xfrm>
            <a:custGeom>
              <a:avLst/>
              <a:gdLst/>
              <a:ahLst/>
              <a:cxnLst/>
              <a:rect l="l" t="t" r="r" b="b"/>
              <a:pathLst>
                <a:path w="335" h="615" extrusionOk="0">
                  <a:moveTo>
                    <a:pt x="0" y="586"/>
                  </a:moveTo>
                  <a:lnTo>
                    <a:pt x="168" y="1"/>
                  </a:lnTo>
                  <a:lnTo>
                    <a:pt x="335" y="29"/>
                  </a:lnTo>
                  <a:lnTo>
                    <a:pt x="168" y="614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58"/>
            <p:cNvSpPr/>
            <p:nvPr/>
          </p:nvSpPr>
          <p:spPr>
            <a:xfrm>
              <a:off x="1803532" y="2656071"/>
              <a:ext cx="536350" cy="367045"/>
            </a:xfrm>
            <a:custGeom>
              <a:avLst/>
              <a:gdLst/>
              <a:ahLst/>
              <a:cxnLst/>
              <a:rect l="l" t="t" r="r" b="b"/>
              <a:pathLst>
                <a:path w="14134" h="9841" extrusionOk="0">
                  <a:moveTo>
                    <a:pt x="84" y="9840"/>
                  </a:moveTo>
                  <a:cubicBezTo>
                    <a:pt x="84" y="9840"/>
                    <a:pt x="196" y="8948"/>
                    <a:pt x="642" y="8558"/>
                  </a:cubicBezTo>
                  <a:lnTo>
                    <a:pt x="13409" y="2007"/>
                  </a:lnTo>
                  <a:lnTo>
                    <a:pt x="14133" y="0"/>
                  </a:lnTo>
                  <a:lnTo>
                    <a:pt x="3011" y="2453"/>
                  </a:lnTo>
                  <a:lnTo>
                    <a:pt x="168" y="2369"/>
                  </a:lnTo>
                  <a:lnTo>
                    <a:pt x="1" y="211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0000">
                  <a:schemeClr val="dk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58"/>
            <p:cNvSpPr/>
            <p:nvPr/>
          </p:nvSpPr>
          <p:spPr>
            <a:xfrm>
              <a:off x="1812732" y="2657078"/>
              <a:ext cx="521941" cy="96750"/>
            </a:xfrm>
            <a:custGeom>
              <a:avLst/>
              <a:gdLst/>
              <a:ahLst/>
              <a:cxnLst/>
              <a:rect l="l" t="t" r="r" b="b"/>
              <a:pathLst>
                <a:path w="13994" h="2594" extrusionOk="0">
                  <a:moveTo>
                    <a:pt x="13994" y="1"/>
                  </a:moveTo>
                  <a:lnTo>
                    <a:pt x="3039" y="2510"/>
                  </a:lnTo>
                  <a:lnTo>
                    <a:pt x="1" y="2593"/>
                  </a:lnTo>
                  <a:lnTo>
                    <a:pt x="1" y="2092"/>
                  </a:lnTo>
                  <a:lnTo>
                    <a:pt x="140" y="2342"/>
                  </a:lnTo>
                  <a:lnTo>
                    <a:pt x="3011" y="24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58"/>
            <p:cNvSpPr/>
            <p:nvPr/>
          </p:nvSpPr>
          <p:spPr>
            <a:xfrm>
              <a:off x="1708749" y="2068650"/>
              <a:ext cx="10443" cy="424222"/>
            </a:xfrm>
            <a:custGeom>
              <a:avLst/>
              <a:gdLst/>
              <a:ahLst/>
              <a:cxnLst/>
              <a:rect l="l" t="t" r="r" b="b"/>
              <a:pathLst>
                <a:path w="280" h="11374" extrusionOk="0">
                  <a:moveTo>
                    <a:pt x="1" y="11318"/>
                  </a:moveTo>
                  <a:lnTo>
                    <a:pt x="140" y="1"/>
                  </a:lnTo>
                  <a:lnTo>
                    <a:pt x="280" y="1"/>
                  </a:lnTo>
                  <a:lnTo>
                    <a:pt x="280" y="11374"/>
                  </a:lnTo>
                  <a:close/>
                </a:path>
              </a:pathLst>
            </a:custGeom>
            <a:solidFill>
              <a:srgbClr val="FFCC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58"/>
            <p:cNvSpPr/>
            <p:nvPr/>
          </p:nvSpPr>
          <p:spPr>
            <a:xfrm>
              <a:off x="1581941" y="2834871"/>
              <a:ext cx="6266" cy="40580"/>
            </a:xfrm>
            <a:custGeom>
              <a:avLst/>
              <a:gdLst/>
              <a:ahLst/>
              <a:cxnLst/>
              <a:rect l="l" t="t" r="r" b="b"/>
              <a:pathLst>
                <a:path w="168" h="1088" extrusionOk="0">
                  <a:moveTo>
                    <a:pt x="140" y="1088"/>
                  </a:moveTo>
                  <a:cubicBezTo>
                    <a:pt x="167" y="725"/>
                    <a:pt x="140" y="363"/>
                    <a:pt x="0" y="1"/>
                  </a:cubicBezTo>
                  <a:lnTo>
                    <a:pt x="0" y="1088"/>
                  </a:lnTo>
                  <a:close/>
                </a:path>
              </a:pathLst>
            </a:custGeom>
            <a:solidFill>
              <a:srgbClr val="F5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58"/>
            <p:cNvSpPr/>
            <p:nvPr/>
          </p:nvSpPr>
          <p:spPr>
            <a:xfrm>
              <a:off x="1575675" y="2834871"/>
              <a:ext cx="6303" cy="40580"/>
            </a:xfrm>
            <a:custGeom>
              <a:avLst/>
              <a:gdLst/>
              <a:ahLst/>
              <a:cxnLst/>
              <a:rect l="l" t="t" r="r" b="b"/>
              <a:pathLst>
                <a:path w="169" h="1088" extrusionOk="0">
                  <a:moveTo>
                    <a:pt x="29" y="1088"/>
                  </a:moveTo>
                  <a:cubicBezTo>
                    <a:pt x="1" y="725"/>
                    <a:pt x="57" y="363"/>
                    <a:pt x="168" y="1"/>
                  </a:cubicBezTo>
                  <a:lnTo>
                    <a:pt x="168" y="1088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58"/>
            <p:cNvSpPr/>
            <p:nvPr/>
          </p:nvSpPr>
          <p:spPr>
            <a:xfrm>
              <a:off x="1397919" y="2834871"/>
              <a:ext cx="131026" cy="154971"/>
            </a:xfrm>
            <a:custGeom>
              <a:avLst/>
              <a:gdLst/>
              <a:ahLst/>
              <a:cxnLst/>
              <a:rect l="l" t="t" r="r" b="b"/>
              <a:pathLst>
                <a:path w="3513" h="4155" extrusionOk="0">
                  <a:moveTo>
                    <a:pt x="3513" y="2398"/>
                  </a:moveTo>
                  <a:lnTo>
                    <a:pt x="3513" y="3875"/>
                  </a:lnTo>
                  <a:cubicBezTo>
                    <a:pt x="2370" y="4154"/>
                    <a:pt x="1171" y="4154"/>
                    <a:pt x="0" y="3875"/>
                  </a:cubicBezTo>
                  <a:lnTo>
                    <a:pt x="0" y="112"/>
                  </a:lnTo>
                  <a:cubicBezTo>
                    <a:pt x="0" y="112"/>
                    <a:pt x="2621" y="1"/>
                    <a:pt x="3513" y="239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58"/>
            <p:cNvSpPr/>
            <p:nvPr/>
          </p:nvSpPr>
          <p:spPr>
            <a:xfrm>
              <a:off x="1397919" y="2976762"/>
              <a:ext cx="131026" cy="27078"/>
            </a:xfrm>
            <a:custGeom>
              <a:avLst/>
              <a:gdLst/>
              <a:ahLst/>
              <a:cxnLst/>
              <a:rect l="l" t="t" r="r" b="b"/>
              <a:pathLst>
                <a:path w="3513" h="726" extrusionOk="0">
                  <a:moveTo>
                    <a:pt x="3513" y="0"/>
                  </a:moveTo>
                  <a:cubicBezTo>
                    <a:pt x="2370" y="195"/>
                    <a:pt x="1171" y="195"/>
                    <a:pt x="0" y="0"/>
                  </a:cubicBezTo>
                  <a:lnTo>
                    <a:pt x="0" y="223"/>
                  </a:lnTo>
                  <a:cubicBezTo>
                    <a:pt x="1115" y="725"/>
                    <a:pt x="2398" y="725"/>
                    <a:pt x="3513" y="2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58"/>
            <p:cNvSpPr/>
            <p:nvPr/>
          </p:nvSpPr>
          <p:spPr>
            <a:xfrm>
              <a:off x="1397919" y="2872317"/>
              <a:ext cx="131026" cy="70716"/>
            </a:xfrm>
            <a:custGeom>
              <a:avLst/>
              <a:gdLst/>
              <a:ahLst/>
              <a:cxnLst/>
              <a:rect l="l" t="t" r="r" b="b"/>
              <a:pathLst>
                <a:path w="3513" h="1896" extrusionOk="0">
                  <a:moveTo>
                    <a:pt x="3513" y="1896"/>
                  </a:moveTo>
                  <a:cubicBezTo>
                    <a:pt x="3513" y="1896"/>
                    <a:pt x="1812" y="753"/>
                    <a:pt x="0" y="892"/>
                  </a:cubicBezTo>
                  <a:lnTo>
                    <a:pt x="0" y="0"/>
                  </a:lnTo>
                  <a:lnTo>
                    <a:pt x="3513" y="18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58"/>
            <p:cNvSpPr/>
            <p:nvPr/>
          </p:nvSpPr>
          <p:spPr>
            <a:xfrm>
              <a:off x="1094325" y="2656071"/>
              <a:ext cx="526119" cy="367045"/>
            </a:xfrm>
            <a:custGeom>
              <a:avLst/>
              <a:gdLst/>
              <a:ahLst/>
              <a:cxnLst/>
              <a:rect l="l" t="t" r="r" b="b"/>
              <a:pathLst>
                <a:path w="14106" h="9841" extrusionOk="0">
                  <a:moveTo>
                    <a:pt x="14022" y="9840"/>
                  </a:moveTo>
                  <a:cubicBezTo>
                    <a:pt x="14022" y="9840"/>
                    <a:pt x="13910" y="8948"/>
                    <a:pt x="13492" y="8558"/>
                  </a:cubicBezTo>
                  <a:lnTo>
                    <a:pt x="725" y="2007"/>
                  </a:lnTo>
                  <a:lnTo>
                    <a:pt x="1" y="0"/>
                  </a:lnTo>
                  <a:lnTo>
                    <a:pt x="11123" y="2453"/>
                  </a:lnTo>
                  <a:lnTo>
                    <a:pt x="13966" y="2369"/>
                  </a:lnTo>
                  <a:lnTo>
                    <a:pt x="14106" y="2119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58"/>
            <p:cNvSpPr/>
            <p:nvPr/>
          </p:nvSpPr>
          <p:spPr>
            <a:xfrm>
              <a:off x="1548672" y="2735065"/>
              <a:ext cx="71760" cy="288049"/>
            </a:xfrm>
            <a:custGeom>
              <a:avLst/>
              <a:gdLst/>
              <a:ahLst/>
              <a:cxnLst/>
              <a:rect l="l" t="t" r="r" b="b"/>
              <a:pathLst>
                <a:path w="1924" h="7723" extrusionOk="0">
                  <a:moveTo>
                    <a:pt x="0" y="5771"/>
                  </a:moveTo>
                  <a:lnTo>
                    <a:pt x="474" y="474"/>
                  </a:lnTo>
                  <a:lnTo>
                    <a:pt x="1784" y="251"/>
                  </a:lnTo>
                  <a:lnTo>
                    <a:pt x="1924" y="1"/>
                  </a:lnTo>
                  <a:lnTo>
                    <a:pt x="1840" y="7722"/>
                  </a:lnTo>
                  <a:cubicBezTo>
                    <a:pt x="1756" y="7248"/>
                    <a:pt x="1589" y="6802"/>
                    <a:pt x="1310" y="6440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58"/>
            <p:cNvSpPr/>
            <p:nvPr/>
          </p:nvSpPr>
          <p:spPr>
            <a:xfrm>
              <a:off x="1099547" y="2657078"/>
              <a:ext cx="520897" cy="96750"/>
            </a:xfrm>
            <a:custGeom>
              <a:avLst/>
              <a:gdLst/>
              <a:ahLst/>
              <a:cxnLst/>
              <a:rect l="l" t="t" r="r" b="b"/>
              <a:pathLst>
                <a:path w="13966" h="2594" extrusionOk="0">
                  <a:moveTo>
                    <a:pt x="0" y="1"/>
                  </a:moveTo>
                  <a:lnTo>
                    <a:pt x="10955" y="2510"/>
                  </a:lnTo>
                  <a:lnTo>
                    <a:pt x="13966" y="2593"/>
                  </a:lnTo>
                  <a:lnTo>
                    <a:pt x="13966" y="2092"/>
                  </a:lnTo>
                  <a:lnTo>
                    <a:pt x="13826" y="2342"/>
                  </a:lnTo>
                  <a:lnTo>
                    <a:pt x="10983" y="24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58"/>
            <p:cNvSpPr/>
            <p:nvPr/>
          </p:nvSpPr>
          <p:spPr>
            <a:xfrm>
              <a:off x="1620393" y="2247487"/>
              <a:ext cx="61392" cy="1103111"/>
            </a:xfrm>
            <a:custGeom>
              <a:avLst/>
              <a:gdLst/>
              <a:ahLst/>
              <a:cxnLst/>
              <a:rect l="l" t="t" r="r" b="b"/>
              <a:pathLst>
                <a:path w="1646" h="29576" extrusionOk="0">
                  <a:moveTo>
                    <a:pt x="1645" y="18258"/>
                  </a:moveTo>
                  <a:cubicBezTo>
                    <a:pt x="1645" y="12042"/>
                    <a:pt x="1283" y="0"/>
                    <a:pt x="809" y="0"/>
                  </a:cubicBezTo>
                  <a:cubicBezTo>
                    <a:pt x="335" y="0"/>
                    <a:pt x="1" y="12042"/>
                    <a:pt x="1" y="18258"/>
                  </a:cubicBezTo>
                  <a:cubicBezTo>
                    <a:pt x="1" y="24502"/>
                    <a:pt x="363" y="29576"/>
                    <a:pt x="809" y="29576"/>
                  </a:cubicBezTo>
                  <a:cubicBezTo>
                    <a:pt x="1283" y="29576"/>
                    <a:pt x="1645" y="24502"/>
                    <a:pt x="1645" y="18258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58"/>
            <p:cNvSpPr/>
            <p:nvPr/>
          </p:nvSpPr>
          <p:spPr>
            <a:xfrm>
              <a:off x="1806503" y="3173785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223" y="363"/>
                  </a:moveTo>
                  <a:cubicBezTo>
                    <a:pt x="223" y="168"/>
                    <a:pt x="168" y="1"/>
                    <a:pt x="112" y="1"/>
                  </a:cubicBezTo>
                  <a:lnTo>
                    <a:pt x="84" y="1"/>
                  </a:lnTo>
                  <a:cubicBezTo>
                    <a:pt x="0" y="224"/>
                    <a:pt x="0" y="475"/>
                    <a:pt x="84" y="670"/>
                  </a:cubicBezTo>
                  <a:lnTo>
                    <a:pt x="112" y="670"/>
                  </a:lnTo>
                  <a:cubicBezTo>
                    <a:pt x="195" y="698"/>
                    <a:pt x="223" y="558"/>
                    <a:pt x="223" y="363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58"/>
            <p:cNvSpPr/>
            <p:nvPr/>
          </p:nvSpPr>
          <p:spPr>
            <a:xfrm>
              <a:off x="1806503" y="3173785"/>
              <a:ext cx="7310" cy="24989"/>
            </a:xfrm>
            <a:custGeom>
              <a:avLst/>
              <a:gdLst/>
              <a:ahLst/>
              <a:cxnLst/>
              <a:rect l="l" t="t" r="r" b="b"/>
              <a:pathLst>
                <a:path w="196" h="670" extrusionOk="0">
                  <a:moveTo>
                    <a:pt x="168" y="363"/>
                  </a:moveTo>
                  <a:cubicBezTo>
                    <a:pt x="195" y="224"/>
                    <a:pt x="168" y="112"/>
                    <a:pt x="84" y="1"/>
                  </a:cubicBezTo>
                  <a:cubicBezTo>
                    <a:pt x="0" y="224"/>
                    <a:pt x="0" y="475"/>
                    <a:pt x="84" y="670"/>
                  </a:cubicBezTo>
                  <a:cubicBezTo>
                    <a:pt x="168" y="586"/>
                    <a:pt x="195" y="475"/>
                    <a:pt x="168" y="363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58"/>
            <p:cNvSpPr/>
            <p:nvPr/>
          </p:nvSpPr>
          <p:spPr>
            <a:xfrm>
              <a:off x="1805459" y="3114558"/>
              <a:ext cx="8355" cy="25996"/>
            </a:xfrm>
            <a:custGeom>
              <a:avLst/>
              <a:gdLst/>
              <a:ahLst/>
              <a:cxnLst/>
              <a:rect l="l" t="t" r="r" b="b"/>
              <a:pathLst>
                <a:path w="224" h="697" extrusionOk="0">
                  <a:moveTo>
                    <a:pt x="223" y="362"/>
                  </a:moveTo>
                  <a:cubicBezTo>
                    <a:pt x="223" y="167"/>
                    <a:pt x="168" y="0"/>
                    <a:pt x="112" y="0"/>
                  </a:cubicBezTo>
                  <a:lnTo>
                    <a:pt x="112" y="0"/>
                  </a:lnTo>
                  <a:cubicBezTo>
                    <a:pt x="28" y="112"/>
                    <a:pt x="0" y="223"/>
                    <a:pt x="28" y="362"/>
                  </a:cubicBezTo>
                  <a:cubicBezTo>
                    <a:pt x="0" y="474"/>
                    <a:pt x="28" y="613"/>
                    <a:pt x="112" y="697"/>
                  </a:cubicBezTo>
                  <a:cubicBezTo>
                    <a:pt x="112" y="697"/>
                    <a:pt x="112" y="697"/>
                    <a:pt x="140" y="697"/>
                  </a:cubicBezTo>
                  <a:cubicBezTo>
                    <a:pt x="196" y="697"/>
                    <a:pt x="223" y="558"/>
                    <a:pt x="223" y="362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58"/>
            <p:cNvSpPr/>
            <p:nvPr/>
          </p:nvSpPr>
          <p:spPr>
            <a:xfrm>
              <a:off x="1805459" y="3114558"/>
              <a:ext cx="7310" cy="25996"/>
            </a:xfrm>
            <a:custGeom>
              <a:avLst/>
              <a:gdLst/>
              <a:ahLst/>
              <a:cxnLst/>
              <a:rect l="l" t="t" r="r" b="b"/>
              <a:pathLst>
                <a:path w="196" h="697" extrusionOk="0">
                  <a:moveTo>
                    <a:pt x="196" y="362"/>
                  </a:moveTo>
                  <a:cubicBezTo>
                    <a:pt x="196" y="223"/>
                    <a:pt x="168" y="112"/>
                    <a:pt x="112" y="0"/>
                  </a:cubicBezTo>
                  <a:cubicBezTo>
                    <a:pt x="28" y="112"/>
                    <a:pt x="0" y="223"/>
                    <a:pt x="28" y="362"/>
                  </a:cubicBezTo>
                  <a:cubicBezTo>
                    <a:pt x="0" y="474"/>
                    <a:pt x="28" y="613"/>
                    <a:pt x="112" y="697"/>
                  </a:cubicBezTo>
                  <a:cubicBezTo>
                    <a:pt x="168" y="613"/>
                    <a:pt x="196" y="474"/>
                    <a:pt x="196" y="362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58"/>
            <p:cNvSpPr/>
            <p:nvPr/>
          </p:nvSpPr>
          <p:spPr>
            <a:xfrm>
              <a:off x="1805459" y="3055294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196" y="363"/>
                  </a:moveTo>
                  <a:cubicBezTo>
                    <a:pt x="196" y="167"/>
                    <a:pt x="168" y="0"/>
                    <a:pt x="112" y="0"/>
                  </a:cubicBezTo>
                  <a:lnTo>
                    <a:pt x="84" y="0"/>
                  </a:lnTo>
                  <a:cubicBezTo>
                    <a:pt x="28" y="112"/>
                    <a:pt x="0" y="251"/>
                    <a:pt x="0" y="363"/>
                  </a:cubicBezTo>
                  <a:cubicBezTo>
                    <a:pt x="0" y="474"/>
                    <a:pt x="28" y="613"/>
                    <a:pt x="84" y="697"/>
                  </a:cubicBezTo>
                  <a:cubicBezTo>
                    <a:pt x="84" y="697"/>
                    <a:pt x="112" y="697"/>
                    <a:pt x="112" y="697"/>
                  </a:cubicBezTo>
                  <a:cubicBezTo>
                    <a:pt x="168" y="697"/>
                    <a:pt x="223" y="558"/>
                    <a:pt x="196" y="363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58"/>
            <p:cNvSpPr/>
            <p:nvPr/>
          </p:nvSpPr>
          <p:spPr>
            <a:xfrm>
              <a:off x="1805459" y="3055294"/>
              <a:ext cx="6266" cy="26034"/>
            </a:xfrm>
            <a:custGeom>
              <a:avLst/>
              <a:gdLst/>
              <a:ahLst/>
              <a:cxnLst/>
              <a:rect l="l" t="t" r="r" b="b"/>
              <a:pathLst>
                <a:path w="168" h="698" extrusionOk="0">
                  <a:moveTo>
                    <a:pt x="168" y="363"/>
                  </a:moveTo>
                  <a:cubicBezTo>
                    <a:pt x="168" y="223"/>
                    <a:pt x="140" y="112"/>
                    <a:pt x="84" y="0"/>
                  </a:cubicBezTo>
                  <a:cubicBezTo>
                    <a:pt x="28" y="112"/>
                    <a:pt x="0" y="251"/>
                    <a:pt x="0" y="363"/>
                  </a:cubicBezTo>
                  <a:cubicBezTo>
                    <a:pt x="0" y="474"/>
                    <a:pt x="28" y="613"/>
                    <a:pt x="84" y="697"/>
                  </a:cubicBezTo>
                  <a:cubicBezTo>
                    <a:pt x="140" y="613"/>
                    <a:pt x="168" y="474"/>
                    <a:pt x="168" y="363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58"/>
            <p:cNvSpPr/>
            <p:nvPr/>
          </p:nvSpPr>
          <p:spPr>
            <a:xfrm>
              <a:off x="1803370" y="2996030"/>
              <a:ext cx="9399" cy="26034"/>
            </a:xfrm>
            <a:custGeom>
              <a:avLst/>
              <a:gdLst/>
              <a:ahLst/>
              <a:cxnLst/>
              <a:rect l="l" t="t" r="r" b="b"/>
              <a:pathLst>
                <a:path w="252" h="698" extrusionOk="0">
                  <a:moveTo>
                    <a:pt x="252" y="363"/>
                  </a:moveTo>
                  <a:cubicBezTo>
                    <a:pt x="252" y="168"/>
                    <a:pt x="196" y="0"/>
                    <a:pt x="140" y="0"/>
                  </a:cubicBezTo>
                  <a:lnTo>
                    <a:pt x="112" y="0"/>
                  </a:lnTo>
                  <a:cubicBezTo>
                    <a:pt x="1" y="223"/>
                    <a:pt x="1" y="474"/>
                    <a:pt x="112" y="697"/>
                  </a:cubicBezTo>
                  <a:lnTo>
                    <a:pt x="140" y="697"/>
                  </a:lnTo>
                  <a:cubicBezTo>
                    <a:pt x="196" y="697"/>
                    <a:pt x="252" y="558"/>
                    <a:pt x="252" y="363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58"/>
            <p:cNvSpPr/>
            <p:nvPr/>
          </p:nvSpPr>
          <p:spPr>
            <a:xfrm>
              <a:off x="1803370" y="2996030"/>
              <a:ext cx="7310" cy="26034"/>
            </a:xfrm>
            <a:custGeom>
              <a:avLst/>
              <a:gdLst/>
              <a:ahLst/>
              <a:cxnLst/>
              <a:rect l="l" t="t" r="r" b="b"/>
              <a:pathLst>
                <a:path w="196" h="698" extrusionOk="0">
                  <a:moveTo>
                    <a:pt x="196" y="363"/>
                  </a:moveTo>
                  <a:cubicBezTo>
                    <a:pt x="196" y="223"/>
                    <a:pt x="168" y="112"/>
                    <a:pt x="112" y="0"/>
                  </a:cubicBezTo>
                  <a:cubicBezTo>
                    <a:pt x="1" y="223"/>
                    <a:pt x="1" y="474"/>
                    <a:pt x="112" y="697"/>
                  </a:cubicBezTo>
                  <a:cubicBezTo>
                    <a:pt x="168" y="586"/>
                    <a:pt x="196" y="474"/>
                    <a:pt x="196" y="363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58"/>
            <p:cNvSpPr/>
            <p:nvPr/>
          </p:nvSpPr>
          <p:spPr>
            <a:xfrm>
              <a:off x="1803370" y="2936765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224" y="363"/>
                  </a:moveTo>
                  <a:cubicBezTo>
                    <a:pt x="224" y="168"/>
                    <a:pt x="168" y="0"/>
                    <a:pt x="112" y="0"/>
                  </a:cubicBezTo>
                  <a:lnTo>
                    <a:pt x="84" y="0"/>
                  </a:lnTo>
                  <a:cubicBezTo>
                    <a:pt x="29" y="112"/>
                    <a:pt x="1" y="251"/>
                    <a:pt x="29" y="363"/>
                  </a:cubicBezTo>
                  <a:cubicBezTo>
                    <a:pt x="1" y="474"/>
                    <a:pt x="29" y="614"/>
                    <a:pt x="112" y="697"/>
                  </a:cubicBezTo>
                  <a:cubicBezTo>
                    <a:pt x="112" y="697"/>
                    <a:pt x="112" y="697"/>
                    <a:pt x="112" y="697"/>
                  </a:cubicBezTo>
                  <a:cubicBezTo>
                    <a:pt x="168" y="697"/>
                    <a:pt x="224" y="558"/>
                    <a:pt x="224" y="363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58"/>
            <p:cNvSpPr/>
            <p:nvPr/>
          </p:nvSpPr>
          <p:spPr>
            <a:xfrm>
              <a:off x="1803370" y="2936765"/>
              <a:ext cx="7310" cy="26034"/>
            </a:xfrm>
            <a:custGeom>
              <a:avLst/>
              <a:gdLst/>
              <a:ahLst/>
              <a:cxnLst/>
              <a:rect l="l" t="t" r="r" b="b"/>
              <a:pathLst>
                <a:path w="196" h="698" extrusionOk="0">
                  <a:moveTo>
                    <a:pt x="168" y="363"/>
                  </a:moveTo>
                  <a:cubicBezTo>
                    <a:pt x="196" y="223"/>
                    <a:pt x="168" y="112"/>
                    <a:pt x="84" y="0"/>
                  </a:cubicBezTo>
                  <a:cubicBezTo>
                    <a:pt x="29" y="112"/>
                    <a:pt x="1" y="251"/>
                    <a:pt x="29" y="363"/>
                  </a:cubicBezTo>
                  <a:cubicBezTo>
                    <a:pt x="1" y="474"/>
                    <a:pt x="29" y="614"/>
                    <a:pt x="112" y="697"/>
                  </a:cubicBezTo>
                  <a:cubicBezTo>
                    <a:pt x="168" y="614"/>
                    <a:pt x="196" y="474"/>
                    <a:pt x="168" y="363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58"/>
            <p:cNvSpPr/>
            <p:nvPr/>
          </p:nvSpPr>
          <p:spPr>
            <a:xfrm>
              <a:off x="1802326" y="2877501"/>
              <a:ext cx="8355" cy="27078"/>
            </a:xfrm>
            <a:custGeom>
              <a:avLst/>
              <a:gdLst/>
              <a:ahLst/>
              <a:cxnLst/>
              <a:rect l="l" t="t" r="r" b="b"/>
              <a:pathLst>
                <a:path w="224" h="726" extrusionOk="0">
                  <a:moveTo>
                    <a:pt x="224" y="363"/>
                  </a:moveTo>
                  <a:cubicBezTo>
                    <a:pt x="224" y="168"/>
                    <a:pt x="168" y="28"/>
                    <a:pt x="112" y="28"/>
                  </a:cubicBezTo>
                  <a:cubicBezTo>
                    <a:pt x="112" y="1"/>
                    <a:pt x="112" y="1"/>
                    <a:pt x="112" y="28"/>
                  </a:cubicBezTo>
                  <a:cubicBezTo>
                    <a:pt x="29" y="112"/>
                    <a:pt x="1" y="251"/>
                    <a:pt x="29" y="363"/>
                  </a:cubicBezTo>
                  <a:cubicBezTo>
                    <a:pt x="1" y="474"/>
                    <a:pt x="29" y="614"/>
                    <a:pt x="112" y="725"/>
                  </a:cubicBezTo>
                  <a:cubicBezTo>
                    <a:pt x="112" y="725"/>
                    <a:pt x="112" y="725"/>
                    <a:pt x="140" y="725"/>
                  </a:cubicBezTo>
                  <a:cubicBezTo>
                    <a:pt x="196" y="697"/>
                    <a:pt x="224" y="558"/>
                    <a:pt x="224" y="363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58"/>
            <p:cNvSpPr/>
            <p:nvPr/>
          </p:nvSpPr>
          <p:spPr>
            <a:xfrm>
              <a:off x="1802326" y="2878545"/>
              <a:ext cx="7310" cy="26034"/>
            </a:xfrm>
            <a:custGeom>
              <a:avLst/>
              <a:gdLst/>
              <a:ahLst/>
              <a:cxnLst/>
              <a:rect l="l" t="t" r="r" b="b"/>
              <a:pathLst>
                <a:path w="196" h="698" extrusionOk="0">
                  <a:moveTo>
                    <a:pt x="196" y="335"/>
                  </a:moveTo>
                  <a:cubicBezTo>
                    <a:pt x="196" y="223"/>
                    <a:pt x="168" y="84"/>
                    <a:pt x="112" y="0"/>
                  </a:cubicBezTo>
                  <a:cubicBezTo>
                    <a:pt x="29" y="84"/>
                    <a:pt x="1" y="223"/>
                    <a:pt x="29" y="335"/>
                  </a:cubicBezTo>
                  <a:cubicBezTo>
                    <a:pt x="1" y="446"/>
                    <a:pt x="29" y="586"/>
                    <a:pt x="112" y="697"/>
                  </a:cubicBezTo>
                  <a:cubicBezTo>
                    <a:pt x="168" y="586"/>
                    <a:pt x="196" y="446"/>
                    <a:pt x="196" y="335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58"/>
            <p:cNvSpPr/>
            <p:nvPr/>
          </p:nvSpPr>
          <p:spPr>
            <a:xfrm>
              <a:off x="1801282" y="2818237"/>
              <a:ext cx="9399" cy="27078"/>
            </a:xfrm>
            <a:custGeom>
              <a:avLst/>
              <a:gdLst/>
              <a:ahLst/>
              <a:cxnLst/>
              <a:rect l="l" t="t" r="r" b="b"/>
              <a:pathLst>
                <a:path w="252" h="726" extrusionOk="0">
                  <a:moveTo>
                    <a:pt x="224" y="363"/>
                  </a:moveTo>
                  <a:cubicBezTo>
                    <a:pt x="224" y="168"/>
                    <a:pt x="196" y="29"/>
                    <a:pt x="140" y="29"/>
                  </a:cubicBezTo>
                  <a:cubicBezTo>
                    <a:pt x="112" y="1"/>
                    <a:pt x="112" y="1"/>
                    <a:pt x="112" y="29"/>
                  </a:cubicBezTo>
                  <a:cubicBezTo>
                    <a:pt x="29" y="112"/>
                    <a:pt x="1" y="252"/>
                    <a:pt x="29" y="363"/>
                  </a:cubicBezTo>
                  <a:cubicBezTo>
                    <a:pt x="29" y="475"/>
                    <a:pt x="57" y="614"/>
                    <a:pt x="112" y="725"/>
                  </a:cubicBezTo>
                  <a:lnTo>
                    <a:pt x="140" y="725"/>
                  </a:lnTo>
                  <a:cubicBezTo>
                    <a:pt x="196" y="698"/>
                    <a:pt x="252" y="558"/>
                    <a:pt x="224" y="363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58"/>
            <p:cNvSpPr/>
            <p:nvPr/>
          </p:nvSpPr>
          <p:spPr>
            <a:xfrm>
              <a:off x="1801282" y="2819281"/>
              <a:ext cx="7348" cy="26034"/>
            </a:xfrm>
            <a:custGeom>
              <a:avLst/>
              <a:gdLst/>
              <a:ahLst/>
              <a:cxnLst/>
              <a:rect l="l" t="t" r="r" b="b"/>
              <a:pathLst>
                <a:path w="197" h="698" extrusionOk="0">
                  <a:moveTo>
                    <a:pt x="196" y="335"/>
                  </a:moveTo>
                  <a:cubicBezTo>
                    <a:pt x="196" y="224"/>
                    <a:pt x="168" y="84"/>
                    <a:pt x="112" y="1"/>
                  </a:cubicBezTo>
                  <a:cubicBezTo>
                    <a:pt x="29" y="84"/>
                    <a:pt x="1" y="224"/>
                    <a:pt x="29" y="335"/>
                  </a:cubicBezTo>
                  <a:cubicBezTo>
                    <a:pt x="29" y="447"/>
                    <a:pt x="57" y="586"/>
                    <a:pt x="112" y="697"/>
                  </a:cubicBezTo>
                  <a:cubicBezTo>
                    <a:pt x="168" y="586"/>
                    <a:pt x="196" y="447"/>
                    <a:pt x="196" y="335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58"/>
            <p:cNvSpPr/>
            <p:nvPr/>
          </p:nvSpPr>
          <p:spPr>
            <a:xfrm>
              <a:off x="1801282" y="2760017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224" y="335"/>
                  </a:moveTo>
                  <a:cubicBezTo>
                    <a:pt x="224" y="140"/>
                    <a:pt x="168" y="1"/>
                    <a:pt x="112" y="1"/>
                  </a:cubicBezTo>
                  <a:lnTo>
                    <a:pt x="85" y="1"/>
                  </a:lnTo>
                  <a:cubicBezTo>
                    <a:pt x="29" y="84"/>
                    <a:pt x="1" y="224"/>
                    <a:pt x="1" y="335"/>
                  </a:cubicBezTo>
                  <a:cubicBezTo>
                    <a:pt x="1" y="447"/>
                    <a:pt x="29" y="586"/>
                    <a:pt x="85" y="697"/>
                  </a:cubicBezTo>
                  <a:cubicBezTo>
                    <a:pt x="112" y="697"/>
                    <a:pt x="112" y="697"/>
                    <a:pt x="112" y="697"/>
                  </a:cubicBezTo>
                  <a:cubicBezTo>
                    <a:pt x="168" y="670"/>
                    <a:pt x="224" y="530"/>
                    <a:pt x="224" y="335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58"/>
            <p:cNvSpPr/>
            <p:nvPr/>
          </p:nvSpPr>
          <p:spPr>
            <a:xfrm>
              <a:off x="1801282" y="2760017"/>
              <a:ext cx="7348" cy="26034"/>
            </a:xfrm>
            <a:custGeom>
              <a:avLst/>
              <a:gdLst/>
              <a:ahLst/>
              <a:cxnLst/>
              <a:rect l="l" t="t" r="r" b="b"/>
              <a:pathLst>
                <a:path w="197" h="698" extrusionOk="0">
                  <a:moveTo>
                    <a:pt x="168" y="335"/>
                  </a:moveTo>
                  <a:cubicBezTo>
                    <a:pt x="168" y="224"/>
                    <a:pt x="140" y="84"/>
                    <a:pt x="85" y="1"/>
                  </a:cubicBezTo>
                  <a:cubicBezTo>
                    <a:pt x="29" y="84"/>
                    <a:pt x="1" y="224"/>
                    <a:pt x="1" y="335"/>
                  </a:cubicBezTo>
                  <a:cubicBezTo>
                    <a:pt x="1" y="447"/>
                    <a:pt x="29" y="586"/>
                    <a:pt x="85" y="697"/>
                  </a:cubicBezTo>
                  <a:cubicBezTo>
                    <a:pt x="168" y="586"/>
                    <a:pt x="196" y="447"/>
                    <a:pt x="168" y="335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58"/>
            <p:cNvSpPr/>
            <p:nvPr/>
          </p:nvSpPr>
          <p:spPr>
            <a:xfrm>
              <a:off x="1800275" y="2699708"/>
              <a:ext cx="8355" cy="27078"/>
            </a:xfrm>
            <a:custGeom>
              <a:avLst/>
              <a:gdLst/>
              <a:ahLst/>
              <a:cxnLst/>
              <a:rect l="l" t="t" r="r" b="b"/>
              <a:pathLst>
                <a:path w="224" h="726" extrusionOk="0">
                  <a:moveTo>
                    <a:pt x="223" y="363"/>
                  </a:moveTo>
                  <a:cubicBezTo>
                    <a:pt x="223" y="168"/>
                    <a:pt x="167" y="29"/>
                    <a:pt x="112" y="29"/>
                  </a:cubicBezTo>
                  <a:cubicBezTo>
                    <a:pt x="112" y="1"/>
                    <a:pt x="84" y="1"/>
                    <a:pt x="84" y="29"/>
                  </a:cubicBezTo>
                  <a:cubicBezTo>
                    <a:pt x="28" y="112"/>
                    <a:pt x="0" y="252"/>
                    <a:pt x="28" y="363"/>
                  </a:cubicBezTo>
                  <a:cubicBezTo>
                    <a:pt x="0" y="475"/>
                    <a:pt x="28" y="614"/>
                    <a:pt x="112" y="726"/>
                  </a:cubicBezTo>
                  <a:cubicBezTo>
                    <a:pt x="112" y="726"/>
                    <a:pt x="112" y="726"/>
                    <a:pt x="112" y="726"/>
                  </a:cubicBezTo>
                  <a:cubicBezTo>
                    <a:pt x="167" y="726"/>
                    <a:pt x="223" y="558"/>
                    <a:pt x="223" y="363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58"/>
            <p:cNvSpPr/>
            <p:nvPr/>
          </p:nvSpPr>
          <p:spPr>
            <a:xfrm>
              <a:off x="1800275" y="2700752"/>
              <a:ext cx="7310" cy="26034"/>
            </a:xfrm>
            <a:custGeom>
              <a:avLst/>
              <a:gdLst/>
              <a:ahLst/>
              <a:cxnLst/>
              <a:rect l="l" t="t" r="r" b="b"/>
              <a:pathLst>
                <a:path w="196" h="698" extrusionOk="0">
                  <a:moveTo>
                    <a:pt x="167" y="335"/>
                  </a:moveTo>
                  <a:cubicBezTo>
                    <a:pt x="195" y="224"/>
                    <a:pt x="167" y="84"/>
                    <a:pt x="84" y="1"/>
                  </a:cubicBezTo>
                  <a:cubicBezTo>
                    <a:pt x="28" y="84"/>
                    <a:pt x="0" y="224"/>
                    <a:pt x="28" y="335"/>
                  </a:cubicBezTo>
                  <a:cubicBezTo>
                    <a:pt x="0" y="447"/>
                    <a:pt x="28" y="586"/>
                    <a:pt x="112" y="698"/>
                  </a:cubicBezTo>
                  <a:cubicBezTo>
                    <a:pt x="167" y="586"/>
                    <a:pt x="195" y="447"/>
                    <a:pt x="167" y="335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58"/>
            <p:cNvSpPr/>
            <p:nvPr/>
          </p:nvSpPr>
          <p:spPr>
            <a:xfrm>
              <a:off x="1619349" y="3173785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1" y="363"/>
                  </a:moveTo>
                  <a:cubicBezTo>
                    <a:pt x="1" y="168"/>
                    <a:pt x="56" y="1"/>
                    <a:pt x="112" y="1"/>
                  </a:cubicBezTo>
                  <a:lnTo>
                    <a:pt x="140" y="1"/>
                  </a:lnTo>
                  <a:cubicBezTo>
                    <a:pt x="224" y="224"/>
                    <a:pt x="224" y="475"/>
                    <a:pt x="140" y="670"/>
                  </a:cubicBezTo>
                  <a:lnTo>
                    <a:pt x="112" y="670"/>
                  </a:lnTo>
                  <a:cubicBezTo>
                    <a:pt x="29" y="698"/>
                    <a:pt x="1" y="558"/>
                    <a:pt x="1" y="363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58"/>
            <p:cNvSpPr/>
            <p:nvPr/>
          </p:nvSpPr>
          <p:spPr>
            <a:xfrm>
              <a:off x="1620393" y="3173785"/>
              <a:ext cx="7310" cy="24989"/>
            </a:xfrm>
            <a:custGeom>
              <a:avLst/>
              <a:gdLst/>
              <a:ahLst/>
              <a:cxnLst/>
              <a:rect l="l" t="t" r="r" b="b"/>
              <a:pathLst>
                <a:path w="196" h="670" extrusionOk="0">
                  <a:moveTo>
                    <a:pt x="28" y="363"/>
                  </a:moveTo>
                  <a:cubicBezTo>
                    <a:pt x="1" y="224"/>
                    <a:pt x="28" y="112"/>
                    <a:pt x="112" y="1"/>
                  </a:cubicBezTo>
                  <a:cubicBezTo>
                    <a:pt x="196" y="224"/>
                    <a:pt x="196" y="475"/>
                    <a:pt x="112" y="670"/>
                  </a:cubicBezTo>
                  <a:cubicBezTo>
                    <a:pt x="28" y="586"/>
                    <a:pt x="1" y="475"/>
                    <a:pt x="28" y="363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58"/>
            <p:cNvSpPr/>
            <p:nvPr/>
          </p:nvSpPr>
          <p:spPr>
            <a:xfrm>
              <a:off x="1620393" y="3114558"/>
              <a:ext cx="8355" cy="25996"/>
            </a:xfrm>
            <a:custGeom>
              <a:avLst/>
              <a:gdLst/>
              <a:ahLst/>
              <a:cxnLst/>
              <a:rect l="l" t="t" r="r" b="b"/>
              <a:pathLst>
                <a:path w="224" h="697" extrusionOk="0">
                  <a:moveTo>
                    <a:pt x="1" y="362"/>
                  </a:moveTo>
                  <a:cubicBezTo>
                    <a:pt x="1" y="167"/>
                    <a:pt x="28" y="0"/>
                    <a:pt x="84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96" y="112"/>
                    <a:pt x="224" y="223"/>
                    <a:pt x="196" y="362"/>
                  </a:cubicBezTo>
                  <a:cubicBezTo>
                    <a:pt x="196" y="474"/>
                    <a:pt x="168" y="613"/>
                    <a:pt x="112" y="697"/>
                  </a:cubicBezTo>
                  <a:lnTo>
                    <a:pt x="84" y="697"/>
                  </a:lnTo>
                  <a:cubicBezTo>
                    <a:pt x="28" y="697"/>
                    <a:pt x="1" y="558"/>
                    <a:pt x="1" y="362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58"/>
            <p:cNvSpPr/>
            <p:nvPr/>
          </p:nvSpPr>
          <p:spPr>
            <a:xfrm>
              <a:off x="1621438" y="3114558"/>
              <a:ext cx="7310" cy="25996"/>
            </a:xfrm>
            <a:custGeom>
              <a:avLst/>
              <a:gdLst/>
              <a:ahLst/>
              <a:cxnLst/>
              <a:rect l="l" t="t" r="r" b="b"/>
              <a:pathLst>
                <a:path w="196" h="697" extrusionOk="0">
                  <a:moveTo>
                    <a:pt x="0" y="362"/>
                  </a:moveTo>
                  <a:cubicBezTo>
                    <a:pt x="0" y="223"/>
                    <a:pt x="28" y="112"/>
                    <a:pt x="84" y="0"/>
                  </a:cubicBezTo>
                  <a:cubicBezTo>
                    <a:pt x="168" y="112"/>
                    <a:pt x="196" y="223"/>
                    <a:pt x="168" y="362"/>
                  </a:cubicBezTo>
                  <a:cubicBezTo>
                    <a:pt x="168" y="474"/>
                    <a:pt x="140" y="613"/>
                    <a:pt x="84" y="697"/>
                  </a:cubicBezTo>
                  <a:cubicBezTo>
                    <a:pt x="28" y="613"/>
                    <a:pt x="0" y="474"/>
                    <a:pt x="0" y="362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58"/>
            <p:cNvSpPr/>
            <p:nvPr/>
          </p:nvSpPr>
          <p:spPr>
            <a:xfrm>
              <a:off x="1620393" y="3055294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1" y="363"/>
                  </a:moveTo>
                  <a:cubicBezTo>
                    <a:pt x="1" y="167"/>
                    <a:pt x="56" y="0"/>
                    <a:pt x="112" y="0"/>
                  </a:cubicBezTo>
                  <a:cubicBezTo>
                    <a:pt x="112" y="0"/>
                    <a:pt x="140" y="0"/>
                    <a:pt x="140" y="0"/>
                  </a:cubicBezTo>
                  <a:cubicBezTo>
                    <a:pt x="196" y="112"/>
                    <a:pt x="224" y="251"/>
                    <a:pt x="224" y="363"/>
                  </a:cubicBezTo>
                  <a:cubicBezTo>
                    <a:pt x="224" y="474"/>
                    <a:pt x="196" y="613"/>
                    <a:pt x="140" y="697"/>
                  </a:cubicBezTo>
                  <a:cubicBezTo>
                    <a:pt x="112" y="697"/>
                    <a:pt x="112" y="697"/>
                    <a:pt x="112" y="697"/>
                  </a:cubicBezTo>
                  <a:cubicBezTo>
                    <a:pt x="56" y="697"/>
                    <a:pt x="1" y="558"/>
                    <a:pt x="1" y="363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58"/>
            <p:cNvSpPr/>
            <p:nvPr/>
          </p:nvSpPr>
          <p:spPr>
            <a:xfrm>
              <a:off x="1621438" y="3055294"/>
              <a:ext cx="7310" cy="26034"/>
            </a:xfrm>
            <a:custGeom>
              <a:avLst/>
              <a:gdLst/>
              <a:ahLst/>
              <a:cxnLst/>
              <a:rect l="l" t="t" r="r" b="b"/>
              <a:pathLst>
                <a:path w="196" h="698" extrusionOk="0">
                  <a:moveTo>
                    <a:pt x="28" y="363"/>
                  </a:moveTo>
                  <a:cubicBezTo>
                    <a:pt x="28" y="223"/>
                    <a:pt x="56" y="112"/>
                    <a:pt x="112" y="0"/>
                  </a:cubicBezTo>
                  <a:cubicBezTo>
                    <a:pt x="168" y="112"/>
                    <a:pt x="196" y="251"/>
                    <a:pt x="196" y="363"/>
                  </a:cubicBezTo>
                  <a:cubicBezTo>
                    <a:pt x="196" y="474"/>
                    <a:pt x="168" y="613"/>
                    <a:pt x="112" y="697"/>
                  </a:cubicBezTo>
                  <a:cubicBezTo>
                    <a:pt x="28" y="613"/>
                    <a:pt x="0" y="474"/>
                    <a:pt x="28" y="363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58"/>
            <p:cNvSpPr/>
            <p:nvPr/>
          </p:nvSpPr>
          <p:spPr>
            <a:xfrm>
              <a:off x="1621438" y="2996030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0" y="363"/>
                  </a:moveTo>
                  <a:cubicBezTo>
                    <a:pt x="0" y="168"/>
                    <a:pt x="56" y="0"/>
                    <a:pt x="112" y="0"/>
                  </a:cubicBezTo>
                  <a:lnTo>
                    <a:pt x="140" y="0"/>
                  </a:lnTo>
                  <a:cubicBezTo>
                    <a:pt x="196" y="112"/>
                    <a:pt x="223" y="251"/>
                    <a:pt x="196" y="363"/>
                  </a:cubicBezTo>
                  <a:cubicBezTo>
                    <a:pt x="223" y="474"/>
                    <a:pt x="196" y="614"/>
                    <a:pt x="112" y="697"/>
                  </a:cubicBezTo>
                  <a:lnTo>
                    <a:pt x="112" y="697"/>
                  </a:lnTo>
                  <a:cubicBezTo>
                    <a:pt x="56" y="697"/>
                    <a:pt x="0" y="558"/>
                    <a:pt x="0" y="363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58"/>
            <p:cNvSpPr/>
            <p:nvPr/>
          </p:nvSpPr>
          <p:spPr>
            <a:xfrm>
              <a:off x="1623526" y="2996030"/>
              <a:ext cx="6266" cy="26034"/>
            </a:xfrm>
            <a:custGeom>
              <a:avLst/>
              <a:gdLst/>
              <a:ahLst/>
              <a:cxnLst/>
              <a:rect l="l" t="t" r="r" b="b"/>
              <a:pathLst>
                <a:path w="168" h="698" extrusionOk="0">
                  <a:moveTo>
                    <a:pt x="0" y="363"/>
                  </a:moveTo>
                  <a:cubicBezTo>
                    <a:pt x="0" y="223"/>
                    <a:pt x="28" y="112"/>
                    <a:pt x="84" y="0"/>
                  </a:cubicBezTo>
                  <a:cubicBezTo>
                    <a:pt x="140" y="112"/>
                    <a:pt x="167" y="251"/>
                    <a:pt x="167" y="363"/>
                  </a:cubicBezTo>
                  <a:cubicBezTo>
                    <a:pt x="167" y="474"/>
                    <a:pt x="140" y="614"/>
                    <a:pt x="84" y="697"/>
                  </a:cubicBezTo>
                  <a:cubicBezTo>
                    <a:pt x="0" y="614"/>
                    <a:pt x="0" y="474"/>
                    <a:pt x="0" y="363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58"/>
            <p:cNvSpPr/>
            <p:nvPr/>
          </p:nvSpPr>
          <p:spPr>
            <a:xfrm>
              <a:off x="1622482" y="2936765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0" y="363"/>
                  </a:moveTo>
                  <a:cubicBezTo>
                    <a:pt x="0" y="168"/>
                    <a:pt x="56" y="0"/>
                    <a:pt x="112" y="0"/>
                  </a:cubicBezTo>
                  <a:lnTo>
                    <a:pt x="140" y="0"/>
                  </a:lnTo>
                  <a:cubicBezTo>
                    <a:pt x="195" y="112"/>
                    <a:pt x="223" y="251"/>
                    <a:pt x="195" y="363"/>
                  </a:cubicBezTo>
                  <a:cubicBezTo>
                    <a:pt x="223" y="474"/>
                    <a:pt x="195" y="614"/>
                    <a:pt x="112" y="697"/>
                  </a:cubicBezTo>
                  <a:cubicBezTo>
                    <a:pt x="112" y="697"/>
                    <a:pt x="112" y="697"/>
                    <a:pt x="84" y="697"/>
                  </a:cubicBezTo>
                  <a:cubicBezTo>
                    <a:pt x="28" y="697"/>
                    <a:pt x="0" y="558"/>
                    <a:pt x="0" y="363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58"/>
            <p:cNvSpPr/>
            <p:nvPr/>
          </p:nvSpPr>
          <p:spPr>
            <a:xfrm>
              <a:off x="1622482" y="2936765"/>
              <a:ext cx="7310" cy="26034"/>
            </a:xfrm>
            <a:custGeom>
              <a:avLst/>
              <a:gdLst/>
              <a:ahLst/>
              <a:cxnLst/>
              <a:rect l="l" t="t" r="r" b="b"/>
              <a:pathLst>
                <a:path w="196" h="698" extrusionOk="0">
                  <a:moveTo>
                    <a:pt x="28" y="363"/>
                  </a:moveTo>
                  <a:cubicBezTo>
                    <a:pt x="28" y="223"/>
                    <a:pt x="56" y="112"/>
                    <a:pt x="112" y="0"/>
                  </a:cubicBezTo>
                  <a:cubicBezTo>
                    <a:pt x="168" y="112"/>
                    <a:pt x="195" y="251"/>
                    <a:pt x="195" y="363"/>
                  </a:cubicBezTo>
                  <a:cubicBezTo>
                    <a:pt x="195" y="474"/>
                    <a:pt x="168" y="614"/>
                    <a:pt x="112" y="697"/>
                  </a:cubicBezTo>
                  <a:cubicBezTo>
                    <a:pt x="28" y="614"/>
                    <a:pt x="0" y="474"/>
                    <a:pt x="28" y="363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58"/>
            <p:cNvSpPr/>
            <p:nvPr/>
          </p:nvSpPr>
          <p:spPr>
            <a:xfrm>
              <a:off x="1623526" y="2878545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0" y="335"/>
                  </a:moveTo>
                  <a:cubicBezTo>
                    <a:pt x="0" y="140"/>
                    <a:pt x="56" y="0"/>
                    <a:pt x="112" y="0"/>
                  </a:cubicBezTo>
                  <a:lnTo>
                    <a:pt x="140" y="0"/>
                  </a:lnTo>
                  <a:cubicBezTo>
                    <a:pt x="195" y="84"/>
                    <a:pt x="223" y="223"/>
                    <a:pt x="195" y="335"/>
                  </a:cubicBezTo>
                  <a:cubicBezTo>
                    <a:pt x="223" y="446"/>
                    <a:pt x="195" y="586"/>
                    <a:pt x="112" y="697"/>
                  </a:cubicBezTo>
                  <a:cubicBezTo>
                    <a:pt x="112" y="697"/>
                    <a:pt x="112" y="697"/>
                    <a:pt x="112" y="697"/>
                  </a:cubicBezTo>
                  <a:cubicBezTo>
                    <a:pt x="28" y="669"/>
                    <a:pt x="0" y="530"/>
                    <a:pt x="0" y="335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58"/>
            <p:cNvSpPr/>
            <p:nvPr/>
          </p:nvSpPr>
          <p:spPr>
            <a:xfrm>
              <a:off x="1624571" y="2878545"/>
              <a:ext cx="7310" cy="26034"/>
            </a:xfrm>
            <a:custGeom>
              <a:avLst/>
              <a:gdLst/>
              <a:ahLst/>
              <a:cxnLst/>
              <a:rect l="l" t="t" r="r" b="b"/>
              <a:pathLst>
                <a:path w="196" h="698" extrusionOk="0">
                  <a:moveTo>
                    <a:pt x="0" y="335"/>
                  </a:moveTo>
                  <a:cubicBezTo>
                    <a:pt x="0" y="223"/>
                    <a:pt x="28" y="84"/>
                    <a:pt x="84" y="0"/>
                  </a:cubicBezTo>
                  <a:cubicBezTo>
                    <a:pt x="167" y="84"/>
                    <a:pt x="195" y="223"/>
                    <a:pt x="167" y="335"/>
                  </a:cubicBezTo>
                  <a:cubicBezTo>
                    <a:pt x="195" y="446"/>
                    <a:pt x="139" y="586"/>
                    <a:pt x="84" y="697"/>
                  </a:cubicBezTo>
                  <a:cubicBezTo>
                    <a:pt x="28" y="586"/>
                    <a:pt x="0" y="446"/>
                    <a:pt x="0" y="335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58"/>
            <p:cNvSpPr/>
            <p:nvPr/>
          </p:nvSpPr>
          <p:spPr>
            <a:xfrm>
              <a:off x="1623526" y="2819281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0" y="335"/>
                  </a:moveTo>
                  <a:cubicBezTo>
                    <a:pt x="0" y="140"/>
                    <a:pt x="56" y="1"/>
                    <a:pt x="112" y="1"/>
                  </a:cubicBezTo>
                  <a:lnTo>
                    <a:pt x="140" y="1"/>
                  </a:lnTo>
                  <a:cubicBezTo>
                    <a:pt x="195" y="84"/>
                    <a:pt x="223" y="224"/>
                    <a:pt x="195" y="335"/>
                  </a:cubicBezTo>
                  <a:cubicBezTo>
                    <a:pt x="223" y="447"/>
                    <a:pt x="195" y="586"/>
                    <a:pt x="112" y="697"/>
                  </a:cubicBezTo>
                  <a:lnTo>
                    <a:pt x="112" y="697"/>
                  </a:lnTo>
                  <a:cubicBezTo>
                    <a:pt x="56" y="670"/>
                    <a:pt x="0" y="530"/>
                    <a:pt x="0" y="335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58"/>
            <p:cNvSpPr/>
            <p:nvPr/>
          </p:nvSpPr>
          <p:spPr>
            <a:xfrm>
              <a:off x="1625578" y="2819281"/>
              <a:ext cx="6303" cy="26034"/>
            </a:xfrm>
            <a:custGeom>
              <a:avLst/>
              <a:gdLst/>
              <a:ahLst/>
              <a:cxnLst/>
              <a:rect l="l" t="t" r="r" b="b"/>
              <a:pathLst>
                <a:path w="169" h="698" extrusionOk="0">
                  <a:moveTo>
                    <a:pt x="1" y="335"/>
                  </a:moveTo>
                  <a:cubicBezTo>
                    <a:pt x="1" y="224"/>
                    <a:pt x="29" y="84"/>
                    <a:pt x="85" y="1"/>
                  </a:cubicBezTo>
                  <a:cubicBezTo>
                    <a:pt x="140" y="84"/>
                    <a:pt x="168" y="224"/>
                    <a:pt x="168" y="335"/>
                  </a:cubicBezTo>
                  <a:cubicBezTo>
                    <a:pt x="168" y="447"/>
                    <a:pt x="140" y="586"/>
                    <a:pt x="85" y="697"/>
                  </a:cubicBezTo>
                  <a:cubicBezTo>
                    <a:pt x="1" y="586"/>
                    <a:pt x="1" y="447"/>
                    <a:pt x="1" y="335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58"/>
            <p:cNvSpPr/>
            <p:nvPr/>
          </p:nvSpPr>
          <p:spPr>
            <a:xfrm>
              <a:off x="1624571" y="2760017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0" y="335"/>
                  </a:moveTo>
                  <a:cubicBezTo>
                    <a:pt x="0" y="140"/>
                    <a:pt x="56" y="1"/>
                    <a:pt x="112" y="1"/>
                  </a:cubicBezTo>
                  <a:lnTo>
                    <a:pt x="139" y="1"/>
                  </a:lnTo>
                  <a:cubicBezTo>
                    <a:pt x="195" y="84"/>
                    <a:pt x="223" y="224"/>
                    <a:pt x="195" y="335"/>
                  </a:cubicBezTo>
                  <a:cubicBezTo>
                    <a:pt x="223" y="447"/>
                    <a:pt x="195" y="586"/>
                    <a:pt x="139" y="697"/>
                  </a:cubicBezTo>
                  <a:lnTo>
                    <a:pt x="112" y="697"/>
                  </a:lnTo>
                  <a:cubicBezTo>
                    <a:pt x="56" y="670"/>
                    <a:pt x="0" y="530"/>
                    <a:pt x="0" y="335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58"/>
            <p:cNvSpPr/>
            <p:nvPr/>
          </p:nvSpPr>
          <p:spPr>
            <a:xfrm>
              <a:off x="1625578" y="2760017"/>
              <a:ext cx="7348" cy="26034"/>
            </a:xfrm>
            <a:custGeom>
              <a:avLst/>
              <a:gdLst/>
              <a:ahLst/>
              <a:cxnLst/>
              <a:rect l="l" t="t" r="r" b="b"/>
              <a:pathLst>
                <a:path w="197" h="698" extrusionOk="0">
                  <a:moveTo>
                    <a:pt x="29" y="335"/>
                  </a:moveTo>
                  <a:cubicBezTo>
                    <a:pt x="1" y="224"/>
                    <a:pt x="29" y="84"/>
                    <a:pt x="112" y="1"/>
                  </a:cubicBezTo>
                  <a:cubicBezTo>
                    <a:pt x="168" y="84"/>
                    <a:pt x="196" y="224"/>
                    <a:pt x="168" y="335"/>
                  </a:cubicBezTo>
                  <a:cubicBezTo>
                    <a:pt x="196" y="447"/>
                    <a:pt x="168" y="586"/>
                    <a:pt x="85" y="697"/>
                  </a:cubicBezTo>
                  <a:cubicBezTo>
                    <a:pt x="29" y="586"/>
                    <a:pt x="1" y="447"/>
                    <a:pt x="29" y="335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58"/>
            <p:cNvSpPr/>
            <p:nvPr/>
          </p:nvSpPr>
          <p:spPr>
            <a:xfrm>
              <a:off x="1625578" y="2699708"/>
              <a:ext cx="8355" cy="27078"/>
            </a:xfrm>
            <a:custGeom>
              <a:avLst/>
              <a:gdLst/>
              <a:ahLst/>
              <a:cxnLst/>
              <a:rect l="l" t="t" r="r" b="b"/>
              <a:pathLst>
                <a:path w="224" h="726" extrusionOk="0">
                  <a:moveTo>
                    <a:pt x="1" y="363"/>
                  </a:moveTo>
                  <a:cubicBezTo>
                    <a:pt x="1" y="168"/>
                    <a:pt x="57" y="29"/>
                    <a:pt x="112" y="29"/>
                  </a:cubicBezTo>
                  <a:cubicBezTo>
                    <a:pt x="112" y="1"/>
                    <a:pt x="112" y="1"/>
                    <a:pt x="140" y="29"/>
                  </a:cubicBezTo>
                  <a:cubicBezTo>
                    <a:pt x="224" y="224"/>
                    <a:pt x="224" y="475"/>
                    <a:pt x="140" y="698"/>
                  </a:cubicBezTo>
                  <a:cubicBezTo>
                    <a:pt x="112" y="698"/>
                    <a:pt x="112" y="698"/>
                    <a:pt x="112" y="698"/>
                  </a:cubicBezTo>
                  <a:cubicBezTo>
                    <a:pt x="29" y="726"/>
                    <a:pt x="1" y="558"/>
                    <a:pt x="1" y="363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58"/>
            <p:cNvSpPr/>
            <p:nvPr/>
          </p:nvSpPr>
          <p:spPr>
            <a:xfrm>
              <a:off x="1626622" y="2700752"/>
              <a:ext cx="7310" cy="24989"/>
            </a:xfrm>
            <a:custGeom>
              <a:avLst/>
              <a:gdLst/>
              <a:ahLst/>
              <a:cxnLst/>
              <a:rect l="l" t="t" r="r" b="b"/>
              <a:pathLst>
                <a:path w="196" h="670" extrusionOk="0">
                  <a:moveTo>
                    <a:pt x="29" y="335"/>
                  </a:moveTo>
                  <a:cubicBezTo>
                    <a:pt x="1" y="224"/>
                    <a:pt x="29" y="84"/>
                    <a:pt x="112" y="1"/>
                  </a:cubicBezTo>
                  <a:cubicBezTo>
                    <a:pt x="196" y="196"/>
                    <a:pt x="196" y="447"/>
                    <a:pt x="112" y="670"/>
                  </a:cubicBezTo>
                  <a:cubicBezTo>
                    <a:pt x="29" y="558"/>
                    <a:pt x="1" y="447"/>
                    <a:pt x="29" y="335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58"/>
          <p:cNvGrpSpPr/>
          <p:nvPr/>
        </p:nvGrpSpPr>
        <p:grpSpPr>
          <a:xfrm rot="-5400000">
            <a:off x="1356214" y="1412042"/>
            <a:ext cx="860606" cy="912953"/>
            <a:chOff x="1039298" y="2068650"/>
            <a:chExt cx="1300599" cy="1379708"/>
          </a:xfrm>
        </p:grpSpPr>
        <p:sp>
          <p:nvSpPr>
            <p:cNvPr id="3275" name="Google Shape;3275;p58"/>
            <p:cNvSpPr/>
            <p:nvPr/>
          </p:nvSpPr>
          <p:spPr>
            <a:xfrm>
              <a:off x="1582985" y="2925315"/>
              <a:ext cx="6266" cy="38528"/>
            </a:xfrm>
            <a:custGeom>
              <a:avLst/>
              <a:gdLst/>
              <a:ahLst/>
              <a:cxnLst/>
              <a:rect l="l" t="t" r="r" b="b"/>
              <a:pathLst>
                <a:path w="168" h="1033" extrusionOk="0">
                  <a:moveTo>
                    <a:pt x="56" y="1032"/>
                  </a:moveTo>
                  <a:lnTo>
                    <a:pt x="167" y="1032"/>
                  </a:lnTo>
                  <a:lnTo>
                    <a:pt x="167" y="1"/>
                  </a:lnTo>
                  <a:cubicBezTo>
                    <a:pt x="56" y="335"/>
                    <a:pt x="0" y="670"/>
                    <a:pt x="56" y="10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58"/>
            <p:cNvSpPr/>
            <p:nvPr/>
          </p:nvSpPr>
          <p:spPr>
            <a:xfrm>
              <a:off x="1039298" y="2096837"/>
              <a:ext cx="1174871" cy="1301720"/>
            </a:xfrm>
            <a:custGeom>
              <a:avLst/>
              <a:gdLst/>
              <a:ahLst/>
              <a:cxnLst/>
              <a:rect l="l" t="t" r="r" b="b"/>
              <a:pathLst>
                <a:path w="31500" h="34901" extrusionOk="0">
                  <a:moveTo>
                    <a:pt x="18342" y="30329"/>
                  </a:moveTo>
                  <a:lnTo>
                    <a:pt x="18259" y="24029"/>
                  </a:lnTo>
                  <a:cubicBezTo>
                    <a:pt x="18342" y="23639"/>
                    <a:pt x="18510" y="23249"/>
                    <a:pt x="18761" y="22914"/>
                  </a:cubicBezTo>
                  <a:lnTo>
                    <a:pt x="20489" y="22022"/>
                  </a:lnTo>
                  <a:lnTo>
                    <a:pt x="20489" y="23221"/>
                  </a:lnTo>
                  <a:cubicBezTo>
                    <a:pt x="21548" y="23723"/>
                    <a:pt x="22747" y="23723"/>
                    <a:pt x="23806" y="23221"/>
                  </a:cubicBezTo>
                  <a:lnTo>
                    <a:pt x="23806" y="20322"/>
                  </a:lnTo>
                  <a:lnTo>
                    <a:pt x="30803" y="16726"/>
                  </a:lnTo>
                  <a:lnTo>
                    <a:pt x="31137" y="15806"/>
                  </a:lnTo>
                  <a:lnTo>
                    <a:pt x="31137" y="15806"/>
                  </a:lnTo>
                  <a:lnTo>
                    <a:pt x="31500" y="14830"/>
                  </a:lnTo>
                  <a:lnTo>
                    <a:pt x="31388" y="14858"/>
                  </a:lnTo>
                  <a:lnTo>
                    <a:pt x="31388" y="14858"/>
                  </a:lnTo>
                  <a:lnTo>
                    <a:pt x="27513" y="15722"/>
                  </a:lnTo>
                  <a:cubicBezTo>
                    <a:pt x="27541" y="15444"/>
                    <a:pt x="27486" y="15137"/>
                    <a:pt x="27402" y="14858"/>
                  </a:cubicBezTo>
                  <a:lnTo>
                    <a:pt x="27402" y="15750"/>
                  </a:lnTo>
                  <a:lnTo>
                    <a:pt x="27402" y="15750"/>
                  </a:lnTo>
                  <a:lnTo>
                    <a:pt x="27402" y="14858"/>
                  </a:lnTo>
                  <a:cubicBezTo>
                    <a:pt x="27290" y="15165"/>
                    <a:pt x="27235" y="15472"/>
                    <a:pt x="27263" y="15778"/>
                  </a:cubicBezTo>
                  <a:lnTo>
                    <a:pt x="24921" y="16308"/>
                  </a:lnTo>
                  <a:cubicBezTo>
                    <a:pt x="24921" y="16029"/>
                    <a:pt x="24865" y="15722"/>
                    <a:pt x="24782" y="15472"/>
                  </a:cubicBezTo>
                  <a:lnTo>
                    <a:pt x="24782" y="16336"/>
                  </a:lnTo>
                  <a:lnTo>
                    <a:pt x="24782" y="16336"/>
                  </a:lnTo>
                  <a:lnTo>
                    <a:pt x="24782" y="15472"/>
                  </a:lnTo>
                  <a:cubicBezTo>
                    <a:pt x="24698" y="15750"/>
                    <a:pt x="24642" y="16057"/>
                    <a:pt x="24670" y="16364"/>
                  </a:cubicBezTo>
                  <a:lnTo>
                    <a:pt x="22440" y="16837"/>
                  </a:lnTo>
                  <a:cubicBezTo>
                    <a:pt x="22440" y="16559"/>
                    <a:pt x="22412" y="16252"/>
                    <a:pt x="22301" y="15973"/>
                  </a:cubicBezTo>
                  <a:lnTo>
                    <a:pt x="22301" y="16865"/>
                  </a:lnTo>
                  <a:lnTo>
                    <a:pt x="22301" y="16865"/>
                  </a:lnTo>
                  <a:lnTo>
                    <a:pt x="22301" y="15973"/>
                  </a:lnTo>
                  <a:cubicBezTo>
                    <a:pt x="22189" y="16280"/>
                    <a:pt x="22161" y="16587"/>
                    <a:pt x="22161" y="16921"/>
                  </a:cubicBezTo>
                  <a:lnTo>
                    <a:pt x="21018" y="17172"/>
                  </a:lnTo>
                  <a:lnTo>
                    <a:pt x="18342" y="17088"/>
                  </a:lnTo>
                  <a:lnTo>
                    <a:pt x="18231" y="16921"/>
                  </a:lnTo>
                  <a:lnTo>
                    <a:pt x="18147" y="6886"/>
                  </a:lnTo>
                  <a:cubicBezTo>
                    <a:pt x="18147" y="6691"/>
                    <a:pt x="18092" y="6496"/>
                    <a:pt x="18064" y="6301"/>
                  </a:cubicBezTo>
                  <a:lnTo>
                    <a:pt x="18064" y="6301"/>
                  </a:lnTo>
                  <a:cubicBezTo>
                    <a:pt x="18064" y="6301"/>
                    <a:pt x="18064" y="6161"/>
                    <a:pt x="17980" y="5910"/>
                  </a:cubicBezTo>
                  <a:lnTo>
                    <a:pt x="17952" y="5743"/>
                  </a:lnTo>
                  <a:cubicBezTo>
                    <a:pt x="17952" y="5687"/>
                    <a:pt x="17924" y="5659"/>
                    <a:pt x="17924" y="5604"/>
                  </a:cubicBezTo>
                  <a:cubicBezTo>
                    <a:pt x="17896" y="5464"/>
                    <a:pt x="17841" y="5325"/>
                    <a:pt x="17785" y="5186"/>
                  </a:cubicBezTo>
                  <a:lnTo>
                    <a:pt x="18649" y="4489"/>
                  </a:lnTo>
                  <a:lnTo>
                    <a:pt x="18649" y="4489"/>
                  </a:lnTo>
                  <a:lnTo>
                    <a:pt x="21771" y="1952"/>
                  </a:lnTo>
                  <a:lnTo>
                    <a:pt x="21966" y="1088"/>
                  </a:lnTo>
                  <a:lnTo>
                    <a:pt x="16447" y="2510"/>
                  </a:lnTo>
                  <a:cubicBezTo>
                    <a:pt x="16308" y="2287"/>
                    <a:pt x="16140" y="2064"/>
                    <a:pt x="15973" y="1841"/>
                  </a:cubicBezTo>
                  <a:lnTo>
                    <a:pt x="15834" y="1673"/>
                  </a:lnTo>
                  <a:lnTo>
                    <a:pt x="15834" y="1673"/>
                  </a:lnTo>
                  <a:lnTo>
                    <a:pt x="15834" y="1673"/>
                  </a:lnTo>
                  <a:lnTo>
                    <a:pt x="15834" y="1"/>
                  </a:lnTo>
                  <a:lnTo>
                    <a:pt x="15694" y="1"/>
                  </a:lnTo>
                  <a:lnTo>
                    <a:pt x="15694" y="1673"/>
                  </a:lnTo>
                  <a:cubicBezTo>
                    <a:pt x="15555" y="1813"/>
                    <a:pt x="15332" y="2091"/>
                    <a:pt x="15081" y="2510"/>
                  </a:cubicBezTo>
                  <a:lnTo>
                    <a:pt x="9506" y="1088"/>
                  </a:lnTo>
                  <a:lnTo>
                    <a:pt x="9701" y="1952"/>
                  </a:lnTo>
                  <a:lnTo>
                    <a:pt x="13743" y="5241"/>
                  </a:lnTo>
                  <a:cubicBezTo>
                    <a:pt x="13548" y="5771"/>
                    <a:pt x="13436" y="6356"/>
                    <a:pt x="13381" y="6914"/>
                  </a:cubicBezTo>
                  <a:lnTo>
                    <a:pt x="13297" y="16893"/>
                  </a:lnTo>
                  <a:lnTo>
                    <a:pt x="13158" y="17116"/>
                  </a:lnTo>
                  <a:lnTo>
                    <a:pt x="12461" y="17144"/>
                  </a:lnTo>
                  <a:cubicBezTo>
                    <a:pt x="12489" y="16782"/>
                    <a:pt x="12433" y="16447"/>
                    <a:pt x="12349" y="16113"/>
                  </a:cubicBezTo>
                  <a:lnTo>
                    <a:pt x="12349" y="17144"/>
                  </a:lnTo>
                  <a:lnTo>
                    <a:pt x="10482" y="17200"/>
                  </a:lnTo>
                  <a:lnTo>
                    <a:pt x="9339" y="16949"/>
                  </a:lnTo>
                  <a:cubicBezTo>
                    <a:pt x="9339" y="16614"/>
                    <a:pt x="9311" y="16280"/>
                    <a:pt x="9199" y="15973"/>
                  </a:cubicBezTo>
                  <a:lnTo>
                    <a:pt x="9199" y="16893"/>
                  </a:lnTo>
                  <a:lnTo>
                    <a:pt x="9199" y="16893"/>
                  </a:lnTo>
                  <a:lnTo>
                    <a:pt x="9199" y="15973"/>
                  </a:lnTo>
                  <a:cubicBezTo>
                    <a:pt x="9116" y="16252"/>
                    <a:pt x="9060" y="16559"/>
                    <a:pt x="9060" y="16837"/>
                  </a:cubicBezTo>
                  <a:lnTo>
                    <a:pt x="6858" y="16364"/>
                  </a:lnTo>
                  <a:cubicBezTo>
                    <a:pt x="6858" y="16057"/>
                    <a:pt x="6830" y="15750"/>
                    <a:pt x="6718" y="15472"/>
                  </a:cubicBezTo>
                  <a:lnTo>
                    <a:pt x="6718" y="16336"/>
                  </a:lnTo>
                  <a:lnTo>
                    <a:pt x="6718" y="16336"/>
                  </a:lnTo>
                  <a:lnTo>
                    <a:pt x="6718" y="15472"/>
                  </a:lnTo>
                  <a:cubicBezTo>
                    <a:pt x="6635" y="15722"/>
                    <a:pt x="6579" y="16001"/>
                    <a:pt x="6579" y="16308"/>
                  </a:cubicBezTo>
                  <a:lnTo>
                    <a:pt x="4237" y="15778"/>
                  </a:lnTo>
                  <a:cubicBezTo>
                    <a:pt x="4265" y="15472"/>
                    <a:pt x="4210" y="15165"/>
                    <a:pt x="4126" y="14858"/>
                  </a:cubicBezTo>
                  <a:lnTo>
                    <a:pt x="4126" y="15750"/>
                  </a:lnTo>
                  <a:lnTo>
                    <a:pt x="4126" y="15750"/>
                  </a:lnTo>
                  <a:lnTo>
                    <a:pt x="4126" y="14858"/>
                  </a:lnTo>
                  <a:cubicBezTo>
                    <a:pt x="4014" y="15137"/>
                    <a:pt x="3987" y="15416"/>
                    <a:pt x="3987" y="15722"/>
                  </a:cubicBezTo>
                  <a:lnTo>
                    <a:pt x="140" y="14858"/>
                  </a:lnTo>
                  <a:lnTo>
                    <a:pt x="140" y="14858"/>
                  </a:lnTo>
                  <a:lnTo>
                    <a:pt x="0" y="14830"/>
                  </a:lnTo>
                  <a:lnTo>
                    <a:pt x="363" y="15778"/>
                  </a:lnTo>
                  <a:lnTo>
                    <a:pt x="363" y="15778"/>
                  </a:lnTo>
                  <a:lnTo>
                    <a:pt x="697" y="16726"/>
                  </a:lnTo>
                  <a:lnTo>
                    <a:pt x="7666" y="20322"/>
                  </a:lnTo>
                  <a:lnTo>
                    <a:pt x="7666" y="23249"/>
                  </a:lnTo>
                  <a:cubicBezTo>
                    <a:pt x="8725" y="23723"/>
                    <a:pt x="9924" y="23723"/>
                    <a:pt x="10983" y="23249"/>
                  </a:cubicBezTo>
                  <a:lnTo>
                    <a:pt x="10983" y="22022"/>
                  </a:lnTo>
                  <a:lnTo>
                    <a:pt x="12712" y="22914"/>
                  </a:lnTo>
                  <a:cubicBezTo>
                    <a:pt x="13130" y="23277"/>
                    <a:pt x="13213" y="24141"/>
                    <a:pt x="13213" y="24141"/>
                  </a:cubicBezTo>
                  <a:lnTo>
                    <a:pt x="13297" y="19486"/>
                  </a:lnTo>
                  <a:lnTo>
                    <a:pt x="13185" y="30329"/>
                  </a:lnTo>
                  <a:cubicBezTo>
                    <a:pt x="13185" y="30329"/>
                    <a:pt x="13771" y="34259"/>
                    <a:pt x="15750" y="34901"/>
                  </a:cubicBezTo>
                  <a:cubicBezTo>
                    <a:pt x="17785" y="34232"/>
                    <a:pt x="18342" y="30329"/>
                    <a:pt x="18342" y="30329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58"/>
            <p:cNvSpPr/>
            <p:nvPr/>
          </p:nvSpPr>
          <p:spPr>
            <a:xfrm>
              <a:off x="1738922" y="2111280"/>
              <a:ext cx="224606" cy="168473"/>
            </a:xfrm>
            <a:custGeom>
              <a:avLst/>
              <a:gdLst/>
              <a:ahLst/>
              <a:cxnLst/>
              <a:rect l="l" t="t" r="r" b="b"/>
              <a:pathLst>
                <a:path w="6022" h="4517" extrusionOk="0">
                  <a:moveTo>
                    <a:pt x="1394" y="4516"/>
                  </a:moveTo>
                  <a:lnTo>
                    <a:pt x="5798" y="920"/>
                  </a:lnTo>
                  <a:lnTo>
                    <a:pt x="6021" y="0"/>
                  </a:lnTo>
                  <a:lnTo>
                    <a:pt x="0" y="1534"/>
                  </a:lnTo>
                  <a:cubicBezTo>
                    <a:pt x="502" y="2509"/>
                    <a:pt x="976" y="3485"/>
                    <a:pt x="1394" y="4516"/>
                  </a:cubicBez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58"/>
            <p:cNvSpPr/>
            <p:nvPr/>
          </p:nvSpPr>
          <p:spPr>
            <a:xfrm>
              <a:off x="1738922" y="2111280"/>
              <a:ext cx="224606" cy="60347"/>
            </a:xfrm>
            <a:custGeom>
              <a:avLst/>
              <a:gdLst/>
              <a:ahLst/>
              <a:cxnLst/>
              <a:rect l="l" t="t" r="r" b="b"/>
              <a:pathLst>
                <a:path w="6022" h="1618" extrusionOk="0">
                  <a:moveTo>
                    <a:pt x="6021" y="0"/>
                  </a:moveTo>
                  <a:lnTo>
                    <a:pt x="56" y="1617"/>
                  </a:lnTo>
                  <a:lnTo>
                    <a:pt x="0" y="1534"/>
                  </a:lnTo>
                  <a:close/>
                </a:path>
              </a:pathLst>
            </a:custGeom>
            <a:solidFill>
              <a:srgbClr val="FFF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58"/>
            <p:cNvSpPr/>
            <p:nvPr/>
          </p:nvSpPr>
          <p:spPr>
            <a:xfrm>
              <a:off x="1469641" y="2111280"/>
              <a:ext cx="225650" cy="168473"/>
            </a:xfrm>
            <a:custGeom>
              <a:avLst/>
              <a:gdLst/>
              <a:ahLst/>
              <a:cxnLst/>
              <a:rect l="l" t="t" r="r" b="b"/>
              <a:pathLst>
                <a:path w="6050" h="4517" extrusionOk="0">
                  <a:moveTo>
                    <a:pt x="4656" y="4516"/>
                  </a:moveTo>
                  <a:lnTo>
                    <a:pt x="224" y="920"/>
                  </a:lnTo>
                  <a:lnTo>
                    <a:pt x="1" y="0"/>
                  </a:lnTo>
                  <a:lnTo>
                    <a:pt x="6050" y="1534"/>
                  </a:lnTo>
                  <a:cubicBezTo>
                    <a:pt x="5520" y="2509"/>
                    <a:pt x="5046" y="3485"/>
                    <a:pt x="4656" y="4516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58"/>
            <p:cNvSpPr/>
            <p:nvPr/>
          </p:nvSpPr>
          <p:spPr>
            <a:xfrm>
              <a:off x="1469641" y="2111280"/>
              <a:ext cx="225650" cy="60347"/>
            </a:xfrm>
            <a:custGeom>
              <a:avLst/>
              <a:gdLst/>
              <a:ahLst/>
              <a:cxnLst/>
              <a:rect l="l" t="t" r="r" b="b"/>
              <a:pathLst>
                <a:path w="6050" h="1618" extrusionOk="0">
                  <a:moveTo>
                    <a:pt x="1" y="0"/>
                  </a:moveTo>
                  <a:lnTo>
                    <a:pt x="5994" y="1617"/>
                  </a:lnTo>
                  <a:lnTo>
                    <a:pt x="6050" y="1534"/>
                  </a:lnTo>
                  <a:close/>
                </a:path>
              </a:pathLst>
            </a:custGeom>
            <a:solidFill>
              <a:srgbClr val="FFF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58"/>
            <p:cNvSpPr/>
            <p:nvPr/>
          </p:nvSpPr>
          <p:spPr>
            <a:xfrm>
              <a:off x="1904220" y="2834871"/>
              <a:ext cx="131026" cy="154971"/>
            </a:xfrm>
            <a:custGeom>
              <a:avLst/>
              <a:gdLst/>
              <a:ahLst/>
              <a:cxnLst/>
              <a:rect l="l" t="t" r="r" b="b"/>
              <a:pathLst>
                <a:path w="3513" h="4155" extrusionOk="0">
                  <a:moveTo>
                    <a:pt x="1" y="2398"/>
                  </a:moveTo>
                  <a:lnTo>
                    <a:pt x="1" y="3875"/>
                  </a:lnTo>
                  <a:cubicBezTo>
                    <a:pt x="1143" y="4154"/>
                    <a:pt x="2370" y="4154"/>
                    <a:pt x="3513" y="3875"/>
                  </a:cubicBezTo>
                  <a:lnTo>
                    <a:pt x="3513" y="112"/>
                  </a:lnTo>
                  <a:cubicBezTo>
                    <a:pt x="3513" y="112"/>
                    <a:pt x="920" y="1"/>
                    <a:pt x="1" y="239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58"/>
            <p:cNvSpPr/>
            <p:nvPr/>
          </p:nvSpPr>
          <p:spPr>
            <a:xfrm>
              <a:off x="1904220" y="2976762"/>
              <a:ext cx="131026" cy="27078"/>
            </a:xfrm>
            <a:custGeom>
              <a:avLst/>
              <a:gdLst/>
              <a:ahLst/>
              <a:cxnLst/>
              <a:rect l="l" t="t" r="r" b="b"/>
              <a:pathLst>
                <a:path w="3513" h="726" extrusionOk="0">
                  <a:moveTo>
                    <a:pt x="1" y="0"/>
                  </a:moveTo>
                  <a:cubicBezTo>
                    <a:pt x="1171" y="195"/>
                    <a:pt x="2342" y="195"/>
                    <a:pt x="3513" y="0"/>
                  </a:cubicBezTo>
                  <a:lnTo>
                    <a:pt x="3513" y="223"/>
                  </a:lnTo>
                  <a:cubicBezTo>
                    <a:pt x="2398" y="725"/>
                    <a:pt x="1116" y="725"/>
                    <a:pt x="1" y="2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58"/>
            <p:cNvSpPr/>
            <p:nvPr/>
          </p:nvSpPr>
          <p:spPr>
            <a:xfrm>
              <a:off x="1904220" y="2872317"/>
              <a:ext cx="131026" cy="70716"/>
            </a:xfrm>
            <a:custGeom>
              <a:avLst/>
              <a:gdLst/>
              <a:ahLst/>
              <a:cxnLst/>
              <a:rect l="l" t="t" r="r" b="b"/>
              <a:pathLst>
                <a:path w="3513" h="1896" extrusionOk="0">
                  <a:moveTo>
                    <a:pt x="1" y="1896"/>
                  </a:moveTo>
                  <a:cubicBezTo>
                    <a:pt x="1" y="1896"/>
                    <a:pt x="1729" y="753"/>
                    <a:pt x="3513" y="892"/>
                  </a:cubicBezTo>
                  <a:lnTo>
                    <a:pt x="3513" y="0"/>
                  </a:lnTo>
                  <a:lnTo>
                    <a:pt x="1" y="18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58"/>
            <p:cNvSpPr/>
            <p:nvPr/>
          </p:nvSpPr>
          <p:spPr>
            <a:xfrm>
              <a:off x="1614165" y="2130003"/>
              <a:ext cx="204838" cy="1318355"/>
            </a:xfrm>
            <a:custGeom>
              <a:avLst/>
              <a:gdLst/>
              <a:ahLst/>
              <a:cxnLst/>
              <a:rect l="l" t="t" r="r" b="b"/>
              <a:pathLst>
                <a:path w="5492" h="35347" extrusionOk="0">
                  <a:moveTo>
                    <a:pt x="2732" y="35346"/>
                  </a:moveTo>
                  <a:cubicBezTo>
                    <a:pt x="614" y="34649"/>
                    <a:pt x="0" y="30524"/>
                    <a:pt x="0" y="30524"/>
                  </a:cubicBezTo>
                  <a:lnTo>
                    <a:pt x="251" y="5659"/>
                  </a:lnTo>
                  <a:cubicBezTo>
                    <a:pt x="446" y="2704"/>
                    <a:pt x="2732" y="0"/>
                    <a:pt x="2732" y="0"/>
                  </a:cubicBezTo>
                  <a:cubicBezTo>
                    <a:pt x="2732" y="0"/>
                    <a:pt x="5046" y="2704"/>
                    <a:pt x="5241" y="5659"/>
                  </a:cubicBezTo>
                  <a:lnTo>
                    <a:pt x="5492" y="30524"/>
                  </a:lnTo>
                  <a:cubicBezTo>
                    <a:pt x="5492" y="30524"/>
                    <a:pt x="4823" y="34677"/>
                    <a:pt x="2732" y="35346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0000">
                  <a:schemeClr val="dk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58"/>
            <p:cNvSpPr/>
            <p:nvPr/>
          </p:nvSpPr>
          <p:spPr>
            <a:xfrm>
              <a:off x="1637028" y="3306897"/>
              <a:ext cx="157022" cy="87351"/>
            </a:xfrm>
            <a:custGeom>
              <a:avLst/>
              <a:gdLst/>
              <a:ahLst/>
              <a:cxnLst/>
              <a:rect l="l" t="t" r="r" b="b"/>
              <a:pathLst>
                <a:path w="4210" h="2342" extrusionOk="0">
                  <a:moveTo>
                    <a:pt x="1" y="335"/>
                  </a:moveTo>
                  <a:lnTo>
                    <a:pt x="1" y="0"/>
                  </a:lnTo>
                  <a:cubicBezTo>
                    <a:pt x="1" y="0"/>
                    <a:pt x="948" y="1477"/>
                    <a:pt x="2119" y="1477"/>
                  </a:cubicBezTo>
                  <a:cubicBezTo>
                    <a:pt x="3290" y="1477"/>
                    <a:pt x="4210" y="0"/>
                    <a:pt x="4210" y="0"/>
                  </a:cubicBezTo>
                  <a:lnTo>
                    <a:pt x="4210" y="390"/>
                  </a:lnTo>
                  <a:cubicBezTo>
                    <a:pt x="4210" y="390"/>
                    <a:pt x="3151" y="2342"/>
                    <a:pt x="2119" y="2342"/>
                  </a:cubicBezTo>
                  <a:cubicBezTo>
                    <a:pt x="1088" y="2342"/>
                    <a:pt x="1" y="335"/>
                    <a:pt x="1" y="335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accent6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58"/>
            <p:cNvSpPr/>
            <p:nvPr/>
          </p:nvSpPr>
          <p:spPr>
            <a:xfrm>
              <a:off x="1645345" y="3323531"/>
              <a:ext cx="8355" cy="15628"/>
            </a:xfrm>
            <a:custGeom>
              <a:avLst/>
              <a:gdLst/>
              <a:ahLst/>
              <a:cxnLst/>
              <a:rect l="l" t="t" r="r" b="b"/>
              <a:pathLst>
                <a:path w="224" h="419" extrusionOk="0">
                  <a:moveTo>
                    <a:pt x="168" y="418"/>
                  </a:moveTo>
                  <a:lnTo>
                    <a:pt x="1" y="390"/>
                  </a:lnTo>
                  <a:lnTo>
                    <a:pt x="56" y="0"/>
                  </a:lnTo>
                  <a:lnTo>
                    <a:pt x="224" y="28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58"/>
            <p:cNvSpPr/>
            <p:nvPr/>
          </p:nvSpPr>
          <p:spPr>
            <a:xfrm>
              <a:off x="1712926" y="3361984"/>
              <a:ext cx="6266" cy="31218"/>
            </a:xfrm>
            <a:custGeom>
              <a:avLst/>
              <a:gdLst/>
              <a:ahLst/>
              <a:cxnLst/>
              <a:rect l="l" t="t" r="r" b="b"/>
              <a:pathLst>
                <a:path w="168" h="837" extrusionOk="0">
                  <a:moveTo>
                    <a:pt x="0" y="0"/>
                  </a:moveTo>
                  <a:lnTo>
                    <a:pt x="168" y="0"/>
                  </a:lnTo>
                  <a:lnTo>
                    <a:pt x="168" y="837"/>
                  </a:lnTo>
                  <a:lnTo>
                    <a:pt x="0" y="837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58"/>
            <p:cNvSpPr/>
            <p:nvPr/>
          </p:nvSpPr>
          <p:spPr>
            <a:xfrm>
              <a:off x="1753468" y="3346394"/>
              <a:ext cx="11488" cy="20812"/>
            </a:xfrm>
            <a:custGeom>
              <a:avLst/>
              <a:gdLst/>
              <a:ahLst/>
              <a:cxnLst/>
              <a:rect l="l" t="t" r="r" b="b"/>
              <a:pathLst>
                <a:path w="308" h="558" extrusionOk="0">
                  <a:moveTo>
                    <a:pt x="1" y="28"/>
                  </a:moveTo>
                  <a:lnTo>
                    <a:pt x="168" y="0"/>
                  </a:lnTo>
                  <a:lnTo>
                    <a:pt x="307" y="502"/>
                  </a:lnTo>
                  <a:lnTo>
                    <a:pt x="140" y="558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58"/>
            <p:cNvSpPr/>
            <p:nvPr/>
          </p:nvSpPr>
          <p:spPr>
            <a:xfrm>
              <a:off x="1778419" y="3322487"/>
              <a:ext cx="9399" cy="14583"/>
            </a:xfrm>
            <a:custGeom>
              <a:avLst/>
              <a:gdLst/>
              <a:ahLst/>
              <a:cxnLst/>
              <a:rect l="l" t="t" r="r" b="b"/>
              <a:pathLst>
                <a:path w="252" h="391" extrusionOk="0">
                  <a:moveTo>
                    <a:pt x="84" y="390"/>
                  </a:moveTo>
                  <a:lnTo>
                    <a:pt x="1" y="56"/>
                  </a:lnTo>
                  <a:lnTo>
                    <a:pt x="168" y="0"/>
                  </a:lnTo>
                  <a:lnTo>
                    <a:pt x="252" y="363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58"/>
            <p:cNvSpPr/>
            <p:nvPr/>
          </p:nvSpPr>
          <p:spPr>
            <a:xfrm>
              <a:off x="1672385" y="3349489"/>
              <a:ext cx="12495" cy="22938"/>
            </a:xfrm>
            <a:custGeom>
              <a:avLst/>
              <a:gdLst/>
              <a:ahLst/>
              <a:cxnLst/>
              <a:rect l="l" t="t" r="r" b="b"/>
              <a:pathLst>
                <a:path w="335" h="615" extrusionOk="0">
                  <a:moveTo>
                    <a:pt x="0" y="586"/>
                  </a:moveTo>
                  <a:lnTo>
                    <a:pt x="168" y="1"/>
                  </a:lnTo>
                  <a:lnTo>
                    <a:pt x="335" y="29"/>
                  </a:lnTo>
                  <a:lnTo>
                    <a:pt x="168" y="614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58"/>
            <p:cNvSpPr/>
            <p:nvPr/>
          </p:nvSpPr>
          <p:spPr>
            <a:xfrm>
              <a:off x="1805879" y="2656089"/>
              <a:ext cx="534018" cy="367020"/>
            </a:xfrm>
            <a:custGeom>
              <a:avLst/>
              <a:gdLst/>
              <a:ahLst/>
              <a:cxnLst/>
              <a:rect l="l" t="t" r="r" b="b"/>
              <a:pathLst>
                <a:path w="14134" h="9841" extrusionOk="0">
                  <a:moveTo>
                    <a:pt x="84" y="9840"/>
                  </a:moveTo>
                  <a:cubicBezTo>
                    <a:pt x="84" y="9840"/>
                    <a:pt x="196" y="8948"/>
                    <a:pt x="642" y="8558"/>
                  </a:cubicBezTo>
                  <a:lnTo>
                    <a:pt x="13409" y="2007"/>
                  </a:lnTo>
                  <a:lnTo>
                    <a:pt x="14133" y="0"/>
                  </a:lnTo>
                  <a:lnTo>
                    <a:pt x="3011" y="2453"/>
                  </a:lnTo>
                  <a:lnTo>
                    <a:pt x="168" y="2369"/>
                  </a:lnTo>
                  <a:lnTo>
                    <a:pt x="1" y="211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0000">
                  <a:schemeClr val="dk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58"/>
            <p:cNvSpPr/>
            <p:nvPr/>
          </p:nvSpPr>
          <p:spPr>
            <a:xfrm>
              <a:off x="1812732" y="2657078"/>
              <a:ext cx="521941" cy="96750"/>
            </a:xfrm>
            <a:custGeom>
              <a:avLst/>
              <a:gdLst/>
              <a:ahLst/>
              <a:cxnLst/>
              <a:rect l="l" t="t" r="r" b="b"/>
              <a:pathLst>
                <a:path w="13994" h="2594" extrusionOk="0">
                  <a:moveTo>
                    <a:pt x="13994" y="1"/>
                  </a:moveTo>
                  <a:lnTo>
                    <a:pt x="3039" y="2510"/>
                  </a:lnTo>
                  <a:lnTo>
                    <a:pt x="1" y="2593"/>
                  </a:lnTo>
                  <a:lnTo>
                    <a:pt x="1" y="2092"/>
                  </a:lnTo>
                  <a:lnTo>
                    <a:pt x="140" y="2342"/>
                  </a:lnTo>
                  <a:lnTo>
                    <a:pt x="3011" y="24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58"/>
            <p:cNvSpPr/>
            <p:nvPr/>
          </p:nvSpPr>
          <p:spPr>
            <a:xfrm>
              <a:off x="1708749" y="2068650"/>
              <a:ext cx="10443" cy="424222"/>
            </a:xfrm>
            <a:custGeom>
              <a:avLst/>
              <a:gdLst/>
              <a:ahLst/>
              <a:cxnLst/>
              <a:rect l="l" t="t" r="r" b="b"/>
              <a:pathLst>
                <a:path w="280" h="11374" extrusionOk="0">
                  <a:moveTo>
                    <a:pt x="1" y="11318"/>
                  </a:moveTo>
                  <a:lnTo>
                    <a:pt x="140" y="1"/>
                  </a:lnTo>
                  <a:lnTo>
                    <a:pt x="280" y="1"/>
                  </a:lnTo>
                  <a:lnTo>
                    <a:pt x="280" y="11374"/>
                  </a:lnTo>
                  <a:close/>
                </a:path>
              </a:pathLst>
            </a:custGeom>
            <a:solidFill>
              <a:srgbClr val="FFCC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58"/>
            <p:cNvSpPr/>
            <p:nvPr/>
          </p:nvSpPr>
          <p:spPr>
            <a:xfrm>
              <a:off x="1581941" y="2834871"/>
              <a:ext cx="6266" cy="40580"/>
            </a:xfrm>
            <a:custGeom>
              <a:avLst/>
              <a:gdLst/>
              <a:ahLst/>
              <a:cxnLst/>
              <a:rect l="l" t="t" r="r" b="b"/>
              <a:pathLst>
                <a:path w="168" h="1088" extrusionOk="0">
                  <a:moveTo>
                    <a:pt x="140" y="1088"/>
                  </a:moveTo>
                  <a:cubicBezTo>
                    <a:pt x="167" y="725"/>
                    <a:pt x="140" y="363"/>
                    <a:pt x="0" y="1"/>
                  </a:cubicBezTo>
                  <a:lnTo>
                    <a:pt x="0" y="1088"/>
                  </a:lnTo>
                  <a:close/>
                </a:path>
              </a:pathLst>
            </a:custGeom>
            <a:solidFill>
              <a:srgbClr val="F5BD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58"/>
            <p:cNvSpPr/>
            <p:nvPr/>
          </p:nvSpPr>
          <p:spPr>
            <a:xfrm>
              <a:off x="1575675" y="2834871"/>
              <a:ext cx="6303" cy="40580"/>
            </a:xfrm>
            <a:custGeom>
              <a:avLst/>
              <a:gdLst/>
              <a:ahLst/>
              <a:cxnLst/>
              <a:rect l="l" t="t" r="r" b="b"/>
              <a:pathLst>
                <a:path w="169" h="1088" extrusionOk="0">
                  <a:moveTo>
                    <a:pt x="29" y="1088"/>
                  </a:moveTo>
                  <a:cubicBezTo>
                    <a:pt x="1" y="725"/>
                    <a:pt x="57" y="363"/>
                    <a:pt x="168" y="1"/>
                  </a:cubicBezTo>
                  <a:lnTo>
                    <a:pt x="168" y="1088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58"/>
            <p:cNvSpPr/>
            <p:nvPr/>
          </p:nvSpPr>
          <p:spPr>
            <a:xfrm>
              <a:off x="1397919" y="2834871"/>
              <a:ext cx="131026" cy="154971"/>
            </a:xfrm>
            <a:custGeom>
              <a:avLst/>
              <a:gdLst/>
              <a:ahLst/>
              <a:cxnLst/>
              <a:rect l="l" t="t" r="r" b="b"/>
              <a:pathLst>
                <a:path w="3513" h="4155" extrusionOk="0">
                  <a:moveTo>
                    <a:pt x="3513" y="2398"/>
                  </a:moveTo>
                  <a:lnTo>
                    <a:pt x="3513" y="3875"/>
                  </a:lnTo>
                  <a:cubicBezTo>
                    <a:pt x="2370" y="4154"/>
                    <a:pt x="1171" y="4154"/>
                    <a:pt x="0" y="3875"/>
                  </a:cubicBezTo>
                  <a:lnTo>
                    <a:pt x="0" y="112"/>
                  </a:lnTo>
                  <a:cubicBezTo>
                    <a:pt x="0" y="112"/>
                    <a:pt x="2621" y="1"/>
                    <a:pt x="3513" y="2398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58"/>
            <p:cNvSpPr/>
            <p:nvPr/>
          </p:nvSpPr>
          <p:spPr>
            <a:xfrm>
              <a:off x="1397919" y="2976762"/>
              <a:ext cx="131026" cy="27078"/>
            </a:xfrm>
            <a:custGeom>
              <a:avLst/>
              <a:gdLst/>
              <a:ahLst/>
              <a:cxnLst/>
              <a:rect l="l" t="t" r="r" b="b"/>
              <a:pathLst>
                <a:path w="3513" h="726" extrusionOk="0">
                  <a:moveTo>
                    <a:pt x="3513" y="0"/>
                  </a:moveTo>
                  <a:cubicBezTo>
                    <a:pt x="2370" y="195"/>
                    <a:pt x="1171" y="195"/>
                    <a:pt x="0" y="0"/>
                  </a:cubicBezTo>
                  <a:lnTo>
                    <a:pt x="0" y="223"/>
                  </a:lnTo>
                  <a:cubicBezTo>
                    <a:pt x="1115" y="725"/>
                    <a:pt x="2398" y="725"/>
                    <a:pt x="3513" y="2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58"/>
            <p:cNvSpPr/>
            <p:nvPr/>
          </p:nvSpPr>
          <p:spPr>
            <a:xfrm>
              <a:off x="1397919" y="2872317"/>
              <a:ext cx="131026" cy="70716"/>
            </a:xfrm>
            <a:custGeom>
              <a:avLst/>
              <a:gdLst/>
              <a:ahLst/>
              <a:cxnLst/>
              <a:rect l="l" t="t" r="r" b="b"/>
              <a:pathLst>
                <a:path w="3513" h="1896" extrusionOk="0">
                  <a:moveTo>
                    <a:pt x="3513" y="1896"/>
                  </a:moveTo>
                  <a:cubicBezTo>
                    <a:pt x="3513" y="1896"/>
                    <a:pt x="1812" y="753"/>
                    <a:pt x="0" y="892"/>
                  </a:cubicBezTo>
                  <a:lnTo>
                    <a:pt x="0" y="0"/>
                  </a:lnTo>
                  <a:lnTo>
                    <a:pt x="3513" y="18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58"/>
            <p:cNvSpPr/>
            <p:nvPr/>
          </p:nvSpPr>
          <p:spPr>
            <a:xfrm>
              <a:off x="1094325" y="2656071"/>
              <a:ext cx="526119" cy="367045"/>
            </a:xfrm>
            <a:custGeom>
              <a:avLst/>
              <a:gdLst/>
              <a:ahLst/>
              <a:cxnLst/>
              <a:rect l="l" t="t" r="r" b="b"/>
              <a:pathLst>
                <a:path w="14106" h="9841" extrusionOk="0">
                  <a:moveTo>
                    <a:pt x="14022" y="9840"/>
                  </a:moveTo>
                  <a:cubicBezTo>
                    <a:pt x="14022" y="9840"/>
                    <a:pt x="13910" y="8948"/>
                    <a:pt x="13492" y="8558"/>
                  </a:cubicBezTo>
                  <a:lnTo>
                    <a:pt x="725" y="2007"/>
                  </a:lnTo>
                  <a:lnTo>
                    <a:pt x="1" y="0"/>
                  </a:lnTo>
                  <a:lnTo>
                    <a:pt x="11123" y="2453"/>
                  </a:lnTo>
                  <a:lnTo>
                    <a:pt x="13966" y="2369"/>
                  </a:lnTo>
                  <a:lnTo>
                    <a:pt x="14106" y="2119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58"/>
            <p:cNvSpPr/>
            <p:nvPr/>
          </p:nvSpPr>
          <p:spPr>
            <a:xfrm>
              <a:off x="1548672" y="2735065"/>
              <a:ext cx="71760" cy="288049"/>
            </a:xfrm>
            <a:custGeom>
              <a:avLst/>
              <a:gdLst/>
              <a:ahLst/>
              <a:cxnLst/>
              <a:rect l="l" t="t" r="r" b="b"/>
              <a:pathLst>
                <a:path w="1924" h="7723" extrusionOk="0">
                  <a:moveTo>
                    <a:pt x="0" y="5771"/>
                  </a:moveTo>
                  <a:lnTo>
                    <a:pt x="474" y="474"/>
                  </a:lnTo>
                  <a:lnTo>
                    <a:pt x="1784" y="251"/>
                  </a:lnTo>
                  <a:lnTo>
                    <a:pt x="1924" y="1"/>
                  </a:lnTo>
                  <a:lnTo>
                    <a:pt x="1840" y="7722"/>
                  </a:lnTo>
                  <a:cubicBezTo>
                    <a:pt x="1756" y="7248"/>
                    <a:pt x="1589" y="6802"/>
                    <a:pt x="1310" y="6440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58"/>
            <p:cNvSpPr/>
            <p:nvPr/>
          </p:nvSpPr>
          <p:spPr>
            <a:xfrm>
              <a:off x="1099547" y="2657078"/>
              <a:ext cx="520897" cy="96750"/>
            </a:xfrm>
            <a:custGeom>
              <a:avLst/>
              <a:gdLst/>
              <a:ahLst/>
              <a:cxnLst/>
              <a:rect l="l" t="t" r="r" b="b"/>
              <a:pathLst>
                <a:path w="13966" h="2594" extrusionOk="0">
                  <a:moveTo>
                    <a:pt x="0" y="1"/>
                  </a:moveTo>
                  <a:lnTo>
                    <a:pt x="10955" y="2510"/>
                  </a:lnTo>
                  <a:lnTo>
                    <a:pt x="13966" y="2593"/>
                  </a:lnTo>
                  <a:lnTo>
                    <a:pt x="13966" y="2092"/>
                  </a:lnTo>
                  <a:lnTo>
                    <a:pt x="13826" y="2342"/>
                  </a:lnTo>
                  <a:lnTo>
                    <a:pt x="10983" y="24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58"/>
            <p:cNvSpPr/>
            <p:nvPr/>
          </p:nvSpPr>
          <p:spPr>
            <a:xfrm>
              <a:off x="1620393" y="2247487"/>
              <a:ext cx="61392" cy="1103111"/>
            </a:xfrm>
            <a:custGeom>
              <a:avLst/>
              <a:gdLst/>
              <a:ahLst/>
              <a:cxnLst/>
              <a:rect l="l" t="t" r="r" b="b"/>
              <a:pathLst>
                <a:path w="1646" h="29576" extrusionOk="0">
                  <a:moveTo>
                    <a:pt x="1645" y="18258"/>
                  </a:moveTo>
                  <a:cubicBezTo>
                    <a:pt x="1645" y="12042"/>
                    <a:pt x="1283" y="0"/>
                    <a:pt x="809" y="0"/>
                  </a:cubicBezTo>
                  <a:cubicBezTo>
                    <a:pt x="335" y="0"/>
                    <a:pt x="1" y="12042"/>
                    <a:pt x="1" y="18258"/>
                  </a:cubicBezTo>
                  <a:cubicBezTo>
                    <a:pt x="1" y="24502"/>
                    <a:pt x="363" y="29576"/>
                    <a:pt x="809" y="29576"/>
                  </a:cubicBezTo>
                  <a:cubicBezTo>
                    <a:pt x="1283" y="29576"/>
                    <a:pt x="1645" y="24502"/>
                    <a:pt x="1645" y="18258"/>
                  </a:cubicBez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58"/>
            <p:cNvSpPr/>
            <p:nvPr/>
          </p:nvSpPr>
          <p:spPr>
            <a:xfrm>
              <a:off x="1806503" y="3173785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223" y="363"/>
                  </a:moveTo>
                  <a:cubicBezTo>
                    <a:pt x="223" y="168"/>
                    <a:pt x="168" y="1"/>
                    <a:pt x="112" y="1"/>
                  </a:cubicBezTo>
                  <a:lnTo>
                    <a:pt x="84" y="1"/>
                  </a:lnTo>
                  <a:cubicBezTo>
                    <a:pt x="0" y="224"/>
                    <a:pt x="0" y="475"/>
                    <a:pt x="84" y="670"/>
                  </a:cubicBezTo>
                  <a:lnTo>
                    <a:pt x="112" y="670"/>
                  </a:lnTo>
                  <a:cubicBezTo>
                    <a:pt x="195" y="698"/>
                    <a:pt x="223" y="558"/>
                    <a:pt x="223" y="363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58"/>
            <p:cNvSpPr/>
            <p:nvPr/>
          </p:nvSpPr>
          <p:spPr>
            <a:xfrm>
              <a:off x="1806503" y="3173785"/>
              <a:ext cx="7310" cy="24989"/>
            </a:xfrm>
            <a:custGeom>
              <a:avLst/>
              <a:gdLst/>
              <a:ahLst/>
              <a:cxnLst/>
              <a:rect l="l" t="t" r="r" b="b"/>
              <a:pathLst>
                <a:path w="196" h="670" extrusionOk="0">
                  <a:moveTo>
                    <a:pt x="168" y="363"/>
                  </a:moveTo>
                  <a:cubicBezTo>
                    <a:pt x="195" y="224"/>
                    <a:pt x="168" y="112"/>
                    <a:pt x="84" y="1"/>
                  </a:cubicBezTo>
                  <a:cubicBezTo>
                    <a:pt x="0" y="224"/>
                    <a:pt x="0" y="475"/>
                    <a:pt x="84" y="670"/>
                  </a:cubicBezTo>
                  <a:cubicBezTo>
                    <a:pt x="168" y="586"/>
                    <a:pt x="195" y="475"/>
                    <a:pt x="168" y="363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58"/>
            <p:cNvSpPr/>
            <p:nvPr/>
          </p:nvSpPr>
          <p:spPr>
            <a:xfrm>
              <a:off x="1805459" y="3114558"/>
              <a:ext cx="8355" cy="25996"/>
            </a:xfrm>
            <a:custGeom>
              <a:avLst/>
              <a:gdLst/>
              <a:ahLst/>
              <a:cxnLst/>
              <a:rect l="l" t="t" r="r" b="b"/>
              <a:pathLst>
                <a:path w="224" h="697" extrusionOk="0">
                  <a:moveTo>
                    <a:pt x="223" y="362"/>
                  </a:moveTo>
                  <a:cubicBezTo>
                    <a:pt x="223" y="167"/>
                    <a:pt x="168" y="0"/>
                    <a:pt x="112" y="0"/>
                  </a:cubicBezTo>
                  <a:lnTo>
                    <a:pt x="112" y="0"/>
                  </a:lnTo>
                  <a:cubicBezTo>
                    <a:pt x="28" y="112"/>
                    <a:pt x="0" y="223"/>
                    <a:pt x="28" y="362"/>
                  </a:cubicBezTo>
                  <a:cubicBezTo>
                    <a:pt x="0" y="474"/>
                    <a:pt x="28" y="613"/>
                    <a:pt x="112" y="697"/>
                  </a:cubicBezTo>
                  <a:cubicBezTo>
                    <a:pt x="112" y="697"/>
                    <a:pt x="112" y="697"/>
                    <a:pt x="140" y="697"/>
                  </a:cubicBezTo>
                  <a:cubicBezTo>
                    <a:pt x="196" y="697"/>
                    <a:pt x="223" y="558"/>
                    <a:pt x="223" y="362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58"/>
            <p:cNvSpPr/>
            <p:nvPr/>
          </p:nvSpPr>
          <p:spPr>
            <a:xfrm>
              <a:off x="1805459" y="3114558"/>
              <a:ext cx="7310" cy="25996"/>
            </a:xfrm>
            <a:custGeom>
              <a:avLst/>
              <a:gdLst/>
              <a:ahLst/>
              <a:cxnLst/>
              <a:rect l="l" t="t" r="r" b="b"/>
              <a:pathLst>
                <a:path w="196" h="697" extrusionOk="0">
                  <a:moveTo>
                    <a:pt x="196" y="362"/>
                  </a:moveTo>
                  <a:cubicBezTo>
                    <a:pt x="196" y="223"/>
                    <a:pt x="168" y="112"/>
                    <a:pt x="112" y="0"/>
                  </a:cubicBezTo>
                  <a:cubicBezTo>
                    <a:pt x="28" y="112"/>
                    <a:pt x="0" y="223"/>
                    <a:pt x="28" y="362"/>
                  </a:cubicBezTo>
                  <a:cubicBezTo>
                    <a:pt x="0" y="474"/>
                    <a:pt x="28" y="613"/>
                    <a:pt x="112" y="697"/>
                  </a:cubicBezTo>
                  <a:cubicBezTo>
                    <a:pt x="168" y="613"/>
                    <a:pt x="196" y="474"/>
                    <a:pt x="196" y="362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58"/>
            <p:cNvSpPr/>
            <p:nvPr/>
          </p:nvSpPr>
          <p:spPr>
            <a:xfrm>
              <a:off x="1805459" y="3055294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196" y="363"/>
                  </a:moveTo>
                  <a:cubicBezTo>
                    <a:pt x="196" y="167"/>
                    <a:pt x="168" y="0"/>
                    <a:pt x="112" y="0"/>
                  </a:cubicBezTo>
                  <a:lnTo>
                    <a:pt x="84" y="0"/>
                  </a:lnTo>
                  <a:cubicBezTo>
                    <a:pt x="28" y="112"/>
                    <a:pt x="0" y="251"/>
                    <a:pt x="0" y="363"/>
                  </a:cubicBezTo>
                  <a:cubicBezTo>
                    <a:pt x="0" y="474"/>
                    <a:pt x="28" y="613"/>
                    <a:pt x="84" y="697"/>
                  </a:cubicBezTo>
                  <a:cubicBezTo>
                    <a:pt x="84" y="697"/>
                    <a:pt x="112" y="697"/>
                    <a:pt x="112" y="697"/>
                  </a:cubicBezTo>
                  <a:cubicBezTo>
                    <a:pt x="168" y="697"/>
                    <a:pt x="223" y="558"/>
                    <a:pt x="196" y="363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58"/>
            <p:cNvSpPr/>
            <p:nvPr/>
          </p:nvSpPr>
          <p:spPr>
            <a:xfrm>
              <a:off x="1805459" y="3055294"/>
              <a:ext cx="6266" cy="26034"/>
            </a:xfrm>
            <a:custGeom>
              <a:avLst/>
              <a:gdLst/>
              <a:ahLst/>
              <a:cxnLst/>
              <a:rect l="l" t="t" r="r" b="b"/>
              <a:pathLst>
                <a:path w="168" h="698" extrusionOk="0">
                  <a:moveTo>
                    <a:pt x="168" y="363"/>
                  </a:moveTo>
                  <a:cubicBezTo>
                    <a:pt x="168" y="223"/>
                    <a:pt x="140" y="112"/>
                    <a:pt x="84" y="0"/>
                  </a:cubicBezTo>
                  <a:cubicBezTo>
                    <a:pt x="28" y="112"/>
                    <a:pt x="0" y="251"/>
                    <a:pt x="0" y="363"/>
                  </a:cubicBezTo>
                  <a:cubicBezTo>
                    <a:pt x="0" y="474"/>
                    <a:pt x="28" y="613"/>
                    <a:pt x="84" y="697"/>
                  </a:cubicBezTo>
                  <a:cubicBezTo>
                    <a:pt x="140" y="613"/>
                    <a:pt x="168" y="474"/>
                    <a:pt x="168" y="363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58"/>
            <p:cNvSpPr/>
            <p:nvPr/>
          </p:nvSpPr>
          <p:spPr>
            <a:xfrm>
              <a:off x="1803370" y="2996030"/>
              <a:ext cx="9399" cy="26034"/>
            </a:xfrm>
            <a:custGeom>
              <a:avLst/>
              <a:gdLst/>
              <a:ahLst/>
              <a:cxnLst/>
              <a:rect l="l" t="t" r="r" b="b"/>
              <a:pathLst>
                <a:path w="252" h="698" extrusionOk="0">
                  <a:moveTo>
                    <a:pt x="252" y="363"/>
                  </a:moveTo>
                  <a:cubicBezTo>
                    <a:pt x="252" y="168"/>
                    <a:pt x="196" y="0"/>
                    <a:pt x="140" y="0"/>
                  </a:cubicBezTo>
                  <a:lnTo>
                    <a:pt x="112" y="0"/>
                  </a:lnTo>
                  <a:cubicBezTo>
                    <a:pt x="1" y="223"/>
                    <a:pt x="1" y="474"/>
                    <a:pt x="112" y="697"/>
                  </a:cubicBezTo>
                  <a:lnTo>
                    <a:pt x="140" y="697"/>
                  </a:lnTo>
                  <a:cubicBezTo>
                    <a:pt x="196" y="697"/>
                    <a:pt x="252" y="558"/>
                    <a:pt x="252" y="363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58"/>
            <p:cNvSpPr/>
            <p:nvPr/>
          </p:nvSpPr>
          <p:spPr>
            <a:xfrm>
              <a:off x="1803370" y="2996030"/>
              <a:ext cx="7310" cy="26034"/>
            </a:xfrm>
            <a:custGeom>
              <a:avLst/>
              <a:gdLst/>
              <a:ahLst/>
              <a:cxnLst/>
              <a:rect l="l" t="t" r="r" b="b"/>
              <a:pathLst>
                <a:path w="196" h="698" extrusionOk="0">
                  <a:moveTo>
                    <a:pt x="196" y="363"/>
                  </a:moveTo>
                  <a:cubicBezTo>
                    <a:pt x="196" y="223"/>
                    <a:pt x="168" y="112"/>
                    <a:pt x="112" y="0"/>
                  </a:cubicBezTo>
                  <a:cubicBezTo>
                    <a:pt x="1" y="223"/>
                    <a:pt x="1" y="474"/>
                    <a:pt x="112" y="697"/>
                  </a:cubicBezTo>
                  <a:cubicBezTo>
                    <a:pt x="168" y="586"/>
                    <a:pt x="196" y="474"/>
                    <a:pt x="196" y="363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58"/>
            <p:cNvSpPr/>
            <p:nvPr/>
          </p:nvSpPr>
          <p:spPr>
            <a:xfrm>
              <a:off x="1803370" y="2936765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224" y="363"/>
                  </a:moveTo>
                  <a:cubicBezTo>
                    <a:pt x="224" y="168"/>
                    <a:pt x="168" y="0"/>
                    <a:pt x="112" y="0"/>
                  </a:cubicBezTo>
                  <a:lnTo>
                    <a:pt x="84" y="0"/>
                  </a:lnTo>
                  <a:cubicBezTo>
                    <a:pt x="29" y="112"/>
                    <a:pt x="1" y="251"/>
                    <a:pt x="29" y="363"/>
                  </a:cubicBezTo>
                  <a:cubicBezTo>
                    <a:pt x="1" y="474"/>
                    <a:pt x="29" y="614"/>
                    <a:pt x="112" y="697"/>
                  </a:cubicBezTo>
                  <a:cubicBezTo>
                    <a:pt x="112" y="697"/>
                    <a:pt x="112" y="697"/>
                    <a:pt x="112" y="697"/>
                  </a:cubicBezTo>
                  <a:cubicBezTo>
                    <a:pt x="168" y="697"/>
                    <a:pt x="224" y="558"/>
                    <a:pt x="224" y="363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58"/>
            <p:cNvSpPr/>
            <p:nvPr/>
          </p:nvSpPr>
          <p:spPr>
            <a:xfrm>
              <a:off x="1803370" y="2936765"/>
              <a:ext cx="7310" cy="26034"/>
            </a:xfrm>
            <a:custGeom>
              <a:avLst/>
              <a:gdLst/>
              <a:ahLst/>
              <a:cxnLst/>
              <a:rect l="l" t="t" r="r" b="b"/>
              <a:pathLst>
                <a:path w="196" h="698" extrusionOk="0">
                  <a:moveTo>
                    <a:pt x="168" y="363"/>
                  </a:moveTo>
                  <a:cubicBezTo>
                    <a:pt x="196" y="223"/>
                    <a:pt x="168" y="112"/>
                    <a:pt x="84" y="0"/>
                  </a:cubicBezTo>
                  <a:cubicBezTo>
                    <a:pt x="29" y="112"/>
                    <a:pt x="1" y="251"/>
                    <a:pt x="29" y="363"/>
                  </a:cubicBezTo>
                  <a:cubicBezTo>
                    <a:pt x="1" y="474"/>
                    <a:pt x="29" y="614"/>
                    <a:pt x="112" y="697"/>
                  </a:cubicBezTo>
                  <a:cubicBezTo>
                    <a:pt x="168" y="614"/>
                    <a:pt x="196" y="474"/>
                    <a:pt x="168" y="363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58"/>
            <p:cNvSpPr/>
            <p:nvPr/>
          </p:nvSpPr>
          <p:spPr>
            <a:xfrm>
              <a:off x="1802326" y="2877501"/>
              <a:ext cx="8355" cy="27078"/>
            </a:xfrm>
            <a:custGeom>
              <a:avLst/>
              <a:gdLst/>
              <a:ahLst/>
              <a:cxnLst/>
              <a:rect l="l" t="t" r="r" b="b"/>
              <a:pathLst>
                <a:path w="224" h="726" extrusionOk="0">
                  <a:moveTo>
                    <a:pt x="224" y="363"/>
                  </a:moveTo>
                  <a:cubicBezTo>
                    <a:pt x="224" y="168"/>
                    <a:pt x="168" y="28"/>
                    <a:pt x="112" y="28"/>
                  </a:cubicBezTo>
                  <a:cubicBezTo>
                    <a:pt x="112" y="1"/>
                    <a:pt x="112" y="1"/>
                    <a:pt x="112" y="28"/>
                  </a:cubicBezTo>
                  <a:cubicBezTo>
                    <a:pt x="29" y="112"/>
                    <a:pt x="1" y="251"/>
                    <a:pt x="29" y="363"/>
                  </a:cubicBezTo>
                  <a:cubicBezTo>
                    <a:pt x="1" y="474"/>
                    <a:pt x="29" y="614"/>
                    <a:pt x="112" y="725"/>
                  </a:cubicBezTo>
                  <a:cubicBezTo>
                    <a:pt x="112" y="725"/>
                    <a:pt x="112" y="725"/>
                    <a:pt x="140" y="725"/>
                  </a:cubicBezTo>
                  <a:cubicBezTo>
                    <a:pt x="196" y="697"/>
                    <a:pt x="224" y="558"/>
                    <a:pt x="224" y="363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58"/>
            <p:cNvSpPr/>
            <p:nvPr/>
          </p:nvSpPr>
          <p:spPr>
            <a:xfrm>
              <a:off x="1802326" y="2878545"/>
              <a:ext cx="7310" cy="26034"/>
            </a:xfrm>
            <a:custGeom>
              <a:avLst/>
              <a:gdLst/>
              <a:ahLst/>
              <a:cxnLst/>
              <a:rect l="l" t="t" r="r" b="b"/>
              <a:pathLst>
                <a:path w="196" h="698" extrusionOk="0">
                  <a:moveTo>
                    <a:pt x="196" y="335"/>
                  </a:moveTo>
                  <a:cubicBezTo>
                    <a:pt x="196" y="223"/>
                    <a:pt x="168" y="84"/>
                    <a:pt x="112" y="0"/>
                  </a:cubicBezTo>
                  <a:cubicBezTo>
                    <a:pt x="29" y="84"/>
                    <a:pt x="1" y="223"/>
                    <a:pt x="29" y="335"/>
                  </a:cubicBezTo>
                  <a:cubicBezTo>
                    <a:pt x="1" y="446"/>
                    <a:pt x="29" y="586"/>
                    <a:pt x="112" y="697"/>
                  </a:cubicBezTo>
                  <a:cubicBezTo>
                    <a:pt x="168" y="586"/>
                    <a:pt x="196" y="446"/>
                    <a:pt x="196" y="335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58"/>
            <p:cNvSpPr/>
            <p:nvPr/>
          </p:nvSpPr>
          <p:spPr>
            <a:xfrm>
              <a:off x="1801282" y="2818237"/>
              <a:ext cx="9399" cy="27078"/>
            </a:xfrm>
            <a:custGeom>
              <a:avLst/>
              <a:gdLst/>
              <a:ahLst/>
              <a:cxnLst/>
              <a:rect l="l" t="t" r="r" b="b"/>
              <a:pathLst>
                <a:path w="252" h="726" extrusionOk="0">
                  <a:moveTo>
                    <a:pt x="224" y="363"/>
                  </a:moveTo>
                  <a:cubicBezTo>
                    <a:pt x="224" y="168"/>
                    <a:pt x="196" y="29"/>
                    <a:pt x="140" y="29"/>
                  </a:cubicBezTo>
                  <a:cubicBezTo>
                    <a:pt x="112" y="1"/>
                    <a:pt x="112" y="1"/>
                    <a:pt x="112" y="29"/>
                  </a:cubicBezTo>
                  <a:cubicBezTo>
                    <a:pt x="29" y="112"/>
                    <a:pt x="1" y="252"/>
                    <a:pt x="29" y="363"/>
                  </a:cubicBezTo>
                  <a:cubicBezTo>
                    <a:pt x="29" y="475"/>
                    <a:pt x="57" y="614"/>
                    <a:pt x="112" y="725"/>
                  </a:cubicBezTo>
                  <a:lnTo>
                    <a:pt x="140" y="725"/>
                  </a:lnTo>
                  <a:cubicBezTo>
                    <a:pt x="196" y="698"/>
                    <a:pt x="252" y="558"/>
                    <a:pt x="224" y="363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58"/>
            <p:cNvSpPr/>
            <p:nvPr/>
          </p:nvSpPr>
          <p:spPr>
            <a:xfrm>
              <a:off x="1801282" y="2819281"/>
              <a:ext cx="7348" cy="26034"/>
            </a:xfrm>
            <a:custGeom>
              <a:avLst/>
              <a:gdLst/>
              <a:ahLst/>
              <a:cxnLst/>
              <a:rect l="l" t="t" r="r" b="b"/>
              <a:pathLst>
                <a:path w="197" h="698" extrusionOk="0">
                  <a:moveTo>
                    <a:pt x="196" y="335"/>
                  </a:moveTo>
                  <a:cubicBezTo>
                    <a:pt x="196" y="224"/>
                    <a:pt x="168" y="84"/>
                    <a:pt x="112" y="1"/>
                  </a:cubicBezTo>
                  <a:cubicBezTo>
                    <a:pt x="29" y="84"/>
                    <a:pt x="1" y="224"/>
                    <a:pt x="29" y="335"/>
                  </a:cubicBezTo>
                  <a:cubicBezTo>
                    <a:pt x="29" y="447"/>
                    <a:pt x="57" y="586"/>
                    <a:pt x="112" y="697"/>
                  </a:cubicBezTo>
                  <a:cubicBezTo>
                    <a:pt x="168" y="586"/>
                    <a:pt x="196" y="447"/>
                    <a:pt x="196" y="335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58"/>
            <p:cNvSpPr/>
            <p:nvPr/>
          </p:nvSpPr>
          <p:spPr>
            <a:xfrm>
              <a:off x="1801282" y="2760017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224" y="335"/>
                  </a:moveTo>
                  <a:cubicBezTo>
                    <a:pt x="224" y="140"/>
                    <a:pt x="168" y="1"/>
                    <a:pt x="112" y="1"/>
                  </a:cubicBezTo>
                  <a:lnTo>
                    <a:pt x="85" y="1"/>
                  </a:lnTo>
                  <a:cubicBezTo>
                    <a:pt x="29" y="84"/>
                    <a:pt x="1" y="224"/>
                    <a:pt x="1" y="335"/>
                  </a:cubicBezTo>
                  <a:cubicBezTo>
                    <a:pt x="1" y="447"/>
                    <a:pt x="29" y="586"/>
                    <a:pt x="85" y="697"/>
                  </a:cubicBezTo>
                  <a:cubicBezTo>
                    <a:pt x="112" y="697"/>
                    <a:pt x="112" y="697"/>
                    <a:pt x="112" y="697"/>
                  </a:cubicBezTo>
                  <a:cubicBezTo>
                    <a:pt x="168" y="670"/>
                    <a:pt x="224" y="530"/>
                    <a:pt x="224" y="335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58"/>
            <p:cNvSpPr/>
            <p:nvPr/>
          </p:nvSpPr>
          <p:spPr>
            <a:xfrm>
              <a:off x="1801282" y="2760017"/>
              <a:ext cx="7348" cy="26034"/>
            </a:xfrm>
            <a:custGeom>
              <a:avLst/>
              <a:gdLst/>
              <a:ahLst/>
              <a:cxnLst/>
              <a:rect l="l" t="t" r="r" b="b"/>
              <a:pathLst>
                <a:path w="197" h="698" extrusionOk="0">
                  <a:moveTo>
                    <a:pt x="168" y="335"/>
                  </a:moveTo>
                  <a:cubicBezTo>
                    <a:pt x="168" y="224"/>
                    <a:pt x="140" y="84"/>
                    <a:pt x="85" y="1"/>
                  </a:cubicBezTo>
                  <a:cubicBezTo>
                    <a:pt x="29" y="84"/>
                    <a:pt x="1" y="224"/>
                    <a:pt x="1" y="335"/>
                  </a:cubicBezTo>
                  <a:cubicBezTo>
                    <a:pt x="1" y="447"/>
                    <a:pt x="29" y="586"/>
                    <a:pt x="85" y="697"/>
                  </a:cubicBezTo>
                  <a:cubicBezTo>
                    <a:pt x="168" y="586"/>
                    <a:pt x="196" y="447"/>
                    <a:pt x="168" y="335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58"/>
            <p:cNvSpPr/>
            <p:nvPr/>
          </p:nvSpPr>
          <p:spPr>
            <a:xfrm>
              <a:off x="1800275" y="2699708"/>
              <a:ext cx="8355" cy="27078"/>
            </a:xfrm>
            <a:custGeom>
              <a:avLst/>
              <a:gdLst/>
              <a:ahLst/>
              <a:cxnLst/>
              <a:rect l="l" t="t" r="r" b="b"/>
              <a:pathLst>
                <a:path w="224" h="726" extrusionOk="0">
                  <a:moveTo>
                    <a:pt x="223" y="363"/>
                  </a:moveTo>
                  <a:cubicBezTo>
                    <a:pt x="223" y="168"/>
                    <a:pt x="167" y="29"/>
                    <a:pt x="112" y="29"/>
                  </a:cubicBezTo>
                  <a:cubicBezTo>
                    <a:pt x="112" y="1"/>
                    <a:pt x="84" y="1"/>
                    <a:pt x="84" y="29"/>
                  </a:cubicBezTo>
                  <a:cubicBezTo>
                    <a:pt x="28" y="112"/>
                    <a:pt x="0" y="252"/>
                    <a:pt x="28" y="363"/>
                  </a:cubicBezTo>
                  <a:cubicBezTo>
                    <a:pt x="0" y="475"/>
                    <a:pt x="28" y="614"/>
                    <a:pt x="112" y="726"/>
                  </a:cubicBezTo>
                  <a:cubicBezTo>
                    <a:pt x="112" y="726"/>
                    <a:pt x="112" y="726"/>
                    <a:pt x="112" y="726"/>
                  </a:cubicBezTo>
                  <a:cubicBezTo>
                    <a:pt x="167" y="726"/>
                    <a:pt x="223" y="558"/>
                    <a:pt x="223" y="363"/>
                  </a:cubicBez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58"/>
            <p:cNvSpPr/>
            <p:nvPr/>
          </p:nvSpPr>
          <p:spPr>
            <a:xfrm>
              <a:off x="1800275" y="2700752"/>
              <a:ext cx="7310" cy="26034"/>
            </a:xfrm>
            <a:custGeom>
              <a:avLst/>
              <a:gdLst/>
              <a:ahLst/>
              <a:cxnLst/>
              <a:rect l="l" t="t" r="r" b="b"/>
              <a:pathLst>
                <a:path w="196" h="698" extrusionOk="0">
                  <a:moveTo>
                    <a:pt x="167" y="335"/>
                  </a:moveTo>
                  <a:cubicBezTo>
                    <a:pt x="195" y="224"/>
                    <a:pt x="167" y="84"/>
                    <a:pt x="84" y="1"/>
                  </a:cubicBezTo>
                  <a:cubicBezTo>
                    <a:pt x="28" y="84"/>
                    <a:pt x="0" y="224"/>
                    <a:pt x="28" y="335"/>
                  </a:cubicBezTo>
                  <a:cubicBezTo>
                    <a:pt x="0" y="447"/>
                    <a:pt x="28" y="586"/>
                    <a:pt x="112" y="698"/>
                  </a:cubicBezTo>
                  <a:cubicBezTo>
                    <a:pt x="167" y="586"/>
                    <a:pt x="195" y="447"/>
                    <a:pt x="167" y="335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58"/>
            <p:cNvSpPr/>
            <p:nvPr/>
          </p:nvSpPr>
          <p:spPr>
            <a:xfrm>
              <a:off x="1619349" y="3173785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1" y="363"/>
                  </a:moveTo>
                  <a:cubicBezTo>
                    <a:pt x="1" y="168"/>
                    <a:pt x="56" y="1"/>
                    <a:pt x="112" y="1"/>
                  </a:cubicBezTo>
                  <a:lnTo>
                    <a:pt x="140" y="1"/>
                  </a:lnTo>
                  <a:cubicBezTo>
                    <a:pt x="224" y="224"/>
                    <a:pt x="224" y="475"/>
                    <a:pt x="140" y="670"/>
                  </a:cubicBezTo>
                  <a:lnTo>
                    <a:pt x="112" y="670"/>
                  </a:lnTo>
                  <a:cubicBezTo>
                    <a:pt x="29" y="698"/>
                    <a:pt x="1" y="558"/>
                    <a:pt x="1" y="363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58"/>
            <p:cNvSpPr/>
            <p:nvPr/>
          </p:nvSpPr>
          <p:spPr>
            <a:xfrm>
              <a:off x="1620393" y="3173785"/>
              <a:ext cx="7310" cy="24989"/>
            </a:xfrm>
            <a:custGeom>
              <a:avLst/>
              <a:gdLst/>
              <a:ahLst/>
              <a:cxnLst/>
              <a:rect l="l" t="t" r="r" b="b"/>
              <a:pathLst>
                <a:path w="196" h="670" extrusionOk="0">
                  <a:moveTo>
                    <a:pt x="28" y="363"/>
                  </a:moveTo>
                  <a:cubicBezTo>
                    <a:pt x="1" y="224"/>
                    <a:pt x="28" y="112"/>
                    <a:pt x="112" y="1"/>
                  </a:cubicBezTo>
                  <a:cubicBezTo>
                    <a:pt x="196" y="224"/>
                    <a:pt x="196" y="475"/>
                    <a:pt x="112" y="670"/>
                  </a:cubicBezTo>
                  <a:cubicBezTo>
                    <a:pt x="28" y="586"/>
                    <a:pt x="1" y="475"/>
                    <a:pt x="28" y="363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58"/>
            <p:cNvSpPr/>
            <p:nvPr/>
          </p:nvSpPr>
          <p:spPr>
            <a:xfrm>
              <a:off x="1620393" y="3114558"/>
              <a:ext cx="8355" cy="25996"/>
            </a:xfrm>
            <a:custGeom>
              <a:avLst/>
              <a:gdLst/>
              <a:ahLst/>
              <a:cxnLst/>
              <a:rect l="l" t="t" r="r" b="b"/>
              <a:pathLst>
                <a:path w="224" h="697" extrusionOk="0">
                  <a:moveTo>
                    <a:pt x="1" y="362"/>
                  </a:moveTo>
                  <a:cubicBezTo>
                    <a:pt x="1" y="167"/>
                    <a:pt x="28" y="0"/>
                    <a:pt x="84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96" y="112"/>
                    <a:pt x="224" y="223"/>
                    <a:pt x="196" y="362"/>
                  </a:cubicBezTo>
                  <a:cubicBezTo>
                    <a:pt x="196" y="474"/>
                    <a:pt x="168" y="613"/>
                    <a:pt x="112" y="697"/>
                  </a:cubicBezTo>
                  <a:lnTo>
                    <a:pt x="84" y="697"/>
                  </a:lnTo>
                  <a:cubicBezTo>
                    <a:pt x="28" y="697"/>
                    <a:pt x="1" y="558"/>
                    <a:pt x="1" y="362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58"/>
            <p:cNvSpPr/>
            <p:nvPr/>
          </p:nvSpPr>
          <p:spPr>
            <a:xfrm>
              <a:off x="1621438" y="3114558"/>
              <a:ext cx="7310" cy="25996"/>
            </a:xfrm>
            <a:custGeom>
              <a:avLst/>
              <a:gdLst/>
              <a:ahLst/>
              <a:cxnLst/>
              <a:rect l="l" t="t" r="r" b="b"/>
              <a:pathLst>
                <a:path w="196" h="697" extrusionOk="0">
                  <a:moveTo>
                    <a:pt x="0" y="362"/>
                  </a:moveTo>
                  <a:cubicBezTo>
                    <a:pt x="0" y="223"/>
                    <a:pt x="28" y="112"/>
                    <a:pt x="84" y="0"/>
                  </a:cubicBezTo>
                  <a:cubicBezTo>
                    <a:pt x="168" y="112"/>
                    <a:pt x="196" y="223"/>
                    <a:pt x="168" y="362"/>
                  </a:cubicBezTo>
                  <a:cubicBezTo>
                    <a:pt x="168" y="474"/>
                    <a:pt x="140" y="613"/>
                    <a:pt x="84" y="697"/>
                  </a:cubicBezTo>
                  <a:cubicBezTo>
                    <a:pt x="28" y="613"/>
                    <a:pt x="0" y="474"/>
                    <a:pt x="0" y="362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58"/>
            <p:cNvSpPr/>
            <p:nvPr/>
          </p:nvSpPr>
          <p:spPr>
            <a:xfrm>
              <a:off x="1620393" y="3055294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1" y="363"/>
                  </a:moveTo>
                  <a:cubicBezTo>
                    <a:pt x="1" y="167"/>
                    <a:pt x="56" y="0"/>
                    <a:pt x="112" y="0"/>
                  </a:cubicBezTo>
                  <a:cubicBezTo>
                    <a:pt x="112" y="0"/>
                    <a:pt x="140" y="0"/>
                    <a:pt x="140" y="0"/>
                  </a:cubicBezTo>
                  <a:cubicBezTo>
                    <a:pt x="196" y="112"/>
                    <a:pt x="224" y="251"/>
                    <a:pt x="224" y="363"/>
                  </a:cubicBezTo>
                  <a:cubicBezTo>
                    <a:pt x="224" y="474"/>
                    <a:pt x="196" y="613"/>
                    <a:pt x="140" y="697"/>
                  </a:cubicBezTo>
                  <a:cubicBezTo>
                    <a:pt x="112" y="697"/>
                    <a:pt x="112" y="697"/>
                    <a:pt x="112" y="697"/>
                  </a:cubicBezTo>
                  <a:cubicBezTo>
                    <a:pt x="56" y="697"/>
                    <a:pt x="1" y="558"/>
                    <a:pt x="1" y="363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58"/>
            <p:cNvSpPr/>
            <p:nvPr/>
          </p:nvSpPr>
          <p:spPr>
            <a:xfrm>
              <a:off x="1621438" y="3055294"/>
              <a:ext cx="7310" cy="26034"/>
            </a:xfrm>
            <a:custGeom>
              <a:avLst/>
              <a:gdLst/>
              <a:ahLst/>
              <a:cxnLst/>
              <a:rect l="l" t="t" r="r" b="b"/>
              <a:pathLst>
                <a:path w="196" h="698" extrusionOk="0">
                  <a:moveTo>
                    <a:pt x="28" y="363"/>
                  </a:moveTo>
                  <a:cubicBezTo>
                    <a:pt x="28" y="223"/>
                    <a:pt x="56" y="112"/>
                    <a:pt x="112" y="0"/>
                  </a:cubicBezTo>
                  <a:cubicBezTo>
                    <a:pt x="168" y="112"/>
                    <a:pt x="196" y="251"/>
                    <a:pt x="196" y="363"/>
                  </a:cubicBezTo>
                  <a:cubicBezTo>
                    <a:pt x="196" y="474"/>
                    <a:pt x="168" y="613"/>
                    <a:pt x="112" y="697"/>
                  </a:cubicBezTo>
                  <a:cubicBezTo>
                    <a:pt x="28" y="613"/>
                    <a:pt x="0" y="474"/>
                    <a:pt x="28" y="363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58"/>
            <p:cNvSpPr/>
            <p:nvPr/>
          </p:nvSpPr>
          <p:spPr>
            <a:xfrm>
              <a:off x="1621438" y="2996030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0" y="363"/>
                  </a:moveTo>
                  <a:cubicBezTo>
                    <a:pt x="0" y="168"/>
                    <a:pt x="56" y="0"/>
                    <a:pt x="112" y="0"/>
                  </a:cubicBezTo>
                  <a:lnTo>
                    <a:pt x="140" y="0"/>
                  </a:lnTo>
                  <a:cubicBezTo>
                    <a:pt x="196" y="112"/>
                    <a:pt x="223" y="251"/>
                    <a:pt x="196" y="363"/>
                  </a:cubicBezTo>
                  <a:cubicBezTo>
                    <a:pt x="223" y="474"/>
                    <a:pt x="196" y="614"/>
                    <a:pt x="112" y="697"/>
                  </a:cubicBezTo>
                  <a:lnTo>
                    <a:pt x="112" y="697"/>
                  </a:lnTo>
                  <a:cubicBezTo>
                    <a:pt x="56" y="697"/>
                    <a:pt x="0" y="558"/>
                    <a:pt x="0" y="363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58"/>
            <p:cNvSpPr/>
            <p:nvPr/>
          </p:nvSpPr>
          <p:spPr>
            <a:xfrm>
              <a:off x="1623526" y="2996030"/>
              <a:ext cx="6266" cy="26034"/>
            </a:xfrm>
            <a:custGeom>
              <a:avLst/>
              <a:gdLst/>
              <a:ahLst/>
              <a:cxnLst/>
              <a:rect l="l" t="t" r="r" b="b"/>
              <a:pathLst>
                <a:path w="168" h="698" extrusionOk="0">
                  <a:moveTo>
                    <a:pt x="0" y="363"/>
                  </a:moveTo>
                  <a:cubicBezTo>
                    <a:pt x="0" y="223"/>
                    <a:pt x="28" y="112"/>
                    <a:pt x="84" y="0"/>
                  </a:cubicBezTo>
                  <a:cubicBezTo>
                    <a:pt x="140" y="112"/>
                    <a:pt x="167" y="251"/>
                    <a:pt x="167" y="363"/>
                  </a:cubicBezTo>
                  <a:cubicBezTo>
                    <a:pt x="167" y="474"/>
                    <a:pt x="140" y="614"/>
                    <a:pt x="84" y="697"/>
                  </a:cubicBezTo>
                  <a:cubicBezTo>
                    <a:pt x="0" y="614"/>
                    <a:pt x="0" y="474"/>
                    <a:pt x="0" y="363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58"/>
            <p:cNvSpPr/>
            <p:nvPr/>
          </p:nvSpPr>
          <p:spPr>
            <a:xfrm>
              <a:off x="1622482" y="2936765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0" y="363"/>
                  </a:moveTo>
                  <a:cubicBezTo>
                    <a:pt x="0" y="168"/>
                    <a:pt x="56" y="0"/>
                    <a:pt x="112" y="0"/>
                  </a:cubicBezTo>
                  <a:lnTo>
                    <a:pt x="140" y="0"/>
                  </a:lnTo>
                  <a:cubicBezTo>
                    <a:pt x="195" y="112"/>
                    <a:pt x="223" y="251"/>
                    <a:pt x="195" y="363"/>
                  </a:cubicBezTo>
                  <a:cubicBezTo>
                    <a:pt x="223" y="474"/>
                    <a:pt x="195" y="614"/>
                    <a:pt x="112" y="697"/>
                  </a:cubicBezTo>
                  <a:cubicBezTo>
                    <a:pt x="112" y="697"/>
                    <a:pt x="112" y="697"/>
                    <a:pt x="84" y="697"/>
                  </a:cubicBezTo>
                  <a:cubicBezTo>
                    <a:pt x="28" y="697"/>
                    <a:pt x="0" y="558"/>
                    <a:pt x="0" y="363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58"/>
            <p:cNvSpPr/>
            <p:nvPr/>
          </p:nvSpPr>
          <p:spPr>
            <a:xfrm>
              <a:off x="1622482" y="2936765"/>
              <a:ext cx="7310" cy="26034"/>
            </a:xfrm>
            <a:custGeom>
              <a:avLst/>
              <a:gdLst/>
              <a:ahLst/>
              <a:cxnLst/>
              <a:rect l="l" t="t" r="r" b="b"/>
              <a:pathLst>
                <a:path w="196" h="698" extrusionOk="0">
                  <a:moveTo>
                    <a:pt x="28" y="363"/>
                  </a:moveTo>
                  <a:cubicBezTo>
                    <a:pt x="28" y="223"/>
                    <a:pt x="56" y="112"/>
                    <a:pt x="112" y="0"/>
                  </a:cubicBezTo>
                  <a:cubicBezTo>
                    <a:pt x="168" y="112"/>
                    <a:pt x="195" y="251"/>
                    <a:pt x="195" y="363"/>
                  </a:cubicBezTo>
                  <a:cubicBezTo>
                    <a:pt x="195" y="474"/>
                    <a:pt x="168" y="614"/>
                    <a:pt x="112" y="697"/>
                  </a:cubicBezTo>
                  <a:cubicBezTo>
                    <a:pt x="28" y="614"/>
                    <a:pt x="0" y="474"/>
                    <a:pt x="28" y="363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58"/>
            <p:cNvSpPr/>
            <p:nvPr/>
          </p:nvSpPr>
          <p:spPr>
            <a:xfrm>
              <a:off x="1623526" y="2878545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0" y="335"/>
                  </a:moveTo>
                  <a:cubicBezTo>
                    <a:pt x="0" y="140"/>
                    <a:pt x="56" y="0"/>
                    <a:pt x="112" y="0"/>
                  </a:cubicBezTo>
                  <a:lnTo>
                    <a:pt x="140" y="0"/>
                  </a:lnTo>
                  <a:cubicBezTo>
                    <a:pt x="195" y="84"/>
                    <a:pt x="223" y="223"/>
                    <a:pt x="195" y="335"/>
                  </a:cubicBezTo>
                  <a:cubicBezTo>
                    <a:pt x="223" y="446"/>
                    <a:pt x="195" y="586"/>
                    <a:pt x="112" y="697"/>
                  </a:cubicBezTo>
                  <a:cubicBezTo>
                    <a:pt x="112" y="697"/>
                    <a:pt x="112" y="697"/>
                    <a:pt x="112" y="697"/>
                  </a:cubicBezTo>
                  <a:cubicBezTo>
                    <a:pt x="28" y="669"/>
                    <a:pt x="0" y="530"/>
                    <a:pt x="0" y="335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58"/>
            <p:cNvSpPr/>
            <p:nvPr/>
          </p:nvSpPr>
          <p:spPr>
            <a:xfrm>
              <a:off x="1624571" y="2878545"/>
              <a:ext cx="7310" cy="26034"/>
            </a:xfrm>
            <a:custGeom>
              <a:avLst/>
              <a:gdLst/>
              <a:ahLst/>
              <a:cxnLst/>
              <a:rect l="l" t="t" r="r" b="b"/>
              <a:pathLst>
                <a:path w="196" h="698" extrusionOk="0">
                  <a:moveTo>
                    <a:pt x="0" y="335"/>
                  </a:moveTo>
                  <a:cubicBezTo>
                    <a:pt x="0" y="223"/>
                    <a:pt x="28" y="84"/>
                    <a:pt x="84" y="0"/>
                  </a:cubicBezTo>
                  <a:cubicBezTo>
                    <a:pt x="167" y="84"/>
                    <a:pt x="195" y="223"/>
                    <a:pt x="167" y="335"/>
                  </a:cubicBezTo>
                  <a:cubicBezTo>
                    <a:pt x="195" y="446"/>
                    <a:pt x="139" y="586"/>
                    <a:pt x="84" y="697"/>
                  </a:cubicBezTo>
                  <a:cubicBezTo>
                    <a:pt x="28" y="586"/>
                    <a:pt x="0" y="446"/>
                    <a:pt x="0" y="335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58"/>
            <p:cNvSpPr/>
            <p:nvPr/>
          </p:nvSpPr>
          <p:spPr>
            <a:xfrm>
              <a:off x="1623526" y="2819281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0" y="335"/>
                  </a:moveTo>
                  <a:cubicBezTo>
                    <a:pt x="0" y="140"/>
                    <a:pt x="56" y="1"/>
                    <a:pt x="112" y="1"/>
                  </a:cubicBezTo>
                  <a:lnTo>
                    <a:pt x="140" y="1"/>
                  </a:lnTo>
                  <a:cubicBezTo>
                    <a:pt x="195" y="84"/>
                    <a:pt x="223" y="224"/>
                    <a:pt x="195" y="335"/>
                  </a:cubicBezTo>
                  <a:cubicBezTo>
                    <a:pt x="223" y="447"/>
                    <a:pt x="195" y="586"/>
                    <a:pt x="112" y="697"/>
                  </a:cubicBezTo>
                  <a:lnTo>
                    <a:pt x="112" y="697"/>
                  </a:lnTo>
                  <a:cubicBezTo>
                    <a:pt x="56" y="670"/>
                    <a:pt x="0" y="530"/>
                    <a:pt x="0" y="335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58"/>
            <p:cNvSpPr/>
            <p:nvPr/>
          </p:nvSpPr>
          <p:spPr>
            <a:xfrm>
              <a:off x="1625578" y="2819281"/>
              <a:ext cx="6303" cy="26034"/>
            </a:xfrm>
            <a:custGeom>
              <a:avLst/>
              <a:gdLst/>
              <a:ahLst/>
              <a:cxnLst/>
              <a:rect l="l" t="t" r="r" b="b"/>
              <a:pathLst>
                <a:path w="169" h="698" extrusionOk="0">
                  <a:moveTo>
                    <a:pt x="1" y="335"/>
                  </a:moveTo>
                  <a:cubicBezTo>
                    <a:pt x="1" y="224"/>
                    <a:pt x="29" y="84"/>
                    <a:pt x="85" y="1"/>
                  </a:cubicBezTo>
                  <a:cubicBezTo>
                    <a:pt x="140" y="84"/>
                    <a:pt x="168" y="224"/>
                    <a:pt x="168" y="335"/>
                  </a:cubicBezTo>
                  <a:cubicBezTo>
                    <a:pt x="168" y="447"/>
                    <a:pt x="140" y="586"/>
                    <a:pt x="85" y="697"/>
                  </a:cubicBezTo>
                  <a:cubicBezTo>
                    <a:pt x="1" y="586"/>
                    <a:pt x="1" y="447"/>
                    <a:pt x="1" y="335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58"/>
            <p:cNvSpPr/>
            <p:nvPr/>
          </p:nvSpPr>
          <p:spPr>
            <a:xfrm>
              <a:off x="1624571" y="2760017"/>
              <a:ext cx="8355" cy="26034"/>
            </a:xfrm>
            <a:custGeom>
              <a:avLst/>
              <a:gdLst/>
              <a:ahLst/>
              <a:cxnLst/>
              <a:rect l="l" t="t" r="r" b="b"/>
              <a:pathLst>
                <a:path w="224" h="698" extrusionOk="0">
                  <a:moveTo>
                    <a:pt x="0" y="335"/>
                  </a:moveTo>
                  <a:cubicBezTo>
                    <a:pt x="0" y="140"/>
                    <a:pt x="56" y="1"/>
                    <a:pt x="112" y="1"/>
                  </a:cubicBezTo>
                  <a:lnTo>
                    <a:pt x="139" y="1"/>
                  </a:lnTo>
                  <a:cubicBezTo>
                    <a:pt x="195" y="84"/>
                    <a:pt x="223" y="224"/>
                    <a:pt x="195" y="335"/>
                  </a:cubicBezTo>
                  <a:cubicBezTo>
                    <a:pt x="223" y="447"/>
                    <a:pt x="195" y="586"/>
                    <a:pt x="139" y="697"/>
                  </a:cubicBezTo>
                  <a:lnTo>
                    <a:pt x="112" y="697"/>
                  </a:lnTo>
                  <a:cubicBezTo>
                    <a:pt x="56" y="670"/>
                    <a:pt x="0" y="530"/>
                    <a:pt x="0" y="335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58"/>
            <p:cNvSpPr/>
            <p:nvPr/>
          </p:nvSpPr>
          <p:spPr>
            <a:xfrm>
              <a:off x="1625578" y="2760017"/>
              <a:ext cx="7348" cy="26034"/>
            </a:xfrm>
            <a:custGeom>
              <a:avLst/>
              <a:gdLst/>
              <a:ahLst/>
              <a:cxnLst/>
              <a:rect l="l" t="t" r="r" b="b"/>
              <a:pathLst>
                <a:path w="197" h="698" extrusionOk="0">
                  <a:moveTo>
                    <a:pt x="29" y="335"/>
                  </a:moveTo>
                  <a:cubicBezTo>
                    <a:pt x="1" y="224"/>
                    <a:pt x="29" y="84"/>
                    <a:pt x="112" y="1"/>
                  </a:cubicBezTo>
                  <a:cubicBezTo>
                    <a:pt x="168" y="84"/>
                    <a:pt x="196" y="224"/>
                    <a:pt x="168" y="335"/>
                  </a:cubicBezTo>
                  <a:cubicBezTo>
                    <a:pt x="196" y="447"/>
                    <a:pt x="168" y="586"/>
                    <a:pt x="85" y="697"/>
                  </a:cubicBezTo>
                  <a:cubicBezTo>
                    <a:pt x="29" y="586"/>
                    <a:pt x="1" y="447"/>
                    <a:pt x="29" y="335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58"/>
            <p:cNvSpPr/>
            <p:nvPr/>
          </p:nvSpPr>
          <p:spPr>
            <a:xfrm>
              <a:off x="1625578" y="2699708"/>
              <a:ext cx="8355" cy="27078"/>
            </a:xfrm>
            <a:custGeom>
              <a:avLst/>
              <a:gdLst/>
              <a:ahLst/>
              <a:cxnLst/>
              <a:rect l="l" t="t" r="r" b="b"/>
              <a:pathLst>
                <a:path w="224" h="726" extrusionOk="0">
                  <a:moveTo>
                    <a:pt x="1" y="363"/>
                  </a:moveTo>
                  <a:cubicBezTo>
                    <a:pt x="1" y="168"/>
                    <a:pt x="57" y="29"/>
                    <a:pt x="112" y="29"/>
                  </a:cubicBezTo>
                  <a:cubicBezTo>
                    <a:pt x="112" y="1"/>
                    <a:pt x="112" y="1"/>
                    <a:pt x="140" y="29"/>
                  </a:cubicBezTo>
                  <a:cubicBezTo>
                    <a:pt x="224" y="224"/>
                    <a:pt x="224" y="475"/>
                    <a:pt x="140" y="698"/>
                  </a:cubicBezTo>
                  <a:cubicBezTo>
                    <a:pt x="112" y="698"/>
                    <a:pt x="112" y="698"/>
                    <a:pt x="112" y="698"/>
                  </a:cubicBezTo>
                  <a:cubicBezTo>
                    <a:pt x="29" y="726"/>
                    <a:pt x="1" y="558"/>
                    <a:pt x="1" y="363"/>
                  </a:cubicBez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58"/>
            <p:cNvSpPr/>
            <p:nvPr/>
          </p:nvSpPr>
          <p:spPr>
            <a:xfrm>
              <a:off x="1626622" y="2700752"/>
              <a:ext cx="7310" cy="24989"/>
            </a:xfrm>
            <a:custGeom>
              <a:avLst/>
              <a:gdLst/>
              <a:ahLst/>
              <a:cxnLst/>
              <a:rect l="l" t="t" r="r" b="b"/>
              <a:pathLst>
                <a:path w="196" h="670" extrusionOk="0">
                  <a:moveTo>
                    <a:pt x="29" y="335"/>
                  </a:moveTo>
                  <a:cubicBezTo>
                    <a:pt x="1" y="224"/>
                    <a:pt x="29" y="84"/>
                    <a:pt x="112" y="1"/>
                  </a:cubicBezTo>
                  <a:cubicBezTo>
                    <a:pt x="196" y="196"/>
                    <a:pt x="196" y="447"/>
                    <a:pt x="112" y="670"/>
                  </a:cubicBezTo>
                  <a:cubicBezTo>
                    <a:pt x="29" y="558"/>
                    <a:pt x="1" y="447"/>
                    <a:pt x="29" y="335"/>
                  </a:cubicBezTo>
                  <a:close/>
                </a:path>
              </a:pathLst>
            </a:custGeom>
            <a:solidFill>
              <a:srgbClr val="FF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9" name="Google Shape;3339;p58"/>
          <p:cNvGrpSpPr/>
          <p:nvPr/>
        </p:nvGrpSpPr>
        <p:grpSpPr>
          <a:xfrm>
            <a:off x="3467067" y="1385584"/>
            <a:ext cx="1213942" cy="1227289"/>
            <a:chOff x="3187426" y="2787889"/>
            <a:chExt cx="2026953" cy="2049238"/>
          </a:xfrm>
        </p:grpSpPr>
        <p:sp>
          <p:nvSpPr>
            <p:cNvPr id="3340" name="Google Shape;3340;p58"/>
            <p:cNvSpPr/>
            <p:nvPr/>
          </p:nvSpPr>
          <p:spPr>
            <a:xfrm rot="-2334439">
              <a:off x="3513350" y="3050722"/>
              <a:ext cx="1375104" cy="1523572"/>
            </a:xfrm>
            <a:custGeom>
              <a:avLst/>
              <a:gdLst/>
              <a:ahLst/>
              <a:cxnLst/>
              <a:rect l="l" t="t" r="r" b="b"/>
              <a:pathLst>
                <a:path w="31500" h="34901" extrusionOk="0">
                  <a:moveTo>
                    <a:pt x="18342" y="30329"/>
                  </a:moveTo>
                  <a:lnTo>
                    <a:pt x="18259" y="24029"/>
                  </a:lnTo>
                  <a:cubicBezTo>
                    <a:pt x="18342" y="23639"/>
                    <a:pt x="18510" y="23249"/>
                    <a:pt x="18761" y="22914"/>
                  </a:cubicBezTo>
                  <a:lnTo>
                    <a:pt x="20489" y="22022"/>
                  </a:lnTo>
                  <a:lnTo>
                    <a:pt x="20489" y="23221"/>
                  </a:lnTo>
                  <a:cubicBezTo>
                    <a:pt x="21548" y="23723"/>
                    <a:pt x="22747" y="23723"/>
                    <a:pt x="23806" y="23221"/>
                  </a:cubicBezTo>
                  <a:lnTo>
                    <a:pt x="23806" y="20322"/>
                  </a:lnTo>
                  <a:lnTo>
                    <a:pt x="30803" y="16726"/>
                  </a:lnTo>
                  <a:lnTo>
                    <a:pt x="31137" y="15806"/>
                  </a:lnTo>
                  <a:lnTo>
                    <a:pt x="31137" y="15806"/>
                  </a:lnTo>
                  <a:lnTo>
                    <a:pt x="31500" y="14830"/>
                  </a:lnTo>
                  <a:lnTo>
                    <a:pt x="31388" y="14858"/>
                  </a:lnTo>
                  <a:lnTo>
                    <a:pt x="31388" y="14858"/>
                  </a:lnTo>
                  <a:lnTo>
                    <a:pt x="27513" y="15722"/>
                  </a:lnTo>
                  <a:cubicBezTo>
                    <a:pt x="27541" y="15444"/>
                    <a:pt x="27486" y="15137"/>
                    <a:pt x="27402" y="14858"/>
                  </a:cubicBezTo>
                  <a:lnTo>
                    <a:pt x="27402" y="15750"/>
                  </a:lnTo>
                  <a:lnTo>
                    <a:pt x="27402" y="15750"/>
                  </a:lnTo>
                  <a:lnTo>
                    <a:pt x="27402" y="14858"/>
                  </a:lnTo>
                  <a:cubicBezTo>
                    <a:pt x="27290" y="15165"/>
                    <a:pt x="27235" y="15472"/>
                    <a:pt x="27263" y="15778"/>
                  </a:cubicBezTo>
                  <a:lnTo>
                    <a:pt x="24921" y="16308"/>
                  </a:lnTo>
                  <a:cubicBezTo>
                    <a:pt x="24921" y="16029"/>
                    <a:pt x="24865" y="15722"/>
                    <a:pt x="24782" y="15472"/>
                  </a:cubicBezTo>
                  <a:lnTo>
                    <a:pt x="24782" y="16336"/>
                  </a:lnTo>
                  <a:lnTo>
                    <a:pt x="24782" y="16336"/>
                  </a:lnTo>
                  <a:lnTo>
                    <a:pt x="24782" y="15472"/>
                  </a:lnTo>
                  <a:cubicBezTo>
                    <a:pt x="24698" y="15750"/>
                    <a:pt x="24642" y="16057"/>
                    <a:pt x="24670" y="16364"/>
                  </a:cubicBezTo>
                  <a:lnTo>
                    <a:pt x="22440" y="16837"/>
                  </a:lnTo>
                  <a:cubicBezTo>
                    <a:pt x="22440" y="16559"/>
                    <a:pt x="22412" y="16252"/>
                    <a:pt x="22301" y="15973"/>
                  </a:cubicBezTo>
                  <a:lnTo>
                    <a:pt x="22301" y="16865"/>
                  </a:lnTo>
                  <a:lnTo>
                    <a:pt x="22301" y="16865"/>
                  </a:lnTo>
                  <a:lnTo>
                    <a:pt x="22301" y="15973"/>
                  </a:lnTo>
                  <a:cubicBezTo>
                    <a:pt x="22189" y="16280"/>
                    <a:pt x="22161" y="16587"/>
                    <a:pt x="22161" y="16921"/>
                  </a:cubicBezTo>
                  <a:lnTo>
                    <a:pt x="21018" y="17172"/>
                  </a:lnTo>
                  <a:lnTo>
                    <a:pt x="18342" y="17088"/>
                  </a:lnTo>
                  <a:lnTo>
                    <a:pt x="18231" y="16921"/>
                  </a:lnTo>
                  <a:lnTo>
                    <a:pt x="18147" y="6886"/>
                  </a:lnTo>
                  <a:cubicBezTo>
                    <a:pt x="18147" y="6691"/>
                    <a:pt x="18092" y="6496"/>
                    <a:pt x="18064" y="6301"/>
                  </a:cubicBezTo>
                  <a:lnTo>
                    <a:pt x="18064" y="6301"/>
                  </a:lnTo>
                  <a:cubicBezTo>
                    <a:pt x="18064" y="6301"/>
                    <a:pt x="18064" y="6161"/>
                    <a:pt x="17980" y="5910"/>
                  </a:cubicBezTo>
                  <a:lnTo>
                    <a:pt x="17952" y="5743"/>
                  </a:lnTo>
                  <a:cubicBezTo>
                    <a:pt x="17952" y="5687"/>
                    <a:pt x="17924" y="5659"/>
                    <a:pt x="17924" y="5604"/>
                  </a:cubicBezTo>
                  <a:cubicBezTo>
                    <a:pt x="17896" y="5464"/>
                    <a:pt x="17841" y="5325"/>
                    <a:pt x="17785" y="5186"/>
                  </a:cubicBezTo>
                  <a:lnTo>
                    <a:pt x="18649" y="4489"/>
                  </a:lnTo>
                  <a:lnTo>
                    <a:pt x="18649" y="4489"/>
                  </a:lnTo>
                  <a:lnTo>
                    <a:pt x="21771" y="1952"/>
                  </a:lnTo>
                  <a:lnTo>
                    <a:pt x="21966" y="1088"/>
                  </a:lnTo>
                  <a:lnTo>
                    <a:pt x="16447" y="2510"/>
                  </a:lnTo>
                  <a:cubicBezTo>
                    <a:pt x="16308" y="2287"/>
                    <a:pt x="16140" y="2064"/>
                    <a:pt x="15973" y="1841"/>
                  </a:cubicBezTo>
                  <a:lnTo>
                    <a:pt x="15834" y="1673"/>
                  </a:lnTo>
                  <a:lnTo>
                    <a:pt x="15834" y="1673"/>
                  </a:lnTo>
                  <a:lnTo>
                    <a:pt x="15834" y="1673"/>
                  </a:lnTo>
                  <a:lnTo>
                    <a:pt x="15834" y="1"/>
                  </a:lnTo>
                  <a:lnTo>
                    <a:pt x="15694" y="1"/>
                  </a:lnTo>
                  <a:lnTo>
                    <a:pt x="15694" y="1673"/>
                  </a:lnTo>
                  <a:cubicBezTo>
                    <a:pt x="15555" y="1813"/>
                    <a:pt x="15332" y="2091"/>
                    <a:pt x="15081" y="2510"/>
                  </a:cubicBezTo>
                  <a:lnTo>
                    <a:pt x="9506" y="1088"/>
                  </a:lnTo>
                  <a:lnTo>
                    <a:pt x="9701" y="1952"/>
                  </a:lnTo>
                  <a:lnTo>
                    <a:pt x="13743" y="5241"/>
                  </a:lnTo>
                  <a:cubicBezTo>
                    <a:pt x="13548" y="5771"/>
                    <a:pt x="13436" y="6356"/>
                    <a:pt x="13381" y="6914"/>
                  </a:cubicBezTo>
                  <a:lnTo>
                    <a:pt x="13297" y="16893"/>
                  </a:lnTo>
                  <a:lnTo>
                    <a:pt x="13158" y="17116"/>
                  </a:lnTo>
                  <a:lnTo>
                    <a:pt x="12461" y="17144"/>
                  </a:lnTo>
                  <a:cubicBezTo>
                    <a:pt x="12489" y="16782"/>
                    <a:pt x="12433" y="16447"/>
                    <a:pt x="12349" y="16113"/>
                  </a:cubicBezTo>
                  <a:lnTo>
                    <a:pt x="12349" y="17144"/>
                  </a:lnTo>
                  <a:lnTo>
                    <a:pt x="10482" y="17200"/>
                  </a:lnTo>
                  <a:lnTo>
                    <a:pt x="9339" y="16949"/>
                  </a:lnTo>
                  <a:cubicBezTo>
                    <a:pt x="9339" y="16614"/>
                    <a:pt x="9311" y="16280"/>
                    <a:pt x="9199" y="15973"/>
                  </a:cubicBezTo>
                  <a:lnTo>
                    <a:pt x="9199" y="16893"/>
                  </a:lnTo>
                  <a:lnTo>
                    <a:pt x="9199" y="16893"/>
                  </a:lnTo>
                  <a:lnTo>
                    <a:pt x="9199" y="15973"/>
                  </a:lnTo>
                  <a:cubicBezTo>
                    <a:pt x="9116" y="16252"/>
                    <a:pt x="9060" y="16559"/>
                    <a:pt x="9060" y="16837"/>
                  </a:cubicBezTo>
                  <a:lnTo>
                    <a:pt x="6858" y="16364"/>
                  </a:lnTo>
                  <a:cubicBezTo>
                    <a:pt x="6858" y="16057"/>
                    <a:pt x="6830" y="15750"/>
                    <a:pt x="6718" y="15472"/>
                  </a:cubicBezTo>
                  <a:lnTo>
                    <a:pt x="6718" y="16336"/>
                  </a:lnTo>
                  <a:lnTo>
                    <a:pt x="6718" y="16336"/>
                  </a:lnTo>
                  <a:lnTo>
                    <a:pt x="6718" y="15472"/>
                  </a:lnTo>
                  <a:cubicBezTo>
                    <a:pt x="6635" y="15722"/>
                    <a:pt x="6579" y="16001"/>
                    <a:pt x="6579" y="16308"/>
                  </a:cubicBezTo>
                  <a:lnTo>
                    <a:pt x="4237" y="15778"/>
                  </a:lnTo>
                  <a:cubicBezTo>
                    <a:pt x="4265" y="15472"/>
                    <a:pt x="4210" y="15165"/>
                    <a:pt x="4126" y="14858"/>
                  </a:cubicBezTo>
                  <a:lnTo>
                    <a:pt x="4126" y="15750"/>
                  </a:lnTo>
                  <a:lnTo>
                    <a:pt x="4126" y="15750"/>
                  </a:lnTo>
                  <a:lnTo>
                    <a:pt x="4126" y="14858"/>
                  </a:lnTo>
                  <a:cubicBezTo>
                    <a:pt x="4014" y="15137"/>
                    <a:pt x="3987" y="15416"/>
                    <a:pt x="3987" y="15722"/>
                  </a:cubicBezTo>
                  <a:lnTo>
                    <a:pt x="140" y="14858"/>
                  </a:lnTo>
                  <a:lnTo>
                    <a:pt x="140" y="14858"/>
                  </a:lnTo>
                  <a:lnTo>
                    <a:pt x="0" y="14830"/>
                  </a:lnTo>
                  <a:lnTo>
                    <a:pt x="363" y="15778"/>
                  </a:lnTo>
                  <a:lnTo>
                    <a:pt x="363" y="15778"/>
                  </a:lnTo>
                  <a:lnTo>
                    <a:pt x="697" y="16726"/>
                  </a:lnTo>
                  <a:lnTo>
                    <a:pt x="7666" y="20322"/>
                  </a:lnTo>
                  <a:lnTo>
                    <a:pt x="7666" y="23249"/>
                  </a:lnTo>
                  <a:cubicBezTo>
                    <a:pt x="8725" y="23723"/>
                    <a:pt x="9924" y="23723"/>
                    <a:pt x="10983" y="23249"/>
                  </a:cubicBezTo>
                  <a:lnTo>
                    <a:pt x="10983" y="22022"/>
                  </a:lnTo>
                  <a:lnTo>
                    <a:pt x="12712" y="22914"/>
                  </a:lnTo>
                  <a:cubicBezTo>
                    <a:pt x="13130" y="23277"/>
                    <a:pt x="13213" y="24141"/>
                    <a:pt x="13213" y="24141"/>
                  </a:cubicBezTo>
                  <a:lnTo>
                    <a:pt x="13297" y="19486"/>
                  </a:lnTo>
                  <a:lnTo>
                    <a:pt x="13185" y="30329"/>
                  </a:lnTo>
                  <a:cubicBezTo>
                    <a:pt x="13185" y="30329"/>
                    <a:pt x="13771" y="34259"/>
                    <a:pt x="15750" y="34901"/>
                  </a:cubicBezTo>
                  <a:cubicBezTo>
                    <a:pt x="17785" y="34232"/>
                    <a:pt x="18342" y="30329"/>
                    <a:pt x="18342" y="30329"/>
                  </a:cubicBezTo>
                  <a:close/>
                </a:path>
              </a:pathLst>
            </a:custGeom>
            <a:solidFill>
              <a:srgbClr val="000000">
                <a:alpha val="2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41" name="Google Shape;3341;p58"/>
            <p:cNvGrpSpPr/>
            <p:nvPr/>
          </p:nvGrpSpPr>
          <p:grpSpPr>
            <a:xfrm rot="10654274">
              <a:off x="3418747" y="3088066"/>
              <a:ext cx="1244319" cy="1263295"/>
              <a:chOff x="4734375" y="2037250"/>
              <a:chExt cx="2302650" cy="2337767"/>
            </a:xfrm>
          </p:grpSpPr>
          <p:sp>
            <p:nvSpPr>
              <p:cNvPr id="3342" name="Google Shape;3342;p58"/>
              <p:cNvSpPr/>
              <p:nvPr/>
            </p:nvSpPr>
            <p:spPr>
              <a:xfrm>
                <a:off x="6247076" y="3689773"/>
                <a:ext cx="503028" cy="259103"/>
              </a:xfrm>
              <a:custGeom>
                <a:avLst/>
                <a:gdLst/>
                <a:ahLst/>
                <a:cxnLst/>
                <a:rect l="l" t="t" r="r" b="b"/>
                <a:pathLst>
                  <a:path w="23165" h="11932" extrusionOk="0">
                    <a:moveTo>
                      <a:pt x="1" y="1"/>
                    </a:moveTo>
                    <a:lnTo>
                      <a:pt x="20489" y="1785"/>
                    </a:lnTo>
                    <a:lnTo>
                      <a:pt x="23165" y="4154"/>
                    </a:lnTo>
                    <a:lnTo>
                      <a:pt x="2872" y="11932"/>
                    </a:lnTo>
                    <a:cubicBezTo>
                      <a:pt x="2119" y="7890"/>
                      <a:pt x="1143" y="3931"/>
                      <a:pt x="1" y="1"/>
                    </a:cubicBezTo>
                    <a:close/>
                  </a:path>
                </a:pathLst>
              </a:custGeom>
              <a:solidFill>
                <a:srgbClr val="F5B1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58"/>
              <p:cNvSpPr/>
              <p:nvPr/>
            </p:nvSpPr>
            <p:spPr>
              <a:xfrm>
                <a:off x="5916575" y="3867750"/>
                <a:ext cx="321447" cy="498561"/>
              </a:xfrm>
              <a:custGeom>
                <a:avLst/>
                <a:gdLst/>
                <a:ahLst/>
                <a:cxnLst/>
                <a:rect l="l" t="t" r="r" b="b"/>
                <a:pathLst>
                  <a:path w="14803" h="23360" extrusionOk="0">
                    <a:moveTo>
                      <a:pt x="4210" y="0"/>
                    </a:moveTo>
                    <a:lnTo>
                      <a:pt x="1" y="20126"/>
                    </a:lnTo>
                    <a:lnTo>
                      <a:pt x="1478" y="23360"/>
                    </a:lnTo>
                    <a:lnTo>
                      <a:pt x="14802" y="6161"/>
                    </a:lnTo>
                    <a:cubicBezTo>
                      <a:pt x="11151" y="4293"/>
                      <a:pt x="7638" y="2230"/>
                      <a:pt x="4210" y="0"/>
                    </a:cubicBezTo>
                    <a:close/>
                  </a:path>
                </a:pathLst>
              </a:custGeom>
              <a:solidFill>
                <a:srgbClr val="FFD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58"/>
              <p:cNvSpPr/>
              <p:nvPr/>
            </p:nvSpPr>
            <p:spPr>
              <a:xfrm>
                <a:off x="5984362" y="3867144"/>
                <a:ext cx="246378" cy="253653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11681" extrusionOk="0">
                    <a:moveTo>
                      <a:pt x="1" y="5129"/>
                    </a:moveTo>
                    <a:lnTo>
                      <a:pt x="7109" y="11680"/>
                    </a:lnTo>
                    <a:lnTo>
                      <a:pt x="11346" y="6022"/>
                    </a:lnTo>
                    <a:cubicBezTo>
                      <a:pt x="11346" y="6022"/>
                      <a:pt x="5854" y="3039"/>
                      <a:pt x="108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58"/>
              <p:cNvSpPr/>
              <p:nvPr/>
            </p:nvSpPr>
            <p:spPr>
              <a:xfrm>
                <a:off x="5740410" y="2491841"/>
                <a:ext cx="337191" cy="322663"/>
              </a:xfrm>
              <a:custGeom>
                <a:avLst/>
                <a:gdLst/>
                <a:ahLst/>
                <a:cxnLst/>
                <a:rect l="l" t="t" r="r" b="b"/>
                <a:pathLst>
                  <a:path w="15528" h="14859" extrusionOk="0">
                    <a:moveTo>
                      <a:pt x="2956" y="9924"/>
                    </a:moveTo>
                    <a:lnTo>
                      <a:pt x="1" y="5938"/>
                    </a:lnTo>
                    <a:cubicBezTo>
                      <a:pt x="1" y="5938"/>
                      <a:pt x="3207" y="1422"/>
                      <a:pt x="8029" y="1"/>
                    </a:cubicBezTo>
                    <a:lnTo>
                      <a:pt x="15527" y="10092"/>
                    </a:lnTo>
                    <a:cubicBezTo>
                      <a:pt x="15527" y="10092"/>
                      <a:pt x="9841" y="14858"/>
                      <a:pt x="2956" y="99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58"/>
              <p:cNvSpPr/>
              <p:nvPr/>
            </p:nvSpPr>
            <p:spPr>
              <a:xfrm>
                <a:off x="5730725" y="2478529"/>
                <a:ext cx="184056" cy="142277"/>
              </a:xfrm>
              <a:custGeom>
                <a:avLst/>
                <a:gdLst/>
                <a:ahLst/>
                <a:cxnLst/>
                <a:rect l="l" t="t" r="r" b="b"/>
                <a:pathLst>
                  <a:path w="8476" h="6552" extrusionOk="0">
                    <a:moveTo>
                      <a:pt x="475" y="6551"/>
                    </a:moveTo>
                    <a:cubicBezTo>
                      <a:pt x="475" y="6551"/>
                      <a:pt x="3792" y="2509"/>
                      <a:pt x="8475" y="614"/>
                    </a:cubicBezTo>
                    <a:lnTo>
                      <a:pt x="8029" y="0"/>
                    </a:lnTo>
                    <a:cubicBezTo>
                      <a:pt x="8029" y="0"/>
                      <a:pt x="2956" y="279"/>
                      <a:pt x="1" y="5938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58"/>
              <p:cNvSpPr/>
              <p:nvPr/>
            </p:nvSpPr>
            <p:spPr>
              <a:xfrm>
                <a:off x="5783407" y="2607454"/>
                <a:ext cx="263924" cy="75090"/>
              </a:xfrm>
              <a:custGeom>
                <a:avLst/>
                <a:gdLst/>
                <a:ahLst/>
                <a:cxnLst/>
                <a:rect l="l" t="t" r="r" b="b"/>
                <a:pathLst>
                  <a:path w="12154" h="3458" extrusionOk="0">
                    <a:moveTo>
                      <a:pt x="0" y="3262"/>
                    </a:moveTo>
                    <a:cubicBezTo>
                      <a:pt x="0" y="3262"/>
                      <a:pt x="6216" y="3430"/>
                      <a:pt x="10035" y="1"/>
                    </a:cubicBezTo>
                    <a:lnTo>
                      <a:pt x="12154" y="2900"/>
                    </a:lnTo>
                    <a:lnTo>
                      <a:pt x="139" y="34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58"/>
              <p:cNvSpPr/>
              <p:nvPr/>
            </p:nvSpPr>
            <p:spPr>
              <a:xfrm>
                <a:off x="6245252" y="2431928"/>
                <a:ext cx="336583" cy="323249"/>
              </a:xfrm>
              <a:custGeom>
                <a:avLst/>
                <a:gdLst/>
                <a:ahLst/>
                <a:cxnLst/>
                <a:rect l="l" t="t" r="r" b="b"/>
                <a:pathLst>
                  <a:path w="15500" h="14886" extrusionOk="0">
                    <a:moveTo>
                      <a:pt x="2928" y="9924"/>
                    </a:moveTo>
                    <a:lnTo>
                      <a:pt x="1" y="5965"/>
                    </a:lnTo>
                    <a:cubicBezTo>
                      <a:pt x="1" y="5965"/>
                      <a:pt x="3179" y="1422"/>
                      <a:pt x="8001" y="0"/>
                    </a:cubicBezTo>
                    <a:lnTo>
                      <a:pt x="15500" y="10119"/>
                    </a:lnTo>
                    <a:cubicBezTo>
                      <a:pt x="15500" y="10119"/>
                      <a:pt x="9813" y="14885"/>
                      <a:pt x="2928" y="99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8"/>
              <p:cNvSpPr/>
              <p:nvPr/>
            </p:nvSpPr>
            <p:spPr>
              <a:xfrm>
                <a:off x="6234980" y="2418595"/>
                <a:ext cx="184035" cy="14288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6580" extrusionOk="0">
                    <a:moveTo>
                      <a:pt x="474" y="6579"/>
                    </a:moveTo>
                    <a:cubicBezTo>
                      <a:pt x="474" y="6579"/>
                      <a:pt x="3791" y="2537"/>
                      <a:pt x="8474" y="614"/>
                    </a:cubicBezTo>
                    <a:lnTo>
                      <a:pt x="8028" y="1"/>
                    </a:lnTo>
                    <a:cubicBezTo>
                      <a:pt x="8028" y="1"/>
                      <a:pt x="2955" y="280"/>
                      <a:pt x="0" y="5938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58"/>
              <p:cNvSpPr/>
              <p:nvPr/>
            </p:nvSpPr>
            <p:spPr>
              <a:xfrm>
                <a:off x="6290526" y="2556324"/>
                <a:ext cx="263924" cy="74461"/>
              </a:xfrm>
              <a:custGeom>
                <a:avLst/>
                <a:gdLst/>
                <a:ahLst/>
                <a:cxnLst/>
                <a:rect l="l" t="t" r="r" b="b"/>
                <a:pathLst>
                  <a:path w="12154" h="3429" extrusionOk="0">
                    <a:moveTo>
                      <a:pt x="0" y="3262"/>
                    </a:moveTo>
                    <a:cubicBezTo>
                      <a:pt x="0" y="3262"/>
                      <a:pt x="6216" y="3429"/>
                      <a:pt x="10035" y="0"/>
                    </a:cubicBezTo>
                    <a:lnTo>
                      <a:pt x="12154" y="2871"/>
                    </a:lnTo>
                    <a:lnTo>
                      <a:pt x="140" y="342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58"/>
              <p:cNvSpPr/>
              <p:nvPr/>
            </p:nvSpPr>
            <p:spPr>
              <a:xfrm>
                <a:off x="6245252" y="2431928"/>
                <a:ext cx="173763" cy="129552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5966" extrusionOk="0">
                    <a:moveTo>
                      <a:pt x="1" y="5965"/>
                    </a:moveTo>
                    <a:cubicBezTo>
                      <a:pt x="1" y="5965"/>
                      <a:pt x="3318" y="1422"/>
                      <a:pt x="8001" y="0"/>
                    </a:cubicBezTo>
                    <a:cubicBezTo>
                      <a:pt x="8001" y="0"/>
                      <a:pt x="3848" y="1450"/>
                      <a:pt x="1" y="5965"/>
                    </a:cubicBezTo>
                    <a:close/>
                  </a:path>
                </a:pathLst>
              </a:custGeom>
              <a:solidFill>
                <a:srgbClr val="FFF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58"/>
              <p:cNvSpPr/>
              <p:nvPr/>
            </p:nvSpPr>
            <p:spPr>
              <a:xfrm>
                <a:off x="4775526" y="2037250"/>
                <a:ext cx="1548410" cy="2019951"/>
              </a:xfrm>
              <a:custGeom>
                <a:avLst/>
                <a:gdLst/>
                <a:ahLst/>
                <a:cxnLst/>
                <a:rect l="l" t="t" r="r" b="b"/>
                <a:pathLst>
                  <a:path w="71306" h="93021" extrusionOk="0">
                    <a:moveTo>
                      <a:pt x="22245" y="11847"/>
                    </a:moveTo>
                    <a:lnTo>
                      <a:pt x="64337" y="69884"/>
                    </a:lnTo>
                    <a:cubicBezTo>
                      <a:pt x="70943" y="79780"/>
                      <a:pt x="71306" y="93020"/>
                      <a:pt x="71306" y="93020"/>
                    </a:cubicBezTo>
                    <a:cubicBezTo>
                      <a:pt x="71306" y="93020"/>
                      <a:pt x="58762" y="88839"/>
                      <a:pt x="51180" y="79668"/>
                    </a:cubicBezTo>
                    <a:lnTo>
                      <a:pt x="37939" y="62218"/>
                    </a:lnTo>
                    <a:lnTo>
                      <a:pt x="7778" y="22579"/>
                    </a:lnTo>
                    <a:cubicBezTo>
                      <a:pt x="7778" y="22579"/>
                      <a:pt x="7666" y="22356"/>
                      <a:pt x="7443" y="21938"/>
                    </a:cubicBezTo>
                    <a:lnTo>
                      <a:pt x="7443" y="21938"/>
                    </a:lnTo>
                    <a:cubicBezTo>
                      <a:pt x="5910" y="19067"/>
                      <a:pt x="1" y="7276"/>
                      <a:pt x="3457" y="1617"/>
                    </a:cubicBezTo>
                    <a:cubicBezTo>
                      <a:pt x="9618" y="0"/>
                      <a:pt x="19067" y="8697"/>
                      <a:pt x="21604" y="11178"/>
                    </a:cubicBezTo>
                    <a:lnTo>
                      <a:pt x="21604" y="11178"/>
                    </a:lnTo>
                    <a:cubicBezTo>
                      <a:pt x="22022" y="11596"/>
                      <a:pt x="22245" y="11847"/>
                      <a:pt x="22245" y="118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74000">
                    <a:schemeClr val="lt1"/>
                  </a:gs>
                  <a:gs pos="100000">
                    <a:schemeClr val="dk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58"/>
              <p:cNvSpPr/>
              <p:nvPr/>
            </p:nvSpPr>
            <p:spPr>
              <a:xfrm>
                <a:off x="4868142" y="2132277"/>
                <a:ext cx="300253" cy="297843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3716" extrusionOk="0">
                    <a:moveTo>
                      <a:pt x="1840" y="12573"/>
                    </a:moveTo>
                    <a:lnTo>
                      <a:pt x="2677" y="13715"/>
                    </a:lnTo>
                    <a:cubicBezTo>
                      <a:pt x="2677" y="13715"/>
                      <a:pt x="1701" y="7025"/>
                      <a:pt x="4767" y="4740"/>
                    </a:cubicBezTo>
                    <a:cubicBezTo>
                      <a:pt x="7806" y="2482"/>
                      <a:pt x="13827" y="5409"/>
                      <a:pt x="13827" y="5409"/>
                    </a:cubicBezTo>
                    <a:lnTo>
                      <a:pt x="12851" y="4098"/>
                    </a:lnTo>
                    <a:cubicBezTo>
                      <a:pt x="12851" y="4098"/>
                      <a:pt x="5408" y="1"/>
                      <a:pt x="2704" y="1980"/>
                    </a:cubicBezTo>
                    <a:cubicBezTo>
                      <a:pt x="1" y="3987"/>
                      <a:pt x="1840" y="12573"/>
                      <a:pt x="1840" y="1257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58"/>
              <p:cNvSpPr/>
              <p:nvPr/>
            </p:nvSpPr>
            <p:spPr>
              <a:xfrm>
                <a:off x="4898414" y="2353839"/>
                <a:ext cx="25450" cy="2786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283" extrusionOk="0">
                    <a:moveTo>
                      <a:pt x="0" y="112"/>
                    </a:moveTo>
                    <a:lnTo>
                      <a:pt x="112" y="0"/>
                    </a:lnTo>
                    <a:lnTo>
                      <a:pt x="1171" y="1143"/>
                    </a:lnTo>
                    <a:lnTo>
                      <a:pt x="1060" y="1282"/>
                    </a:lnTo>
                    <a:close/>
                  </a:path>
                </a:pathLst>
              </a:custGeom>
              <a:solidFill>
                <a:srgbClr val="F5B1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8"/>
              <p:cNvSpPr/>
              <p:nvPr/>
            </p:nvSpPr>
            <p:spPr>
              <a:xfrm>
                <a:off x="4925037" y="2174665"/>
                <a:ext cx="47838" cy="6175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844" extrusionOk="0">
                    <a:moveTo>
                      <a:pt x="2064" y="2843"/>
                    </a:moveTo>
                    <a:lnTo>
                      <a:pt x="1" y="84"/>
                    </a:lnTo>
                    <a:lnTo>
                      <a:pt x="168" y="0"/>
                    </a:lnTo>
                    <a:lnTo>
                      <a:pt x="2203" y="2760"/>
                    </a:lnTo>
                    <a:close/>
                  </a:path>
                </a:pathLst>
              </a:custGeom>
              <a:solidFill>
                <a:srgbClr val="F5B1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58"/>
              <p:cNvSpPr/>
              <p:nvPr/>
            </p:nvSpPr>
            <p:spPr>
              <a:xfrm>
                <a:off x="5033397" y="2173449"/>
                <a:ext cx="21824" cy="44212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2036" extrusionOk="0">
                    <a:moveTo>
                      <a:pt x="1" y="56"/>
                    </a:moveTo>
                    <a:lnTo>
                      <a:pt x="140" y="0"/>
                    </a:lnTo>
                    <a:lnTo>
                      <a:pt x="1004" y="1979"/>
                    </a:lnTo>
                    <a:lnTo>
                      <a:pt x="837" y="2035"/>
                    </a:lnTo>
                    <a:close/>
                  </a:path>
                </a:pathLst>
              </a:custGeom>
              <a:solidFill>
                <a:srgbClr val="F5B1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58"/>
              <p:cNvSpPr/>
              <p:nvPr/>
            </p:nvSpPr>
            <p:spPr>
              <a:xfrm>
                <a:off x="5110878" y="2203721"/>
                <a:ext cx="15765" cy="2966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366" extrusionOk="0">
                    <a:moveTo>
                      <a:pt x="1" y="56"/>
                    </a:moveTo>
                    <a:lnTo>
                      <a:pt x="168" y="0"/>
                    </a:lnTo>
                    <a:lnTo>
                      <a:pt x="725" y="1310"/>
                    </a:lnTo>
                    <a:lnTo>
                      <a:pt x="558" y="1366"/>
                    </a:lnTo>
                    <a:close/>
                  </a:path>
                </a:pathLst>
              </a:custGeom>
              <a:solidFill>
                <a:srgbClr val="F5B1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8"/>
              <p:cNvSpPr/>
              <p:nvPr/>
            </p:nvSpPr>
            <p:spPr>
              <a:xfrm>
                <a:off x="4892355" y="2261223"/>
                <a:ext cx="42996" cy="36329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673" extrusionOk="0">
                    <a:moveTo>
                      <a:pt x="1" y="140"/>
                    </a:moveTo>
                    <a:lnTo>
                      <a:pt x="112" y="0"/>
                    </a:lnTo>
                    <a:lnTo>
                      <a:pt x="1980" y="1561"/>
                    </a:lnTo>
                    <a:lnTo>
                      <a:pt x="1868" y="1673"/>
                    </a:lnTo>
                    <a:close/>
                  </a:path>
                </a:pathLst>
              </a:custGeom>
              <a:solidFill>
                <a:srgbClr val="F5B1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58"/>
              <p:cNvSpPr/>
              <p:nvPr/>
            </p:nvSpPr>
            <p:spPr>
              <a:xfrm>
                <a:off x="6007967" y="3626233"/>
                <a:ext cx="401358" cy="530259"/>
              </a:xfrm>
              <a:custGeom>
                <a:avLst/>
                <a:gdLst/>
                <a:ahLst/>
                <a:cxnLst/>
                <a:rect l="l" t="t" r="r" b="b"/>
                <a:pathLst>
                  <a:path w="18483" h="24419" extrusionOk="0">
                    <a:moveTo>
                      <a:pt x="1" y="781"/>
                    </a:moveTo>
                    <a:lnTo>
                      <a:pt x="18064" y="24419"/>
                    </a:lnTo>
                    <a:lnTo>
                      <a:pt x="18482" y="24112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rgbClr val="FFCC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58"/>
              <p:cNvSpPr/>
              <p:nvPr/>
            </p:nvSpPr>
            <p:spPr>
              <a:xfrm>
                <a:off x="5929291" y="3643171"/>
                <a:ext cx="381967" cy="397710"/>
              </a:xfrm>
              <a:custGeom>
                <a:avLst/>
                <a:gdLst/>
                <a:ahLst/>
                <a:cxnLst/>
                <a:rect l="l" t="t" r="r" b="b"/>
                <a:pathLst>
                  <a:path w="17590" h="18315" extrusionOk="0">
                    <a:moveTo>
                      <a:pt x="3624" y="1"/>
                    </a:moveTo>
                    <a:cubicBezTo>
                      <a:pt x="3624" y="1"/>
                      <a:pt x="4070" y="4265"/>
                      <a:pt x="0" y="8140"/>
                    </a:cubicBezTo>
                    <a:cubicBezTo>
                      <a:pt x="0" y="8140"/>
                      <a:pt x="6467" y="14970"/>
                      <a:pt x="17589" y="1831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431"/>
                    </a:srgbClr>
                  </a:gs>
                  <a:gs pos="100000">
                    <a:srgbClr val="CC427C">
                      <a:alpha val="4078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58"/>
              <p:cNvSpPr/>
              <p:nvPr/>
            </p:nvSpPr>
            <p:spPr>
              <a:xfrm>
                <a:off x="5507992" y="2577489"/>
                <a:ext cx="1522374" cy="512735"/>
              </a:xfrm>
              <a:custGeom>
                <a:avLst/>
                <a:gdLst/>
                <a:ahLst/>
                <a:cxnLst/>
                <a:rect l="l" t="t" r="r" b="b"/>
                <a:pathLst>
                  <a:path w="70107" h="23612" extrusionOk="0">
                    <a:moveTo>
                      <a:pt x="0" y="3374"/>
                    </a:moveTo>
                    <a:cubicBezTo>
                      <a:pt x="0" y="3374"/>
                      <a:pt x="2063" y="5464"/>
                      <a:pt x="4182" y="5436"/>
                    </a:cubicBezTo>
                    <a:lnTo>
                      <a:pt x="63863" y="1"/>
                    </a:lnTo>
                    <a:lnTo>
                      <a:pt x="70107" y="3429"/>
                    </a:lnTo>
                    <a:lnTo>
                      <a:pt x="26984" y="14273"/>
                    </a:lnTo>
                    <a:lnTo>
                      <a:pt x="14551" y="22636"/>
                    </a:lnTo>
                    <a:lnTo>
                      <a:pt x="14551" y="2361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74000">
                    <a:schemeClr val="lt1"/>
                  </a:gs>
                  <a:gs pos="100000">
                    <a:schemeClr val="dk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58"/>
              <p:cNvSpPr/>
              <p:nvPr/>
            </p:nvSpPr>
            <p:spPr>
              <a:xfrm>
                <a:off x="4860281" y="2312059"/>
                <a:ext cx="1225160" cy="1618636"/>
              </a:xfrm>
              <a:custGeom>
                <a:avLst/>
                <a:gdLst/>
                <a:ahLst/>
                <a:cxnLst/>
                <a:rect l="l" t="t" r="r" b="b"/>
                <a:pathLst>
                  <a:path w="56420" h="74540" extrusionOk="0">
                    <a:moveTo>
                      <a:pt x="30384" y="35653"/>
                    </a:moveTo>
                    <a:cubicBezTo>
                      <a:pt x="45325" y="55724"/>
                      <a:pt x="56420" y="72755"/>
                      <a:pt x="55221" y="73647"/>
                    </a:cubicBezTo>
                    <a:cubicBezTo>
                      <a:pt x="54023" y="74539"/>
                      <a:pt x="40949" y="58957"/>
                      <a:pt x="26036" y="38887"/>
                    </a:cubicBezTo>
                    <a:cubicBezTo>
                      <a:pt x="11122" y="18789"/>
                      <a:pt x="0" y="1785"/>
                      <a:pt x="1199" y="893"/>
                    </a:cubicBezTo>
                    <a:cubicBezTo>
                      <a:pt x="2397" y="1"/>
                      <a:pt x="15471" y="15555"/>
                      <a:pt x="30384" y="35653"/>
                    </a:cubicBezTo>
                    <a:close/>
                  </a:path>
                </a:pathLst>
              </a:custGeom>
              <a:solidFill>
                <a:srgbClr val="CC427C">
                  <a:alpha val="17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58"/>
              <p:cNvSpPr/>
              <p:nvPr/>
            </p:nvSpPr>
            <p:spPr>
              <a:xfrm>
                <a:off x="5337870" y="2428888"/>
                <a:ext cx="41801" cy="52073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398" extrusionOk="0">
                    <a:moveTo>
                      <a:pt x="1255" y="1032"/>
                    </a:moveTo>
                    <a:cubicBezTo>
                      <a:pt x="1701" y="1645"/>
                      <a:pt x="1924" y="2259"/>
                      <a:pt x="1729" y="2370"/>
                    </a:cubicBezTo>
                    <a:cubicBezTo>
                      <a:pt x="1701" y="2398"/>
                      <a:pt x="1673" y="2398"/>
                      <a:pt x="1645" y="2398"/>
                    </a:cubicBezTo>
                    <a:cubicBezTo>
                      <a:pt x="1422" y="2398"/>
                      <a:pt x="976" y="2036"/>
                      <a:pt x="586" y="1506"/>
                    </a:cubicBezTo>
                    <a:cubicBezTo>
                      <a:pt x="196" y="948"/>
                      <a:pt x="1" y="447"/>
                      <a:pt x="57" y="224"/>
                    </a:cubicBezTo>
                    <a:cubicBezTo>
                      <a:pt x="57" y="196"/>
                      <a:pt x="84" y="168"/>
                      <a:pt x="112" y="140"/>
                    </a:cubicBezTo>
                    <a:cubicBezTo>
                      <a:pt x="307" y="1"/>
                      <a:pt x="809" y="391"/>
                      <a:pt x="1255" y="1032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58"/>
              <p:cNvSpPr/>
              <p:nvPr/>
            </p:nvSpPr>
            <p:spPr>
              <a:xfrm>
                <a:off x="5337870" y="2433730"/>
                <a:ext cx="36959" cy="47230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2175" extrusionOk="0">
                    <a:moveTo>
                      <a:pt x="1116" y="921"/>
                    </a:moveTo>
                    <a:cubicBezTo>
                      <a:pt x="1478" y="1450"/>
                      <a:pt x="1701" y="1952"/>
                      <a:pt x="1645" y="2175"/>
                    </a:cubicBezTo>
                    <a:cubicBezTo>
                      <a:pt x="1422" y="2175"/>
                      <a:pt x="976" y="1813"/>
                      <a:pt x="586" y="1283"/>
                    </a:cubicBezTo>
                    <a:cubicBezTo>
                      <a:pt x="196" y="725"/>
                      <a:pt x="1" y="224"/>
                      <a:pt x="57" y="1"/>
                    </a:cubicBezTo>
                    <a:cubicBezTo>
                      <a:pt x="280" y="1"/>
                      <a:pt x="726" y="391"/>
                      <a:pt x="1116" y="921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58"/>
              <p:cNvSpPr/>
              <p:nvPr/>
            </p:nvSpPr>
            <p:spPr>
              <a:xfrm>
                <a:off x="5418391" y="2540874"/>
                <a:ext cx="41780" cy="52073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398" extrusionOk="0">
                    <a:moveTo>
                      <a:pt x="1283" y="1032"/>
                    </a:moveTo>
                    <a:cubicBezTo>
                      <a:pt x="1729" y="1645"/>
                      <a:pt x="1924" y="2259"/>
                      <a:pt x="1756" y="2398"/>
                    </a:cubicBezTo>
                    <a:cubicBezTo>
                      <a:pt x="1729" y="2398"/>
                      <a:pt x="1701" y="2398"/>
                      <a:pt x="1645" y="2398"/>
                    </a:cubicBezTo>
                    <a:cubicBezTo>
                      <a:pt x="1422" y="2398"/>
                      <a:pt x="1004" y="2036"/>
                      <a:pt x="614" y="1506"/>
                    </a:cubicBezTo>
                    <a:cubicBezTo>
                      <a:pt x="223" y="976"/>
                      <a:pt x="0" y="447"/>
                      <a:pt x="84" y="224"/>
                    </a:cubicBezTo>
                    <a:cubicBezTo>
                      <a:pt x="84" y="196"/>
                      <a:pt x="112" y="168"/>
                      <a:pt x="140" y="140"/>
                    </a:cubicBezTo>
                    <a:cubicBezTo>
                      <a:pt x="307" y="1"/>
                      <a:pt x="837" y="419"/>
                      <a:pt x="1283" y="1032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58"/>
              <p:cNvSpPr/>
              <p:nvPr/>
            </p:nvSpPr>
            <p:spPr>
              <a:xfrm>
                <a:off x="5418391" y="2545717"/>
                <a:ext cx="37545" cy="4723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175" extrusionOk="0">
                    <a:moveTo>
                      <a:pt x="1115" y="921"/>
                    </a:moveTo>
                    <a:cubicBezTo>
                      <a:pt x="1506" y="1450"/>
                      <a:pt x="1729" y="1952"/>
                      <a:pt x="1645" y="2175"/>
                    </a:cubicBezTo>
                    <a:cubicBezTo>
                      <a:pt x="1422" y="2175"/>
                      <a:pt x="1004" y="1813"/>
                      <a:pt x="614" y="1283"/>
                    </a:cubicBezTo>
                    <a:cubicBezTo>
                      <a:pt x="223" y="753"/>
                      <a:pt x="0" y="224"/>
                      <a:pt x="84" y="1"/>
                    </a:cubicBezTo>
                    <a:cubicBezTo>
                      <a:pt x="307" y="1"/>
                      <a:pt x="753" y="391"/>
                      <a:pt x="1115" y="921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58"/>
              <p:cNvSpPr/>
              <p:nvPr/>
            </p:nvSpPr>
            <p:spPr>
              <a:xfrm>
                <a:off x="5499499" y="2653469"/>
                <a:ext cx="41780" cy="52073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398" extrusionOk="0">
                    <a:moveTo>
                      <a:pt x="1255" y="1004"/>
                    </a:moveTo>
                    <a:cubicBezTo>
                      <a:pt x="1701" y="1617"/>
                      <a:pt x="1924" y="2230"/>
                      <a:pt x="1729" y="2370"/>
                    </a:cubicBezTo>
                    <a:cubicBezTo>
                      <a:pt x="1729" y="2370"/>
                      <a:pt x="1673" y="2398"/>
                      <a:pt x="1645" y="2398"/>
                    </a:cubicBezTo>
                    <a:cubicBezTo>
                      <a:pt x="1422" y="2398"/>
                      <a:pt x="1004" y="2007"/>
                      <a:pt x="614" y="1478"/>
                    </a:cubicBezTo>
                    <a:cubicBezTo>
                      <a:pt x="224" y="948"/>
                      <a:pt x="1" y="446"/>
                      <a:pt x="84" y="196"/>
                    </a:cubicBezTo>
                    <a:cubicBezTo>
                      <a:pt x="84" y="168"/>
                      <a:pt x="84" y="140"/>
                      <a:pt x="112" y="112"/>
                    </a:cubicBezTo>
                    <a:cubicBezTo>
                      <a:pt x="307" y="0"/>
                      <a:pt x="809" y="391"/>
                      <a:pt x="1255" y="1004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8"/>
              <p:cNvSpPr/>
              <p:nvPr/>
            </p:nvSpPr>
            <p:spPr>
              <a:xfrm>
                <a:off x="5499499" y="2657703"/>
                <a:ext cx="36937" cy="47838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2203" extrusionOk="0">
                    <a:moveTo>
                      <a:pt x="1116" y="920"/>
                    </a:moveTo>
                    <a:cubicBezTo>
                      <a:pt x="1506" y="1450"/>
                      <a:pt x="1701" y="1952"/>
                      <a:pt x="1645" y="2203"/>
                    </a:cubicBezTo>
                    <a:cubicBezTo>
                      <a:pt x="1422" y="2203"/>
                      <a:pt x="1004" y="1812"/>
                      <a:pt x="614" y="1283"/>
                    </a:cubicBezTo>
                    <a:cubicBezTo>
                      <a:pt x="224" y="753"/>
                      <a:pt x="1" y="251"/>
                      <a:pt x="84" y="1"/>
                    </a:cubicBezTo>
                    <a:cubicBezTo>
                      <a:pt x="307" y="28"/>
                      <a:pt x="725" y="391"/>
                      <a:pt x="1116" y="920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58"/>
              <p:cNvSpPr/>
              <p:nvPr/>
            </p:nvSpPr>
            <p:spPr>
              <a:xfrm>
                <a:off x="5580606" y="2765455"/>
                <a:ext cx="41801" cy="52073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398" extrusionOk="0">
                    <a:moveTo>
                      <a:pt x="1255" y="1004"/>
                    </a:moveTo>
                    <a:cubicBezTo>
                      <a:pt x="1701" y="1617"/>
                      <a:pt x="1924" y="2230"/>
                      <a:pt x="1729" y="2370"/>
                    </a:cubicBezTo>
                    <a:cubicBezTo>
                      <a:pt x="1701" y="2398"/>
                      <a:pt x="1673" y="2398"/>
                      <a:pt x="1645" y="2398"/>
                    </a:cubicBezTo>
                    <a:cubicBezTo>
                      <a:pt x="1422" y="2398"/>
                      <a:pt x="976" y="2007"/>
                      <a:pt x="586" y="1478"/>
                    </a:cubicBezTo>
                    <a:cubicBezTo>
                      <a:pt x="196" y="948"/>
                      <a:pt x="1" y="446"/>
                      <a:pt x="57" y="195"/>
                    </a:cubicBezTo>
                    <a:cubicBezTo>
                      <a:pt x="57" y="168"/>
                      <a:pt x="84" y="140"/>
                      <a:pt x="112" y="140"/>
                    </a:cubicBezTo>
                    <a:cubicBezTo>
                      <a:pt x="307" y="0"/>
                      <a:pt x="809" y="391"/>
                      <a:pt x="1255" y="1004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58"/>
              <p:cNvSpPr/>
              <p:nvPr/>
            </p:nvSpPr>
            <p:spPr>
              <a:xfrm>
                <a:off x="5580606" y="2769690"/>
                <a:ext cx="36959" cy="47838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2203" extrusionOk="0">
                    <a:moveTo>
                      <a:pt x="1116" y="920"/>
                    </a:moveTo>
                    <a:cubicBezTo>
                      <a:pt x="1506" y="1450"/>
                      <a:pt x="1701" y="1980"/>
                      <a:pt x="1645" y="2203"/>
                    </a:cubicBezTo>
                    <a:cubicBezTo>
                      <a:pt x="1422" y="2203"/>
                      <a:pt x="976" y="1812"/>
                      <a:pt x="586" y="1283"/>
                    </a:cubicBezTo>
                    <a:cubicBezTo>
                      <a:pt x="196" y="753"/>
                      <a:pt x="1" y="251"/>
                      <a:pt x="57" y="0"/>
                    </a:cubicBezTo>
                    <a:cubicBezTo>
                      <a:pt x="307" y="28"/>
                      <a:pt x="726" y="391"/>
                      <a:pt x="1116" y="920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58"/>
              <p:cNvSpPr/>
              <p:nvPr/>
            </p:nvSpPr>
            <p:spPr>
              <a:xfrm>
                <a:off x="5661735" y="2878050"/>
                <a:ext cx="41780" cy="51465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370" extrusionOk="0">
                    <a:moveTo>
                      <a:pt x="1255" y="976"/>
                    </a:moveTo>
                    <a:cubicBezTo>
                      <a:pt x="1701" y="1617"/>
                      <a:pt x="1924" y="2202"/>
                      <a:pt x="1728" y="2342"/>
                    </a:cubicBezTo>
                    <a:cubicBezTo>
                      <a:pt x="1701" y="2370"/>
                      <a:pt x="1673" y="2370"/>
                      <a:pt x="1645" y="2370"/>
                    </a:cubicBezTo>
                    <a:cubicBezTo>
                      <a:pt x="1422" y="2370"/>
                      <a:pt x="976" y="2007"/>
                      <a:pt x="586" y="1450"/>
                    </a:cubicBezTo>
                    <a:cubicBezTo>
                      <a:pt x="195" y="920"/>
                      <a:pt x="0" y="418"/>
                      <a:pt x="56" y="195"/>
                    </a:cubicBezTo>
                    <a:cubicBezTo>
                      <a:pt x="56" y="140"/>
                      <a:pt x="84" y="112"/>
                      <a:pt x="112" y="112"/>
                    </a:cubicBezTo>
                    <a:cubicBezTo>
                      <a:pt x="307" y="0"/>
                      <a:pt x="809" y="363"/>
                      <a:pt x="1255" y="976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8"/>
              <p:cNvSpPr/>
              <p:nvPr/>
            </p:nvSpPr>
            <p:spPr>
              <a:xfrm>
                <a:off x="5661127" y="2882284"/>
                <a:ext cx="37545" cy="4723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175" extrusionOk="0">
                    <a:moveTo>
                      <a:pt x="1143" y="892"/>
                    </a:moveTo>
                    <a:cubicBezTo>
                      <a:pt x="1506" y="1422"/>
                      <a:pt x="1729" y="1952"/>
                      <a:pt x="1673" y="2175"/>
                    </a:cubicBezTo>
                    <a:cubicBezTo>
                      <a:pt x="1450" y="2175"/>
                      <a:pt x="1004" y="1812"/>
                      <a:pt x="614" y="1255"/>
                    </a:cubicBezTo>
                    <a:cubicBezTo>
                      <a:pt x="223" y="725"/>
                      <a:pt x="0" y="223"/>
                      <a:pt x="84" y="0"/>
                    </a:cubicBezTo>
                    <a:cubicBezTo>
                      <a:pt x="335" y="0"/>
                      <a:pt x="753" y="363"/>
                      <a:pt x="1143" y="892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58"/>
              <p:cNvSpPr/>
              <p:nvPr/>
            </p:nvSpPr>
            <p:spPr>
              <a:xfrm>
                <a:off x="5742234" y="2989428"/>
                <a:ext cx="41780" cy="52073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398" extrusionOk="0">
                    <a:moveTo>
                      <a:pt x="1283" y="1032"/>
                    </a:moveTo>
                    <a:cubicBezTo>
                      <a:pt x="1701" y="1645"/>
                      <a:pt x="1924" y="2258"/>
                      <a:pt x="1757" y="2370"/>
                    </a:cubicBezTo>
                    <a:cubicBezTo>
                      <a:pt x="1729" y="2398"/>
                      <a:pt x="1701" y="2398"/>
                      <a:pt x="1645" y="2398"/>
                    </a:cubicBezTo>
                    <a:cubicBezTo>
                      <a:pt x="1422" y="2398"/>
                      <a:pt x="1004" y="2035"/>
                      <a:pt x="614" y="1505"/>
                    </a:cubicBezTo>
                    <a:cubicBezTo>
                      <a:pt x="224" y="948"/>
                      <a:pt x="1" y="446"/>
                      <a:pt x="84" y="223"/>
                    </a:cubicBezTo>
                    <a:cubicBezTo>
                      <a:pt x="84" y="195"/>
                      <a:pt x="112" y="167"/>
                      <a:pt x="140" y="140"/>
                    </a:cubicBezTo>
                    <a:cubicBezTo>
                      <a:pt x="307" y="0"/>
                      <a:pt x="837" y="390"/>
                      <a:pt x="1283" y="1032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58"/>
              <p:cNvSpPr/>
              <p:nvPr/>
            </p:nvSpPr>
            <p:spPr>
              <a:xfrm>
                <a:off x="5742842" y="2994271"/>
                <a:ext cx="36937" cy="4723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2175" extrusionOk="0">
                    <a:moveTo>
                      <a:pt x="1115" y="920"/>
                    </a:moveTo>
                    <a:cubicBezTo>
                      <a:pt x="1478" y="1450"/>
                      <a:pt x="1701" y="1952"/>
                      <a:pt x="1645" y="2175"/>
                    </a:cubicBezTo>
                    <a:cubicBezTo>
                      <a:pt x="1422" y="2175"/>
                      <a:pt x="976" y="1812"/>
                      <a:pt x="586" y="1282"/>
                    </a:cubicBezTo>
                    <a:cubicBezTo>
                      <a:pt x="196" y="725"/>
                      <a:pt x="0" y="223"/>
                      <a:pt x="56" y="0"/>
                    </a:cubicBezTo>
                    <a:cubicBezTo>
                      <a:pt x="279" y="0"/>
                      <a:pt x="725" y="363"/>
                      <a:pt x="1115" y="920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58"/>
              <p:cNvSpPr/>
              <p:nvPr/>
            </p:nvSpPr>
            <p:spPr>
              <a:xfrm>
                <a:off x="5823342" y="3101415"/>
                <a:ext cx="41801" cy="52073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398" extrusionOk="0">
                    <a:moveTo>
                      <a:pt x="1255" y="1032"/>
                    </a:moveTo>
                    <a:cubicBezTo>
                      <a:pt x="1701" y="1645"/>
                      <a:pt x="1924" y="2258"/>
                      <a:pt x="1729" y="2370"/>
                    </a:cubicBezTo>
                    <a:cubicBezTo>
                      <a:pt x="1701" y="2397"/>
                      <a:pt x="1673" y="2397"/>
                      <a:pt x="1645" y="2397"/>
                    </a:cubicBezTo>
                    <a:cubicBezTo>
                      <a:pt x="1422" y="2397"/>
                      <a:pt x="1004" y="2035"/>
                      <a:pt x="614" y="1505"/>
                    </a:cubicBezTo>
                    <a:cubicBezTo>
                      <a:pt x="224" y="976"/>
                      <a:pt x="1" y="446"/>
                      <a:pt x="84" y="223"/>
                    </a:cubicBezTo>
                    <a:cubicBezTo>
                      <a:pt x="84" y="195"/>
                      <a:pt x="84" y="167"/>
                      <a:pt x="112" y="140"/>
                    </a:cubicBezTo>
                    <a:cubicBezTo>
                      <a:pt x="307" y="0"/>
                      <a:pt x="809" y="418"/>
                      <a:pt x="1255" y="1032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58"/>
              <p:cNvSpPr/>
              <p:nvPr/>
            </p:nvSpPr>
            <p:spPr>
              <a:xfrm>
                <a:off x="5823342" y="3106257"/>
                <a:ext cx="36959" cy="47230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2175" extrusionOk="0">
                    <a:moveTo>
                      <a:pt x="1116" y="920"/>
                    </a:moveTo>
                    <a:cubicBezTo>
                      <a:pt x="1506" y="1450"/>
                      <a:pt x="1701" y="1951"/>
                      <a:pt x="1645" y="2174"/>
                    </a:cubicBezTo>
                    <a:cubicBezTo>
                      <a:pt x="1422" y="2174"/>
                      <a:pt x="1004" y="1812"/>
                      <a:pt x="614" y="1282"/>
                    </a:cubicBezTo>
                    <a:cubicBezTo>
                      <a:pt x="224" y="753"/>
                      <a:pt x="1" y="223"/>
                      <a:pt x="84" y="0"/>
                    </a:cubicBezTo>
                    <a:cubicBezTo>
                      <a:pt x="307" y="0"/>
                      <a:pt x="726" y="390"/>
                      <a:pt x="1116" y="920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58"/>
              <p:cNvSpPr/>
              <p:nvPr/>
            </p:nvSpPr>
            <p:spPr>
              <a:xfrm>
                <a:off x="5904471" y="3213988"/>
                <a:ext cx="41780" cy="52094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399" extrusionOk="0">
                    <a:moveTo>
                      <a:pt x="1255" y="1004"/>
                    </a:moveTo>
                    <a:cubicBezTo>
                      <a:pt x="1701" y="1618"/>
                      <a:pt x="1924" y="2231"/>
                      <a:pt x="1728" y="2370"/>
                    </a:cubicBezTo>
                    <a:cubicBezTo>
                      <a:pt x="1701" y="2370"/>
                      <a:pt x="1673" y="2398"/>
                      <a:pt x="1645" y="2370"/>
                    </a:cubicBezTo>
                    <a:cubicBezTo>
                      <a:pt x="1422" y="2370"/>
                      <a:pt x="976" y="2008"/>
                      <a:pt x="586" y="1478"/>
                    </a:cubicBezTo>
                    <a:cubicBezTo>
                      <a:pt x="195" y="949"/>
                      <a:pt x="0" y="419"/>
                      <a:pt x="56" y="196"/>
                    </a:cubicBezTo>
                    <a:cubicBezTo>
                      <a:pt x="56" y="168"/>
                      <a:pt x="84" y="140"/>
                      <a:pt x="112" y="112"/>
                    </a:cubicBezTo>
                    <a:cubicBezTo>
                      <a:pt x="307" y="1"/>
                      <a:pt x="809" y="391"/>
                      <a:pt x="1255" y="1004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58"/>
              <p:cNvSpPr/>
              <p:nvPr/>
            </p:nvSpPr>
            <p:spPr>
              <a:xfrm>
                <a:off x="5904471" y="3218244"/>
                <a:ext cx="36937" cy="4723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2175" extrusionOk="0">
                    <a:moveTo>
                      <a:pt x="1115" y="920"/>
                    </a:moveTo>
                    <a:cubicBezTo>
                      <a:pt x="1478" y="1450"/>
                      <a:pt x="1701" y="1951"/>
                      <a:pt x="1645" y="2174"/>
                    </a:cubicBezTo>
                    <a:cubicBezTo>
                      <a:pt x="1422" y="2174"/>
                      <a:pt x="976" y="1812"/>
                      <a:pt x="586" y="1282"/>
                    </a:cubicBezTo>
                    <a:cubicBezTo>
                      <a:pt x="195" y="753"/>
                      <a:pt x="0" y="223"/>
                      <a:pt x="56" y="0"/>
                    </a:cubicBezTo>
                    <a:cubicBezTo>
                      <a:pt x="279" y="0"/>
                      <a:pt x="725" y="390"/>
                      <a:pt x="1115" y="920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58"/>
              <p:cNvSpPr/>
              <p:nvPr/>
            </p:nvSpPr>
            <p:spPr>
              <a:xfrm>
                <a:off x="5984970" y="3325974"/>
                <a:ext cx="41780" cy="52094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399" extrusionOk="0">
                    <a:moveTo>
                      <a:pt x="1283" y="1004"/>
                    </a:moveTo>
                    <a:cubicBezTo>
                      <a:pt x="1729" y="1618"/>
                      <a:pt x="1924" y="2231"/>
                      <a:pt x="1757" y="2370"/>
                    </a:cubicBezTo>
                    <a:cubicBezTo>
                      <a:pt x="1729" y="2370"/>
                      <a:pt x="1701" y="2398"/>
                      <a:pt x="1673" y="2398"/>
                    </a:cubicBezTo>
                    <a:cubicBezTo>
                      <a:pt x="1422" y="2398"/>
                      <a:pt x="1004" y="2008"/>
                      <a:pt x="614" y="1478"/>
                    </a:cubicBezTo>
                    <a:cubicBezTo>
                      <a:pt x="224" y="949"/>
                      <a:pt x="1" y="447"/>
                      <a:pt x="84" y="196"/>
                    </a:cubicBezTo>
                    <a:cubicBezTo>
                      <a:pt x="84" y="168"/>
                      <a:pt x="112" y="140"/>
                      <a:pt x="140" y="112"/>
                    </a:cubicBezTo>
                    <a:cubicBezTo>
                      <a:pt x="307" y="1"/>
                      <a:pt x="837" y="391"/>
                      <a:pt x="1283" y="1004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58"/>
              <p:cNvSpPr/>
              <p:nvPr/>
            </p:nvSpPr>
            <p:spPr>
              <a:xfrm>
                <a:off x="5984970" y="3330230"/>
                <a:ext cx="37545" cy="47838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203" extrusionOk="0">
                    <a:moveTo>
                      <a:pt x="1116" y="920"/>
                    </a:moveTo>
                    <a:cubicBezTo>
                      <a:pt x="1506" y="1450"/>
                      <a:pt x="1729" y="1951"/>
                      <a:pt x="1673" y="2202"/>
                    </a:cubicBezTo>
                    <a:cubicBezTo>
                      <a:pt x="1422" y="2202"/>
                      <a:pt x="1004" y="1812"/>
                      <a:pt x="614" y="1282"/>
                    </a:cubicBezTo>
                    <a:cubicBezTo>
                      <a:pt x="224" y="753"/>
                      <a:pt x="1" y="251"/>
                      <a:pt x="84" y="0"/>
                    </a:cubicBezTo>
                    <a:cubicBezTo>
                      <a:pt x="307" y="28"/>
                      <a:pt x="753" y="390"/>
                      <a:pt x="1116" y="920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58"/>
              <p:cNvSpPr/>
              <p:nvPr/>
            </p:nvSpPr>
            <p:spPr>
              <a:xfrm>
                <a:off x="5051551" y="2643176"/>
                <a:ext cx="42996" cy="5087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343" extrusionOk="0">
                    <a:moveTo>
                      <a:pt x="698" y="1366"/>
                    </a:moveTo>
                    <a:cubicBezTo>
                      <a:pt x="1172" y="1980"/>
                      <a:pt x="1673" y="2342"/>
                      <a:pt x="1868" y="2203"/>
                    </a:cubicBezTo>
                    <a:cubicBezTo>
                      <a:pt x="1868" y="2203"/>
                      <a:pt x="1896" y="2175"/>
                      <a:pt x="1896" y="2119"/>
                    </a:cubicBezTo>
                    <a:cubicBezTo>
                      <a:pt x="1980" y="1924"/>
                      <a:pt x="1729" y="1394"/>
                      <a:pt x="1339" y="865"/>
                    </a:cubicBezTo>
                    <a:cubicBezTo>
                      <a:pt x="949" y="335"/>
                      <a:pt x="503" y="1"/>
                      <a:pt x="280" y="1"/>
                    </a:cubicBezTo>
                    <a:cubicBezTo>
                      <a:pt x="252" y="1"/>
                      <a:pt x="224" y="1"/>
                      <a:pt x="196" y="1"/>
                    </a:cubicBezTo>
                    <a:cubicBezTo>
                      <a:pt x="1" y="140"/>
                      <a:pt x="224" y="753"/>
                      <a:pt x="698" y="1366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58"/>
              <p:cNvSpPr/>
              <p:nvPr/>
            </p:nvSpPr>
            <p:spPr>
              <a:xfrm>
                <a:off x="5056394" y="2643176"/>
                <a:ext cx="37567" cy="460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2120" extrusionOk="0">
                    <a:moveTo>
                      <a:pt x="614" y="1255"/>
                    </a:moveTo>
                    <a:cubicBezTo>
                      <a:pt x="1004" y="1785"/>
                      <a:pt x="1450" y="2119"/>
                      <a:pt x="1673" y="2119"/>
                    </a:cubicBezTo>
                    <a:cubicBezTo>
                      <a:pt x="1729" y="1924"/>
                      <a:pt x="1506" y="1394"/>
                      <a:pt x="1116" y="865"/>
                    </a:cubicBezTo>
                    <a:cubicBezTo>
                      <a:pt x="726" y="335"/>
                      <a:pt x="280" y="1"/>
                      <a:pt x="57" y="1"/>
                    </a:cubicBezTo>
                    <a:cubicBezTo>
                      <a:pt x="1" y="224"/>
                      <a:pt x="224" y="725"/>
                      <a:pt x="614" y="1255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58"/>
              <p:cNvSpPr/>
              <p:nvPr/>
            </p:nvSpPr>
            <p:spPr>
              <a:xfrm>
                <a:off x="5135091" y="2752730"/>
                <a:ext cx="42996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371" extrusionOk="0">
                    <a:moveTo>
                      <a:pt x="697" y="1367"/>
                    </a:moveTo>
                    <a:cubicBezTo>
                      <a:pt x="1171" y="1980"/>
                      <a:pt x="1701" y="2370"/>
                      <a:pt x="1868" y="2231"/>
                    </a:cubicBezTo>
                    <a:cubicBezTo>
                      <a:pt x="1896" y="2203"/>
                      <a:pt x="1924" y="2175"/>
                      <a:pt x="1924" y="2147"/>
                    </a:cubicBezTo>
                    <a:cubicBezTo>
                      <a:pt x="1980" y="1924"/>
                      <a:pt x="1757" y="1423"/>
                      <a:pt x="1366" y="893"/>
                    </a:cubicBezTo>
                    <a:cubicBezTo>
                      <a:pt x="948" y="363"/>
                      <a:pt x="502" y="1"/>
                      <a:pt x="279" y="1"/>
                    </a:cubicBezTo>
                    <a:cubicBezTo>
                      <a:pt x="251" y="1"/>
                      <a:pt x="224" y="1"/>
                      <a:pt x="196" y="29"/>
                    </a:cubicBezTo>
                    <a:cubicBezTo>
                      <a:pt x="1" y="196"/>
                      <a:pt x="251" y="781"/>
                      <a:pt x="697" y="1367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58"/>
              <p:cNvSpPr/>
              <p:nvPr/>
            </p:nvSpPr>
            <p:spPr>
              <a:xfrm>
                <a:off x="5139933" y="2752730"/>
                <a:ext cx="38153" cy="4664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2148" extrusionOk="0">
                    <a:moveTo>
                      <a:pt x="642" y="1255"/>
                    </a:moveTo>
                    <a:cubicBezTo>
                      <a:pt x="1032" y="1785"/>
                      <a:pt x="1478" y="2147"/>
                      <a:pt x="1701" y="2147"/>
                    </a:cubicBezTo>
                    <a:cubicBezTo>
                      <a:pt x="1757" y="1924"/>
                      <a:pt x="1534" y="1423"/>
                      <a:pt x="1143" y="893"/>
                    </a:cubicBezTo>
                    <a:cubicBezTo>
                      <a:pt x="753" y="363"/>
                      <a:pt x="307" y="1"/>
                      <a:pt x="84" y="1"/>
                    </a:cubicBezTo>
                    <a:cubicBezTo>
                      <a:pt x="1" y="224"/>
                      <a:pt x="224" y="754"/>
                      <a:pt x="642" y="1255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58"/>
              <p:cNvSpPr/>
              <p:nvPr/>
            </p:nvSpPr>
            <p:spPr>
              <a:xfrm>
                <a:off x="5219238" y="2862914"/>
                <a:ext cx="42996" cy="5146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370" extrusionOk="0">
                    <a:moveTo>
                      <a:pt x="697" y="1394"/>
                    </a:moveTo>
                    <a:cubicBezTo>
                      <a:pt x="1171" y="1979"/>
                      <a:pt x="1673" y="2370"/>
                      <a:pt x="1868" y="2230"/>
                    </a:cubicBezTo>
                    <a:cubicBezTo>
                      <a:pt x="1896" y="2202"/>
                      <a:pt x="1896" y="2175"/>
                      <a:pt x="1896" y="2147"/>
                    </a:cubicBezTo>
                    <a:cubicBezTo>
                      <a:pt x="1979" y="1924"/>
                      <a:pt x="1756" y="1422"/>
                      <a:pt x="1338" y="892"/>
                    </a:cubicBezTo>
                    <a:cubicBezTo>
                      <a:pt x="948" y="363"/>
                      <a:pt x="502" y="0"/>
                      <a:pt x="279" y="0"/>
                    </a:cubicBezTo>
                    <a:cubicBezTo>
                      <a:pt x="251" y="0"/>
                      <a:pt x="195" y="28"/>
                      <a:pt x="195" y="28"/>
                    </a:cubicBezTo>
                    <a:cubicBezTo>
                      <a:pt x="0" y="168"/>
                      <a:pt x="223" y="753"/>
                      <a:pt x="697" y="1394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58"/>
              <p:cNvSpPr/>
              <p:nvPr/>
            </p:nvSpPr>
            <p:spPr>
              <a:xfrm>
                <a:off x="5224081" y="2862914"/>
                <a:ext cx="38153" cy="4601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2119" extrusionOk="0">
                    <a:moveTo>
                      <a:pt x="614" y="1255"/>
                    </a:moveTo>
                    <a:cubicBezTo>
                      <a:pt x="1004" y="1756"/>
                      <a:pt x="1450" y="2119"/>
                      <a:pt x="1673" y="2119"/>
                    </a:cubicBezTo>
                    <a:cubicBezTo>
                      <a:pt x="1756" y="1924"/>
                      <a:pt x="1506" y="1394"/>
                      <a:pt x="1115" y="864"/>
                    </a:cubicBezTo>
                    <a:cubicBezTo>
                      <a:pt x="725" y="363"/>
                      <a:pt x="279" y="0"/>
                      <a:pt x="56" y="0"/>
                    </a:cubicBezTo>
                    <a:cubicBezTo>
                      <a:pt x="0" y="223"/>
                      <a:pt x="223" y="725"/>
                      <a:pt x="614" y="1255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58"/>
              <p:cNvSpPr/>
              <p:nvPr/>
            </p:nvSpPr>
            <p:spPr>
              <a:xfrm>
                <a:off x="5303364" y="2972469"/>
                <a:ext cx="42409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2371" extrusionOk="0">
                    <a:moveTo>
                      <a:pt x="698" y="1367"/>
                    </a:moveTo>
                    <a:cubicBezTo>
                      <a:pt x="1144" y="1980"/>
                      <a:pt x="1673" y="2370"/>
                      <a:pt x="1841" y="2231"/>
                    </a:cubicBezTo>
                    <a:cubicBezTo>
                      <a:pt x="1869" y="2203"/>
                      <a:pt x="1896" y="2175"/>
                      <a:pt x="1896" y="2147"/>
                    </a:cubicBezTo>
                    <a:cubicBezTo>
                      <a:pt x="1952" y="1924"/>
                      <a:pt x="1729" y="1422"/>
                      <a:pt x="1339" y="893"/>
                    </a:cubicBezTo>
                    <a:cubicBezTo>
                      <a:pt x="921" y="363"/>
                      <a:pt x="503" y="1"/>
                      <a:pt x="280" y="1"/>
                    </a:cubicBezTo>
                    <a:cubicBezTo>
                      <a:pt x="224" y="1"/>
                      <a:pt x="196" y="1"/>
                      <a:pt x="168" y="29"/>
                    </a:cubicBezTo>
                    <a:cubicBezTo>
                      <a:pt x="1" y="168"/>
                      <a:pt x="224" y="781"/>
                      <a:pt x="698" y="1367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58"/>
              <p:cNvSpPr/>
              <p:nvPr/>
            </p:nvSpPr>
            <p:spPr>
              <a:xfrm>
                <a:off x="5308207" y="2972469"/>
                <a:ext cx="37567" cy="46644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2148" extrusionOk="0">
                    <a:moveTo>
                      <a:pt x="614" y="1283"/>
                    </a:moveTo>
                    <a:cubicBezTo>
                      <a:pt x="1004" y="1785"/>
                      <a:pt x="1450" y="2147"/>
                      <a:pt x="1673" y="2147"/>
                    </a:cubicBezTo>
                    <a:cubicBezTo>
                      <a:pt x="1729" y="1924"/>
                      <a:pt x="1506" y="1422"/>
                      <a:pt x="1116" y="893"/>
                    </a:cubicBezTo>
                    <a:cubicBezTo>
                      <a:pt x="698" y="363"/>
                      <a:pt x="280" y="1"/>
                      <a:pt x="57" y="1"/>
                    </a:cubicBezTo>
                    <a:cubicBezTo>
                      <a:pt x="1" y="224"/>
                      <a:pt x="224" y="753"/>
                      <a:pt x="614" y="1283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58"/>
              <p:cNvSpPr/>
              <p:nvPr/>
            </p:nvSpPr>
            <p:spPr>
              <a:xfrm>
                <a:off x="5386904" y="3082653"/>
                <a:ext cx="42996" cy="50857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342" extrusionOk="0">
                    <a:moveTo>
                      <a:pt x="698" y="1366"/>
                    </a:moveTo>
                    <a:cubicBezTo>
                      <a:pt x="1171" y="1979"/>
                      <a:pt x="1701" y="2342"/>
                      <a:pt x="1868" y="2230"/>
                    </a:cubicBezTo>
                    <a:cubicBezTo>
                      <a:pt x="1896" y="2202"/>
                      <a:pt x="1924" y="2174"/>
                      <a:pt x="1924" y="2119"/>
                    </a:cubicBezTo>
                    <a:cubicBezTo>
                      <a:pt x="1980" y="1923"/>
                      <a:pt x="1757" y="1394"/>
                      <a:pt x="1339" y="864"/>
                    </a:cubicBezTo>
                    <a:cubicBezTo>
                      <a:pt x="948" y="362"/>
                      <a:pt x="502" y="0"/>
                      <a:pt x="279" y="0"/>
                    </a:cubicBezTo>
                    <a:cubicBezTo>
                      <a:pt x="252" y="0"/>
                      <a:pt x="224" y="0"/>
                      <a:pt x="196" y="28"/>
                    </a:cubicBezTo>
                    <a:cubicBezTo>
                      <a:pt x="1" y="167"/>
                      <a:pt x="252" y="753"/>
                      <a:pt x="698" y="1366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58"/>
              <p:cNvSpPr/>
              <p:nvPr/>
            </p:nvSpPr>
            <p:spPr>
              <a:xfrm>
                <a:off x="5391746" y="3082653"/>
                <a:ext cx="37545" cy="46622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147" extrusionOk="0">
                    <a:moveTo>
                      <a:pt x="642" y="1254"/>
                    </a:moveTo>
                    <a:cubicBezTo>
                      <a:pt x="1032" y="1784"/>
                      <a:pt x="1478" y="2146"/>
                      <a:pt x="1673" y="2146"/>
                    </a:cubicBezTo>
                    <a:cubicBezTo>
                      <a:pt x="1729" y="1923"/>
                      <a:pt x="1506" y="1394"/>
                      <a:pt x="1116" y="864"/>
                    </a:cubicBezTo>
                    <a:cubicBezTo>
                      <a:pt x="698" y="362"/>
                      <a:pt x="279" y="0"/>
                      <a:pt x="56" y="0"/>
                    </a:cubicBezTo>
                    <a:cubicBezTo>
                      <a:pt x="1" y="223"/>
                      <a:pt x="224" y="725"/>
                      <a:pt x="642" y="1254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58"/>
              <p:cNvSpPr/>
              <p:nvPr/>
            </p:nvSpPr>
            <p:spPr>
              <a:xfrm>
                <a:off x="5471051" y="3192207"/>
                <a:ext cx="42388" cy="5146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370" extrusionOk="0">
                    <a:moveTo>
                      <a:pt x="697" y="1394"/>
                    </a:moveTo>
                    <a:cubicBezTo>
                      <a:pt x="1171" y="1980"/>
                      <a:pt x="1673" y="2370"/>
                      <a:pt x="1868" y="2230"/>
                    </a:cubicBezTo>
                    <a:cubicBezTo>
                      <a:pt x="1868" y="2203"/>
                      <a:pt x="1896" y="2175"/>
                      <a:pt x="1896" y="2147"/>
                    </a:cubicBezTo>
                    <a:cubicBezTo>
                      <a:pt x="1952" y="1924"/>
                      <a:pt x="1729" y="1422"/>
                      <a:pt x="1338" y="892"/>
                    </a:cubicBezTo>
                    <a:cubicBezTo>
                      <a:pt x="948" y="363"/>
                      <a:pt x="502" y="0"/>
                      <a:pt x="279" y="0"/>
                    </a:cubicBezTo>
                    <a:cubicBezTo>
                      <a:pt x="223" y="0"/>
                      <a:pt x="196" y="28"/>
                      <a:pt x="168" y="28"/>
                    </a:cubicBezTo>
                    <a:cubicBezTo>
                      <a:pt x="0" y="168"/>
                      <a:pt x="223" y="781"/>
                      <a:pt x="697" y="1394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58"/>
              <p:cNvSpPr/>
              <p:nvPr/>
            </p:nvSpPr>
            <p:spPr>
              <a:xfrm>
                <a:off x="5475894" y="3192207"/>
                <a:ext cx="37545" cy="46622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147" extrusionOk="0">
                    <a:moveTo>
                      <a:pt x="614" y="1283"/>
                    </a:moveTo>
                    <a:cubicBezTo>
                      <a:pt x="1004" y="1784"/>
                      <a:pt x="1450" y="2147"/>
                      <a:pt x="1673" y="2147"/>
                    </a:cubicBezTo>
                    <a:cubicBezTo>
                      <a:pt x="1729" y="1924"/>
                      <a:pt x="1506" y="1422"/>
                      <a:pt x="1088" y="892"/>
                    </a:cubicBezTo>
                    <a:cubicBezTo>
                      <a:pt x="697" y="363"/>
                      <a:pt x="251" y="0"/>
                      <a:pt x="28" y="0"/>
                    </a:cubicBezTo>
                    <a:cubicBezTo>
                      <a:pt x="0" y="223"/>
                      <a:pt x="223" y="753"/>
                      <a:pt x="614" y="1283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58"/>
              <p:cNvSpPr/>
              <p:nvPr/>
            </p:nvSpPr>
            <p:spPr>
              <a:xfrm>
                <a:off x="5555199" y="3302369"/>
                <a:ext cx="42388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371" extrusionOk="0">
                    <a:moveTo>
                      <a:pt x="697" y="1367"/>
                    </a:moveTo>
                    <a:cubicBezTo>
                      <a:pt x="1143" y="1980"/>
                      <a:pt x="1673" y="2370"/>
                      <a:pt x="1840" y="2231"/>
                    </a:cubicBezTo>
                    <a:cubicBezTo>
                      <a:pt x="1868" y="2203"/>
                      <a:pt x="1896" y="2175"/>
                      <a:pt x="1896" y="2147"/>
                    </a:cubicBezTo>
                    <a:cubicBezTo>
                      <a:pt x="1951" y="1924"/>
                      <a:pt x="1728" y="1395"/>
                      <a:pt x="1338" y="893"/>
                    </a:cubicBezTo>
                    <a:cubicBezTo>
                      <a:pt x="920" y="363"/>
                      <a:pt x="502" y="1"/>
                      <a:pt x="251" y="1"/>
                    </a:cubicBezTo>
                    <a:cubicBezTo>
                      <a:pt x="223" y="1"/>
                      <a:pt x="195" y="1"/>
                      <a:pt x="167" y="29"/>
                    </a:cubicBezTo>
                    <a:cubicBezTo>
                      <a:pt x="0" y="168"/>
                      <a:pt x="223" y="753"/>
                      <a:pt x="697" y="1367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58"/>
              <p:cNvSpPr/>
              <p:nvPr/>
            </p:nvSpPr>
            <p:spPr>
              <a:xfrm>
                <a:off x="5559433" y="3302369"/>
                <a:ext cx="38153" cy="4664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2148" extrusionOk="0">
                    <a:moveTo>
                      <a:pt x="641" y="1255"/>
                    </a:moveTo>
                    <a:cubicBezTo>
                      <a:pt x="1032" y="1785"/>
                      <a:pt x="1478" y="2119"/>
                      <a:pt x="1701" y="2147"/>
                    </a:cubicBezTo>
                    <a:cubicBezTo>
                      <a:pt x="1756" y="1924"/>
                      <a:pt x="1533" y="1395"/>
                      <a:pt x="1143" y="893"/>
                    </a:cubicBezTo>
                    <a:cubicBezTo>
                      <a:pt x="725" y="363"/>
                      <a:pt x="279" y="1"/>
                      <a:pt x="56" y="1"/>
                    </a:cubicBezTo>
                    <a:cubicBezTo>
                      <a:pt x="0" y="224"/>
                      <a:pt x="251" y="753"/>
                      <a:pt x="641" y="1255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58"/>
              <p:cNvSpPr/>
              <p:nvPr/>
            </p:nvSpPr>
            <p:spPr>
              <a:xfrm>
                <a:off x="5638717" y="3411946"/>
                <a:ext cx="43017" cy="5146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370" extrusionOk="0">
                    <a:moveTo>
                      <a:pt x="698" y="1394"/>
                    </a:moveTo>
                    <a:cubicBezTo>
                      <a:pt x="1172" y="1979"/>
                      <a:pt x="1673" y="2370"/>
                      <a:pt x="1869" y="2230"/>
                    </a:cubicBezTo>
                    <a:cubicBezTo>
                      <a:pt x="1896" y="2202"/>
                      <a:pt x="1896" y="2174"/>
                      <a:pt x="1924" y="2147"/>
                    </a:cubicBezTo>
                    <a:cubicBezTo>
                      <a:pt x="1980" y="1924"/>
                      <a:pt x="1757" y="1422"/>
                      <a:pt x="1339" y="892"/>
                    </a:cubicBezTo>
                    <a:cubicBezTo>
                      <a:pt x="949" y="363"/>
                      <a:pt x="503" y="0"/>
                      <a:pt x="280" y="28"/>
                    </a:cubicBezTo>
                    <a:cubicBezTo>
                      <a:pt x="252" y="0"/>
                      <a:pt x="224" y="28"/>
                      <a:pt x="196" y="28"/>
                    </a:cubicBezTo>
                    <a:cubicBezTo>
                      <a:pt x="1" y="167"/>
                      <a:pt x="252" y="781"/>
                      <a:pt x="698" y="1394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58"/>
              <p:cNvSpPr/>
              <p:nvPr/>
            </p:nvSpPr>
            <p:spPr>
              <a:xfrm>
                <a:off x="5643559" y="3411946"/>
                <a:ext cx="38175" cy="46622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147" extrusionOk="0">
                    <a:moveTo>
                      <a:pt x="614" y="1282"/>
                    </a:moveTo>
                    <a:cubicBezTo>
                      <a:pt x="1032" y="1784"/>
                      <a:pt x="1450" y="2147"/>
                      <a:pt x="1673" y="2147"/>
                    </a:cubicBezTo>
                    <a:cubicBezTo>
                      <a:pt x="1757" y="1924"/>
                      <a:pt x="1534" y="1422"/>
                      <a:pt x="1116" y="892"/>
                    </a:cubicBezTo>
                    <a:cubicBezTo>
                      <a:pt x="726" y="363"/>
                      <a:pt x="280" y="0"/>
                      <a:pt x="57" y="28"/>
                    </a:cubicBezTo>
                    <a:cubicBezTo>
                      <a:pt x="1" y="251"/>
                      <a:pt x="224" y="753"/>
                      <a:pt x="614" y="1282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58"/>
              <p:cNvSpPr/>
              <p:nvPr/>
            </p:nvSpPr>
            <p:spPr>
              <a:xfrm>
                <a:off x="5722864" y="3522108"/>
                <a:ext cx="42388" cy="5146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370" extrusionOk="0">
                    <a:moveTo>
                      <a:pt x="697" y="1366"/>
                    </a:moveTo>
                    <a:cubicBezTo>
                      <a:pt x="1143" y="1980"/>
                      <a:pt x="1673" y="2370"/>
                      <a:pt x="1840" y="2231"/>
                    </a:cubicBezTo>
                    <a:cubicBezTo>
                      <a:pt x="1868" y="2203"/>
                      <a:pt x="1896" y="2175"/>
                      <a:pt x="1896" y="2147"/>
                    </a:cubicBezTo>
                    <a:cubicBezTo>
                      <a:pt x="1952" y="1924"/>
                      <a:pt x="1729" y="1394"/>
                      <a:pt x="1339" y="865"/>
                    </a:cubicBezTo>
                    <a:cubicBezTo>
                      <a:pt x="948" y="363"/>
                      <a:pt x="502" y="1"/>
                      <a:pt x="251" y="1"/>
                    </a:cubicBezTo>
                    <a:cubicBezTo>
                      <a:pt x="224" y="1"/>
                      <a:pt x="196" y="1"/>
                      <a:pt x="168" y="28"/>
                    </a:cubicBezTo>
                    <a:cubicBezTo>
                      <a:pt x="1" y="168"/>
                      <a:pt x="224" y="753"/>
                      <a:pt x="697" y="1366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58"/>
              <p:cNvSpPr/>
              <p:nvPr/>
            </p:nvSpPr>
            <p:spPr>
              <a:xfrm>
                <a:off x="5727099" y="3522108"/>
                <a:ext cx="38153" cy="46622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2147" extrusionOk="0">
                    <a:moveTo>
                      <a:pt x="642" y="1255"/>
                    </a:moveTo>
                    <a:cubicBezTo>
                      <a:pt x="1032" y="1785"/>
                      <a:pt x="1478" y="2147"/>
                      <a:pt x="1701" y="2147"/>
                    </a:cubicBezTo>
                    <a:cubicBezTo>
                      <a:pt x="1757" y="1924"/>
                      <a:pt x="1534" y="1394"/>
                      <a:pt x="1144" y="893"/>
                    </a:cubicBezTo>
                    <a:cubicBezTo>
                      <a:pt x="753" y="363"/>
                      <a:pt x="307" y="1"/>
                      <a:pt x="56" y="1"/>
                    </a:cubicBezTo>
                    <a:cubicBezTo>
                      <a:pt x="1" y="224"/>
                      <a:pt x="252" y="753"/>
                      <a:pt x="642" y="1255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58"/>
              <p:cNvSpPr/>
              <p:nvPr/>
            </p:nvSpPr>
            <p:spPr>
              <a:xfrm>
                <a:off x="6666575" y="2591100"/>
                <a:ext cx="112605" cy="14600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6746" extrusionOk="0">
                    <a:moveTo>
                      <a:pt x="1227" y="6746"/>
                    </a:moveTo>
                    <a:lnTo>
                      <a:pt x="0" y="362"/>
                    </a:lnTo>
                    <a:lnTo>
                      <a:pt x="4014" y="0"/>
                    </a:lnTo>
                    <a:lnTo>
                      <a:pt x="5185" y="579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58"/>
              <p:cNvSpPr/>
              <p:nvPr/>
            </p:nvSpPr>
            <p:spPr>
              <a:xfrm>
                <a:off x="6816075" y="2577500"/>
                <a:ext cx="220950" cy="125018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5911" extrusionOk="0">
                    <a:moveTo>
                      <a:pt x="697" y="5910"/>
                    </a:moveTo>
                    <a:lnTo>
                      <a:pt x="0" y="363"/>
                    </a:lnTo>
                    <a:lnTo>
                      <a:pt x="3931" y="1"/>
                    </a:lnTo>
                    <a:lnTo>
                      <a:pt x="10175" y="342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58"/>
              <p:cNvSpPr/>
              <p:nvPr/>
            </p:nvSpPr>
            <p:spPr>
              <a:xfrm>
                <a:off x="6481951" y="3710359"/>
                <a:ext cx="268159" cy="159214"/>
              </a:xfrm>
              <a:custGeom>
                <a:avLst/>
                <a:gdLst/>
                <a:ahLst/>
                <a:cxnLst/>
                <a:rect l="l" t="t" r="r" b="b"/>
                <a:pathLst>
                  <a:path w="12349" h="7332" extrusionOk="0">
                    <a:moveTo>
                      <a:pt x="0" y="1"/>
                    </a:moveTo>
                    <a:lnTo>
                      <a:pt x="1589" y="7332"/>
                    </a:lnTo>
                    <a:lnTo>
                      <a:pt x="12349" y="3206"/>
                    </a:lnTo>
                    <a:lnTo>
                      <a:pt x="9673" y="8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58"/>
              <p:cNvSpPr/>
              <p:nvPr/>
            </p:nvSpPr>
            <p:spPr>
              <a:xfrm>
                <a:off x="5916575" y="4141950"/>
                <a:ext cx="146594" cy="233067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10733" extrusionOk="0">
                    <a:moveTo>
                      <a:pt x="1562" y="1"/>
                    </a:moveTo>
                    <a:lnTo>
                      <a:pt x="6914" y="3708"/>
                    </a:lnTo>
                    <a:lnTo>
                      <a:pt x="1478" y="10733"/>
                    </a:lnTo>
                    <a:lnTo>
                      <a:pt x="1" y="74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58"/>
              <p:cNvSpPr/>
              <p:nvPr/>
            </p:nvSpPr>
            <p:spPr>
              <a:xfrm>
                <a:off x="6022825" y="2641950"/>
                <a:ext cx="243360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11151" extrusionOk="0">
                    <a:moveTo>
                      <a:pt x="4684" y="11151"/>
                    </a:moveTo>
                    <a:lnTo>
                      <a:pt x="335" y="5632"/>
                    </a:lnTo>
                    <a:lnTo>
                      <a:pt x="1" y="670"/>
                    </a:lnTo>
                    <a:lnTo>
                      <a:pt x="7220" y="1"/>
                    </a:lnTo>
                    <a:lnTo>
                      <a:pt x="7360" y="5074"/>
                    </a:lnTo>
                    <a:lnTo>
                      <a:pt x="11206" y="92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58"/>
              <p:cNvSpPr/>
              <p:nvPr/>
            </p:nvSpPr>
            <p:spPr>
              <a:xfrm>
                <a:off x="4947447" y="3081437"/>
                <a:ext cx="297235" cy="348678"/>
              </a:xfrm>
              <a:custGeom>
                <a:avLst/>
                <a:gdLst/>
                <a:ahLst/>
                <a:cxnLst/>
                <a:rect l="l" t="t" r="r" b="b"/>
                <a:pathLst>
                  <a:path w="13688" h="16057" extrusionOk="0">
                    <a:moveTo>
                      <a:pt x="10955" y="3959"/>
                    </a:moveTo>
                    <a:lnTo>
                      <a:pt x="8000" y="0"/>
                    </a:lnTo>
                    <a:cubicBezTo>
                      <a:pt x="8000" y="0"/>
                      <a:pt x="2732" y="1729"/>
                      <a:pt x="0" y="5938"/>
                    </a:cubicBezTo>
                    <a:lnTo>
                      <a:pt x="7499" y="16056"/>
                    </a:lnTo>
                    <a:cubicBezTo>
                      <a:pt x="7499" y="16056"/>
                      <a:pt x="13687" y="11987"/>
                      <a:pt x="10955" y="39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58"/>
              <p:cNvSpPr/>
              <p:nvPr/>
            </p:nvSpPr>
            <p:spPr>
              <a:xfrm>
                <a:off x="4937154" y="3067517"/>
                <a:ext cx="184035" cy="142863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6579" extrusionOk="0">
                    <a:moveTo>
                      <a:pt x="8474" y="641"/>
                    </a:moveTo>
                    <a:cubicBezTo>
                      <a:pt x="8474" y="641"/>
                      <a:pt x="3652" y="2648"/>
                      <a:pt x="474" y="6579"/>
                    </a:cubicBezTo>
                    <a:lnTo>
                      <a:pt x="0" y="5965"/>
                    </a:lnTo>
                    <a:cubicBezTo>
                      <a:pt x="0" y="5965"/>
                      <a:pt x="1757" y="1199"/>
                      <a:pt x="8028" y="0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58"/>
              <p:cNvSpPr/>
              <p:nvPr/>
            </p:nvSpPr>
            <p:spPr>
              <a:xfrm>
                <a:off x="5033397" y="3138331"/>
                <a:ext cx="133200" cy="250613"/>
              </a:xfrm>
              <a:custGeom>
                <a:avLst/>
                <a:gdLst/>
                <a:ahLst/>
                <a:cxnLst/>
                <a:rect l="l" t="t" r="r" b="b"/>
                <a:pathLst>
                  <a:path w="6134" h="11541" extrusionOk="0">
                    <a:moveTo>
                      <a:pt x="6022" y="1"/>
                    </a:moveTo>
                    <a:cubicBezTo>
                      <a:pt x="6022" y="1"/>
                      <a:pt x="4377" y="5994"/>
                      <a:pt x="1" y="8670"/>
                    </a:cubicBezTo>
                    <a:lnTo>
                      <a:pt x="2147" y="11541"/>
                    </a:lnTo>
                    <a:lnTo>
                      <a:pt x="6133" y="19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58"/>
              <p:cNvSpPr/>
              <p:nvPr/>
            </p:nvSpPr>
            <p:spPr>
              <a:xfrm>
                <a:off x="4744668" y="3546321"/>
                <a:ext cx="297213" cy="348678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6057" extrusionOk="0">
                    <a:moveTo>
                      <a:pt x="10955" y="3987"/>
                    </a:moveTo>
                    <a:lnTo>
                      <a:pt x="8000" y="1"/>
                    </a:lnTo>
                    <a:cubicBezTo>
                      <a:pt x="8000" y="1"/>
                      <a:pt x="2732" y="1757"/>
                      <a:pt x="0" y="5966"/>
                    </a:cubicBezTo>
                    <a:lnTo>
                      <a:pt x="7498" y="16057"/>
                    </a:lnTo>
                    <a:cubicBezTo>
                      <a:pt x="7498" y="16057"/>
                      <a:pt x="13687" y="11987"/>
                      <a:pt x="10955" y="398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58"/>
              <p:cNvSpPr/>
              <p:nvPr/>
            </p:nvSpPr>
            <p:spPr>
              <a:xfrm>
                <a:off x="4734375" y="3533009"/>
                <a:ext cx="184035" cy="142863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6579" extrusionOk="0">
                    <a:moveTo>
                      <a:pt x="8474" y="614"/>
                    </a:moveTo>
                    <a:cubicBezTo>
                      <a:pt x="8474" y="614"/>
                      <a:pt x="3652" y="2648"/>
                      <a:pt x="474" y="6579"/>
                    </a:cubicBezTo>
                    <a:lnTo>
                      <a:pt x="0" y="5938"/>
                    </a:lnTo>
                    <a:cubicBezTo>
                      <a:pt x="0" y="5938"/>
                      <a:pt x="1728" y="1171"/>
                      <a:pt x="8000" y="0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58"/>
              <p:cNvSpPr/>
              <p:nvPr/>
            </p:nvSpPr>
            <p:spPr>
              <a:xfrm>
                <a:off x="4839693" y="3618344"/>
                <a:ext cx="133178" cy="250027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11514" extrusionOk="0">
                    <a:moveTo>
                      <a:pt x="5993" y="1"/>
                    </a:moveTo>
                    <a:cubicBezTo>
                      <a:pt x="5993" y="1"/>
                      <a:pt x="4377" y="5966"/>
                      <a:pt x="0" y="8642"/>
                    </a:cubicBezTo>
                    <a:lnTo>
                      <a:pt x="2119" y="11513"/>
                    </a:lnTo>
                    <a:lnTo>
                      <a:pt x="6133" y="16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58"/>
              <p:cNvSpPr/>
              <p:nvPr/>
            </p:nvSpPr>
            <p:spPr>
              <a:xfrm>
                <a:off x="4741020" y="2872599"/>
                <a:ext cx="799655" cy="1457619"/>
              </a:xfrm>
              <a:custGeom>
                <a:avLst/>
                <a:gdLst/>
                <a:ahLst/>
                <a:cxnLst/>
                <a:rect l="l" t="t" r="r" b="b"/>
                <a:pathLst>
                  <a:path w="36825" h="67125" extrusionOk="0">
                    <a:moveTo>
                      <a:pt x="21688" y="0"/>
                    </a:moveTo>
                    <a:cubicBezTo>
                      <a:pt x="21688" y="0"/>
                      <a:pt x="23082" y="2593"/>
                      <a:pt x="22440" y="4628"/>
                    </a:cubicBezTo>
                    <a:lnTo>
                      <a:pt x="1" y="60155"/>
                    </a:lnTo>
                    <a:lnTo>
                      <a:pt x="1478" y="67124"/>
                    </a:lnTo>
                    <a:lnTo>
                      <a:pt x="24308" y="28991"/>
                    </a:lnTo>
                    <a:lnTo>
                      <a:pt x="35876" y="19485"/>
                    </a:lnTo>
                    <a:lnTo>
                      <a:pt x="36824" y="1976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58"/>
              <p:cNvSpPr/>
              <p:nvPr/>
            </p:nvSpPr>
            <p:spPr>
              <a:xfrm>
                <a:off x="4796112" y="3959761"/>
                <a:ext cx="157998" cy="142277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6552" extrusionOk="0">
                    <a:moveTo>
                      <a:pt x="7276" y="3011"/>
                    </a:moveTo>
                    <a:lnTo>
                      <a:pt x="1534" y="0"/>
                    </a:lnTo>
                    <a:lnTo>
                      <a:pt x="0" y="3764"/>
                    </a:lnTo>
                    <a:lnTo>
                      <a:pt x="5213" y="655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58"/>
              <p:cNvSpPr/>
              <p:nvPr/>
            </p:nvSpPr>
            <p:spPr>
              <a:xfrm>
                <a:off x="4741020" y="4098978"/>
                <a:ext cx="142885" cy="231265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10650" extrusionOk="0">
                    <a:moveTo>
                      <a:pt x="6579" y="2286"/>
                    </a:moveTo>
                    <a:lnTo>
                      <a:pt x="1478" y="1"/>
                    </a:lnTo>
                    <a:lnTo>
                      <a:pt x="1" y="3680"/>
                    </a:lnTo>
                    <a:lnTo>
                      <a:pt x="1478" y="106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58"/>
              <p:cNvSpPr/>
              <p:nvPr/>
            </p:nvSpPr>
            <p:spPr>
              <a:xfrm>
                <a:off x="5190183" y="3389535"/>
                <a:ext cx="73874" cy="109596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5047" extrusionOk="0">
                    <a:moveTo>
                      <a:pt x="0" y="57"/>
                    </a:moveTo>
                    <a:lnTo>
                      <a:pt x="56" y="1"/>
                    </a:lnTo>
                    <a:lnTo>
                      <a:pt x="3401" y="5018"/>
                    </a:lnTo>
                    <a:lnTo>
                      <a:pt x="3317" y="5046"/>
                    </a:ln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58"/>
              <p:cNvSpPr/>
              <p:nvPr/>
            </p:nvSpPr>
            <p:spPr>
              <a:xfrm>
                <a:off x="5021302" y="3339307"/>
                <a:ext cx="247594" cy="286334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3186" extrusionOk="0">
                    <a:moveTo>
                      <a:pt x="11401" y="7499"/>
                    </a:moveTo>
                    <a:lnTo>
                      <a:pt x="7359" y="1728"/>
                    </a:lnTo>
                    <a:lnTo>
                      <a:pt x="2704" y="0"/>
                    </a:lnTo>
                    <a:lnTo>
                      <a:pt x="0" y="6718"/>
                    </a:lnTo>
                    <a:lnTo>
                      <a:pt x="4822" y="8279"/>
                    </a:lnTo>
                    <a:lnTo>
                      <a:pt x="7694" y="131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58"/>
              <p:cNvSpPr/>
              <p:nvPr/>
            </p:nvSpPr>
            <p:spPr>
              <a:xfrm>
                <a:off x="5211964" y="2872599"/>
                <a:ext cx="322663" cy="456428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21019" extrusionOk="0">
                    <a:moveTo>
                      <a:pt x="280" y="5770"/>
                    </a:moveTo>
                    <a:lnTo>
                      <a:pt x="12322" y="21018"/>
                    </a:lnTo>
                    <a:lnTo>
                      <a:pt x="14189" y="19485"/>
                    </a:lnTo>
                    <a:lnTo>
                      <a:pt x="14858" y="19680"/>
                    </a:lnTo>
                    <a:lnTo>
                      <a:pt x="1" y="0"/>
                    </a:lnTo>
                    <a:cubicBezTo>
                      <a:pt x="1" y="0"/>
                      <a:pt x="976" y="2648"/>
                      <a:pt x="893" y="3736"/>
                    </a:cubicBezTo>
                    <a:cubicBezTo>
                      <a:pt x="837" y="4460"/>
                      <a:pt x="642" y="5129"/>
                      <a:pt x="280" y="5770"/>
                    </a:cubicBezTo>
                    <a:close/>
                  </a:path>
                </a:pathLst>
              </a:custGeom>
              <a:solidFill>
                <a:srgbClr val="CC427C">
                  <a:alpha val="17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58"/>
              <p:cNvSpPr/>
              <p:nvPr/>
            </p:nvSpPr>
            <p:spPr>
              <a:xfrm>
                <a:off x="5178674" y="2292081"/>
                <a:ext cx="144079" cy="17133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7890" extrusionOk="0">
                    <a:moveTo>
                      <a:pt x="4879" y="2788"/>
                    </a:moveTo>
                    <a:cubicBezTo>
                      <a:pt x="6245" y="4628"/>
                      <a:pt x="6635" y="6635"/>
                      <a:pt x="5771" y="7276"/>
                    </a:cubicBezTo>
                    <a:cubicBezTo>
                      <a:pt x="4907" y="7890"/>
                      <a:pt x="3123" y="6942"/>
                      <a:pt x="1757" y="5102"/>
                    </a:cubicBezTo>
                    <a:cubicBezTo>
                      <a:pt x="391" y="3290"/>
                      <a:pt x="1" y="1283"/>
                      <a:pt x="865" y="642"/>
                    </a:cubicBezTo>
                    <a:cubicBezTo>
                      <a:pt x="1729" y="1"/>
                      <a:pt x="3513" y="977"/>
                      <a:pt x="4879" y="2788"/>
                    </a:cubicBezTo>
                    <a:close/>
                  </a:path>
                </a:pathLst>
              </a:custGeom>
              <a:solidFill>
                <a:srgbClr val="FFFFFF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58"/>
              <p:cNvSpPr/>
              <p:nvPr/>
            </p:nvSpPr>
            <p:spPr>
              <a:xfrm>
                <a:off x="5316698" y="2484588"/>
                <a:ext cx="270591" cy="341403"/>
              </a:xfrm>
              <a:custGeom>
                <a:avLst/>
                <a:gdLst/>
                <a:ahLst/>
                <a:cxnLst/>
                <a:rect l="l" t="t" r="r" b="b"/>
                <a:pathLst>
                  <a:path w="12461" h="15722" extrusionOk="0">
                    <a:moveTo>
                      <a:pt x="7805" y="6718"/>
                    </a:moveTo>
                    <a:cubicBezTo>
                      <a:pt x="10760" y="10704"/>
                      <a:pt x="12460" y="14468"/>
                      <a:pt x="11596" y="15109"/>
                    </a:cubicBezTo>
                    <a:cubicBezTo>
                      <a:pt x="10732" y="15722"/>
                      <a:pt x="7638" y="13018"/>
                      <a:pt x="4683" y="9032"/>
                    </a:cubicBezTo>
                    <a:cubicBezTo>
                      <a:pt x="1701" y="5046"/>
                      <a:pt x="0" y="1282"/>
                      <a:pt x="864" y="641"/>
                    </a:cubicBezTo>
                    <a:cubicBezTo>
                      <a:pt x="1728" y="0"/>
                      <a:pt x="4823" y="2732"/>
                      <a:pt x="7805" y="6718"/>
                    </a:cubicBezTo>
                    <a:close/>
                  </a:path>
                </a:pathLst>
              </a:custGeom>
              <a:solidFill>
                <a:srgbClr val="FFFFFF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58"/>
              <p:cNvSpPr/>
              <p:nvPr/>
            </p:nvSpPr>
            <p:spPr>
              <a:xfrm>
                <a:off x="5262213" y="2459159"/>
                <a:ext cx="53897" cy="6479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84" extrusionOk="0">
                    <a:moveTo>
                      <a:pt x="1812" y="1060"/>
                    </a:moveTo>
                    <a:cubicBezTo>
                      <a:pt x="2342" y="1757"/>
                      <a:pt x="2481" y="2509"/>
                      <a:pt x="2175" y="2760"/>
                    </a:cubicBezTo>
                    <a:cubicBezTo>
                      <a:pt x="1868" y="2983"/>
                      <a:pt x="1171" y="2621"/>
                      <a:pt x="642" y="1952"/>
                    </a:cubicBezTo>
                    <a:cubicBezTo>
                      <a:pt x="140" y="1255"/>
                      <a:pt x="0" y="502"/>
                      <a:pt x="307" y="251"/>
                    </a:cubicBezTo>
                    <a:cubicBezTo>
                      <a:pt x="614" y="0"/>
                      <a:pt x="1311" y="363"/>
                      <a:pt x="1812" y="1060"/>
                    </a:cubicBezTo>
                    <a:close/>
                  </a:path>
                </a:pathLst>
              </a:custGeom>
              <a:solidFill>
                <a:srgbClr val="FFFFFF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58"/>
              <p:cNvSpPr/>
              <p:nvPr/>
            </p:nvSpPr>
            <p:spPr>
              <a:xfrm>
                <a:off x="4929880" y="2084459"/>
                <a:ext cx="67816" cy="41193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897" extrusionOk="0">
                    <a:moveTo>
                      <a:pt x="1785" y="502"/>
                    </a:moveTo>
                    <a:cubicBezTo>
                      <a:pt x="2565" y="893"/>
                      <a:pt x="3123" y="1394"/>
                      <a:pt x="3011" y="1645"/>
                    </a:cubicBezTo>
                    <a:cubicBezTo>
                      <a:pt x="2872" y="1896"/>
                      <a:pt x="2147" y="1785"/>
                      <a:pt x="1339" y="1394"/>
                    </a:cubicBezTo>
                    <a:cubicBezTo>
                      <a:pt x="558" y="1004"/>
                      <a:pt x="1" y="502"/>
                      <a:pt x="112" y="252"/>
                    </a:cubicBezTo>
                    <a:cubicBezTo>
                      <a:pt x="252" y="1"/>
                      <a:pt x="976" y="112"/>
                      <a:pt x="1785" y="502"/>
                    </a:cubicBezTo>
                    <a:close/>
                  </a:path>
                </a:pathLst>
              </a:custGeom>
              <a:solidFill>
                <a:srgbClr val="FFFFFF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58"/>
              <p:cNvSpPr/>
              <p:nvPr/>
            </p:nvSpPr>
            <p:spPr>
              <a:xfrm>
                <a:off x="4775526" y="2037250"/>
                <a:ext cx="1111982" cy="1350478"/>
              </a:xfrm>
              <a:custGeom>
                <a:avLst/>
                <a:gdLst/>
                <a:ahLst/>
                <a:cxnLst/>
                <a:rect l="l" t="t" r="r" b="b"/>
                <a:pathLst>
                  <a:path w="51208" h="62191" extrusionOk="0">
                    <a:moveTo>
                      <a:pt x="21604" y="11178"/>
                    </a:moveTo>
                    <a:lnTo>
                      <a:pt x="21604" y="11178"/>
                    </a:lnTo>
                    <a:lnTo>
                      <a:pt x="51208" y="52016"/>
                    </a:lnTo>
                    <a:cubicBezTo>
                      <a:pt x="51208" y="52016"/>
                      <a:pt x="42594" y="45521"/>
                      <a:pt x="38329" y="48699"/>
                    </a:cubicBezTo>
                    <a:cubicBezTo>
                      <a:pt x="34064" y="51848"/>
                      <a:pt x="37911" y="62190"/>
                      <a:pt x="37911" y="62190"/>
                    </a:cubicBezTo>
                    <a:lnTo>
                      <a:pt x="7443" y="21910"/>
                    </a:lnTo>
                    <a:lnTo>
                      <a:pt x="7443" y="21910"/>
                    </a:lnTo>
                    <a:cubicBezTo>
                      <a:pt x="5910" y="19067"/>
                      <a:pt x="1" y="7276"/>
                      <a:pt x="3457" y="1617"/>
                    </a:cubicBezTo>
                    <a:cubicBezTo>
                      <a:pt x="9618" y="0"/>
                      <a:pt x="19067" y="8697"/>
                      <a:pt x="21604" y="1117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431"/>
                    </a:srgbClr>
                  </a:gs>
                  <a:gs pos="100000">
                    <a:srgbClr val="CC427C">
                      <a:alpha val="4078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421" name="Google Shape;3421;p58"/>
          <p:cNvGrpSpPr/>
          <p:nvPr/>
        </p:nvGrpSpPr>
        <p:grpSpPr>
          <a:xfrm>
            <a:off x="1330051" y="3037412"/>
            <a:ext cx="4057961" cy="1570431"/>
            <a:chOff x="-528450" y="4035375"/>
            <a:chExt cx="3807075" cy="1473200"/>
          </a:xfrm>
        </p:grpSpPr>
        <p:sp>
          <p:nvSpPr>
            <p:cNvPr id="3422" name="Google Shape;3422;p58"/>
            <p:cNvSpPr/>
            <p:nvPr/>
          </p:nvSpPr>
          <p:spPr>
            <a:xfrm rot="10800000" flipH="1">
              <a:off x="959375" y="4518300"/>
              <a:ext cx="637675" cy="75301"/>
            </a:xfrm>
            <a:custGeom>
              <a:avLst/>
              <a:gdLst/>
              <a:ahLst/>
              <a:cxnLst/>
              <a:rect l="l" t="t" r="r" b="b"/>
              <a:pathLst>
                <a:path w="25507" h="2315" extrusionOk="0">
                  <a:moveTo>
                    <a:pt x="1" y="1"/>
                  </a:moveTo>
                  <a:lnTo>
                    <a:pt x="25507" y="1"/>
                  </a:lnTo>
                  <a:lnTo>
                    <a:pt x="25507" y="2315"/>
                  </a:lnTo>
                  <a:lnTo>
                    <a:pt x="1" y="2315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58"/>
            <p:cNvSpPr/>
            <p:nvPr/>
          </p:nvSpPr>
          <p:spPr>
            <a:xfrm>
              <a:off x="-498500" y="4917600"/>
              <a:ext cx="3777125" cy="590975"/>
            </a:xfrm>
            <a:custGeom>
              <a:avLst/>
              <a:gdLst/>
              <a:ahLst/>
              <a:cxnLst/>
              <a:rect l="l" t="t" r="r" b="b"/>
              <a:pathLst>
                <a:path w="151085" h="23639" extrusionOk="0">
                  <a:moveTo>
                    <a:pt x="1" y="0"/>
                  </a:moveTo>
                  <a:lnTo>
                    <a:pt x="1004" y="21102"/>
                  </a:lnTo>
                  <a:lnTo>
                    <a:pt x="28127" y="21799"/>
                  </a:lnTo>
                  <a:lnTo>
                    <a:pt x="28127" y="23639"/>
                  </a:lnTo>
                  <a:lnTo>
                    <a:pt x="109997" y="23639"/>
                  </a:lnTo>
                  <a:lnTo>
                    <a:pt x="110275" y="22328"/>
                  </a:lnTo>
                  <a:lnTo>
                    <a:pt x="151057" y="21938"/>
                  </a:lnTo>
                  <a:lnTo>
                    <a:pt x="151085" y="9757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58"/>
            <p:cNvSpPr/>
            <p:nvPr/>
          </p:nvSpPr>
          <p:spPr>
            <a:xfrm>
              <a:off x="2905075" y="4172650"/>
              <a:ext cx="373550" cy="678100"/>
            </a:xfrm>
            <a:custGeom>
              <a:avLst/>
              <a:gdLst/>
              <a:ahLst/>
              <a:cxnLst/>
              <a:rect l="l" t="t" r="r" b="b"/>
              <a:pathLst>
                <a:path w="14942" h="27124" extrusionOk="0">
                  <a:moveTo>
                    <a:pt x="1" y="1"/>
                  </a:moveTo>
                  <a:lnTo>
                    <a:pt x="14942" y="1"/>
                  </a:lnTo>
                  <a:lnTo>
                    <a:pt x="14942" y="27123"/>
                  </a:lnTo>
                  <a:lnTo>
                    <a:pt x="1" y="27123"/>
                  </a:ln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58"/>
            <p:cNvSpPr/>
            <p:nvPr/>
          </p:nvSpPr>
          <p:spPr>
            <a:xfrm>
              <a:off x="2905075" y="4823550"/>
              <a:ext cx="373550" cy="27200"/>
            </a:xfrm>
            <a:custGeom>
              <a:avLst/>
              <a:gdLst/>
              <a:ahLst/>
              <a:cxnLst/>
              <a:rect l="l" t="t" r="r" b="b"/>
              <a:pathLst>
                <a:path w="14942" h="1088" extrusionOk="0">
                  <a:moveTo>
                    <a:pt x="1" y="0"/>
                  </a:moveTo>
                  <a:lnTo>
                    <a:pt x="14942" y="0"/>
                  </a:lnTo>
                  <a:lnTo>
                    <a:pt x="14942" y="1087"/>
                  </a:lnTo>
                  <a:lnTo>
                    <a:pt x="1" y="1087"/>
                  </a:ln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58"/>
            <p:cNvSpPr/>
            <p:nvPr/>
          </p:nvSpPr>
          <p:spPr>
            <a:xfrm>
              <a:off x="2861875" y="4335725"/>
              <a:ext cx="46025" cy="388875"/>
            </a:xfrm>
            <a:custGeom>
              <a:avLst/>
              <a:gdLst/>
              <a:ahLst/>
              <a:cxnLst/>
              <a:rect l="l" t="t" r="r" b="b"/>
              <a:pathLst>
                <a:path w="1841" h="15555" extrusionOk="0">
                  <a:moveTo>
                    <a:pt x="0" y="1"/>
                  </a:moveTo>
                  <a:lnTo>
                    <a:pt x="1840" y="1"/>
                  </a:lnTo>
                  <a:lnTo>
                    <a:pt x="1840" y="15555"/>
                  </a:lnTo>
                  <a:lnTo>
                    <a:pt x="0" y="15555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58"/>
            <p:cNvSpPr/>
            <p:nvPr/>
          </p:nvSpPr>
          <p:spPr>
            <a:xfrm>
              <a:off x="157975" y="4622150"/>
              <a:ext cx="2138050" cy="680175"/>
            </a:xfrm>
            <a:custGeom>
              <a:avLst/>
              <a:gdLst/>
              <a:ahLst/>
              <a:cxnLst/>
              <a:rect l="l" t="t" r="r" b="b"/>
              <a:pathLst>
                <a:path w="85522" h="27207" extrusionOk="0">
                  <a:moveTo>
                    <a:pt x="0" y="0"/>
                  </a:moveTo>
                  <a:lnTo>
                    <a:pt x="85522" y="0"/>
                  </a:lnTo>
                  <a:lnTo>
                    <a:pt x="85522" y="27207"/>
                  </a:lnTo>
                  <a:lnTo>
                    <a:pt x="0" y="27207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58"/>
            <p:cNvSpPr/>
            <p:nvPr/>
          </p:nvSpPr>
          <p:spPr>
            <a:xfrm>
              <a:off x="2296000" y="4850725"/>
              <a:ext cx="982625" cy="451600"/>
            </a:xfrm>
            <a:custGeom>
              <a:avLst/>
              <a:gdLst/>
              <a:ahLst/>
              <a:cxnLst/>
              <a:rect l="l" t="t" r="r" b="b"/>
              <a:pathLst>
                <a:path w="39305" h="18064" extrusionOk="0">
                  <a:moveTo>
                    <a:pt x="1" y="0"/>
                  </a:moveTo>
                  <a:lnTo>
                    <a:pt x="39305" y="0"/>
                  </a:lnTo>
                  <a:lnTo>
                    <a:pt x="39305" y="18064"/>
                  </a:lnTo>
                  <a:lnTo>
                    <a:pt x="1" y="18064"/>
                  </a:ln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58"/>
            <p:cNvSpPr/>
            <p:nvPr/>
          </p:nvSpPr>
          <p:spPr>
            <a:xfrm>
              <a:off x="2348975" y="4896025"/>
              <a:ext cx="876700" cy="361000"/>
            </a:xfrm>
            <a:custGeom>
              <a:avLst/>
              <a:gdLst/>
              <a:ahLst/>
              <a:cxnLst/>
              <a:rect l="l" t="t" r="r" b="b"/>
              <a:pathLst>
                <a:path w="35068" h="14440" extrusionOk="0">
                  <a:moveTo>
                    <a:pt x="0" y="0"/>
                  </a:moveTo>
                  <a:lnTo>
                    <a:pt x="0" y="14440"/>
                  </a:lnTo>
                  <a:lnTo>
                    <a:pt x="35067" y="14440"/>
                  </a:lnTo>
                  <a:lnTo>
                    <a:pt x="35067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58"/>
            <p:cNvSpPr/>
            <p:nvPr/>
          </p:nvSpPr>
          <p:spPr>
            <a:xfrm>
              <a:off x="2348975" y="4896025"/>
              <a:ext cx="876700" cy="24400"/>
            </a:xfrm>
            <a:custGeom>
              <a:avLst/>
              <a:gdLst/>
              <a:ahLst/>
              <a:cxnLst/>
              <a:rect l="l" t="t" r="r" b="b"/>
              <a:pathLst>
                <a:path w="35068" h="976" extrusionOk="0">
                  <a:moveTo>
                    <a:pt x="0" y="0"/>
                  </a:moveTo>
                  <a:lnTo>
                    <a:pt x="35067" y="0"/>
                  </a:lnTo>
                  <a:lnTo>
                    <a:pt x="35067" y="976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58"/>
            <p:cNvSpPr/>
            <p:nvPr/>
          </p:nvSpPr>
          <p:spPr>
            <a:xfrm>
              <a:off x="233225" y="4673025"/>
              <a:ext cx="1987550" cy="578425"/>
            </a:xfrm>
            <a:custGeom>
              <a:avLst/>
              <a:gdLst/>
              <a:ahLst/>
              <a:cxnLst/>
              <a:rect l="l" t="t" r="r" b="b"/>
              <a:pathLst>
                <a:path w="79502" h="23137" extrusionOk="0">
                  <a:moveTo>
                    <a:pt x="1" y="0"/>
                  </a:moveTo>
                  <a:lnTo>
                    <a:pt x="1" y="23137"/>
                  </a:lnTo>
                  <a:lnTo>
                    <a:pt x="79501" y="23137"/>
                  </a:lnTo>
                  <a:lnTo>
                    <a:pt x="7950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58"/>
            <p:cNvSpPr/>
            <p:nvPr/>
          </p:nvSpPr>
          <p:spPr>
            <a:xfrm>
              <a:off x="161450" y="4576150"/>
              <a:ext cx="2134575" cy="46025"/>
            </a:xfrm>
            <a:custGeom>
              <a:avLst/>
              <a:gdLst/>
              <a:ahLst/>
              <a:cxnLst/>
              <a:rect l="l" t="t" r="r" b="b"/>
              <a:pathLst>
                <a:path w="85383" h="1841" extrusionOk="0">
                  <a:moveTo>
                    <a:pt x="1" y="1"/>
                  </a:moveTo>
                  <a:lnTo>
                    <a:pt x="85383" y="1"/>
                  </a:lnTo>
                  <a:lnTo>
                    <a:pt x="85383" y="1840"/>
                  </a:lnTo>
                  <a:lnTo>
                    <a:pt x="1" y="18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58"/>
            <p:cNvSpPr/>
            <p:nvPr/>
          </p:nvSpPr>
          <p:spPr>
            <a:xfrm>
              <a:off x="233225" y="4673025"/>
              <a:ext cx="1987550" cy="28600"/>
            </a:xfrm>
            <a:custGeom>
              <a:avLst/>
              <a:gdLst/>
              <a:ahLst/>
              <a:cxnLst/>
              <a:rect l="l" t="t" r="r" b="b"/>
              <a:pathLst>
                <a:path w="79502" h="1144" extrusionOk="0">
                  <a:moveTo>
                    <a:pt x="1" y="0"/>
                  </a:moveTo>
                  <a:lnTo>
                    <a:pt x="79501" y="0"/>
                  </a:lnTo>
                  <a:lnTo>
                    <a:pt x="79501" y="1143"/>
                  </a:lnTo>
                  <a:lnTo>
                    <a:pt x="1" y="1143"/>
                  </a:ln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58"/>
            <p:cNvSpPr/>
            <p:nvPr/>
          </p:nvSpPr>
          <p:spPr>
            <a:xfrm>
              <a:off x="1861850" y="5096025"/>
              <a:ext cx="299675" cy="43225"/>
            </a:xfrm>
            <a:custGeom>
              <a:avLst/>
              <a:gdLst/>
              <a:ahLst/>
              <a:cxnLst/>
              <a:rect l="l" t="t" r="r" b="b"/>
              <a:pathLst>
                <a:path w="11987" h="1729" extrusionOk="0">
                  <a:moveTo>
                    <a:pt x="0" y="1"/>
                  </a:moveTo>
                  <a:lnTo>
                    <a:pt x="11987" y="1"/>
                  </a:lnTo>
                  <a:lnTo>
                    <a:pt x="11987" y="1729"/>
                  </a:lnTo>
                  <a:lnTo>
                    <a:pt x="0" y="1729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58"/>
            <p:cNvSpPr/>
            <p:nvPr/>
          </p:nvSpPr>
          <p:spPr>
            <a:xfrm>
              <a:off x="1861850" y="4920400"/>
              <a:ext cx="299675" cy="180525"/>
            </a:xfrm>
            <a:custGeom>
              <a:avLst/>
              <a:gdLst/>
              <a:ahLst/>
              <a:cxnLst/>
              <a:rect l="l" t="t" r="r" b="b"/>
              <a:pathLst>
                <a:path w="11987" h="7221" extrusionOk="0">
                  <a:moveTo>
                    <a:pt x="0" y="1"/>
                  </a:moveTo>
                  <a:lnTo>
                    <a:pt x="11987" y="1"/>
                  </a:lnTo>
                  <a:lnTo>
                    <a:pt x="11987" y="7221"/>
                  </a:lnTo>
                  <a:lnTo>
                    <a:pt x="0" y="7221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58"/>
            <p:cNvSpPr/>
            <p:nvPr/>
          </p:nvSpPr>
          <p:spPr>
            <a:xfrm>
              <a:off x="1517575" y="5096025"/>
              <a:ext cx="299700" cy="43225"/>
            </a:xfrm>
            <a:custGeom>
              <a:avLst/>
              <a:gdLst/>
              <a:ahLst/>
              <a:cxnLst/>
              <a:rect l="l" t="t" r="r" b="b"/>
              <a:pathLst>
                <a:path w="11988" h="1729" extrusionOk="0">
                  <a:moveTo>
                    <a:pt x="1" y="1"/>
                  </a:moveTo>
                  <a:lnTo>
                    <a:pt x="11987" y="1"/>
                  </a:lnTo>
                  <a:lnTo>
                    <a:pt x="11987" y="1729"/>
                  </a:lnTo>
                  <a:lnTo>
                    <a:pt x="1" y="1729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58"/>
            <p:cNvSpPr/>
            <p:nvPr/>
          </p:nvSpPr>
          <p:spPr>
            <a:xfrm>
              <a:off x="1517575" y="4920400"/>
              <a:ext cx="299700" cy="180525"/>
            </a:xfrm>
            <a:custGeom>
              <a:avLst/>
              <a:gdLst/>
              <a:ahLst/>
              <a:cxnLst/>
              <a:rect l="l" t="t" r="r" b="b"/>
              <a:pathLst>
                <a:path w="11988" h="7221" extrusionOk="0">
                  <a:moveTo>
                    <a:pt x="1" y="1"/>
                  </a:moveTo>
                  <a:lnTo>
                    <a:pt x="11987" y="1"/>
                  </a:lnTo>
                  <a:lnTo>
                    <a:pt x="11987" y="7221"/>
                  </a:lnTo>
                  <a:lnTo>
                    <a:pt x="1" y="7221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58"/>
            <p:cNvSpPr/>
            <p:nvPr/>
          </p:nvSpPr>
          <p:spPr>
            <a:xfrm>
              <a:off x="233225" y="4878600"/>
              <a:ext cx="1083675" cy="373550"/>
            </a:xfrm>
            <a:custGeom>
              <a:avLst/>
              <a:gdLst/>
              <a:ahLst/>
              <a:cxnLst/>
              <a:rect l="l" t="t" r="r" b="b"/>
              <a:pathLst>
                <a:path w="43347" h="14942" extrusionOk="0">
                  <a:moveTo>
                    <a:pt x="1" y="0"/>
                  </a:moveTo>
                  <a:lnTo>
                    <a:pt x="24949" y="419"/>
                  </a:lnTo>
                  <a:lnTo>
                    <a:pt x="25367" y="5771"/>
                  </a:lnTo>
                  <a:lnTo>
                    <a:pt x="11820" y="5157"/>
                  </a:lnTo>
                  <a:lnTo>
                    <a:pt x="11736" y="6384"/>
                  </a:lnTo>
                  <a:lnTo>
                    <a:pt x="43347" y="6830"/>
                  </a:lnTo>
                  <a:lnTo>
                    <a:pt x="42984" y="14942"/>
                  </a:lnTo>
                  <a:lnTo>
                    <a:pt x="1" y="14942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58"/>
            <p:cNvSpPr/>
            <p:nvPr/>
          </p:nvSpPr>
          <p:spPr>
            <a:xfrm>
              <a:off x="392125" y="4758725"/>
              <a:ext cx="290625" cy="48825"/>
            </a:xfrm>
            <a:custGeom>
              <a:avLst/>
              <a:gdLst/>
              <a:ahLst/>
              <a:cxnLst/>
              <a:rect l="l" t="t" r="r" b="b"/>
              <a:pathLst>
                <a:path w="11625" h="1953" extrusionOk="0">
                  <a:moveTo>
                    <a:pt x="0" y="1952"/>
                  </a:moveTo>
                  <a:lnTo>
                    <a:pt x="0" y="447"/>
                  </a:lnTo>
                  <a:lnTo>
                    <a:pt x="11624" y="1"/>
                  </a:lnTo>
                  <a:lnTo>
                    <a:pt x="11624" y="1952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58"/>
            <p:cNvSpPr/>
            <p:nvPr/>
          </p:nvSpPr>
          <p:spPr>
            <a:xfrm>
              <a:off x="157975" y="4725975"/>
              <a:ext cx="75275" cy="426525"/>
            </a:xfrm>
            <a:custGeom>
              <a:avLst/>
              <a:gdLst/>
              <a:ahLst/>
              <a:cxnLst/>
              <a:rect l="l" t="t" r="r" b="b"/>
              <a:pathLst>
                <a:path w="3011" h="17061" extrusionOk="0">
                  <a:moveTo>
                    <a:pt x="0" y="447"/>
                  </a:moveTo>
                  <a:lnTo>
                    <a:pt x="3011" y="1"/>
                  </a:lnTo>
                  <a:lnTo>
                    <a:pt x="3011" y="16364"/>
                  </a:lnTo>
                  <a:lnTo>
                    <a:pt x="140" y="17060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58"/>
            <p:cNvSpPr/>
            <p:nvPr/>
          </p:nvSpPr>
          <p:spPr>
            <a:xfrm>
              <a:off x="1736400" y="5252125"/>
              <a:ext cx="365900" cy="50200"/>
            </a:xfrm>
            <a:custGeom>
              <a:avLst/>
              <a:gdLst/>
              <a:ahLst/>
              <a:cxnLst/>
              <a:rect l="l" t="t" r="r" b="b"/>
              <a:pathLst>
                <a:path w="14636" h="2008" extrusionOk="0">
                  <a:moveTo>
                    <a:pt x="1" y="2008"/>
                  </a:moveTo>
                  <a:lnTo>
                    <a:pt x="1" y="1"/>
                  </a:lnTo>
                  <a:lnTo>
                    <a:pt x="14189" y="1"/>
                  </a:lnTo>
                  <a:lnTo>
                    <a:pt x="14635" y="2008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58"/>
            <p:cNvSpPr/>
            <p:nvPr/>
          </p:nvSpPr>
          <p:spPr>
            <a:xfrm>
              <a:off x="1628400" y="5178250"/>
              <a:ext cx="124050" cy="38350"/>
            </a:xfrm>
            <a:custGeom>
              <a:avLst/>
              <a:gdLst/>
              <a:ahLst/>
              <a:cxnLst/>
              <a:rect l="l" t="t" r="r" b="b"/>
              <a:pathLst>
                <a:path w="4962" h="1534" extrusionOk="0">
                  <a:moveTo>
                    <a:pt x="0" y="1"/>
                  </a:moveTo>
                  <a:lnTo>
                    <a:pt x="0" y="1534"/>
                  </a:lnTo>
                  <a:lnTo>
                    <a:pt x="4962" y="1534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58"/>
            <p:cNvSpPr/>
            <p:nvPr/>
          </p:nvSpPr>
          <p:spPr>
            <a:xfrm>
              <a:off x="1006075" y="4758725"/>
              <a:ext cx="358225" cy="57175"/>
            </a:xfrm>
            <a:custGeom>
              <a:avLst/>
              <a:gdLst/>
              <a:ahLst/>
              <a:cxnLst/>
              <a:rect l="l" t="t" r="r" b="b"/>
              <a:pathLst>
                <a:path w="14329" h="2287" extrusionOk="0">
                  <a:moveTo>
                    <a:pt x="0" y="2287"/>
                  </a:moveTo>
                  <a:lnTo>
                    <a:pt x="14328" y="2287"/>
                  </a:lnTo>
                  <a:lnTo>
                    <a:pt x="13994" y="1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2AC9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58"/>
            <p:cNvSpPr/>
            <p:nvPr/>
          </p:nvSpPr>
          <p:spPr>
            <a:xfrm>
              <a:off x="2220750" y="4896025"/>
              <a:ext cx="75275" cy="53675"/>
            </a:xfrm>
            <a:custGeom>
              <a:avLst/>
              <a:gdLst/>
              <a:ahLst/>
              <a:cxnLst/>
              <a:rect l="l" t="t" r="r" b="b"/>
              <a:pathLst>
                <a:path w="3011" h="2147" extrusionOk="0">
                  <a:moveTo>
                    <a:pt x="0" y="0"/>
                  </a:moveTo>
                  <a:lnTo>
                    <a:pt x="3011" y="0"/>
                  </a:lnTo>
                  <a:lnTo>
                    <a:pt x="3011" y="1729"/>
                  </a:lnTo>
                  <a:lnTo>
                    <a:pt x="0" y="2147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58"/>
            <p:cNvSpPr/>
            <p:nvPr/>
          </p:nvSpPr>
          <p:spPr>
            <a:xfrm>
              <a:off x="1114800" y="4907875"/>
              <a:ext cx="336600" cy="112225"/>
            </a:xfrm>
            <a:custGeom>
              <a:avLst/>
              <a:gdLst/>
              <a:ahLst/>
              <a:cxnLst/>
              <a:rect l="l" t="t" r="r" b="b"/>
              <a:pathLst>
                <a:path w="13464" h="4489" extrusionOk="0">
                  <a:moveTo>
                    <a:pt x="0" y="4488"/>
                  </a:moveTo>
                  <a:lnTo>
                    <a:pt x="12851" y="4070"/>
                  </a:lnTo>
                  <a:lnTo>
                    <a:pt x="13464" y="0"/>
                  </a:lnTo>
                  <a:lnTo>
                    <a:pt x="0" y="613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58"/>
            <p:cNvSpPr/>
            <p:nvPr/>
          </p:nvSpPr>
          <p:spPr>
            <a:xfrm>
              <a:off x="1517575" y="4859775"/>
              <a:ext cx="192375" cy="36275"/>
            </a:xfrm>
            <a:custGeom>
              <a:avLst/>
              <a:gdLst/>
              <a:ahLst/>
              <a:cxnLst/>
              <a:rect l="l" t="t" r="r" b="b"/>
              <a:pathLst>
                <a:path w="7695" h="1451" extrusionOk="0">
                  <a:moveTo>
                    <a:pt x="1" y="1"/>
                  </a:moveTo>
                  <a:lnTo>
                    <a:pt x="7695" y="1"/>
                  </a:lnTo>
                  <a:lnTo>
                    <a:pt x="7695" y="1450"/>
                  </a:lnTo>
                  <a:lnTo>
                    <a:pt x="1" y="1450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58"/>
            <p:cNvSpPr/>
            <p:nvPr/>
          </p:nvSpPr>
          <p:spPr>
            <a:xfrm>
              <a:off x="1517575" y="4787300"/>
              <a:ext cx="192375" cy="75300"/>
            </a:xfrm>
            <a:custGeom>
              <a:avLst/>
              <a:gdLst/>
              <a:ahLst/>
              <a:cxnLst/>
              <a:rect l="l" t="t" r="r" b="b"/>
              <a:pathLst>
                <a:path w="7695" h="3012" extrusionOk="0">
                  <a:moveTo>
                    <a:pt x="1" y="1"/>
                  </a:moveTo>
                  <a:lnTo>
                    <a:pt x="7695" y="1"/>
                  </a:lnTo>
                  <a:lnTo>
                    <a:pt x="7695" y="3011"/>
                  </a:lnTo>
                  <a:lnTo>
                    <a:pt x="1" y="30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58"/>
            <p:cNvSpPr/>
            <p:nvPr/>
          </p:nvSpPr>
          <p:spPr>
            <a:xfrm>
              <a:off x="1743375" y="4859775"/>
              <a:ext cx="192375" cy="36275"/>
            </a:xfrm>
            <a:custGeom>
              <a:avLst/>
              <a:gdLst/>
              <a:ahLst/>
              <a:cxnLst/>
              <a:rect l="l" t="t" r="r" b="b"/>
              <a:pathLst>
                <a:path w="7695" h="1451" extrusionOk="0">
                  <a:moveTo>
                    <a:pt x="1" y="1"/>
                  </a:moveTo>
                  <a:lnTo>
                    <a:pt x="7694" y="1"/>
                  </a:lnTo>
                  <a:lnTo>
                    <a:pt x="7694" y="1450"/>
                  </a:lnTo>
                  <a:lnTo>
                    <a:pt x="1" y="1450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58"/>
            <p:cNvSpPr/>
            <p:nvPr/>
          </p:nvSpPr>
          <p:spPr>
            <a:xfrm>
              <a:off x="1743375" y="4787300"/>
              <a:ext cx="192375" cy="75300"/>
            </a:xfrm>
            <a:custGeom>
              <a:avLst/>
              <a:gdLst/>
              <a:ahLst/>
              <a:cxnLst/>
              <a:rect l="l" t="t" r="r" b="b"/>
              <a:pathLst>
                <a:path w="7695" h="3012" extrusionOk="0">
                  <a:moveTo>
                    <a:pt x="1" y="1"/>
                  </a:moveTo>
                  <a:lnTo>
                    <a:pt x="7694" y="1"/>
                  </a:lnTo>
                  <a:lnTo>
                    <a:pt x="7694" y="3011"/>
                  </a:lnTo>
                  <a:lnTo>
                    <a:pt x="1" y="30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58"/>
            <p:cNvSpPr/>
            <p:nvPr/>
          </p:nvSpPr>
          <p:spPr>
            <a:xfrm>
              <a:off x="311975" y="5107875"/>
              <a:ext cx="192375" cy="36250"/>
            </a:xfrm>
            <a:custGeom>
              <a:avLst/>
              <a:gdLst/>
              <a:ahLst/>
              <a:cxnLst/>
              <a:rect l="l" t="t" r="r" b="b"/>
              <a:pathLst>
                <a:path w="7695" h="1450" extrusionOk="0">
                  <a:moveTo>
                    <a:pt x="1" y="0"/>
                  </a:moveTo>
                  <a:lnTo>
                    <a:pt x="7694" y="0"/>
                  </a:lnTo>
                  <a:lnTo>
                    <a:pt x="7694" y="1450"/>
                  </a:lnTo>
                  <a:lnTo>
                    <a:pt x="1" y="1450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58"/>
            <p:cNvSpPr/>
            <p:nvPr/>
          </p:nvSpPr>
          <p:spPr>
            <a:xfrm>
              <a:off x="311975" y="4765700"/>
              <a:ext cx="192375" cy="344275"/>
            </a:xfrm>
            <a:custGeom>
              <a:avLst/>
              <a:gdLst/>
              <a:ahLst/>
              <a:cxnLst/>
              <a:rect l="l" t="t" r="r" b="b"/>
              <a:pathLst>
                <a:path w="7695" h="13771" extrusionOk="0">
                  <a:moveTo>
                    <a:pt x="1" y="1"/>
                  </a:moveTo>
                  <a:lnTo>
                    <a:pt x="7694" y="1"/>
                  </a:lnTo>
                  <a:lnTo>
                    <a:pt x="7694" y="13771"/>
                  </a:lnTo>
                  <a:lnTo>
                    <a:pt x="1" y="137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58"/>
            <p:cNvSpPr/>
            <p:nvPr/>
          </p:nvSpPr>
          <p:spPr>
            <a:xfrm>
              <a:off x="1969175" y="4859775"/>
              <a:ext cx="192350" cy="36275"/>
            </a:xfrm>
            <a:custGeom>
              <a:avLst/>
              <a:gdLst/>
              <a:ahLst/>
              <a:cxnLst/>
              <a:rect l="l" t="t" r="r" b="b"/>
              <a:pathLst>
                <a:path w="7694" h="1451" extrusionOk="0">
                  <a:moveTo>
                    <a:pt x="0" y="1"/>
                  </a:moveTo>
                  <a:lnTo>
                    <a:pt x="7694" y="1"/>
                  </a:lnTo>
                  <a:lnTo>
                    <a:pt x="7694" y="1450"/>
                  </a:lnTo>
                  <a:lnTo>
                    <a:pt x="0" y="1450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58"/>
            <p:cNvSpPr/>
            <p:nvPr/>
          </p:nvSpPr>
          <p:spPr>
            <a:xfrm>
              <a:off x="1969175" y="4787300"/>
              <a:ext cx="192350" cy="75300"/>
            </a:xfrm>
            <a:custGeom>
              <a:avLst/>
              <a:gdLst/>
              <a:ahLst/>
              <a:cxnLst/>
              <a:rect l="l" t="t" r="r" b="b"/>
              <a:pathLst>
                <a:path w="7694" h="3012" extrusionOk="0">
                  <a:moveTo>
                    <a:pt x="0" y="1"/>
                  </a:moveTo>
                  <a:lnTo>
                    <a:pt x="7694" y="1"/>
                  </a:lnTo>
                  <a:lnTo>
                    <a:pt x="7694" y="3011"/>
                  </a:lnTo>
                  <a:lnTo>
                    <a:pt x="0" y="301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8"/>
            <p:cNvSpPr/>
            <p:nvPr/>
          </p:nvSpPr>
          <p:spPr>
            <a:xfrm>
              <a:off x="2847250" y="5190100"/>
              <a:ext cx="335900" cy="35575"/>
            </a:xfrm>
            <a:custGeom>
              <a:avLst/>
              <a:gdLst/>
              <a:ahLst/>
              <a:cxnLst/>
              <a:rect l="l" t="t" r="r" b="b"/>
              <a:pathLst>
                <a:path w="13436" h="1423" extrusionOk="0">
                  <a:moveTo>
                    <a:pt x="0" y="1"/>
                  </a:moveTo>
                  <a:lnTo>
                    <a:pt x="13436" y="1"/>
                  </a:lnTo>
                  <a:lnTo>
                    <a:pt x="13436" y="1422"/>
                  </a:lnTo>
                  <a:lnTo>
                    <a:pt x="0" y="1422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58"/>
            <p:cNvSpPr/>
            <p:nvPr/>
          </p:nvSpPr>
          <p:spPr>
            <a:xfrm>
              <a:off x="2847250" y="5117625"/>
              <a:ext cx="335900" cy="74600"/>
            </a:xfrm>
            <a:custGeom>
              <a:avLst/>
              <a:gdLst/>
              <a:ahLst/>
              <a:cxnLst/>
              <a:rect l="l" t="t" r="r" b="b"/>
              <a:pathLst>
                <a:path w="13436" h="2984" extrusionOk="0">
                  <a:moveTo>
                    <a:pt x="0" y="1"/>
                  </a:moveTo>
                  <a:lnTo>
                    <a:pt x="13436" y="1"/>
                  </a:lnTo>
                  <a:lnTo>
                    <a:pt x="13436" y="2983"/>
                  </a:lnTo>
                  <a:lnTo>
                    <a:pt x="0" y="29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58"/>
            <p:cNvSpPr/>
            <p:nvPr/>
          </p:nvSpPr>
          <p:spPr>
            <a:xfrm>
              <a:off x="1517575" y="5011000"/>
              <a:ext cx="299700" cy="89925"/>
            </a:xfrm>
            <a:custGeom>
              <a:avLst/>
              <a:gdLst/>
              <a:ahLst/>
              <a:cxnLst/>
              <a:rect l="l" t="t" r="r" b="b"/>
              <a:pathLst>
                <a:path w="11988" h="3597" extrusionOk="0">
                  <a:moveTo>
                    <a:pt x="1" y="1"/>
                  </a:moveTo>
                  <a:lnTo>
                    <a:pt x="11987" y="1"/>
                  </a:lnTo>
                  <a:lnTo>
                    <a:pt x="11987" y="3597"/>
                  </a:lnTo>
                  <a:lnTo>
                    <a:pt x="1" y="35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8"/>
            <p:cNvSpPr/>
            <p:nvPr/>
          </p:nvSpPr>
          <p:spPr>
            <a:xfrm>
              <a:off x="1861850" y="5011000"/>
              <a:ext cx="299675" cy="89925"/>
            </a:xfrm>
            <a:custGeom>
              <a:avLst/>
              <a:gdLst/>
              <a:ahLst/>
              <a:cxnLst/>
              <a:rect l="l" t="t" r="r" b="b"/>
              <a:pathLst>
                <a:path w="11987" h="3597" extrusionOk="0">
                  <a:moveTo>
                    <a:pt x="0" y="1"/>
                  </a:moveTo>
                  <a:lnTo>
                    <a:pt x="11987" y="1"/>
                  </a:lnTo>
                  <a:lnTo>
                    <a:pt x="11987" y="3597"/>
                  </a:lnTo>
                  <a:lnTo>
                    <a:pt x="0" y="35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58"/>
            <p:cNvSpPr/>
            <p:nvPr/>
          </p:nvSpPr>
          <p:spPr>
            <a:xfrm>
              <a:off x="592125" y="4673025"/>
              <a:ext cx="16750" cy="578425"/>
            </a:xfrm>
            <a:custGeom>
              <a:avLst/>
              <a:gdLst/>
              <a:ahLst/>
              <a:cxnLst/>
              <a:rect l="l" t="t" r="r" b="b"/>
              <a:pathLst>
                <a:path w="670" h="23137" extrusionOk="0">
                  <a:moveTo>
                    <a:pt x="1" y="0"/>
                  </a:moveTo>
                  <a:lnTo>
                    <a:pt x="670" y="0"/>
                  </a:lnTo>
                  <a:lnTo>
                    <a:pt x="670" y="23137"/>
                  </a:lnTo>
                  <a:lnTo>
                    <a:pt x="1" y="23137"/>
                  </a:lnTo>
                  <a:close/>
                </a:path>
              </a:pathLst>
            </a:custGeom>
            <a:solidFill>
              <a:srgbClr val="F5B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58"/>
            <p:cNvSpPr/>
            <p:nvPr/>
          </p:nvSpPr>
          <p:spPr>
            <a:xfrm>
              <a:off x="575400" y="4673025"/>
              <a:ext cx="16750" cy="578425"/>
            </a:xfrm>
            <a:custGeom>
              <a:avLst/>
              <a:gdLst/>
              <a:ahLst/>
              <a:cxnLst/>
              <a:rect l="l" t="t" r="r" b="b"/>
              <a:pathLst>
                <a:path w="670" h="23137" extrusionOk="0">
                  <a:moveTo>
                    <a:pt x="1" y="0"/>
                  </a:moveTo>
                  <a:lnTo>
                    <a:pt x="670" y="0"/>
                  </a:lnTo>
                  <a:lnTo>
                    <a:pt x="670" y="23137"/>
                  </a:lnTo>
                  <a:lnTo>
                    <a:pt x="1" y="23137"/>
                  </a:lnTo>
                  <a:close/>
                </a:path>
              </a:pathLst>
            </a:custGeom>
            <a:solidFill>
              <a:srgbClr val="FFF2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58"/>
            <p:cNvSpPr/>
            <p:nvPr/>
          </p:nvSpPr>
          <p:spPr>
            <a:xfrm>
              <a:off x="867400" y="4714825"/>
              <a:ext cx="596550" cy="110125"/>
            </a:xfrm>
            <a:custGeom>
              <a:avLst/>
              <a:gdLst/>
              <a:ahLst/>
              <a:cxnLst/>
              <a:rect l="l" t="t" r="r" b="b"/>
              <a:pathLst>
                <a:path w="23862" h="4405" extrusionOk="0">
                  <a:moveTo>
                    <a:pt x="0" y="1"/>
                  </a:moveTo>
                  <a:lnTo>
                    <a:pt x="0" y="4405"/>
                  </a:lnTo>
                  <a:lnTo>
                    <a:pt x="23862" y="4405"/>
                  </a:lnTo>
                  <a:lnTo>
                    <a:pt x="23862" y="1"/>
                  </a:lnTo>
                  <a:close/>
                </a:path>
              </a:pathLst>
            </a:custGeom>
            <a:solidFill>
              <a:srgbClr val="CC4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58"/>
            <p:cNvSpPr/>
            <p:nvPr/>
          </p:nvSpPr>
          <p:spPr>
            <a:xfrm>
              <a:off x="867400" y="4823550"/>
              <a:ext cx="596550" cy="54375"/>
            </a:xfrm>
            <a:custGeom>
              <a:avLst/>
              <a:gdLst/>
              <a:ahLst/>
              <a:cxnLst/>
              <a:rect l="l" t="t" r="r" b="b"/>
              <a:pathLst>
                <a:path w="23862" h="2175" extrusionOk="0">
                  <a:moveTo>
                    <a:pt x="0" y="0"/>
                  </a:moveTo>
                  <a:lnTo>
                    <a:pt x="23862" y="0"/>
                  </a:lnTo>
                  <a:lnTo>
                    <a:pt x="23862" y="2175"/>
                  </a:lnTo>
                  <a:lnTo>
                    <a:pt x="0" y="2175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8"/>
            <p:cNvSpPr/>
            <p:nvPr/>
          </p:nvSpPr>
          <p:spPr>
            <a:xfrm>
              <a:off x="2884875" y="4850725"/>
              <a:ext cx="302475" cy="45325"/>
            </a:xfrm>
            <a:custGeom>
              <a:avLst/>
              <a:gdLst/>
              <a:ahLst/>
              <a:cxnLst/>
              <a:rect l="l" t="t" r="r" b="b"/>
              <a:pathLst>
                <a:path w="12099" h="1813" extrusionOk="0">
                  <a:moveTo>
                    <a:pt x="0" y="0"/>
                  </a:moveTo>
                  <a:lnTo>
                    <a:pt x="0" y="1812"/>
                  </a:lnTo>
                  <a:lnTo>
                    <a:pt x="11764" y="1812"/>
                  </a:lnTo>
                  <a:lnTo>
                    <a:pt x="12098" y="0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58"/>
            <p:cNvSpPr/>
            <p:nvPr/>
          </p:nvSpPr>
          <p:spPr>
            <a:xfrm>
              <a:off x="3225650" y="4999150"/>
              <a:ext cx="52975" cy="126875"/>
            </a:xfrm>
            <a:custGeom>
              <a:avLst/>
              <a:gdLst/>
              <a:ahLst/>
              <a:cxnLst/>
              <a:rect l="l" t="t" r="r" b="b"/>
              <a:pathLst>
                <a:path w="2119" h="5075" extrusionOk="0">
                  <a:moveTo>
                    <a:pt x="0" y="1"/>
                  </a:moveTo>
                  <a:lnTo>
                    <a:pt x="2119" y="1"/>
                  </a:lnTo>
                  <a:lnTo>
                    <a:pt x="2119" y="4740"/>
                  </a:lnTo>
                  <a:lnTo>
                    <a:pt x="0" y="5074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58"/>
            <p:cNvSpPr/>
            <p:nvPr/>
          </p:nvSpPr>
          <p:spPr>
            <a:xfrm>
              <a:off x="3225650" y="4949675"/>
              <a:ext cx="52975" cy="23725"/>
            </a:xfrm>
            <a:custGeom>
              <a:avLst/>
              <a:gdLst/>
              <a:ahLst/>
              <a:cxnLst/>
              <a:rect l="l" t="t" r="r" b="b"/>
              <a:pathLst>
                <a:path w="2119" h="949" extrusionOk="0">
                  <a:moveTo>
                    <a:pt x="0" y="948"/>
                  </a:moveTo>
                  <a:lnTo>
                    <a:pt x="2119" y="670"/>
                  </a:lnTo>
                  <a:lnTo>
                    <a:pt x="2119" y="1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58"/>
            <p:cNvSpPr/>
            <p:nvPr/>
          </p:nvSpPr>
          <p:spPr>
            <a:xfrm>
              <a:off x="2494625" y="5155250"/>
              <a:ext cx="241825" cy="70425"/>
            </a:xfrm>
            <a:custGeom>
              <a:avLst/>
              <a:gdLst/>
              <a:ahLst/>
              <a:cxnLst/>
              <a:rect l="l" t="t" r="r" b="b"/>
              <a:pathLst>
                <a:path w="9673" h="2817" extrusionOk="0">
                  <a:moveTo>
                    <a:pt x="0" y="1"/>
                  </a:moveTo>
                  <a:lnTo>
                    <a:pt x="0" y="2816"/>
                  </a:lnTo>
                  <a:lnTo>
                    <a:pt x="9673" y="2816"/>
                  </a:lnTo>
                  <a:lnTo>
                    <a:pt x="9673" y="1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58"/>
            <p:cNvSpPr/>
            <p:nvPr/>
          </p:nvSpPr>
          <p:spPr>
            <a:xfrm>
              <a:off x="2521800" y="5257000"/>
              <a:ext cx="85050" cy="45325"/>
            </a:xfrm>
            <a:custGeom>
              <a:avLst/>
              <a:gdLst/>
              <a:ahLst/>
              <a:cxnLst/>
              <a:rect l="l" t="t" r="r" b="b"/>
              <a:pathLst>
                <a:path w="3402" h="1813" extrusionOk="0">
                  <a:moveTo>
                    <a:pt x="0" y="1"/>
                  </a:moveTo>
                  <a:lnTo>
                    <a:pt x="0" y="1813"/>
                  </a:lnTo>
                  <a:lnTo>
                    <a:pt x="3401" y="1813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58"/>
            <p:cNvSpPr/>
            <p:nvPr/>
          </p:nvSpPr>
          <p:spPr>
            <a:xfrm>
              <a:off x="2464650" y="4850725"/>
              <a:ext cx="30000" cy="45325"/>
            </a:xfrm>
            <a:custGeom>
              <a:avLst/>
              <a:gdLst/>
              <a:ahLst/>
              <a:cxnLst/>
              <a:rect l="l" t="t" r="r" b="b"/>
              <a:pathLst>
                <a:path w="1200" h="1813" extrusionOk="0">
                  <a:moveTo>
                    <a:pt x="1" y="0"/>
                  </a:moveTo>
                  <a:lnTo>
                    <a:pt x="1" y="1812"/>
                  </a:lnTo>
                  <a:lnTo>
                    <a:pt x="1199" y="1812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58"/>
            <p:cNvSpPr/>
            <p:nvPr/>
          </p:nvSpPr>
          <p:spPr>
            <a:xfrm>
              <a:off x="2905075" y="4172650"/>
              <a:ext cx="373550" cy="121975"/>
            </a:xfrm>
            <a:custGeom>
              <a:avLst/>
              <a:gdLst/>
              <a:ahLst/>
              <a:cxnLst/>
              <a:rect l="l" t="t" r="r" b="b"/>
              <a:pathLst>
                <a:path w="14942" h="4879" extrusionOk="0">
                  <a:moveTo>
                    <a:pt x="112" y="3680"/>
                  </a:moveTo>
                  <a:lnTo>
                    <a:pt x="14942" y="4879"/>
                  </a:lnTo>
                  <a:lnTo>
                    <a:pt x="14942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58"/>
            <p:cNvSpPr/>
            <p:nvPr/>
          </p:nvSpPr>
          <p:spPr>
            <a:xfrm>
              <a:off x="3146900" y="4311325"/>
              <a:ext cx="105250" cy="236275"/>
            </a:xfrm>
            <a:custGeom>
              <a:avLst/>
              <a:gdLst/>
              <a:ahLst/>
              <a:cxnLst/>
              <a:rect l="l" t="t" r="r" b="b"/>
              <a:pathLst>
                <a:path w="4210" h="9451" extrusionOk="0">
                  <a:moveTo>
                    <a:pt x="0" y="1"/>
                  </a:moveTo>
                  <a:lnTo>
                    <a:pt x="223" y="9283"/>
                  </a:lnTo>
                  <a:lnTo>
                    <a:pt x="4210" y="9451"/>
                  </a:lnTo>
                  <a:lnTo>
                    <a:pt x="4210" y="1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58"/>
            <p:cNvSpPr/>
            <p:nvPr/>
          </p:nvSpPr>
          <p:spPr>
            <a:xfrm>
              <a:off x="2905075" y="4547575"/>
              <a:ext cx="34175" cy="239750"/>
            </a:xfrm>
            <a:custGeom>
              <a:avLst/>
              <a:gdLst/>
              <a:ahLst/>
              <a:cxnLst/>
              <a:rect l="l" t="t" r="r" b="b"/>
              <a:pathLst>
                <a:path w="1367" h="9590" extrusionOk="0">
                  <a:moveTo>
                    <a:pt x="1" y="1"/>
                  </a:moveTo>
                  <a:lnTo>
                    <a:pt x="1367" y="1"/>
                  </a:lnTo>
                  <a:lnTo>
                    <a:pt x="1367" y="9227"/>
                  </a:lnTo>
                  <a:lnTo>
                    <a:pt x="1" y="9590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58"/>
            <p:cNvSpPr/>
            <p:nvPr/>
          </p:nvSpPr>
          <p:spPr>
            <a:xfrm>
              <a:off x="2963625" y="4443050"/>
              <a:ext cx="44625" cy="156125"/>
            </a:xfrm>
            <a:custGeom>
              <a:avLst/>
              <a:gdLst/>
              <a:ahLst/>
              <a:cxnLst/>
              <a:rect l="l" t="t" r="r" b="b"/>
              <a:pathLst>
                <a:path w="1785" h="6245" extrusionOk="0">
                  <a:moveTo>
                    <a:pt x="0" y="0"/>
                  </a:moveTo>
                  <a:lnTo>
                    <a:pt x="0" y="6244"/>
                  </a:lnTo>
                  <a:lnTo>
                    <a:pt x="1784" y="6244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58"/>
            <p:cNvSpPr/>
            <p:nvPr/>
          </p:nvSpPr>
          <p:spPr>
            <a:xfrm>
              <a:off x="3225650" y="4687650"/>
              <a:ext cx="52975" cy="89225"/>
            </a:xfrm>
            <a:custGeom>
              <a:avLst/>
              <a:gdLst/>
              <a:ahLst/>
              <a:cxnLst/>
              <a:rect l="l" t="t" r="r" b="b"/>
              <a:pathLst>
                <a:path w="2119" h="3569" extrusionOk="0">
                  <a:moveTo>
                    <a:pt x="2119" y="1"/>
                  </a:moveTo>
                  <a:lnTo>
                    <a:pt x="0" y="558"/>
                  </a:lnTo>
                  <a:lnTo>
                    <a:pt x="0" y="3569"/>
                  </a:lnTo>
                  <a:lnTo>
                    <a:pt x="2119" y="3569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58"/>
            <p:cNvSpPr/>
            <p:nvPr/>
          </p:nvSpPr>
          <p:spPr>
            <a:xfrm>
              <a:off x="2586600" y="4954550"/>
              <a:ext cx="596550" cy="110150"/>
            </a:xfrm>
            <a:custGeom>
              <a:avLst/>
              <a:gdLst/>
              <a:ahLst/>
              <a:cxnLst/>
              <a:rect l="l" t="t" r="r" b="b"/>
              <a:pathLst>
                <a:path w="23862" h="4406" extrusionOk="0">
                  <a:moveTo>
                    <a:pt x="1" y="1"/>
                  </a:moveTo>
                  <a:lnTo>
                    <a:pt x="1" y="4405"/>
                  </a:lnTo>
                  <a:lnTo>
                    <a:pt x="23862" y="4405"/>
                  </a:lnTo>
                  <a:lnTo>
                    <a:pt x="23862" y="1"/>
                  </a:lnTo>
                  <a:close/>
                </a:path>
              </a:pathLst>
            </a:custGeom>
            <a:solidFill>
              <a:srgbClr val="CC4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58"/>
            <p:cNvSpPr/>
            <p:nvPr/>
          </p:nvSpPr>
          <p:spPr>
            <a:xfrm>
              <a:off x="1852100" y="4576150"/>
              <a:ext cx="189575" cy="46025"/>
            </a:xfrm>
            <a:custGeom>
              <a:avLst/>
              <a:gdLst/>
              <a:ahLst/>
              <a:cxnLst/>
              <a:rect l="l" t="t" r="r" b="b"/>
              <a:pathLst>
                <a:path w="7583" h="1841" extrusionOk="0">
                  <a:moveTo>
                    <a:pt x="0" y="1840"/>
                  </a:moveTo>
                  <a:lnTo>
                    <a:pt x="725" y="1"/>
                  </a:lnTo>
                  <a:lnTo>
                    <a:pt x="7582" y="1"/>
                  </a:lnTo>
                  <a:lnTo>
                    <a:pt x="6662" y="1840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58"/>
            <p:cNvSpPr/>
            <p:nvPr/>
          </p:nvSpPr>
          <p:spPr>
            <a:xfrm>
              <a:off x="2050000" y="4576150"/>
              <a:ext cx="52300" cy="46025"/>
            </a:xfrm>
            <a:custGeom>
              <a:avLst/>
              <a:gdLst/>
              <a:ahLst/>
              <a:cxnLst/>
              <a:rect l="l" t="t" r="r" b="b"/>
              <a:pathLst>
                <a:path w="2092" h="1841" extrusionOk="0">
                  <a:moveTo>
                    <a:pt x="1" y="1840"/>
                  </a:moveTo>
                  <a:lnTo>
                    <a:pt x="614" y="1"/>
                  </a:lnTo>
                  <a:lnTo>
                    <a:pt x="2091" y="1"/>
                  </a:lnTo>
                  <a:lnTo>
                    <a:pt x="1032" y="1840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58"/>
            <p:cNvSpPr/>
            <p:nvPr/>
          </p:nvSpPr>
          <p:spPr>
            <a:xfrm>
              <a:off x="421400" y="4576150"/>
              <a:ext cx="91300" cy="46025"/>
            </a:xfrm>
            <a:custGeom>
              <a:avLst/>
              <a:gdLst/>
              <a:ahLst/>
              <a:cxnLst/>
              <a:rect l="l" t="t" r="r" b="b"/>
              <a:pathLst>
                <a:path w="3652" h="1841" extrusionOk="0">
                  <a:moveTo>
                    <a:pt x="2592" y="1840"/>
                  </a:moveTo>
                  <a:lnTo>
                    <a:pt x="3652" y="1"/>
                  </a:lnTo>
                  <a:lnTo>
                    <a:pt x="669" y="1"/>
                  </a:lnTo>
                  <a:lnTo>
                    <a:pt x="0" y="1840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58"/>
            <p:cNvSpPr/>
            <p:nvPr/>
          </p:nvSpPr>
          <p:spPr>
            <a:xfrm>
              <a:off x="366325" y="4576150"/>
              <a:ext cx="13275" cy="46025"/>
            </a:xfrm>
            <a:custGeom>
              <a:avLst/>
              <a:gdLst/>
              <a:ahLst/>
              <a:cxnLst/>
              <a:rect l="l" t="t" r="r" b="b"/>
              <a:pathLst>
                <a:path w="531" h="1841" extrusionOk="0">
                  <a:moveTo>
                    <a:pt x="1" y="1840"/>
                  </a:moveTo>
                  <a:lnTo>
                    <a:pt x="53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58"/>
            <p:cNvSpPr/>
            <p:nvPr/>
          </p:nvSpPr>
          <p:spPr>
            <a:xfrm>
              <a:off x="-528450" y="4035375"/>
              <a:ext cx="689925" cy="1162425"/>
            </a:xfrm>
            <a:custGeom>
              <a:avLst/>
              <a:gdLst/>
              <a:ahLst/>
              <a:cxnLst/>
              <a:rect l="l" t="t" r="r" b="b"/>
              <a:pathLst>
                <a:path w="27597" h="46497" extrusionOk="0">
                  <a:moveTo>
                    <a:pt x="27457" y="32252"/>
                  </a:moveTo>
                  <a:lnTo>
                    <a:pt x="14662" y="32252"/>
                  </a:lnTo>
                  <a:lnTo>
                    <a:pt x="14662" y="0"/>
                  </a:lnTo>
                  <a:lnTo>
                    <a:pt x="0" y="0"/>
                  </a:lnTo>
                  <a:lnTo>
                    <a:pt x="0" y="39388"/>
                  </a:lnTo>
                  <a:lnTo>
                    <a:pt x="5603" y="46496"/>
                  </a:lnTo>
                  <a:lnTo>
                    <a:pt x="27597" y="4649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58"/>
            <p:cNvSpPr/>
            <p:nvPr/>
          </p:nvSpPr>
          <p:spPr>
            <a:xfrm>
              <a:off x="-476200" y="4095300"/>
              <a:ext cx="636975" cy="1037000"/>
            </a:xfrm>
            <a:custGeom>
              <a:avLst/>
              <a:gdLst/>
              <a:ahLst/>
              <a:cxnLst/>
              <a:rect l="l" t="t" r="r" b="b"/>
              <a:pathLst>
                <a:path w="25479" h="41480" extrusionOk="0">
                  <a:moveTo>
                    <a:pt x="25367" y="32503"/>
                  </a:moveTo>
                  <a:lnTo>
                    <a:pt x="10454" y="32503"/>
                  </a:lnTo>
                  <a:lnTo>
                    <a:pt x="10454" y="1"/>
                  </a:lnTo>
                  <a:lnTo>
                    <a:pt x="1" y="1"/>
                  </a:lnTo>
                  <a:lnTo>
                    <a:pt x="1" y="35820"/>
                  </a:lnTo>
                  <a:lnTo>
                    <a:pt x="4656" y="41395"/>
                  </a:lnTo>
                  <a:lnTo>
                    <a:pt x="25479" y="41479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58"/>
            <p:cNvSpPr/>
            <p:nvPr/>
          </p:nvSpPr>
          <p:spPr>
            <a:xfrm>
              <a:off x="-214875" y="4908575"/>
              <a:ext cx="373575" cy="30675"/>
            </a:xfrm>
            <a:custGeom>
              <a:avLst/>
              <a:gdLst/>
              <a:ahLst/>
              <a:cxnLst/>
              <a:rect l="l" t="t" r="r" b="b"/>
              <a:pathLst>
                <a:path w="14943" h="1227" extrusionOk="0">
                  <a:moveTo>
                    <a:pt x="1" y="0"/>
                  </a:moveTo>
                  <a:lnTo>
                    <a:pt x="14942" y="0"/>
                  </a:lnTo>
                  <a:lnTo>
                    <a:pt x="14942" y="1227"/>
                  </a:lnTo>
                  <a:lnTo>
                    <a:pt x="1" y="1227"/>
                  </a:ln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58"/>
            <p:cNvSpPr/>
            <p:nvPr/>
          </p:nvSpPr>
          <p:spPr>
            <a:xfrm>
              <a:off x="-345875" y="4270225"/>
              <a:ext cx="131025" cy="305950"/>
            </a:xfrm>
            <a:custGeom>
              <a:avLst/>
              <a:gdLst/>
              <a:ahLst/>
              <a:cxnLst/>
              <a:rect l="l" t="t" r="r" b="b"/>
              <a:pathLst>
                <a:path w="5241" h="12238" extrusionOk="0">
                  <a:moveTo>
                    <a:pt x="0" y="0"/>
                  </a:moveTo>
                  <a:lnTo>
                    <a:pt x="0" y="12238"/>
                  </a:lnTo>
                  <a:lnTo>
                    <a:pt x="5241" y="12238"/>
                  </a:lnTo>
                  <a:lnTo>
                    <a:pt x="5241" y="0"/>
                  </a:lnTo>
                  <a:close/>
                </a:path>
              </a:pathLst>
            </a:custGeom>
            <a:solidFill>
              <a:srgbClr val="EC9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58"/>
            <p:cNvSpPr/>
            <p:nvPr/>
          </p:nvSpPr>
          <p:spPr>
            <a:xfrm>
              <a:off x="-345875" y="4576150"/>
              <a:ext cx="131025" cy="32075"/>
            </a:xfrm>
            <a:custGeom>
              <a:avLst/>
              <a:gdLst/>
              <a:ahLst/>
              <a:cxnLst/>
              <a:rect l="l" t="t" r="r" b="b"/>
              <a:pathLst>
                <a:path w="5241" h="1283" extrusionOk="0">
                  <a:moveTo>
                    <a:pt x="0" y="1"/>
                  </a:moveTo>
                  <a:lnTo>
                    <a:pt x="5241" y="1"/>
                  </a:lnTo>
                  <a:lnTo>
                    <a:pt x="5241" y="1283"/>
                  </a:lnTo>
                  <a:lnTo>
                    <a:pt x="0" y="1283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58"/>
            <p:cNvSpPr/>
            <p:nvPr/>
          </p:nvSpPr>
          <p:spPr>
            <a:xfrm>
              <a:off x="-161900" y="4199125"/>
              <a:ext cx="38350" cy="439075"/>
            </a:xfrm>
            <a:custGeom>
              <a:avLst/>
              <a:gdLst/>
              <a:ahLst/>
              <a:cxnLst/>
              <a:rect l="l" t="t" r="r" b="b"/>
              <a:pathLst>
                <a:path w="1534" h="17563" extrusionOk="0">
                  <a:moveTo>
                    <a:pt x="0" y="1"/>
                  </a:moveTo>
                  <a:lnTo>
                    <a:pt x="1534" y="1"/>
                  </a:lnTo>
                  <a:lnTo>
                    <a:pt x="1534" y="17562"/>
                  </a:lnTo>
                  <a:lnTo>
                    <a:pt x="0" y="17562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58"/>
            <p:cNvSpPr/>
            <p:nvPr/>
          </p:nvSpPr>
          <p:spPr>
            <a:xfrm>
              <a:off x="-411375" y="4765700"/>
              <a:ext cx="571450" cy="317100"/>
            </a:xfrm>
            <a:custGeom>
              <a:avLst/>
              <a:gdLst/>
              <a:ahLst/>
              <a:cxnLst/>
              <a:rect l="l" t="t" r="r" b="b"/>
              <a:pathLst>
                <a:path w="22858" h="12684" extrusionOk="0">
                  <a:moveTo>
                    <a:pt x="112" y="1"/>
                  </a:moveTo>
                  <a:lnTo>
                    <a:pt x="5882" y="1"/>
                  </a:lnTo>
                  <a:lnTo>
                    <a:pt x="5882" y="7861"/>
                  </a:lnTo>
                  <a:lnTo>
                    <a:pt x="22774" y="7861"/>
                  </a:lnTo>
                  <a:lnTo>
                    <a:pt x="22858" y="12684"/>
                  </a:lnTo>
                  <a:lnTo>
                    <a:pt x="3763" y="12684"/>
                  </a:lnTo>
                  <a:lnTo>
                    <a:pt x="0" y="8307"/>
                  </a:lnTo>
                  <a:close/>
                </a:path>
              </a:pathLst>
            </a:custGeom>
            <a:solidFill>
              <a:srgbClr val="CC42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58"/>
            <p:cNvSpPr/>
            <p:nvPr/>
          </p:nvSpPr>
          <p:spPr>
            <a:xfrm>
              <a:off x="-304075" y="5082775"/>
              <a:ext cx="464850" cy="25125"/>
            </a:xfrm>
            <a:custGeom>
              <a:avLst/>
              <a:gdLst/>
              <a:ahLst/>
              <a:cxnLst/>
              <a:rect l="l" t="t" r="r" b="b"/>
              <a:pathLst>
                <a:path w="18594" h="1005" extrusionOk="0">
                  <a:moveTo>
                    <a:pt x="1" y="1"/>
                  </a:moveTo>
                  <a:lnTo>
                    <a:pt x="196" y="1004"/>
                  </a:lnTo>
                  <a:lnTo>
                    <a:pt x="18594" y="1004"/>
                  </a:lnTo>
                  <a:lnTo>
                    <a:pt x="18566" y="1"/>
                  </a:lnTo>
                  <a:close/>
                </a:path>
              </a:pathLst>
            </a:custGeom>
            <a:solidFill>
              <a:srgbClr val="DC6C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58"/>
            <p:cNvSpPr/>
            <p:nvPr/>
          </p:nvSpPr>
          <p:spPr>
            <a:xfrm>
              <a:off x="-345875" y="4367775"/>
              <a:ext cx="131025" cy="108050"/>
            </a:xfrm>
            <a:custGeom>
              <a:avLst/>
              <a:gdLst/>
              <a:ahLst/>
              <a:cxnLst/>
              <a:rect l="l" t="t" r="r" b="b"/>
              <a:pathLst>
                <a:path w="5241" h="4322" extrusionOk="0">
                  <a:moveTo>
                    <a:pt x="0" y="753"/>
                  </a:moveTo>
                  <a:lnTo>
                    <a:pt x="5241" y="1"/>
                  </a:lnTo>
                  <a:lnTo>
                    <a:pt x="5241" y="4098"/>
                  </a:lnTo>
                  <a:lnTo>
                    <a:pt x="0" y="4321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58"/>
            <p:cNvSpPr/>
            <p:nvPr/>
          </p:nvSpPr>
          <p:spPr>
            <a:xfrm>
              <a:off x="-476200" y="4154525"/>
              <a:ext cx="90625" cy="224425"/>
            </a:xfrm>
            <a:custGeom>
              <a:avLst/>
              <a:gdLst/>
              <a:ahLst/>
              <a:cxnLst/>
              <a:rect l="l" t="t" r="r" b="b"/>
              <a:pathLst>
                <a:path w="3625" h="8977" extrusionOk="0">
                  <a:moveTo>
                    <a:pt x="1" y="8531"/>
                  </a:moveTo>
                  <a:lnTo>
                    <a:pt x="3624" y="8977"/>
                  </a:lnTo>
                  <a:lnTo>
                    <a:pt x="3624" y="1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58"/>
            <p:cNvSpPr/>
            <p:nvPr/>
          </p:nvSpPr>
          <p:spPr>
            <a:xfrm>
              <a:off x="-528450" y="4035375"/>
              <a:ext cx="188175" cy="137300"/>
            </a:xfrm>
            <a:custGeom>
              <a:avLst/>
              <a:gdLst/>
              <a:ahLst/>
              <a:cxnLst/>
              <a:rect l="l" t="t" r="r" b="b"/>
              <a:pathLst>
                <a:path w="7527" h="5492" extrusionOk="0">
                  <a:moveTo>
                    <a:pt x="0" y="5324"/>
                  </a:moveTo>
                  <a:lnTo>
                    <a:pt x="2091" y="5492"/>
                  </a:lnTo>
                  <a:lnTo>
                    <a:pt x="2091" y="2398"/>
                  </a:lnTo>
                  <a:lnTo>
                    <a:pt x="7526" y="2398"/>
                  </a:lnTo>
                  <a:lnTo>
                    <a:pt x="75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58"/>
            <p:cNvSpPr/>
            <p:nvPr/>
          </p:nvSpPr>
          <p:spPr>
            <a:xfrm>
              <a:off x="-214875" y="4172650"/>
              <a:ext cx="53000" cy="181225"/>
            </a:xfrm>
            <a:custGeom>
              <a:avLst/>
              <a:gdLst/>
              <a:ahLst/>
              <a:cxnLst/>
              <a:rect l="l" t="t" r="r" b="b"/>
              <a:pathLst>
                <a:path w="2120" h="7249" extrusionOk="0">
                  <a:moveTo>
                    <a:pt x="1" y="1"/>
                  </a:moveTo>
                  <a:lnTo>
                    <a:pt x="2119" y="1"/>
                  </a:lnTo>
                  <a:lnTo>
                    <a:pt x="2119" y="7025"/>
                  </a:lnTo>
                  <a:lnTo>
                    <a:pt x="1" y="7248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58"/>
            <p:cNvSpPr/>
            <p:nvPr/>
          </p:nvSpPr>
          <p:spPr>
            <a:xfrm>
              <a:off x="-214875" y="4663950"/>
              <a:ext cx="53000" cy="94800"/>
            </a:xfrm>
            <a:custGeom>
              <a:avLst/>
              <a:gdLst/>
              <a:ahLst/>
              <a:cxnLst/>
              <a:rect l="l" t="t" r="r" b="b"/>
              <a:pathLst>
                <a:path w="2120" h="3792" extrusionOk="0">
                  <a:moveTo>
                    <a:pt x="1" y="1"/>
                  </a:moveTo>
                  <a:lnTo>
                    <a:pt x="2119" y="558"/>
                  </a:lnTo>
                  <a:lnTo>
                    <a:pt x="2119" y="3206"/>
                  </a:lnTo>
                  <a:lnTo>
                    <a:pt x="1" y="3792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58"/>
            <p:cNvSpPr/>
            <p:nvPr/>
          </p:nvSpPr>
          <p:spPr>
            <a:xfrm>
              <a:off x="-123575" y="4841675"/>
              <a:ext cx="109425" cy="66925"/>
            </a:xfrm>
            <a:custGeom>
              <a:avLst/>
              <a:gdLst/>
              <a:ahLst/>
              <a:cxnLst/>
              <a:rect l="l" t="t" r="r" b="b"/>
              <a:pathLst>
                <a:path w="4377" h="2677" extrusionOk="0">
                  <a:moveTo>
                    <a:pt x="1" y="2648"/>
                  </a:moveTo>
                  <a:lnTo>
                    <a:pt x="1116" y="0"/>
                  </a:lnTo>
                  <a:lnTo>
                    <a:pt x="4377" y="0"/>
                  </a:lnTo>
                  <a:lnTo>
                    <a:pt x="3819" y="2676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58"/>
            <p:cNvSpPr/>
            <p:nvPr/>
          </p:nvSpPr>
          <p:spPr>
            <a:xfrm>
              <a:off x="7450" y="4841675"/>
              <a:ext cx="49500" cy="66925"/>
            </a:xfrm>
            <a:custGeom>
              <a:avLst/>
              <a:gdLst/>
              <a:ahLst/>
              <a:cxnLst/>
              <a:rect l="l" t="t" r="r" b="b"/>
              <a:pathLst>
                <a:path w="1980" h="2677" extrusionOk="0">
                  <a:moveTo>
                    <a:pt x="0" y="2620"/>
                  </a:moveTo>
                  <a:lnTo>
                    <a:pt x="836" y="0"/>
                  </a:lnTo>
                  <a:lnTo>
                    <a:pt x="1979" y="0"/>
                  </a:lnTo>
                  <a:lnTo>
                    <a:pt x="1004" y="2676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58"/>
            <p:cNvSpPr/>
            <p:nvPr/>
          </p:nvSpPr>
          <p:spPr>
            <a:xfrm>
              <a:off x="-528450" y="4592175"/>
              <a:ext cx="52275" cy="149850"/>
            </a:xfrm>
            <a:custGeom>
              <a:avLst/>
              <a:gdLst/>
              <a:ahLst/>
              <a:cxnLst/>
              <a:rect l="l" t="t" r="r" b="b"/>
              <a:pathLst>
                <a:path w="2091" h="5994" extrusionOk="0">
                  <a:moveTo>
                    <a:pt x="0" y="1"/>
                  </a:moveTo>
                  <a:lnTo>
                    <a:pt x="2091" y="279"/>
                  </a:lnTo>
                  <a:lnTo>
                    <a:pt x="2091" y="5631"/>
                  </a:lnTo>
                  <a:lnTo>
                    <a:pt x="0" y="5994"/>
                  </a:lnTo>
                  <a:close/>
                </a:path>
              </a:pathLst>
            </a:custGeom>
            <a:solidFill>
              <a:srgbClr val="FFFFFF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58"/>
            <p:cNvSpPr/>
            <p:nvPr/>
          </p:nvSpPr>
          <p:spPr>
            <a:xfrm>
              <a:off x="-528450" y="4765700"/>
              <a:ext cx="52275" cy="92725"/>
            </a:xfrm>
            <a:custGeom>
              <a:avLst/>
              <a:gdLst/>
              <a:ahLst/>
              <a:cxnLst/>
              <a:rect l="l" t="t" r="r" b="b"/>
              <a:pathLst>
                <a:path w="2091" h="3709" extrusionOk="0">
                  <a:moveTo>
                    <a:pt x="0" y="1"/>
                  </a:moveTo>
                  <a:lnTo>
                    <a:pt x="0" y="3708"/>
                  </a:lnTo>
                  <a:lnTo>
                    <a:pt x="2091" y="3708"/>
                  </a:lnTo>
                  <a:lnTo>
                    <a:pt x="2091" y="1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58"/>
            <p:cNvSpPr/>
            <p:nvPr/>
          </p:nvSpPr>
          <p:spPr>
            <a:xfrm>
              <a:off x="-411375" y="4783125"/>
              <a:ext cx="147050" cy="135225"/>
            </a:xfrm>
            <a:custGeom>
              <a:avLst/>
              <a:gdLst/>
              <a:ahLst/>
              <a:cxnLst/>
              <a:rect l="l" t="t" r="r" b="b"/>
              <a:pathLst>
                <a:path w="5882" h="5409" extrusionOk="0">
                  <a:moveTo>
                    <a:pt x="0" y="5408"/>
                  </a:moveTo>
                  <a:lnTo>
                    <a:pt x="5882" y="4070"/>
                  </a:lnTo>
                  <a:lnTo>
                    <a:pt x="5882" y="0"/>
                  </a:lnTo>
                  <a:lnTo>
                    <a:pt x="0" y="976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58"/>
            <p:cNvSpPr/>
            <p:nvPr/>
          </p:nvSpPr>
          <p:spPr>
            <a:xfrm>
              <a:off x="-280375" y="4962225"/>
              <a:ext cx="61350" cy="120575"/>
            </a:xfrm>
            <a:custGeom>
              <a:avLst/>
              <a:gdLst/>
              <a:ahLst/>
              <a:cxnLst/>
              <a:rect l="l" t="t" r="r" b="b"/>
              <a:pathLst>
                <a:path w="2454" h="4823" extrusionOk="0">
                  <a:moveTo>
                    <a:pt x="1" y="4823"/>
                  </a:moveTo>
                  <a:lnTo>
                    <a:pt x="1617" y="0"/>
                  </a:lnTo>
                  <a:lnTo>
                    <a:pt x="2454" y="0"/>
                  </a:lnTo>
                  <a:lnTo>
                    <a:pt x="1227" y="4823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58"/>
            <p:cNvSpPr/>
            <p:nvPr/>
          </p:nvSpPr>
          <p:spPr>
            <a:xfrm>
              <a:off x="66675" y="4962225"/>
              <a:ext cx="93400" cy="120575"/>
            </a:xfrm>
            <a:custGeom>
              <a:avLst/>
              <a:gdLst/>
              <a:ahLst/>
              <a:cxnLst/>
              <a:rect l="l" t="t" r="r" b="b"/>
              <a:pathLst>
                <a:path w="3736" h="4823" extrusionOk="0">
                  <a:moveTo>
                    <a:pt x="1" y="4823"/>
                  </a:moveTo>
                  <a:lnTo>
                    <a:pt x="1" y="0"/>
                  </a:lnTo>
                  <a:lnTo>
                    <a:pt x="3652" y="0"/>
                  </a:lnTo>
                  <a:lnTo>
                    <a:pt x="3736" y="4823"/>
                  </a:lnTo>
                  <a:close/>
                </a:path>
              </a:pathLst>
            </a:custGeom>
            <a:solidFill>
              <a:srgbClr val="000000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58"/>
            <p:cNvSpPr/>
            <p:nvPr/>
          </p:nvSpPr>
          <p:spPr>
            <a:xfrm>
              <a:off x="-249700" y="5132275"/>
              <a:ext cx="162400" cy="65525"/>
            </a:xfrm>
            <a:custGeom>
              <a:avLst/>
              <a:gdLst/>
              <a:ahLst/>
              <a:cxnLst/>
              <a:rect l="l" t="t" r="r" b="b"/>
              <a:pathLst>
                <a:path w="6496" h="2621" extrusionOk="0">
                  <a:moveTo>
                    <a:pt x="0" y="2620"/>
                  </a:moveTo>
                  <a:lnTo>
                    <a:pt x="223" y="0"/>
                  </a:lnTo>
                  <a:lnTo>
                    <a:pt x="6495" y="0"/>
                  </a:lnTo>
                  <a:lnTo>
                    <a:pt x="6495" y="2620"/>
                  </a:lnTo>
                  <a:close/>
                </a:path>
              </a:pathLst>
            </a:custGeom>
            <a:solidFill>
              <a:srgbClr val="FFFFFF">
                <a:alpha val="105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58"/>
            <p:cNvSpPr/>
            <p:nvPr/>
          </p:nvSpPr>
          <p:spPr>
            <a:xfrm>
              <a:off x="2296000" y="4850725"/>
              <a:ext cx="140100" cy="451600"/>
            </a:xfrm>
            <a:custGeom>
              <a:avLst/>
              <a:gdLst/>
              <a:ahLst/>
              <a:cxnLst/>
              <a:rect l="l" t="t" r="r" b="b"/>
              <a:pathLst>
                <a:path w="5604" h="18064" extrusionOk="0">
                  <a:moveTo>
                    <a:pt x="3792" y="0"/>
                  </a:moveTo>
                  <a:lnTo>
                    <a:pt x="5604" y="18064"/>
                  </a:lnTo>
                  <a:lnTo>
                    <a:pt x="1" y="180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58"/>
            <p:cNvSpPr/>
            <p:nvPr/>
          </p:nvSpPr>
          <p:spPr>
            <a:xfrm>
              <a:off x="2586600" y="5063275"/>
              <a:ext cx="596550" cy="54375"/>
            </a:xfrm>
            <a:custGeom>
              <a:avLst/>
              <a:gdLst/>
              <a:ahLst/>
              <a:cxnLst/>
              <a:rect l="l" t="t" r="r" b="b"/>
              <a:pathLst>
                <a:path w="23862" h="2175" extrusionOk="0">
                  <a:moveTo>
                    <a:pt x="1" y="0"/>
                  </a:moveTo>
                  <a:lnTo>
                    <a:pt x="23862" y="0"/>
                  </a:lnTo>
                  <a:lnTo>
                    <a:pt x="23862" y="2175"/>
                  </a:lnTo>
                  <a:lnTo>
                    <a:pt x="1" y="2175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58"/>
            <p:cNvSpPr/>
            <p:nvPr/>
          </p:nvSpPr>
          <p:spPr>
            <a:xfrm>
              <a:off x="32525" y="4841675"/>
              <a:ext cx="128950" cy="356125"/>
            </a:xfrm>
            <a:custGeom>
              <a:avLst/>
              <a:gdLst/>
              <a:ahLst/>
              <a:cxnLst/>
              <a:rect l="l" t="t" r="r" b="b"/>
              <a:pathLst>
                <a:path w="5158" h="14245" extrusionOk="0">
                  <a:moveTo>
                    <a:pt x="2231" y="0"/>
                  </a:moveTo>
                  <a:lnTo>
                    <a:pt x="1" y="14244"/>
                  </a:lnTo>
                  <a:lnTo>
                    <a:pt x="5158" y="14244"/>
                  </a:lnTo>
                  <a:lnTo>
                    <a:pt x="5018" y="0"/>
                  </a:lnTo>
                  <a:close/>
                </a:path>
              </a:pathLst>
            </a:custGeom>
            <a:solidFill>
              <a:srgbClr val="CC427C">
                <a:alpha val="175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2" name="Google Shape;3502;p58"/>
          <p:cNvGrpSpPr/>
          <p:nvPr/>
        </p:nvGrpSpPr>
        <p:grpSpPr>
          <a:xfrm>
            <a:off x="4680988" y="1253196"/>
            <a:ext cx="3483917" cy="3541309"/>
            <a:chOff x="4167963" y="1602196"/>
            <a:chExt cx="3483917" cy="3541309"/>
          </a:xfrm>
        </p:grpSpPr>
        <p:sp>
          <p:nvSpPr>
            <p:cNvPr id="3503" name="Google Shape;3503;p58"/>
            <p:cNvSpPr/>
            <p:nvPr/>
          </p:nvSpPr>
          <p:spPr>
            <a:xfrm rot="8643737">
              <a:off x="4716741" y="2050844"/>
              <a:ext cx="2386362" cy="2644013"/>
            </a:xfrm>
            <a:custGeom>
              <a:avLst/>
              <a:gdLst/>
              <a:ahLst/>
              <a:cxnLst/>
              <a:rect l="l" t="t" r="r" b="b"/>
              <a:pathLst>
                <a:path w="31500" h="34901" extrusionOk="0">
                  <a:moveTo>
                    <a:pt x="18342" y="30329"/>
                  </a:moveTo>
                  <a:lnTo>
                    <a:pt x="18259" y="24029"/>
                  </a:lnTo>
                  <a:cubicBezTo>
                    <a:pt x="18342" y="23639"/>
                    <a:pt x="18510" y="23249"/>
                    <a:pt x="18761" y="22914"/>
                  </a:cubicBezTo>
                  <a:lnTo>
                    <a:pt x="20489" y="22022"/>
                  </a:lnTo>
                  <a:lnTo>
                    <a:pt x="20489" y="23221"/>
                  </a:lnTo>
                  <a:cubicBezTo>
                    <a:pt x="21548" y="23723"/>
                    <a:pt x="22747" y="23723"/>
                    <a:pt x="23806" y="23221"/>
                  </a:cubicBezTo>
                  <a:lnTo>
                    <a:pt x="23806" y="20322"/>
                  </a:lnTo>
                  <a:lnTo>
                    <a:pt x="30803" y="16726"/>
                  </a:lnTo>
                  <a:lnTo>
                    <a:pt x="31137" y="15806"/>
                  </a:lnTo>
                  <a:lnTo>
                    <a:pt x="31137" y="15806"/>
                  </a:lnTo>
                  <a:lnTo>
                    <a:pt x="31500" y="14830"/>
                  </a:lnTo>
                  <a:lnTo>
                    <a:pt x="31388" y="14858"/>
                  </a:lnTo>
                  <a:lnTo>
                    <a:pt x="31388" y="14858"/>
                  </a:lnTo>
                  <a:lnTo>
                    <a:pt x="27513" y="15722"/>
                  </a:lnTo>
                  <a:cubicBezTo>
                    <a:pt x="27541" y="15444"/>
                    <a:pt x="27486" y="15137"/>
                    <a:pt x="27402" y="14858"/>
                  </a:cubicBezTo>
                  <a:lnTo>
                    <a:pt x="27402" y="15750"/>
                  </a:lnTo>
                  <a:lnTo>
                    <a:pt x="27402" y="15750"/>
                  </a:lnTo>
                  <a:lnTo>
                    <a:pt x="27402" y="14858"/>
                  </a:lnTo>
                  <a:cubicBezTo>
                    <a:pt x="27290" y="15165"/>
                    <a:pt x="27235" y="15472"/>
                    <a:pt x="27263" y="15778"/>
                  </a:cubicBezTo>
                  <a:lnTo>
                    <a:pt x="24921" y="16308"/>
                  </a:lnTo>
                  <a:cubicBezTo>
                    <a:pt x="24921" y="16029"/>
                    <a:pt x="24865" y="15722"/>
                    <a:pt x="24782" y="15472"/>
                  </a:cubicBezTo>
                  <a:lnTo>
                    <a:pt x="24782" y="16336"/>
                  </a:lnTo>
                  <a:lnTo>
                    <a:pt x="24782" y="16336"/>
                  </a:lnTo>
                  <a:lnTo>
                    <a:pt x="24782" y="15472"/>
                  </a:lnTo>
                  <a:cubicBezTo>
                    <a:pt x="24698" y="15750"/>
                    <a:pt x="24642" y="16057"/>
                    <a:pt x="24670" y="16364"/>
                  </a:cubicBezTo>
                  <a:lnTo>
                    <a:pt x="22440" y="16837"/>
                  </a:lnTo>
                  <a:cubicBezTo>
                    <a:pt x="22440" y="16559"/>
                    <a:pt x="22412" y="16252"/>
                    <a:pt x="22301" y="15973"/>
                  </a:cubicBezTo>
                  <a:lnTo>
                    <a:pt x="22301" y="16865"/>
                  </a:lnTo>
                  <a:lnTo>
                    <a:pt x="22301" y="16865"/>
                  </a:lnTo>
                  <a:lnTo>
                    <a:pt x="22301" y="15973"/>
                  </a:lnTo>
                  <a:cubicBezTo>
                    <a:pt x="22189" y="16280"/>
                    <a:pt x="22161" y="16587"/>
                    <a:pt x="22161" y="16921"/>
                  </a:cubicBezTo>
                  <a:lnTo>
                    <a:pt x="21018" y="17172"/>
                  </a:lnTo>
                  <a:lnTo>
                    <a:pt x="18342" y="17088"/>
                  </a:lnTo>
                  <a:lnTo>
                    <a:pt x="18231" y="16921"/>
                  </a:lnTo>
                  <a:lnTo>
                    <a:pt x="18147" y="6886"/>
                  </a:lnTo>
                  <a:cubicBezTo>
                    <a:pt x="18147" y="6691"/>
                    <a:pt x="18092" y="6496"/>
                    <a:pt x="18064" y="6301"/>
                  </a:cubicBezTo>
                  <a:lnTo>
                    <a:pt x="18064" y="6301"/>
                  </a:lnTo>
                  <a:cubicBezTo>
                    <a:pt x="18064" y="6301"/>
                    <a:pt x="18064" y="6161"/>
                    <a:pt x="17980" y="5910"/>
                  </a:cubicBezTo>
                  <a:lnTo>
                    <a:pt x="17952" y="5743"/>
                  </a:lnTo>
                  <a:cubicBezTo>
                    <a:pt x="17952" y="5687"/>
                    <a:pt x="17924" y="5659"/>
                    <a:pt x="17924" y="5604"/>
                  </a:cubicBezTo>
                  <a:cubicBezTo>
                    <a:pt x="17896" y="5464"/>
                    <a:pt x="17841" y="5325"/>
                    <a:pt x="17785" y="5186"/>
                  </a:cubicBezTo>
                  <a:lnTo>
                    <a:pt x="18649" y="4489"/>
                  </a:lnTo>
                  <a:lnTo>
                    <a:pt x="18649" y="4489"/>
                  </a:lnTo>
                  <a:lnTo>
                    <a:pt x="21771" y="1952"/>
                  </a:lnTo>
                  <a:lnTo>
                    <a:pt x="21966" y="1088"/>
                  </a:lnTo>
                  <a:lnTo>
                    <a:pt x="16447" y="2510"/>
                  </a:lnTo>
                  <a:cubicBezTo>
                    <a:pt x="16308" y="2287"/>
                    <a:pt x="16140" y="2064"/>
                    <a:pt x="15973" y="1841"/>
                  </a:cubicBezTo>
                  <a:lnTo>
                    <a:pt x="15834" y="1673"/>
                  </a:lnTo>
                  <a:lnTo>
                    <a:pt x="15834" y="1673"/>
                  </a:lnTo>
                  <a:lnTo>
                    <a:pt x="15834" y="1673"/>
                  </a:lnTo>
                  <a:lnTo>
                    <a:pt x="15834" y="1"/>
                  </a:lnTo>
                  <a:lnTo>
                    <a:pt x="15694" y="1"/>
                  </a:lnTo>
                  <a:lnTo>
                    <a:pt x="15694" y="1673"/>
                  </a:lnTo>
                  <a:cubicBezTo>
                    <a:pt x="15555" y="1813"/>
                    <a:pt x="15332" y="2091"/>
                    <a:pt x="15081" y="2510"/>
                  </a:cubicBezTo>
                  <a:lnTo>
                    <a:pt x="9506" y="1088"/>
                  </a:lnTo>
                  <a:lnTo>
                    <a:pt x="9701" y="1952"/>
                  </a:lnTo>
                  <a:lnTo>
                    <a:pt x="13743" y="5241"/>
                  </a:lnTo>
                  <a:cubicBezTo>
                    <a:pt x="13548" y="5771"/>
                    <a:pt x="13436" y="6356"/>
                    <a:pt x="13381" y="6914"/>
                  </a:cubicBezTo>
                  <a:lnTo>
                    <a:pt x="13297" y="16893"/>
                  </a:lnTo>
                  <a:lnTo>
                    <a:pt x="13158" y="17116"/>
                  </a:lnTo>
                  <a:lnTo>
                    <a:pt x="12461" y="17144"/>
                  </a:lnTo>
                  <a:cubicBezTo>
                    <a:pt x="12489" y="16782"/>
                    <a:pt x="12433" y="16447"/>
                    <a:pt x="12349" y="16113"/>
                  </a:cubicBezTo>
                  <a:lnTo>
                    <a:pt x="12349" y="17144"/>
                  </a:lnTo>
                  <a:lnTo>
                    <a:pt x="10482" y="17200"/>
                  </a:lnTo>
                  <a:lnTo>
                    <a:pt x="9339" y="16949"/>
                  </a:lnTo>
                  <a:cubicBezTo>
                    <a:pt x="9339" y="16614"/>
                    <a:pt x="9311" y="16280"/>
                    <a:pt x="9199" y="15973"/>
                  </a:cubicBezTo>
                  <a:lnTo>
                    <a:pt x="9199" y="16893"/>
                  </a:lnTo>
                  <a:lnTo>
                    <a:pt x="9199" y="16893"/>
                  </a:lnTo>
                  <a:lnTo>
                    <a:pt x="9199" y="15973"/>
                  </a:lnTo>
                  <a:cubicBezTo>
                    <a:pt x="9116" y="16252"/>
                    <a:pt x="9060" y="16559"/>
                    <a:pt x="9060" y="16837"/>
                  </a:cubicBezTo>
                  <a:lnTo>
                    <a:pt x="6858" y="16364"/>
                  </a:lnTo>
                  <a:cubicBezTo>
                    <a:pt x="6858" y="16057"/>
                    <a:pt x="6830" y="15750"/>
                    <a:pt x="6718" y="15472"/>
                  </a:cubicBezTo>
                  <a:lnTo>
                    <a:pt x="6718" y="16336"/>
                  </a:lnTo>
                  <a:lnTo>
                    <a:pt x="6718" y="16336"/>
                  </a:lnTo>
                  <a:lnTo>
                    <a:pt x="6718" y="15472"/>
                  </a:lnTo>
                  <a:cubicBezTo>
                    <a:pt x="6635" y="15722"/>
                    <a:pt x="6579" y="16001"/>
                    <a:pt x="6579" y="16308"/>
                  </a:cubicBezTo>
                  <a:lnTo>
                    <a:pt x="4237" y="15778"/>
                  </a:lnTo>
                  <a:cubicBezTo>
                    <a:pt x="4265" y="15472"/>
                    <a:pt x="4210" y="15165"/>
                    <a:pt x="4126" y="14858"/>
                  </a:cubicBezTo>
                  <a:lnTo>
                    <a:pt x="4126" y="15750"/>
                  </a:lnTo>
                  <a:lnTo>
                    <a:pt x="4126" y="15750"/>
                  </a:lnTo>
                  <a:lnTo>
                    <a:pt x="4126" y="14858"/>
                  </a:lnTo>
                  <a:cubicBezTo>
                    <a:pt x="4014" y="15137"/>
                    <a:pt x="3987" y="15416"/>
                    <a:pt x="3987" y="15722"/>
                  </a:cubicBezTo>
                  <a:lnTo>
                    <a:pt x="140" y="14858"/>
                  </a:lnTo>
                  <a:lnTo>
                    <a:pt x="140" y="14858"/>
                  </a:lnTo>
                  <a:lnTo>
                    <a:pt x="0" y="14830"/>
                  </a:lnTo>
                  <a:lnTo>
                    <a:pt x="363" y="15778"/>
                  </a:lnTo>
                  <a:lnTo>
                    <a:pt x="363" y="15778"/>
                  </a:lnTo>
                  <a:lnTo>
                    <a:pt x="697" y="16726"/>
                  </a:lnTo>
                  <a:lnTo>
                    <a:pt x="7666" y="20322"/>
                  </a:lnTo>
                  <a:lnTo>
                    <a:pt x="7666" y="23249"/>
                  </a:lnTo>
                  <a:cubicBezTo>
                    <a:pt x="8725" y="23723"/>
                    <a:pt x="9924" y="23723"/>
                    <a:pt x="10983" y="23249"/>
                  </a:cubicBezTo>
                  <a:lnTo>
                    <a:pt x="10983" y="22022"/>
                  </a:lnTo>
                  <a:lnTo>
                    <a:pt x="12712" y="22914"/>
                  </a:lnTo>
                  <a:cubicBezTo>
                    <a:pt x="13130" y="23277"/>
                    <a:pt x="13213" y="24141"/>
                    <a:pt x="13213" y="24141"/>
                  </a:cubicBezTo>
                  <a:lnTo>
                    <a:pt x="13297" y="19486"/>
                  </a:lnTo>
                  <a:lnTo>
                    <a:pt x="13185" y="30329"/>
                  </a:lnTo>
                  <a:cubicBezTo>
                    <a:pt x="13185" y="30329"/>
                    <a:pt x="13771" y="34259"/>
                    <a:pt x="15750" y="34901"/>
                  </a:cubicBezTo>
                  <a:cubicBezTo>
                    <a:pt x="17785" y="34232"/>
                    <a:pt x="18342" y="30329"/>
                    <a:pt x="18342" y="30329"/>
                  </a:cubicBezTo>
                  <a:close/>
                </a:path>
              </a:pathLst>
            </a:custGeom>
            <a:solidFill>
              <a:srgbClr val="000000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04" name="Google Shape;3504;p58"/>
            <p:cNvGrpSpPr/>
            <p:nvPr/>
          </p:nvGrpSpPr>
          <p:grpSpPr>
            <a:xfrm>
              <a:off x="5022250" y="1841275"/>
              <a:ext cx="2302650" cy="2337767"/>
              <a:chOff x="4734375" y="2037250"/>
              <a:chExt cx="2302650" cy="2337767"/>
            </a:xfrm>
          </p:grpSpPr>
          <p:sp>
            <p:nvSpPr>
              <p:cNvPr id="3505" name="Google Shape;3505;p58"/>
              <p:cNvSpPr/>
              <p:nvPr/>
            </p:nvSpPr>
            <p:spPr>
              <a:xfrm>
                <a:off x="6247076" y="3689773"/>
                <a:ext cx="503028" cy="259103"/>
              </a:xfrm>
              <a:custGeom>
                <a:avLst/>
                <a:gdLst/>
                <a:ahLst/>
                <a:cxnLst/>
                <a:rect l="l" t="t" r="r" b="b"/>
                <a:pathLst>
                  <a:path w="23165" h="11932" extrusionOk="0">
                    <a:moveTo>
                      <a:pt x="1" y="1"/>
                    </a:moveTo>
                    <a:lnTo>
                      <a:pt x="20489" y="1785"/>
                    </a:lnTo>
                    <a:lnTo>
                      <a:pt x="23165" y="4154"/>
                    </a:lnTo>
                    <a:lnTo>
                      <a:pt x="2872" y="11932"/>
                    </a:lnTo>
                    <a:cubicBezTo>
                      <a:pt x="2119" y="7890"/>
                      <a:pt x="1143" y="3931"/>
                      <a:pt x="1" y="1"/>
                    </a:cubicBezTo>
                    <a:close/>
                  </a:path>
                </a:pathLst>
              </a:custGeom>
              <a:solidFill>
                <a:srgbClr val="F5B1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58"/>
              <p:cNvSpPr/>
              <p:nvPr/>
            </p:nvSpPr>
            <p:spPr>
              <a:xfrm>
                <a:off x="5916575" y="3867750"/>
                <a:ext cx="321447" cy="498561"/>
              </a:xfrm>
              <a:custGeom>
                <a:avLst/>
                <a:gdLst/>
                <a:ahLst/>
                <a:cxnLst/>
                <a:rect l="l" t="t" r="r" b="b"/>
                <a:pathLst>
                  <a:path w="14803" h="23360" extrusionOk="0">
                    <a:moveTo>
                      <a:pt x="4210" y="0"/>
                    </a:moveTo>
                    <a:lnTo>
                      <a:pt x="1" y="20126"/>
                    </a:lnTo>
                    <a:lnTo>
                      <a:pt x="1478" y="23360"/>
                    </a:lnTo>
                    <a:lnTo>
                      <a:pt x="14802" y="6161"/>
                    </a:lnTo>
                    <a:cubicBezTo>
                      <a:pt x="11151" y="4293"/>
                      <a:pt x="7638" y="2230"/>
                      <a:pt x="4210" y="0"/>
                    </a:cubicBezTo>
                    <a:close/>
                  </a:path>
                </a:pathLst>
              </a:custGeom>
              <a:solidFill>
                <a:srgbClr val="FFD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58"/>
              <p:cNvSpPr/>
              <p:nvPr/>
            </p:nvSpPr>
            <p:spPr>
              <a:xfrm>
                <a:off x="5984362" y="3867144"/>
                <a:ext cx="246378" cy="253653"/>
              </a:xfrm>
              <a:custGeom>
                <a:avLst/>
                <a:gdLst/>
                <a:ahLst/>
                <a:cxnLst/>
                <a:rect l="l" t="t" r="r" b="b"/>
                <a:pathLst>
                  <a:path w="11346" h="11681" extrusionOk="0">
                    <a:moveTo>
                      <a:pt x="1" y="5129"/>
                    </a:moveTo>
                    <a:lnTo>
                      <a:pt x="7109" y="11680"/>
                    </a:lnTo>
                    <a:lnTo>
                      <a:pt x="11346" y="6022"/>
                    </a:lnTo>
                    <a:cubicBezTo>
                      <a:pt x="11346" y="6022"/>
                      <a:pt x="5854" y="3039"/>
                      <a:pt x="108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chemeClr val="dk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58"/>
              <p:cNvSpPr/>
              <p:nvPr/>
            </p:nvSpPr>
            <p:spPr>
              <a:xfrm>
                <a:off x="5740410" y="2491841"/>
                <a:ext cx="337191" cy="322663"/>
              </a:xfrm>
              <a:custGeom>
                <a:avLst/>
                <a:gdLst/>
                <a:ahLst/>
                <a:cxnLst/>
                <a:rect l="l" t="t" r="r" b="b"/>
                <a:pathLst>
                  <a:path w="15528" h="14859" extrusionOk="0">
                    <a:moveTo>
                      <a:pt x="2956" y="9924"/>
                    </a:moveTo>
                    <a:lnTo>
                      <a:pt x="1" y="5938"/>
                    </a:lnTo>
                    <a:cubicBezTo>
                      <a:pt x="1" y="5938"/>
                      <a:pt x="3207" y="1422"/>
                      <a:pt x="8029" y="1"/>
                    </a:cubicBezTo>
                    <a:lnTo>
                      <a:pt x="15527" y="10092"/>
                    </a:lnTo>
                    <a:cubicBezTo>
                      <a:pt x="15527" y="10092"/>
                      <a:pt x="9841" y="14858"/>
                      <a:pt x="2956" y="99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58"/>
              <p:cNvSpPr/>
              <p:nvPr/>
            </p:nvSpPr>
            <p:spPr>
              <a:xfrm>
                <a:off x="5730725" y="2478529"/>
                <a:ext cx="184056" cy="142277"/>
              </a:xfrm>
              <a:custGeom>
                <a:avLst/>
                <a:gdLst/>
                <a:ahLst/>
                <a:cxnLst/>
                <a:rect l="l" t="t" r="r" b="b"/>
                <a:pathLst>
                  <a:path w="8476" h="6552" extrusionOk="0">
                    <a:moveTo>
                      <a:pt x="475" y="6551"/>
                    </a:moveTo>
                    <a:cubicBezTo>
                      <a:pt x="475" y="6551"/>
                      <a:pt x="3792" y="2509"/>
                      <a:pt x="8475" y="614"/>
                    </a:cubicBezTo>
                    <a:lnTo>
                      <a:pt x="8029" y="0"/>
                    </a:lnTo>
                    <a:cubicBezTo>
                      <a:pt x="8029" y="0"/>
                      <a:pt x="2956" y="279"/>
                      <a:pt x="1" y="5938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58"/>
              <p:cNvSpPr/>
              <p:nvPr/>
            </p:nvSpPr>
            <p:spPr>
              <a:xfrm>
                <a:off x="5783407" y="2607454"/>
                <a:ext cx="263924" cy="75090"/>
              </a:xfrm>
              <a:custGeom>
                <a:avLst/>
                <a:gdLst/>
                <a:ahLst/>
                <a:cxnLst/>
                <a:rect l="l" t="t" r="r" b="b"/>
                <a:pathLst>
                  <a:path w="12154" h="3458" extrusionOk="0">
                    <a:moveTo>
                      <a:pt x="0" y="3262"/>
                    </a:moveTo>
                    <a:cubicBezTo>
                      <a:pt x="0" y="3262"/>
                      <a:pt x="6216" y="3430"/>
                      <a:pt x="10035" y="1"/>
                    </a:cubicBezTo>
                    <a:lnTo>
                      <a:pt x="12154" y="2900"/>
                    </a:lnTo>
                    <a:lnTo>
                      <a:pt x="139" y="34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58"/>
              <p:cNvSpPr/>
              <p:nvPr/>
            </p:nvSpPr>
            <p:spPr>
              <a:xfrm>
                <a:off x="6245252" y="2431928"/>
                <a:ext cx="336583" cy="323249"/>
              </a:xfrm>
              <a:custGeom>
                <a:avLst/>
                <a:gdLst/>
                <a:ahLst/>
                <a:cxnLst/>
                <a:rect l="l" t="t" r="r" b="b"/>
                <a:pathLst>
                  <a:path w="15500" h="14886" extrusionOk="0">
                    <a:moveTo>
                      <a:pt x="2928" y="9924"/>
                    </a:moveTo>
                    <a:lnTo>
                      <a:pt x="1" y="5965"/>
                    </a:lnTo>
                    <a:cubicBezTo>
                      <a:pt x="1" y="5965"/>
                      <a:pt x="3179" y="1422"/>
                      <a:pt x="8001" y="0"/>
                    </a:cubicBezTo>
                    <a:lnTo>
                      <a:pt x="15500" y="10119"/>
                    </a:lnTo>
                    <a:cubicBezTo>
                      <a:pt x="15500" y="10119"/>
                      <a:pt x="9813" y="14885"/>
                      <a:pt x="2928" y="992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58"/>
              <p:cNvSpPr/>
              <p:nvPr/>
            </p:nvSpPr>
            <p:spPr>
              <a:xfrm>
                <a:off x="6234980" y="2418595"/>
                <a:ext cx="184035" cy="14288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6580" extrusionOk="0">
                    <a:moveTo>
                      <a:pt x="474" y="6579"/>
                    </a:moveTo>
                    <a:cubicBezTo>
                      <a:pt x="474" y="6579"/>
                      <a:pt x="3791" y="2537"/>
                      <a:pt x="8474" y="614"/>
                    </a:cubicBezTo>
                    <a:lnTo>
                      <a:pt x="8028" y="1"/>
                    </a:lnTo>
                    <a:cubicBezTo>
                      <a:pt x="8028" y="1"/>
                      <a:pt x="2955" y="280"/>
                      <a:pt x="0" y="5938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58"/>
              <p:cNvSpPr/>
              <p:nvPr/>
            </p:nvSpPr>
            <p:spPr>
              <a:xfrm>
                <a:off x="6290526" y="2556324"/>
                <a:ext cx="263924" cy="74461"/>
              </a:xfrm>
              <a:custGeom>
                <a:avLst/>
                <a:gdLst/>
                <a:ahLst/>
                <a:cxnLst/>
                <a:rect l="l" t="t" r="r" b="b"/>
                <a:pathLst>
                  <a:path w="12154" h="3429" extrusionOk="0">
                    <a:moveTo>
                      <a:pt x="0" y="3262"/>
                    </a:moveTo>
                    <a:cubicBezTo>
                      <a:pt x="0" y="3262"/>
                      <a:pt x="6216" y="3429"/>
                      <a:pt x="10035" y="0"/>
                    </a:cubicBezTo>
                    <a:lnTo>
                      <a:pt x="12154" y="2871"/>
                    </a:lnTo>
                    <a:lnTo>
                      <a:pt x="140" y="342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58"/>
              <p:cNvSpPr/>
              <p:nvPr/>
            </p:nvSpPr>
            <p:spPr>
              <a:xfrm>
                <a:off x="6245252" y="2431928"/>
                <a:ext cx="173763" cy="129552"/>
              </a:xfrm>
              <a:custGeom>
                <a:avLst/>
                <a:gdLst/>
                <a:ahLst/>
                <a:cxnLst/>
                <a:rect l="l" t="t" r="r" b="b"/>
                <a:pathLst>
                  <a:path w="8002" h="5966" extrusionOk="0">
                    <a:moveTo>
                      <a:pt x="1" y="5965"/>
                    </a:moveTo>
                    <a:cubicBezTo>
                      <a:pt x="1" y="5965"/>
                      <a:pt x="3318" y="1422"/>
                      <a:pt x="8001" y="0"/>
                    </a:cubicBezTo>
                    <a:cubicBezTo>
                      <a:pt x="8001" y="0"/>
                      <a:pt x="3848" y="1450"/>
                      <a:pt x="1" y="5965"/>
                    </a:cubicBezTo>
                    <a:close/>
                  </a:path>
                </a:pathLst>
              </a:custGeom>
              <a:solidFill>
                <a:srgbClr val="FFF2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58"/>
              <p:cNvSpPr/>
              <p:nvPr/>
            </p:nvSpPr>
            <p:spPr>
              <a:xfrm>
                <a:off x="4775526" y="2037250"/>
                <a:ext cx="1548410" cy="2019951"/>
              </a:xfrm>
              <a:custGeom>
                <a:avLst/>
                <a:gdLst/>
                <a:ahLst/>
                <a:cxnLst/>
                <a:rect l="l" t="t" r="r" b="b"/>
                <a:pathLst>
                  <a:path w="71306" h="93021" extrusionOk="0">
                    <a:moveTo>
                      <a:pt x="22245" y="11847"/>
                    </a:moveTo>
                    <a:lnTo>
                      <a:pt x="64337" y="69884"/>
                    </a:lnTo>
                    <a:cubicBezTo>
                      <a:pt x="70943" y="79780"/>
                      <a:pt x="71306" y="93020"/>
                      <a:pt x="71306" y="93020"/>
                    </a:cubicBezTo>
                    <a:cubicBezTo>
                      <a:pt x="71306" y="93020"/>
                      <a:pt x="58762" y="88839"/>
                      <a:pt x="51180" y="79668"/>
                    </a:cubicBezTo>
                    <a:lnTo>
                      <a:pt x="37939" y="62218"/>
                    </a:lnTo>
                    <a:lnTo>
                      <a:pt x="7778" y="22579"/>
                    </a:lnTo>
                    <a:cubicBezTo>
                      <a:pt x="7778" y="22579"/>
                      <a:pt x="7666" y="22356"/>
                      <a:pt x="7443" y="21938"/>
                    </a:cubicBezTo>
                    <a:lnTo>
                      <a:pt x="7443" y="21938"/>
                    </a:lnTo>
                    <a:cubicBezTo>
                      <a:pt x="5910" y="19067"/>
                      <a:pt x="1" y="7276"/>
                      <a:pt x="3457" y="1617"/>
                    </a:cubicBezTo>
                    <a:cubicBezTo>
                      <a:pt x="9618" y="0"/>
                      <a:pt x="19067" y="8697"/>
                      <a:pt x="21604" y="11178"/>
                    </a:cubicBezTo>
                    <a:lnTo>
                      <a:pt x="21604" y="11178"/>
                    </a:lnTo>
                    <a:cubicBezTo>
                      <a:pt x="22022" y="11596"/>
                      <a:pt x="22245" y="11847"/>
                      <a:pt x="22245" y="118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74000">
                    <a:schemeClr val="lt1"/>
                  </a:gs>
                  <a:gs pos="100000">
                    <a:schemeClr val="dk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58"/>
              <p:cNvSpPr/>
              <p:nvPr/>
            </p:nvSpPr>
            <p:spPr>
              <a:xfrm>
                <a:off x="4868142" y="2132277"/>
                <a:ext cx="300253" cy="297843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3716" extrusionOk="0">
                    <a:moveTo>
                      <a:pt x="1840" y="12573"/>
                    </a:moveTo>
                    <a:lnTo>
                      <a:pt x="2677" y="13715"/>
                    </a:lnTo>
                    <a:cubicBezTo>
                      <a:pt x="2677" y="13715"/>
                      <a:pt x="1701" y="7025"/>
                      <a:pt x="4767" y="4740"/>
                    </a:cubicBezTo>
                    <a:cubicBezTo>
                      <a:pt x="7806" y="2482"/>
                      <a:pt x="13827" y="5409"/>
                      <a:pt x="13827" y="5409"/>
                    </a:cubicBezTo>
                    <a:lnTo>
                      <a:pt x="12851" y="4098"/>
                    </a:lnTo>
                    <a:cubicBezTo>
                      <a:pt x="12851" y="4098"/>
                      <a:pt x="5408" y="1"/>
                      <a:pt x="2704" y="1980"/>
                    </a:cubicBezTo>
                    <a:cubicBezTo>
                      <a:pt x="1" y="3987"/>
                      <a:pt x="1840" y="12573"/>
                      <a:pt x="1840" y="1257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6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58"/>
              <p:cNvSpPr/>
              <p:nvPr/>
            </p:nvSpPr>
            <p:spPr>
              <a:xfrm>
                <a:off x="4898414" y="2353839"/>
                <a:ext cx="25450" cy="2786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1283" extrusionOk="0">
                    <a:moveTo>
                      <a:pt x="0" y="112"/>
                    </a:moveTo>
                    <a:lnTo>
                      <a:pt x="112" y="0"/>
                    </a:lnTo>
                    <a:lnTo>
                      <a:pt x="1171" y="1143"/>
                    </a:lnTo>
                    <a:lnTo>
                      <a:pt x="1060" y="1282"/>
                    </a:lnTo>
                    <a:close/>
                  </a:path>
                </a:pathLst>
              </a:custGeom>
              <a:solidFill>
                <a:srgbClr val="F5B1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58"/>
              <p:cNvSpPr/>
              <p:nvPr/>
            </p:nvSpPr>
            <p:spPr>
              <a:xfrm>
                <a:off x="4925037" y="2174665"/>
                <a:ext cx="47838" cy="61757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844" extrusionOk="0">
                    <a:moveTo>
                      <a:pt x="2064" y="2843"/>
                    </a:moveTo>
                    <a:lnTo>
                      <a:pt x="1" y="84"/>
                    </a:lnTo>
                    <a:lnTo>
                      <a:pt x="168" y="0"/>
                    </a:lnTo>
                    <a:lnTo>
                      <a:pt x="2203" y="2760"/>
                    </a:lnTo>
                    <a:close/>
                  </a:path>
                </a:pathLst>
              </a:custGeom>
              <a:solidFill>
                <a:srgbClr val="F5B1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58"/>
              <p:cNvSpPr/>
              <p:nvPr/>
            </p:nvSpPr>
            <p:spPr>
              <a:xfrm>
                <a:off x="5033397" y="2173449"/>
                <a:ext cx="21824" cy="44212"/>
              </a:xfrm>
              <a:custGeom>
                <a:avLst/>
                <a:gdLst/>
                <a:ahLst/>
                <a:cxnLst/>
                <a:rect l="l" t="t" r="r" b="b"/>
                <a:pathLst>
                  <a:path w="1005" h="2036" extrusionOk="0">
                    <a:moveTo>
                      <a:pt x="1" y="56"/>
                    </a:moveTo>
                    <a:lnTo>
                      <a:pt x="140" y="0"/>
                    </a:lnTo>
                    <a:lnTo>
                      <a:pt x="1004" y="1979"/>
                    </a:lnTo>
                    <a:lnTo>
                      <a:pt x="837" y="2035"/>
                    </a:lnTo>
                    <a:close/>
                  </a:path>
                </a:pathLst>
              </a:custGeom>
              <a:solidFill>
                <a:srgbClr val="F5B1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58"/>
              <p:cNvSpPr/>
              <p:nvPr/>
            </p:nvSpPr>
            <p:spPr>
              <a:xfrm>
                <a:off x="5110878" y="2203721"/>
                <a:ext cx="15765" cy="29663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366" extrusionOk="0">
                    <a:moveTo>
                      <a:pt x="1" y="56"/>
                    </a:moveTo>
                    <a:lnTo>
                      <a:pt x="168" y="0"/>
                    </a:lnTo>
                    <a:lnTo>
                      <a:pt x="725" y="1310"/>
                    </a:lnTo>
                    <a:lnTo>
                      <a:pt x="558" y="1366"/>
                    </a:lnTo>
                    <a:close/>
                  </a:path>
                </a:pathLst>
              </a:custGeom>
              <a:solidFill>
                <a:srgbClr val="F5B1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58"/>
              <p:cNvSpPr/>
              <p:nvPr/>
            </p:nvSpPr>
            <p:spPr>
              <a:xfrm>
                <a:off x="4892355" y="2261223"/>
                <a:ext cx="42996" cy="36329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673" extrusionOk="0">
                    <a:moveTo>
                      <a:pt x="1" y="140"/>
                    </a:moveTo>
                    <a:lnTo>
                      <a:pt x="112" y="0"/>
                    </a:lnTo>
                    <a:lnTo>
                      <a:pt x="1980" y="1561"/>
                    </a:lnTo>
                    <a:lnTo>
                      <a:pt x="1868" y="1673"/>
                    </a:lnTo>
                    <a:close/>
                  </a:path>
                </a:pathLst>
              </a:custGeom>
              <a:solidFill>
                <a:srgbClr val="F5B1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58"/>
              <p:cNvSpPr/>
              <p:nvPr/>
            </p:nvSpPr>
            <p:spPr>
              <a:xfrm>
                <a:off x="6007967" y="3626233"/>
                <a:ext cx="401358" cy="530259"/>
              </a:xfrm>
              <a:custGeom>
                <a:avLst/>
                <a:gdLst/>
                <a:ahLst/>
                <a:cxnLst/>
                <a:rect l="l" t="t" r="r" b="b"/>
                <a:pathLst>
                  <a:path w="18483" h="24419" extrusionOk="0">
                    <a:moveTo>
                      <a:pt x="1" y="781"/>
                    </a:moveTo>
                    <a:lnTo>
                      <a:pt x="18064" y="24419"/>
                    </a:lnTo>
                    <a:lnTo>
                      <a:pt x="18482" y="24112"/>
                    </a:lnTo>
                    <a:lnTo>
                      <a:pt x="614" y="0"/>
                    </a:lnTo>
                    <a:close/>
                  </a:path>
                </a:pathLst>
              </a:custGeom>
              <a:solidFill>
                <a:srgbClr val="FFCC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58"/>
              <p:cNvSpPr/>
              <p:nvPr/>
            </p:nvSpPr>
            <p:spPr>
              <a:xfrm>
                <a:off x="5929291" y="3643171"/>
                <a:ext cx="381967" cy="397710"/>
              </a:xfrm>
              <a:custGeom>
                <a:avLst/>
                <a:gdLst/>
                <a:ahLst/>
                <a:cxnLst/>
                <a:rect l="l" t="t" r="r" b="b"/>
                <a:pathLst>
                  <a:path w="17590" h="18315" extrusionOk="0">
                    <a:moveTo>
                      <a:pt x="3624" y="1"/>
                    </a:moveTo>
                    <a:cubicBezTo>
                      <a:pt x="3624" y="1"/>
                      <a:pt x="4070" y="4265"/>
                      <a:pt x="0" y="8140"/>
                    </a:cubicBezTo>
                    <a:cubicBezTo>
                      <a:pt x="0" y="8140"/>
                      <a:pt x="6467" y="14970"/>
                      <a:pt x="17589" y="18315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431"/>
                    </a:srgbClr>
                  </a:gs>
                  <a:gs pos="100000">
                    <a:srgbClr val="CC427C">
                      <a:alpha val="4078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58"/>
              <p:cNvSpPr/>
              <p:nvPr/>
            </p:nvSpPr>
            <p:spPr>
              <a:xfrm>
                <a:off x="5507992" y="2577489"/>
                <a:ext cx="1522374" cy="512735"/>
              </a:xfrm>
              <a:custGeom>
                <a:avLst/>
                <a:gdLst/>
                <a:ahLst/>
                <a:cxnLst/>
                <a:rect l="l" t="t" r="r" b="b"/>
                <a:pathLst>
                  <a:path w="70107" h="23612" extrusionOk="0">
                    <a:moveTo>
                      <a:pt x="0" y="3374"/>
                    </a:moveTo>
                    <a:cubicBezTo>
                      <a:pt x="0" y="3374"/>
                      <a:pt x="2063" y="5464"/>
                      <a:pt x="4182" y="5436"/>
                    </a:cubicBezTo>
                    <a:lnTo>
                      <a:pt x="63863" y="1"/>
                    </a:lnTo>
                    <a:lnTo>
                      <a:pt x="70107" y="3429"/>
                    </a:lnTo>
                    <a:lnTo>
                      <a:pt x="26984" y="14273"/>
                    </a:lnTo>
                    <a:lnTo>
                      <a:pt x="14551" y="22636"/>
                    </a:lnTo>
                    <a:lnTo>
                      <a:pt x="14551" y="23611"/>
                    </a:lnTo>
                    <a:close/>
                  </a:path>
                </a:pathLst>
              </a:custGeom>
              <a:gradFill>
                <a:gsLst>
                  <a:gs pos="0">
                    <a:schemeClr val="dk1"/>
                  </a:gs>
                  <a:gs pos="74000">
                    <a:schemeClr val="lt1"/>
                  </a:gs>
                  <a:gs pos="100000">
                    <a:schemeClr val="dk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58"/>
              <p:cNvSpPr/>
              <p:nvPr/>
            </p:nvSpPr>
            <p:spPr>
              <a:xfrm>
                <a:off x="4860281" y="2312059"/>
                <a:ext cx="1225160" cy="1618636"/>
              </a:xfrm>
              <a:custGeom>
                <a:avLst/>
                <a:gdLst/>
                <a:ahLst/>
                <a:cxnLst/>
                <a:rect l="l" t="t" r="r" b="b"/>
                <a:pathLst>
                  <a:path w="56420" h="74540" extrusionOk="0">
                    <a:moveTo>
                      <a:pt x="30384" y="35653"/>
                    </a:moveTo>
                    <a:cubicBezTo>
                      <a:pt x="45325" y="55724"/>
                      <a:pt x="56420" y="72755"/>
                      <a:pt x="55221" y="73647"/>
                    </a:cubicBezTo>
                    <a:cubicBezTo>
                      <a:pt x="54023" y="74539"/>
                      <a:pt x="40949" y="58957"/>
                      <a:pt x="26036" y="38887"/>
                    </a:cubicBezTo>
                    <a:cubicBezTo>
                      <a:pt x="11122" y="18789"/>
                      <a:pt x="0" y="1785"/>
                      <a:pt x="1199" y="893"/>
                    </a:cubicBezTo>
                    <a:cubicBezTo>
                      <a:pt x="2397" y="1"/>
                      <a:pt x="15471" y="15555"/>
                      <a:pt x="30384" y="35653"/>
                    </a:cubicBezTo>
                    <a:close/>
                  </a:path>
                </a:pathLst>
              </a:custGeom>
              <a:solidFill>
                <a:srgbClr val="CC427C">
                  <a:alpha val="17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58"/>
              <p:cNvSpPr/>
              <p:nvPr/>
            </p:nvSpPr>
            <p:spPr>
              <a:xfrm>
                <a:off x="5337870" y="2428888"/>
                <a:ext cx="41801" cy="52073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398" extrusionOk="0">
                    <a:moveTo>
                      <a:pt x="1255" y="1032"/>
                    </a:moveTo>
                    <a:cubicBezTo>
                      <a:pt x="1701" y="1645"/>
                      <a:pt x="1924" y="2259"/>
                      <a:pt x="1729" y="2370"/>
                    </a:cubicBezTo>
                    <a:cubicBezTo>
                      <a:pt x="1701" y="2398"/>
                      <a:pt x="1673" y="2398"/>
                      <a:pt x="1645" y="2398"/>
                    </a:cubicBezTo>
                    <a:cubicBezTo>
                      <a:pt x="1422" y="2398"/>
                      <a:pt x="976" y="2036"/>
                      <a:pt x="586" y="1506"/>
                    </a:cubicBezTo>
                    <a:cubicBezTo>
                      <a:pt x="196" y="948"/>
                      <a:pt x="1" y="447"/>
                      <a:pt x="57" y="224"/>
                    </a:cubicBezTo>
                    <a:cubicBezTo>
                      <a:pt x="57" y="196"/>
                      <a:pt x="84" y="168"/>
                      <a:pt x="112" y="140"/>
                    </a:cubicBezTo>
                    <a:cubicBezTo>
                      <a:pt x="307" y="1"/>
                      <a:pt x="809" y="391"/>
                      <a:pt x="1255" y="1032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58"/>
              <p:cNvSpPr/>
              <p:nvPr/>
            </p:nvSpPr>
            <p:spPr>
              <a:xfrm>
                <a:off x="5337870" y="2433730"/>
                <a:ext cx="36959" cy="47230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2175" extrusionOk="0">
                    <a:moveTo>
                      <a:pt x="1116" y="921"/>
                    </a:moveTo>
                    <a:cubicBezTo>
                      <a:pt x="1478" y="1450"/>
                      <a:pt x="1701" y="1952"/>
                      <a:pt x="1645" y="2175"/>
                    </a:cubicBezTo>
                    <a:cubicBezTo>
                      <a:pt x="1422" y="2175"/>
                      <a:pt x="976" y="1813"/>
                      <a:pt x="586" y="1283"/>
                    </a:cubicBezTo>
                    <a:cubicBezTo>
                      <a:pt x="196" y="725"/>
                      <a:pt x="1" y="224"/>
                      <a:pt x="57" y="1"/>
                    </a:cubicBezTo>
                    <a:cubicBezTo>
                      <a:pt x="280" y="1"/>
                      <a:pt x="726" y="391"/>
                      <a:pt x="1116" y="921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58"/>
              <p:cNvSpPr/>
              <p:nvPr/>
            </p:nvSpPr>
            <p:spPr>
              <a:xfrm>
                <a:off x="5418391" y="2540874"/>
                <a:ext cx="41780" cy="52073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398" extrusionOk="0">
                    <a:moveTo>
                      <a:pt x="1283" y="1032"/>
                    </a:moveTo>
                    <a:cubicBezTo>
                      <a:pt x="1729" y="1645"/>
                      <a:pt x="1924" y="2259"/>
                      <a:pt x="1756" y="2398"/>
                    </a:cubicBezTo>
                    <a:cubicBezTo>
                      <a:pt x="1729" y="2398"/>
                      <a:pt x="1701" y="2398"/>
                      <a:pt x="1645" y="2398"/>
                    </a:cubicBezTo>
                    <a:cubicBezTo>
                      <a:pt x="1422" y="2398"/>
                      <a:pt x="1004" y="2036"/>
                      <a:pt x="614" y="1506"/>
                    </a:cubicBezTo>
                    <a:cubicBezTo>
                      <a:pt x="223" y="976"/>
                      <a:pt x="0" y="447"/>
                      <a:pt x="84" y="224"/>
                    </a:cubicBezTo>
                    <a:cubicBezTo>
                      <a:pt x="84" y="196"/>
                      <a:pt x="112" y="168"/>
                      <a:pt x="140" y="140"/>
                    </a:cubicBezTo>
                    <a:cubicBezTo>
                      <a:pt x="307" y="1"/>
                      <a:pt x="837" y="419"/>
                      <a:pt x="1283" y="1032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58"/>
              <p:cNvSpPr/>
              <p:nvPr/>
            </p:nvSpPr>
            <p:spPr>
              <a:xfrm>
                <a:off x="5418391" y="2545717"/>
                <a:ext cx="37545" cy="4723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175" extrusionOk="0">
                    <a:moveTo>
                      <a:pt x="1115" y="921"/>
                    </a:moveTo>
                    <a:cubicBezTo>
                      <a:pt x="1506" y="1450"/>
                      <a:pt x="1729" y="1952"/>
                      <a:pt x="1645" y="2175"/>
                    </a:cubicBezTo>
                    <a:cubicBezTo>
                      <a:pt x="1422" y="2175"/>
                      <a:pt x="1004" y="1813"/>
                      <a:pt x="614" y="1283"/>
                    </a:cubicBezTo>
                    <a:cubicBezTo>
                      <a:pt x="223" y="753"/>
                      <a:pt x="0" y="224"/>
                      <a:pt x="84" y="1"/>
                    </a:cubicBezTo>
                    <a:cubicBezTo>
                      <a:pt x="307" y="1"/>
                      <a:pt x="753" y="391"/>
                      <a:pt x="1115" y="921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58"/>
              <p:cNvSpPr/>
              <p:nvPr/>
            </p:nvSpPr>
            <p:spPr>
              <a:xfrm>
                <a:off x="5499499" y="2653469"/>
                <a:ext cx="41780" cy="52073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398" extrusionOk="0">
                    <a:moveTo>
                      <a:pt x="1255" y="1004"/>
                    </a:moveTo>
                    <a:cubicBezTo>
                      <a:pt x="1701" y="1617"/>
                      <a:pt x="1924" y="2230"/>
                      <a:pt x="1729" y="2370"/>
                    </a:cubicBezTo>
                    <a:cubicBezTo>
                      <a:pt x="1729" y="2370"/>
                      <a:pt x="1673" y="2398"/>
                      <a:pt x="1645" y="2398"/>
                    </a:cubicBezTo>
                    <a:cubicBezTo>
                      <a:pt x="1422" y="2398"/>
                      <a:pt x="1004" y="2007"/>
                      <a:pt x="614" y="1478"/>
                    </a:cubicBezTo>
                    <a:cubicBezTo>
                      <a:pt x="224" y="948"/>
                      <a:pt x="1" y="446"/>
                      <a:pt x="84" y="196"/>
                    </a:cubicBezTo>
                    <a:cubicBezTo>
                      <a:pt x="84" y="168"/>
                      <a:pt x="84" y="140"/>
                      <a:pt x="112" y="112"/>
                    </a:cubicBezTo>
                    <a:cubicBezTo>
                      <a:pt x="307" y="0"/>
                      <a:pt x="809" y="391"/>
                      <a:pt x="1255" y="1004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58"/>
              <p:cNvSpPr/>
              <p:nvPr/>
            </p:nvSpPr>
            <p:spPr>
              <a:xfrm>
                <a:off x="5499499" y="2657703"/>
                <a:ext cx="36937" cy="47838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2203" extrusionOk="0">
                    <a:moveTo>
                      <a:pt x="1116" y="920"/>
                    </a:moveTo>
                    <a:cubicBezTo>
                      <a:pt x="1506" y="1450"/>
                      <a:pt x="1701" y="1952"/>
                      <a:pt x="1645" y="2203"/>
                    </a:cubicBezTo>
                    <a:cubicBezTo>
                      <a:pt x="1422" y="2203"/>
                      <a:pt x="1004" y="1812"/>
                      <a:pt x="614" y="1283"/>
                    </a:cubicBezTo>
                    <a:cubicBezTo>
                      <a:pt x="224" y="753"/>
                      <a:pt x="1" y="251"/>
                      <a:pt x="84" y="1"/>
                    </a:cubicBezTo>
                    <a:cubicBezTo>
                      <a:pt x="307" y="28"/>
                      <a:pt x="725" y="391"/>
                      <a:pt x="1116" y="920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58"/>
              <p:cNvSpPr/>
              <p:nvPr/>
            </p:nvSpPr>
            <p:spPr>
              <a:xfrm>
                <a:off x="5580606" y="2765455"/>
                <a:ext cx="41801" cy="52073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398" extrusionOk="0">
                    <a:moveTo>
                      <a:pt x="1255" y="1004"/>
                    </a:moveTo>
                    <a:cubicBezTo>
                      <a:pt x="1701" y="1617"/>
                      <a:pt x="1924" y="2230"/>
                      <a:pt x="1729" y="2370"/>
                    </a:cubicBezTo>
                    <a:cubicBezTo>
                      <a:pt x="1701" y="2398"/>
                      <a:pt x="1673" y="2398"/>
                      <a:pt x="1645" y="2398"/>
                    </a:cubicBezTo>
                    <a:cubicBezTo>
                      <a:pt x="1422" y="2398"/>
                      <a:pt x="976" y="2007"/>
                      <a:pt x="586" y="1478"/>
                    </a:cubicBezTo>
                    <a:cubicBezTo>
                      <a:pt x="196" y="948"/>
                      <a:pt x="1" y="446"/>
                      <a:pt x="57" y="195"/>
                    </a:cubicBezTo>
                    <a:cubicBezTo>
                      <a:pt x="57" y="168"/>
                      <a:pt x="84" y="140"/>
                      <a:pt x="112" y="140"/>
                    </a:cubicBezTo>
                    <a:cubicBezTo>
                      <a:pt x="307" y="0"/>
                      <a:pt x="809" y="391"/>
                      <a:pt x="1255" y="1004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58"/>
              <p:cNvSpPr/>
              <p:nvPr/>
            </p:nvSpPr>
            <p:spPr>
              <a:xfrm>
                <a:off x="5580606" y="2769690"/>
                <a:ext cx="36959" cy="47838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2203" extrusionOk="0">
                    <a:moveTo>
                      <a:pt x="1116" y="920"/>
                    </a:moveTo>
                    <a:cubicBezTo>
                      <a:pt x="1506" y="1450"/>
                      <a:pt x="1701" y="1980"/>
                      <a:pt x="1645" y="2203"/>
                    </a:cubicBezTo>
                    <a:cubicBezTo>
                      <a:pt x="1422" y="2203"/>
                      <a:pt x="976" y="1812"/>
                      <a:pt x="586" y="1283"/>
                    </a:cubicBezTo>
                    <a:cubicBezTo>
                      <a:pt x="196" y="753"/>
                      <a:pt x="1" y="251"/>
                      <a:pt x="57" y="0"/>
                    </a:cubicBezTo>
                    <a:cubicBezTo>
                      <a:pt x="307" y="28"/>
                      <a:pt x="726" y="391"/>
                      <a:pt x="1116" y="920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58"/>
              <p:cNvSpPr/>
              <p:nvPr/>
            </p:nvSpPr>
            <p:spPr>
              <a:xfrm>
                <a:off x="5661735" y="2878050"/>
                <a:ext cx="41780" cy="51465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370" extrusionOk="0">
                    <a:moveTo>
                      <a:pt x="1255" y="976"/>
                    </a:moveTo>
                    <a:cubicBezTo>
                      <a:pt x="1701" y="1617"/>
                      <a:pt x="1924" y="2202"/>
                      <a:pt x="1728" y="2342"/>
                    </a:cubicBezTo>
                    <a:cubicBezTo>
                      <a:pt x="1701" y="2370"/>
                      <a:pt x="1673" y="2370"/>
                      <a:pt x="1645" y="2370"/>
                    </a:cubicBezTo>
                    <a:cubicBezTo>
                      <a:pt x="1422" y="2370"/>
                      <a:pt x="976" y="2007"/>
                      <a:pt x="586" y="1450"/>
                    </a:cubicBezTo>
                    <a:cubicBezTo>
                      <a:pt x="195" y="920"/>
                      <a:pt x="0" y="418"/>
                      <a:pt x="56" y="195"/>
                    </a:cubicBezTo>
                    <a:cubicBezTo>
                      <a:pt x="56" y="140"/>
                      <a:pt x="84" y="112"/>
                      <a:pt x="112" y="112"/>
                    </a:cubicBezTo>
                    <a:cubicBezTo>
                      <a:pt x="307" y="0"/>
                      <a:pt x="809" y="363"/>
                      <a:pt x="1255" y="976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58"/>
              <p:cNvSpPr/>
              <p:nvPr/>
            </p:nvSpPr>
            <p:spPr>
              <a:xfrm>
                <a:off x="5661127" y="2882284"/>
                <a:ext cx="37545" cy="4723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175" extrusionOk="0">
                    <a:moveTo>
                      <a:pt x="1143" y="892"/>
                    </a:moveTo>
                    <a:cubicBezTo>
                      <a:pt x="1506" y="1422"/>
                      <a:pt x="1729" y="1952"/>
                      <a:pt x="1673" y="2175"/>
                    </a:cubicBezTo>
                    <a:cubicBezTo>
                      <a:pt x="1450" y="2175"/>
                      <a:pt x="1004" y="1812"/>
                      <a:pt x="614" y="1255"/>
                    </a:cubicBezTo>
                    <a:cubicBezTo>
                      <a:pt x="223" y="725"/>
                      <a:pt x="0" y="223"/>
                      <a:pt x="84" y="0"/>
                    </a:cubicBezTo>
                    <a:cubicBezTo>
                      <a:pt x="335" y="0"/>
                      <a:pt x="753" y="363"/>
                      <a:pt x="1143" y="892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58"/>
              <p:cNvSpPr/>
              <p:nvPr/>
            </p:nvSpPr>
            <p:spPr>
              <a:xfrm>
                <a:off x="5742234" y="2989428"/>
                <a:ext cx="41780" cy="52073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398" extrusionOk="0">
                    <a:moveTo>
                      <a:pt x="1283" y="1032"/>
                    </a:moveTo>
                    <a:cubicBezTo>
                      <a:pt x="1701" y="1645"/>
                      <a:pt x="1924" y="2258"/>
                      <a:pt x="1757" y="2370"/>
                    </a:cubicBezTo>
                    <a:cubicBezTo>
                      <a:pt x="1729" y="2398"/>
                      <a:pt x="1701" y="2398"/>
                      <a:pt x="1645" y="2398"/>
                    </a:cubicBezTo>
                    <a:cubicBezTo>
                      <a:pt x="1422" y="2398"/>
                      <a:pt x="1004" y="2035"/>
                      <a:pt x="614" y="1505"/>
                    </a:cubicBezTo>
                    <a:cubicBezTo>
                      <a:pt x="224" y="948"/>
                      <a:pt x="1" y="446"/>
                      <a:pt x="84" y="223"/>
                    </a:cubicBezTo>
                    <a:cubicBezTo>
                      <a:pt x="84" y="195"/>
                      <a:pt x="112" y="167"/>
                      <a:pt x="140" y="140"/>
                    </a:cubicBezTo>
                    <a:cubicBezTo>
                      <a:pt x="307" y="0"/>
                      <a:pt x="837" y="390"/>
                      <a:pt x="1283" y="1032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58"/>
              <p:cNvSpPr/>
              <p:nvPr/>
            </p:nvSpPr>
            <p:spPr>
              <a:xfrm>
                <a:off x="5742842" y="2994271"/>
                <a:ext cx="36937" cy="4723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2175" extrusionOk="0">
                    <a:moveTo>
                      <a:pt x="1115" y="920"/>
                    </a:moveTo>
                    <a:cubicBezTo>
                      <a:pt x="1478" y="1450"/>
                      <a:pt x="1701" y="1952"/>
                      <a:pt x="1645" y="2175"/>
                    </a:cubicBezTo>
                    <a:cubicBezTo>
                      <a:pt x="1422" y="2175"/>
                      <a:pt x="976" y="1812"/>
                      <a:pt x="586" y="1282"/>
                    </a:cubicBezTo>
                    <a:cubicBezTo>
                      <a:pt x="196" y="725"/>
                      <a:pt x="0" y="223"/>
                      <a:pt x="56" y="0"/>
                    </a:cubicBezTo>
                    <a:cubicBezTo>
                      <a:pt x="279" y="0"/>
                      <a:pt x="725" y="363"/>
                      <a:pt x="1115" y="920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58"/>
              <p:cNvSpPr/>
              <p:nvPr/>
            </p:nvSpPr>
            <p:spPr>
              <a:xfrm>
                <a:off x="5823342" y="3101415"/>
                <a:ext cx="41801" cy="52073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2398" extrusionOk="0">
                    <a:moveTo>
                      <a:pt x="1255" y="1032"/>
                    </a:moveTo>
                    <a:cubicBezTo>
                      <a:pt x="1701" y="1645"/>
                      <a:pt x="1924" y="2258"/>
                      <a:pt x="1729" y="2370"/>
                    </a:cubicBezTo>
                    <a:cubicBezTo>
                      <a:pt x="1701" y="2397"/>
                      <a:pt x="1673" y="2397"/>
                      <a:pt x="1645" y="2397"/>
                    </a:cubicBezTo>
                    <a:cubicBezTo>
                      <a:pt x="1422" y="2397"/>
                      <a:pt x="1004" y="2035"/>
                      <a:pt x="614" y="1505"/>
                    </a:cubicBezTo>
                    <a:cubicBezTo>
                      <a:pt x="224" y="976"/>
                      <a:pt x="1" y="446"/>
                      <a:pt x="84" y="223"/>
                    </a:cubicBezTo>
                    <a:cubicBezTo>
                      <a:pt x="84" y="195"/>
                      <a:pt x="84" y="167"/>
                      <a:pt x="112" y="140"/>
                    </a:cubicBezTo>
                    <a:cubicBezTo>
                      <a:pt x="307" y="0"/>
                      <a:pt x="809" y="418"/>
                      <a:pt x="1255" y="1032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58"/>
              <p:cNvSpPr/>
              <p:nvPr/>
            </p:nvSpPr>
            <p:spPr>
              <a:xfrm>
                <a:off x="5823342" y="3106257"/>
                <a:ext cx="36959" cy="47230"/>
              </a:xfrm>
              <a:custGeom>
                <a:avLst/>
                <a:gdLst/>
                <a:ahLst/>
                <a:cxnLst/>
                <a:rect l="l" t="t" r="r" b="b"/>
                <a:pathLst>
                  <a:path w="1702" h="2175" extrusionOk="0">
                    <a:moveTo>
                      <a:pt x="1116" y="920"/>
                    </a:moveTo>
                    <a:cubicBezTo>
                      <a:pt x="1506" y="1450"/>
                      <a:pt x="1701" y="1951"/>
                      <a:pt x="1645" y="2174"/>
                    </a:cubicBezTo>
                    <a:cubicBezTo>
                      <a:pt x="1422" y="2174"/>
                      <a:pt x="1004" y="1812"/>
                      <a:pt x="614" y="1282"/>
                    </a:cubicBezTo>
                    <a:cubicBezTo>
                      <a:pt x="224" y="753"/>
                      <a:pt x="1" y="223"/>
                      <a:pt x="84" y="0"/>
                    </a:cubicBezTo>
                    <a:cubicBezTo>
                      <a:pt x="307" y="0"/>
                      <a:pt x="726" y="390"/>
                      <a:pt x="1116" y="920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58"/>
              <p:cNvSpPr/>
              <p:nvPr/>
            </p:nvSpPr>
            <p:spPr>
              <a:xfrm>
                <a:off x="5904471" y="3213988"/>
                <a:ext cx="41780" cy="52094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399" extrusionOk="0">
                    <a:moveTo>
                      <a:pt x="1255" y="1004"/>
                    </a:moveTo>
                    <a:cubicBezTo>
                      <a:pt x="1701" y="1618"/>
                      <a:pt x="1924" y="2231"/>
                      <a:pt x="1728" y="2370"/>
                    </a:cubicBezTo>
                    <a:cubicBezTo>
                      <a:pt x="1701" y="2370"/>
                      <a:pt x="1673" y="2398"/>
                      <a:pt x="1645" y="2370"/>
                    </a:cubicBezTo>
                    <a:cubicBezTo>
                      <a:pt x="1422" y="2370"/>
                      <a:pt x="976" y="2008"/>
                      <a:pt x="586" y="1478"/>
                    </a:cubicBezTo>
                    <a:cubicBezTo>
                      <a:pt x="195" y="949"/>
                      <a:pt x="0" y="419"/>
                      <a:pt x="56" y="196"/>
                    </a:cubicBezTo>
                    <a:cubicBezTo>
                      <a:pt x="56" y="168"/>
                      <a:pt x="84" y="140"/>
                      <a:pt x="112" y="112"/>
                    </a:cubicBezTo>
                    <a:cubicBezTo>
                      <a:pt x="307" y="1"/>
                      <a:pt x="809" y="391"/>
                      <a:pt x="1255" y="1004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58"/>
              <p:cNvSpPr/>
              <p:nvPr/>
            </p:nvSpPr>
            <p:spPr>
              <a:xfrm>
                <a:off x="5904471" y="3218244"/>
                <a:ext cx="36937" cy="4723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2175" extrusionOk="0">
                    <a:moveTo>
                      <a:pt x="1115" y="920"/>
                    </a:moveTo>
                    <a:cubicBezTo>
                      <a:pt x="1478" y="1450"/>
                      <a:pt x="1701" y="1951"/>
                      <a:pt x="1645" y="2174"/>
                    </a:cubicBezTo>
                    <a:cubicBezTo>
                      <a:pt x="1422" y="2174"/>
                      <a:pt x="976" y="1812"/>
                      <a:pt x="586" y="1282"/>
                    </a:cubicBezTo>
                    <a:cubicBezTo>
                      <a:pt x="195" y="753"/>
                      <a:pt x="0" y="223"/>
                      <a:pt x="56" y="0"/>
                    </a:cubicBezTo>
                    <a:cubicBezTo>
                      <a:pt x="279" y="0"/>
                      <a:pt x="725" y="390"/>
                      <a:pt x="1115" y="920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58"/>
              <p:cNvSpPr/>
              <p:nvPr/>
            </p:nvSpPr>
            <p:spPr>
              <a:xfrm>
                <a:off x="5984970" y="3325974"/>
                <a:ext cx="41780" cy="52094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2399" extrusionOk="0">
                    <a:moveTo>
                      <a:pt x="1283" y="1004"/>
                    </a:moveTo>
                    <a:cubicBezTo>
                      <a:pt x="1729" y="1618"/>
                      <a:pt x="1924" y="2231"/>
                      <a:pt x="1757" y="2370"/>
                    </a:cubicBezTo>
                    <a:cubicBezTo>
                      <a:pt x="1729" y="2370"/>
                      <a:pt x="1701" y="2398"/>
                      <a:pt x="1673" y="2398"/>
                    </a:cubicBezTo>
                    <a:cubicBezTo>
                      <a:pt x="1422" y="2398"/>
                      <a:pt x="1004" y="2008"/>
                      <a:pt x="614" y="1478"/>
                    </a:cubicBezTo>
                    <a:cubicBezTo>
                      <a:pt x="224" y="949"/>
                      <a:pt x="1" y="447"/>
                      <a:pt x="84" y="196"/>
                    </a:cubicBezTo>
                    <a:cubicBezTo>
                      <a:pt x="84" y="168"/>
                      <a:pt x="112" y="140"/>
                      <a:pt x="140" y="112"/>
                    </a:cubicBezTo>
                    <a:cubicBezTo>
                      <a:pt x="307" y="1"/>
                      <a:pt x="837" y="391"/>
                      <a:pt x="1283" y="1004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58"/>
              <p:cNvSpPr/>
              <p:nvPr/>
            </p:nvSpPr>
            <p:spPr>
              <a:xfrm>
                <a:off x="5984970" y="3330230"/>
                <a:ext cx="37545" cy="47838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203" extrusionOk="0">
                    <a:moveTo>
                      <a:pt x="1116" y="920"/>
                    </a:moveTo>
                    <a:cubicBezTo>
                      <a:pt x="1506" y="1450"/>
                      <a:pt x="1729" y="1951"/>
                      <a:pt x="1673" y="2202"/>
                    </a:cubicBezTo>
                    <a:cubicBezTo>
                      <a:pt x="1422" y="2202"/>
                      <a:pt x="1004" y="1812"/>
                      <a:pt x="614" y="1282"/>
                    </a:cubicBezTo>
                    <a:cubicBezTo>
                      <a:pt x="224" y="753"/>
                      <a:pt x="1" y="251"/>
                      <a:pt x="84" y="0"/>
                    </a:cubicBezTo>
                    <a:cubicBezTo>
                      <a:pt x="307" y="28"/>
                      <a:pt x="753" y="390"/>
                      <a:pt x="1116" y="920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58"/>
              <p:cNvSpPr/>
              <p:nvPr/>
            </p:nvSpPr>
            <p:spPr>
              <a:xfrm>
                <a:off x="5051551" y="2643176"/>
                <a:ext cx="42996" cy="50878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343" extrusionOk="0">
                    <a:moveTo>
                      <a:pt x="698" y="1366"/>
                    </a:moveTo>
                    <a:cubicBezTo>
                      <a:pt x="1172" y="1980"/>
                      <a:pt x="1673" y="2342"/>
                      <a:pt x="1868" y="2203"/>
                    </a:cubicBezTo>
                    <a:cubicBezTo>
                      <a:pt x="1868" y="2203"/>
                      <a:pt x="1896" y="2175"/>
                      <a:pt x="1896" y="2119"/>
                    </a:cubicBezTo>
                    <a:cubicBezTo>
                      <a:pt x="1980" y="1924"/>
                      <a:pt x="1729" y="1394"/>
                      <a:pt x="1339" y="865"/>
                    </a:cubicBezTo>
                    <a:cubicBezTo>
                      <a:pt x="949" y="335"/>
                      <a:pt x="503" y="1"/>
                      <a:pt x="280" y="1"/>
                    </a:cubicBezTo>
                    <a:cubicBezTo>
                      <a:pt x="252" y="1"/>
                      <a:pt x="224" y="1"/>
                      <a:pt x="196" y="1"/>
                    </a:cubicBezTo>
                    <a:cubicBezTo>
                      <a:pt x="1" y="140"/>
                      <a:pt x="224" y="753"/>
                      <a:pt x="698" y="1366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58"/>
              <p:cNvSpPr/>
              <p:nvPr/>
            </p:nvSpPr>
            <p:spPr>
              <a:xfrm>
                <a:off x="5056394" y="2643176"/>
                <a:ext cx="37567" cy="46036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2120" extrusionOk="0">
                    <a:moveTo>
                      <a:pt x="614" y="1255"/>
                    </a:moveTo>
                    <a:cubicBezTo>
                      <a:pt x="1004" y="1785"/>
                      <a:pt x="1450" y="2119"/>
                      <a:pt x="1673" y="2119"/>
                    </a:cubicBezTo>
                    <a:cubicBezTo>
                      <a:pt x="1729" y="1924"/>
                      <a:pt x="1506" y="1394"/>
                      <a:pt x="1116" y="865"/>
                    </a:cubicBezTo>
                    <a:cubicBezTo>
                      <a:pt x="726" y="335"/>
                      <a:pt x="280" y="1"/>
                      <a:pt x="57" y="1"/>
                    </a:cubicBezTo>
                    <a:cubicBezTo>
                      <a:pt x="1" y="224"/>
                      <a:pt x="224" y="725"/>
                      <a:pt x="614" y="1255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58"/>
              <p:cNvSpPr/>
              <p:nvPr/>
            </p:nvSpPr>
            <p:spPr>
              <a:xfrm>
                <a:off x="5135091" y="2752730"/>
                <a:ext cx="42996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371" extrusionOk="0">
                    <a:moveTo>
                      <a:pt x="697" y="1367"/>
                    </a:moveTo>
                    <a:cubicBezTo>
                      <a:pt x="1171" y="1980"/>
                      <a:pt x="1701" y="2370"/>
                      <a:pt x="1868" y="2231"/>
                    </a:cubicBezTo>
                    <a:cubicBezTo>
                      <a:pt x="1896" y="2203"/>
                      <a:pt x="1924" y="2175"/>
                      <a:pt x="1924" y="2147"/>
                    </a:cubicBezTo>
                    <a:cubicBezTo>
                      <a:pt x="1980" y="1924"/>
                      <a:pt x="1757" y="1423"/>
                      <a:pt x="1366" y="893"/>
                    </a:cubicBezTo>
                    <a:cubicBezTo>
                      <a:pt x="948" y="363"/>
                      <a:pt x="502" y="1"/>
                      <a:pt x="279" y="1"/>
                    </a:cubicBezTo>
                    <a:cubicBezTo>
                      <a:pt x="251" y="1"/>
                      <a:pt x="224" y="1"/>
                      <a:pt x="196" y="29"/>
                    </a:cubicBezTo>
                    <a:cubicBezTo>
                      <a:pt x="1" y="196"/>
                      <a:pt x="251" y="781"/>
                      <a:pt x="697" y="1367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58"/>
              <p:cNvSpPr/>
              <p:nvPr/>
            </p:nvSpPr>
            <p:spPr>
              <a:xfrm>
                <a:off x="5139933" y="2752730"/>
                <a:ext cx="38153" cy="4664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2148" extrusionOk="0">
                    <a:moveTo>
                      <a:pt x="642" y="1255"/>
                    </a:moveTo>
                    <a:cubicBezTo>
                      <a:pt x="1032" y="1785"/>
                      <a:pt x="1478" y="2147"/>
                      <a:pt x="1701" y="2147"/>
                    </a:cubicBezTo>
                    <a:cubicBezTo>
                      <a:pt x="1757" y="1924"/>
                      <a:pt x="1534" y="1423"/>
                      <a:pt x="1143" y="893"/>
                    </a:cubicBezTo>
                    <a:cubicBezTo>
                      <a:pt x="753" y="363"/>
                      <a:pt x="307" y="1"/>
                      <a:pt x="84" y="1"/>
                    </a:cubicBezTo>
                    <a:cubicBezTo>
                      <a:pt x="1" y="224"/>
                      <a:pt x="224" y="754"/>
                      <a:pt x="642" y="1255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58"/>
              <p:cNvSpPr/>
              <p:nvPr/>
            </p:nvSpPr>
            <p:spPr>
              <a:xfrm>
                <a:off x="5219238" y="2862914"/>
                <a:ext cx="42996" cy="51465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370" extrusionOk="0">
                    <a:moveTo>
                      <a:pt x="697" y="1394"/>
                    </a:moveTo>
                    <a:cubicBezTo>
                      <a:pt x="1171" y="1979"/>
                      <a:pt x="1673" y="2370"/>
                      <a:pt x="1868" y="2230"/>
                    </a:cubicBezTo>
                    <a:cubicBezTo>
                      <a:pt x="1896" y="2202"/>
                      <a:pt x="1896" y="2175"/>
                      <a:pt x="1896" y="2147"/>
                    </a:cubicBezTo>
                    <a:cubicBezTo>
                      <a:pt x="1979" y="1924"/>
                      <a:pt x="1756" y="1422"/>
                      <a:pt x="1338" y="892"/>
                    </a:cubicBezTo>
                    <a:cubicBezTo>
                      <a:pt x="948" y="363"/>
                      <a:pt x="502" y="0"/>
                      <a:pt x="279" y="0"/>
                    </a:cubicBezTo>
                    <a:cubicBezTo>
                      <a:pt x="251" y="0"/>
                      <a:pt x="195" y="28"/>
                      <a:pt x="195" y="28"/>
                    </a:cubicBezTo>
                    <a:cubicBezTo>
                      <a:pt x="0" y="168"/>
                      <a:pt x="223" y="753"/>
                      <a:pt x="697" y="1394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58"/>
              <p:cNvSpPr/>
              <p:nvPr/>
            </p:nvSpPr>
            <p:spPr>
              <a:xfrm>
                <a:off x="5224081" y="2862914"/>
                <a:ext cx="38153" cy="4601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2119" extrusionOk="0">
                    <a:moveTo>
                      <a:pt x="614" y="1255"/>
                    </a:moveTo>
                    <a:cubicBezTo>
                      <a:pt x="1004" y="1756"/>
                      <a:pt x="1450" y="2119"/>
                      <a:pt x="1673" y="2119"/>
                    </a:cubicBezTo>
                    <a:cubicBezTo>
                      <a:pt x="1756" y="1924"/>
                      <a:pt x="1506" y="1394"/>
                      <a:pt x="1115" y="864"/>
                    </a:cubicBezTo>
                    <a:cubicBezTo>
                      <a:pt x="725" y="363"/>
                      <a:pt x="279" y="0"/>
                      <a:pt x="56" y="0"/>
                    </a:cubicBezTo>
                    <a:cubicBezTo>
                      <a:pt x="0" y="223"/>
                      <a:pt x="223" y="725"/>
                      <a:pt x="614" y="1255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58"/>
              <p:cNvSpPr/>
              <p:nvPr/>
            </p:nvSpPr>
            <p:spPr>
              <a:xfrm>
                <a:off x="5303364" y="2972469"/>
                <a:ext cx="42409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2371" extrusionOk="0">
                    <a:moveTo>
                      <a:pt x="698" y="1367"/>
                    </a:moveTo>
                    <a:cubicBezTo>
                      <a:pt x="1144" y="1980"/>
                      <a:pt x="1673" y="2370"/>
                      <a:pt x="1841" y="2231"/>
                    </a:cubicBezTo>
                    <a:cubicBezTo>
                      <a:pt x="1869" y="2203"/>
                      <a:pt x="1896" y="2175"/>
                      <a:pt x="1896" y="2147"/>
                    </a:cubicBezTo>
                    <a:cubicBezTo>
                      <a:pt x="1952" y="1924"/>
                      <a:pt x="1729" y="1422"/>
                      <a:pt x="1339" y="893"/>
                    </a:cubicBezTo>
                    <a:cubicBezTo>
                      <a:pt x="921" y="363"/>
                      <a:pt x="503" y="1"/>
                      <a:pt x="280" y="1"/>
                    </a:cubicBezTo>
                    <a:cubicBezTo>
                      <a:pt x="224" y="1"/>
                      <a:pt x="196" y="1"/>
                      <a:pt x="168" y="29"/>
                    </a:cubicBezTo>
                    <a:cubicBezTo>
                      <a:pt x="1" y="168"/>
                      <a:pt x="224" y="781"/>
                      <a:pt x="698" y="1367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58"/>
              <p:cNvSpPr/>
              <p:nvPr/>
            </p:nvSpPr>
            <p:spPr>
              <a:xfrm>
                <a:off x="5308207" y="2972469"/>
                <a:ext cx="37567" cy="46644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2148" extrusionOk="0">
                    <a:moveTo>
                      <a:pt x="614" y="1283"/>
                    </a:moveTo>
                    <a:cubicBezTo>
                      <a:pt x="1004" y="1785"/>
                      <a:pt x="1450" y="2147"/>
                      <a:pt x="1673" y="2147"/>
                    </a:cubicBezTo>
                    <a:cubicBezTo>
                      <a:pt x="1729" y="1924"/>
                      <a:pt x="1506" y="1422"/>
                      <a:pt x="1116" y="893"/>
                    </a:cubicBezTo>
                    <a:cubicBezTo>
                      <a:pt x="698" y="363"/>
                      <a:pt x="280" y="1"/>
                      <a:pt x="57" y="1"/>
                    </a:cubicBezTo>
                    <a:cubicBezTo>
                      <a:pt x="1" y="224"/>
                      <a:pt x="224" y="753"/>
                      <a:pt x="614" y="1283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58"/>
              <p:cNvSpPr/>
              <p:nvPr/>
            </p:nvSpPr>
            <p:spPr>
              <a:xfrm>
                <a:off x="5386904" y="3082653"/>
                <a:ext cx="42996" cy="50857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2342" extrusionOk="0">
                    <a:moveTo>
                      <a:pt x="698" y="1366"/>
                    </a:moveTo>
                    <a:cubicBezTo>
                      <a:pt x="1171" y="1979"/>
                      <a:pt x="1701" y="2342"/>
                      <a:pt x="1868" y="2230"/>
                    </a:cubicBezTo>
                    <a:cubicBezTo>
                      <a:pt x="1896" y="2202"/>
                      <a:pt x="1924" y="2174"/>
                      <a:pt x="1924" y="2119"/>
                    </a:cubicBezTo>
                    <a:cubicBezTo>
                      <a:pt x="1980" y="1923"/>
                      <a:pt x="1757" y="1394"/>
                      <a:pt x="1339" y="864"/>
                    </a:cubicBezTo>
                    <a:cubicBezTo>
                      <a:pt x="948" y="362"/>
                      <a:pt x="502" y="0"/>
                      <a:pt x="279" y="0"/>
                    </a:cubicBezTo>
                    <a:cubicBezTo>
                      <a:pt x="252" y="0"/>
                      <a:pt x="224" y="0"/>
                      <a:pt x="196" y="28"/>
                    </a:cubicBezTo>
                    <a:cubicBezTo>
                      <a:pt x="1" y="167"/>
                      <a:pt x="252" y="753"/>
                      <a:pt x="698" y="1366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58"/>
              <p:cNvSpPr/>
              <p:nvPr/>
            </p:nvSpPr>
            <p:spPr>
              <a:xfrm>
                <a:off x="5391746" y="3082653"/>
                <a:ext cx="37545" cy="46622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147" extrusionOk="0">
                    <a:moveTo>
                      <a:pt x="642" y="1254"/>
                    </a:moveTo>
                    <a:cubicBezTo>
                      <a:pt x="1032" y="1784"/>
                      <a:pt x="1478" y="2146"/>
                      <a:pt x="1673" y="2146"/>
                    </a:cubicBezTo>
                    <a:cubicBezTo>
                      <a:pt x="1729" y="1923"/>
                      <a:pt x="1506" y="1394"/>
                      <a:pt x="1116" y="864"/>
                    </a:cubicBezTo>
                    <a:cubicBezTo>
                      <a:pt x="698" y="362"/>
                      <a:pt x="279" y="0"/>
                      <a:pt x="56" y="0"/>
                    </a:cubicBezTo>
                    <a:cubicBezTo>
                      <a:pt x="1" y="223"/>
                      <a:pt x="224" y="725"/>
                      <a:pt x="642" y="1254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58"/>
              <p:cNvSpPr/>
              <p:nvPr/>
            </p:nvSpPr>
            <p:spPr>
              <a:xfrm>
                <a:off x="5471051" y="3192207"/>
                <a:ext cx="42388" cy="5146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370" extrusionOk="0">
                    <a:moveTo>
                      <a:pt x="697" y="1394"/>
                    </a:moveTo>
                    <a:cubicBezTo>
                      <a:pt x="1171" y="1980"/>
                      <a:pt x="1673" y="2370"/>
                      <a:pt x="1868" y="2230"/>
                    </a:cubicBezTo>
                    <a:cubicBezTo>
                      <a:pt x="1868" y="2203"/>
                      <a:pt x="1896" y="2175"/>
                      <a:pt x="1896" y="2147"/>
                    </a:cubicBezTo>
                    <a:cubicBezTo>
                      <a:pt x="1952" y="1924"/>
                      <a:pt x="1729" y="1422"/>
                      <a:pt x="1338" y="892"/>
                    </a:cubicBezTo>
                    <a:cubicBezTo>
                      <a:pt x="948" y="363"/>
                      <a:pt x="502" y="0"/>
                      <a:pt x="279" y="0"/>
                    </a:cubicBezTo>
                    <a:cubicBezTo>
                      <a:pt x="223" y="0"/>
                      <a:pt x="196" y="28"/>
                      <a:pt x="168" y="28"/>
                    </a:cubicBezTo>
                    <a:cubicBezTo>
                      <a:pt x="0" y="168"/>
                      <a:pt x="223" y="781"/>
                      <a:pt x="697" y="1394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58"/>
              <p:cNvSpPr/>
              <p:nvPr/>
            </p:nvSpPr>
            <p:spPr>
              <a:xfrm>
                <a:off x="5475894" y="3192207"/>
                <a:ext cx="37545" cy="46622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2147" extrusionOk="0">
                    <a:moveTo>
                      <a:pt x="614" y="1283"/>
                    </a:moveTo>
                    <a:cubicBezTo>
                      <a:pt x="1004" y="1784"/>
                      <a:pt x="1450" y="2147"/>
                      <a:pt x="1673" y="2147"/>
                    </a:cubicBezTo>
                    <a:cubicBezTo>
                      <a:pt x="1729" y="1924"/>
                      <a:pt x="1506" y="1422"/>
                      <a:pt x="1088" y="892"/>
                    </a:cubicBezTo>
                    <a:cubicBezTo>
                      <a:pt x="697" y="363"/>
                      <a:pt x="251" y="0"/>
                      <a:pt x="28" y="0"/>
                    </a:cubicBezTo>
                    <a:cubicBezTo>
                      <a:pt x="0" y="223"/>
                      <a:pt x="223" y="753"/>
                      <a:pt x="614" y="1283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58"/>
              <p:cNvSpPr/>
              <p:nvPr/>
            </p:nvSpPr>
            <p:spPr>
              <a:xfrm>
                <a:off x="5555199" y="3302369"/>
                <a:ext cx="42388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371" extrusionOk="0">
                    <a:moveTo>
                      <a:pt x="697" y="1367"/>
                    </a:moveTo>
                    <a:cubicBezTo>
                      <a:pt x="1143" y="1980"/>
                      <a:pt x="1673" y="2370"/>
                      <a:pt x="1840" y="2231"/>
                    </a:cubicBezTo>
                    <a:cubicBezTo>
                      <a:pt x="1868" y="2203"/>
                      <a:pt x="1896" y="2175"/>
                      <a:pt x="1896" y="2147"/>
                    </a:cubicBezTo>
                    <a:cubicBezTo>
                      <a:pt x="1951" y="1924"/>
                      <a:pt x="1728" y="1395"/>
                      <a:pt x="1338" y="893"/>
                    </a:cubicBezTo>
                    <a:cubicBezTo>
                      <a:pt x="920" y="363"/>
                      <a:pt x="502" y="1"/>
                      <a:pt x="251" y="1"/>
                    </a:cubicBezTo>
                    <a:cubicBezTo>
                      <a:pt x="223" y="1"/>
                      <a:pt x="195" y="1"/>
                      <a:pt x="167" y="29"/>
                    </a:cubicBezTo>
                    <a:cubicBezTo>
                      <a:pt x="0" y="168"/>
                      <a:pt x="223" y="753"/>
                      <a:pt x="697" y="1367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58"/>
              <p:cNvSpPr/>
              <p:nvPr/>
            </p:nvSpPr>
            <p:spPr>
              <a:xfrm>
                <a:off x="5559433" y="3302369"/>
                <a:ext cx="38153" cy="46644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2148" extrusionOk="0">
                    <a:moveTo>
                      <a:pt x="641" y="1255"/>
                    </a:moveTo>
                    <a:cubicBezTo>
                      <a:pt x="1032" y="1785"/>
                      <a:pt x="1478" y="2119"/>
                      <a:pt x="1701" y="2147"/>
                    </a:cubicBezTo>
                    <a:cubicBezTo>
                      <a:pt x="1756" y="1924"/>
                      <a:pt x="1533" y="1395"/>
                      <a:pt x="1143" y="893"/>
                    </a:cubicBezTo>
                    <a:cubicBezTo>
                      <a:pt x="725" y="363"/>
                      <a:pt x="279" y="1"/>
                      <a:pt x="56" y="1"/>
                    </a:cubicBezTo>
                    <a:cubicBezTo>
                      <a:pt x="0" y="224"/>
                      <a:pt x="251" y="753"/>
                      <a:pt x="641" y="1255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58"/>
              <p:cNvSpPr/>
              <p:nvPr/>
            </p:nvSpPr>
            <p:spPr>
              <a:xfrm>
                <a:off x="5638717" y="3411946"/>
                <a:ext cx="43017" cy="5146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370" extrusionOk="0">
                    <a:moveTo>
                      <a:pt x="698" y="1394"/>
                    </a:moveTo>
                    <a:cubicBezTo>
                      <a:pt x="1172" y="1979"/>
                      <a:pt x="1673" y="2370"/>
                      <a:pt x="1869" y="2230"/>
                    </a:cubicBezTo>
                    <a:cubicBezTo>
                      <a:pt x="1896" y="2202"/>
                      <a:pt x="1896" y="2174"/>
                      <a:pt x="1924" y="2147"/>
                    </a:cubicBezTo>
                    <a:cubicBezTo>
                      <a:pt x="1980" y="1924"/>
                      <a:pt x="1757" y="1422"/>
                      <a:pt x="1339" y="892"/>
                    </a:cubicBezTo>
                    <a:cubicBezTo>
                      <a:pt x="949" y="363"/>
                      <a:pt x="503" y="0"/>
                      <a:pt x="280" y="28"/>
                    </a:cubicBezTo>
                    <a:cubicBezTo>
                      <a:pt x="252" y="0"/>
                      <a:pt x="224" y="28"/>
                      <a:pt x="196" y="28"/>
                    </a:cubicBezTo>
                    <a:cubicBezTo>
                      <a:pt x="1" y="167"/>
                      <a:pt x="252" y="781"/>
                      <a:pt x="698" y="1394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58"/>
              <p:cNvSpPr/>
              <p:nvPr/>
            </p:nvSpPr>
            <p:spPr>
              <a:xfrm>
                <a:off x="5643559" y="3411946"/>
                <a:ext cx="38175" cy="46622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2147" extrusionOk="0">
                    <a:moveTo>
                      <a:pt x="614" y="1282"/>
                    </a:moveTo>
                    <a:cubicBezTo>
                      <a:pt x="1032" y="1784"/>
                      <a:pt x="1450" y="2147"/>
                      <a:pt x="1673" y="2147"/>
                    </a:cubicBezTo>
                    <a:cubicBezTo>
                      <a:pt x="1757" y="1924"/>
                      <a:pt x="1534" y="1422"/>
                      <a:pt x="1116" y="892"/>
                    </a:cubicBezTo>
                    <a:cubicBezTo>
                      <a:pt x="726" y="363"/>
                      <a:pt x="280" y="0"/>
                      <a:pt x="57" y="28"/>
                    </a:cubicBezTo>
                    <a:cubicBezTo>
                      <a:pt x="1" y="251"/>
                      <a:pt x="224" y="753"/>
                      <a:pt x="614" y="1282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58"/>
              <p:cNvSpPr/>
              <p:nvPr/>
            </p:nvSpPr>
            <p:spPr>
              <a:xfrm>
                <a:off x="5722864" y="3522108"/>
                <a:ext cx="42388" cy="51465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2370" extrusionOk="0">
                    <a:moveTo>
                      <a:pt x="697" y="1366"/>
                    </a:moveTo>
                    <a:cubicBezTo>
                      <a:pt x="1143" y="1980"/>
                      <a:pt x="1673" y="2370"/>
                      <a:pt x="1840" y="2231"/>
                    </a:cubicBezTo>
                    <a:cubicBezTo>
                      <a:pt x="1868" y="2203"/>
                      <a:pt x="1896" y="2175"/>
                      <a:pt x="1896" y="2147"/>
                    </a:cubicBezTo>
                    <a:cubicBezTo>
                      <a:pt x="1952" y="1924"/>
                      <a:pt x="1729" y="1394"/>
                      <a:pt x="1339" y="865"/>
                    </a:cubicBezTo>
                    <a:cubicBezTo>
                      <a:pt x="948" y="363"/>
                      <a:pt x="502" y="1"/>
                      <a:pt x="251" y="1"/>
                    </a:cubicBezTo>
                    <a:cubicBezTo>
                      <a:pt x="224" y="1"/>
                      <a:pt x="196" y="1"/>
                      <a:pt x="168" y="28"/>
                    </a:cubicBezTo>
                    <a:cubicBezTo>
                      <a:pt x="1" y="168"/>
                      <a:pt x="224" y="753"/>
                      <a:pt x="697" y="1366"/>
                    </a:cubicBezTo>
                    <a:close/>
                  </a:path>
                </a:pathLst>
              </a:custGeom>
              <a:solidFill>
                <a:srgbClr val="DC6C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58"/>
              <p:cNvSpPr/>
              <p:nvPr/>
            </p:nvSpPr>
            <p:spPr>
              <a:xfrm>
                <a:off x="5727099" y="3522108"/>
                <a:ext cx="38153" cy="46622"/>
              </a:xfrm>
              <a:custGeom>
                <a:avLst/>
                <a:gdLst/>
                <a:ahLst/>
                <a:cxnLst/>
                <a:rect l="l" t="t" r="r" b="b"/>
                <a:pathLst>
                  <a:path w="1757" h="2147" extrusionOk="0">
                    <a:moveTo>
                      <a:pt x="642" y="1255"/>
                    </a:moveTo>
                    <a:cubicBezTo>
                      <a:pt x="1032" y="1785"/>
                      <a:pt x="1478" y="2147"/>
                      <a:pt x="1701" y="2147"/>
                    </a:cubicBezTo>
                    <a:cubicBezTo>
                      <a:pt x="1757" y="1924"/>
                      <a:pt x="1534" y="1394"/>
                      <a:pt x="1144" y="893"/>
                    </a:cubicBezTo>
                    <a:cubicBezTo>
                      <a:pt x="753" y="363"/>
                      <a:pt x="307" y="1"/>
                      <a:pt x="56" y="1"/>
                    </a:cubicBezTo>
                    <a:cubicBezTo>
                      <a:pt x="1" y="224"/>
                      <a:pt x="252" y="753"/>
                      <a:pt x="642" y="1255"/>
                    </a:cubicBezTo>
                    <a:close/>
                  </a:path>
                </a:pathLst>
              </a:custGeom>
              <a:solidFill>
                <a:srgbClr val="FF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58"/>
              <p:cNvSpPr/>
              <p:nvPr/>
            </p:nvSpPr>
            <p:spPr>
              <a:xfrm>
                <a:off x="6666575" y="2591100"/>
                <a:ext cx="112605" cy="14600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6746" extrusionOk="0">
                    <a:moveTo>
                      <a:pt x="1227" y="6746"/>
                    </a:moveTo>
                    <a:lnTo>
                      <a:pt x="0" y="362"/>
                    </a:lnTo>
                    <a:lnTo>
                      <a:pt x="4014" y="0"/>
                    </a:lnTo>
                    <a:lnTo>
                      <a:pt x="5185" y="579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58"/>
              <p:cNvSpPr/>
              <p:nvPr/>
            </p:nvSpPr>
            <p:spPr>
              <a:xfrm>
                <a:off x="6816075" y="2577500"/>
                <a:ext cx="220950" cy="125018"/>
              </a:xfrm>
              <a:custGeom>
                <a:avLst/>
                <a:gdLst/>
                <a:ahLst/>
                <a:cxnLst/>
                <a:rect l="l" t="t" r="r" b="b"/>
                <a:pathLst>
                  <a:path w="10175" h="5911" extrusionOk="0">
                    <a:moveTo>
                      <a:pt x="697" y="5910"/>
                    </a:moveTo>
                    <a:lnTo>
                      <a:pt x="0" y="363"/>
                    </a:lnTo>
                    <a:lnTo>
                      <a:pt x="3931" y="1"/>
                    </a:lnTo>
                    <a:lnTo>
                      <a:pt x="10175" y="342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58"/>
              <p:cNvSpPr/>
              <p:nvPr/>
            </p:nvSpPr>
            <p:spPr>
              <a:xfrm>
                <a:off x="6481951" y="3710359"/>
                <a:ext cx="268159" cy="159214"/>
              </a:xfrm>
              <a:custGeom>
                <a:avLst/>
                <a:gdLst/>
                <a:ahLst/>
                <a:cxnLst/>
                <a:rect l="l" t="t" r="r" b="b"/>
                <a:pathLst>
                  <a:path w="12349" h="7332" extrusionOk="0">
                    <a:moveTo>
                      <a:pt x="0" y="1"/>
                    </a:moveTo>
                    <a:lnTo>
                      <a:pt x="1589" y="7332"/>
                    </a:lnTo>
                    <a:lnTo>
                      <a:pt x="12349" y="3206"/>
                    </a:lnTo>
                    <a:lnTo>
                      <a:pt x="9673" y="8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58"/>
              <p:cNvSpPr/>
              <p:nvPr/>
            </p:nvSpPr>
            <p:spPr>
              <a:xfrm>
                <a:off x="5916575" y="4141950"/>
                <a:ext cx="146594" cy="233067"/>
              </a:xfrm>
              <a:custGeom>
                <a:avLst/>
                <a:gdLst/>
                <a:ahLst/>
                <a:cxnLst/>
                <a:rect l="l" t="t" r="r" b="b"/>
                <a:pathLst>
                  <a:path w="6914" h="10733" extrusionOk="0">
                    <a:moveTo>
                      <a:pt x="1562" y="1"/>
                    </a:moveTo>
                    <a:lnTo>
                      <a:pt x="6914" y="3708"/>
                    </a:lnTo>
                    <a:lnTo>
                      <a:pt x="1478" y="10733"/>
                    </a:lnTo>
                    <a:lnTo>
                      <a:pt x="1" y="749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58"/>
              <p:cNvSpPr/>
              <p:nvPr/>
            </p:nvSpPr>
            <p:spPr>
              <a:xfrm>
                <a:off x="6022825" y="2641950"/>
                <a:ext cx="243360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11207" h="11151" extrusionOk="0">
                    <a:moveTo>
                      <a:pt x="4684" y="11151"/>
                    </a:moveTo>
                    <a:lnTo>
                      <a:pt x="335" y="5632"/>
                    </a:lnTo>
                    <a:lnTo>
                      <a:pt x="1" y="670"/>
                    </a:lnTo>
                    <a:lnTo>
                      <a:pt x="7220" y="1"/>
                    </a:lnTo>
                    <a:lnTo>
                      <a:pt x="7360" y="5074"/>
                    </a:lnTo>
                    <a:lnTo>
                      <a:pt x="11206" y="925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58"/>
              <p:cNvSpPr/>
              <p:nvPr/>
            </p:nvSpPr>
            <p:spPr>
              <a:xfrm>
                <a:off x="4947447" y="3081437"/>
                <a:ext cx="297235" cy="348678"/>
              </a:xfrm>
              <a:custGeom>
                <a:avLst/>
                <a:gdLst/>
                <a:ahLst/>
                <a:cxnLst/>
                <a:rect l="l" t="t" r="r" b="b"/>
                <a:pathLst>
                  <a:path w="13688" h="16057" extrusionOk="0">
                    <a:moveTo>
                      <a:pt x="10955" y="3959"/>
                    </a:moveTo>
                    <a:lnTo>
                      <a:pt x="8000" y="0"/>
                    </a:lnTo>
                    <a:cubicBezTo>
                      <a:pt x="8000" y="0"/>
                      <a:pt x="2732" y="1729"/>
                      <a:pt x="0" y="5938"/>
                    </a:cubicBezTo>
                    <a:lnTo>
                      <a:pt x="7499" y="16056"/>
                    </a:lnTo>
                    <a:cubicBezTo>
                      <a:pt x="7499" y="16056"/>
                      <a:pt x="13687" y="11987"/>
                      <a:pt x="10955" y="39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58"/>
              <p:cNvSpPr/>
              <p:nvPr/>
            </p:nvSpPr>
            <p:spPr>
              <a:xfrm>
                <a:off x="4937154" y="3067517"/>
                <a:ext cx="184035" cy="142863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6579" extrusionOk="0">
                    <a:moveTo>
                      <a:pt x="8474" y="641"/>
                    </a:moveTo>
                    <a:cubicBezTo>
                      <a:pt x="8474" y="641"/>
                      <a:pt x="3652" y="2648"/>
                      <a:pt x="474" y="6579"/>
                    </a:cubicBezTo>
                    <a:lnTo>
                      <a:pt x="0" y="5965"/>
                    </a:lnTo>
                    <a:cubicBezTo>
                      <a:pt x="0" y="5965"/>
                      <a:pt x="1757" y="1199"/>
                      <a:pt x="8028" y="0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58"/>
              <p:cNvSpPr/>
              <p:nvPr/>
            </p:nvSpPr>
            <p:spPr>
              <a:xfrm>
                <a:off x="5033397" y="3138331"/>
                <a:ext cx="133200" cy="250613"/>
              </a:xfrm>
              <a:custGeom>
                <a:avLst/>
                <a:gdLst/>
                <a:ahLst/>
                <a:cxnLst/>
                <a:rect l="l" t="t" r="r" b="b"/>
                <a:pathLst>
                  <a:path w="6134" h="11541" extrusionOk="0">
                    <a:moveTo>
                      <a:pt x="6022" y="1"/>
                    </a:moveTo>
                    <a:cubicBezTo>
                      <a:pt x="6022" y="1"/>
                      <a:pt x="4377" y="5994"/>
                      <a:pt x="1" y="8670"/>
                    </a:cubicBezTo>
                    <a:lnTo>
                      <a:pt x="2147" y="11541"/>
                    </a:lnTo>
                    <a:lnTo>
                      <a:pt x="6133" y="19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58"/>
              <p:cNvSpPr/>
              <p:nvPr/>
            </p:nvSpPr>
            <p:spPr>
              <a:xfrm>
                <a:off x="4744668" y="3546321"/>
                <a:ext cx="297213" cy="348678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6057" extrusionOk="0">
                    <a:moveTo>
                      <a:pt x="10955" y="3987"/>
                    </a:moveTo>
                    <a:lnTo>
                      <a:pt x="8000" y="1"/>
                    </a:lnTo>
                    <a:cubicBezTo>
                      <a:pt x="8000" y="1"/>
                      <a:pt x="2732" y="1757"/>
                      <a:pt x="0" y="5966"/>
                    </a:cubicBezTo>
                    <a:lnTo>
                      <a:pt x="7498" y="16057"/>
                    </a:lnTo>
                    <a:cubicBezTo>
                      <a:pt x="7498" y="16057"/>
                      <a:pt x="13687" y="11987"/>
                      <a:pt x="10955" y="398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dk1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58"/>
              <p:cNvSpPr/>
              <p:nvPr/>
            </p:nvSpPr>
            <p:spPr>
              <a:xfrm>
                <a:off x="4734375" y="3533009"/>
                <a:ext cx="184035" cy="142863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6579" extrusionOk="0">
                    <a:moveTo>
                      <a:pt x="8474" y="614"/>
                    </a:moveTo>
                    <a:cubicBezTo>
                      <a:pt x="8474" y="614"/>
                      <a:pt x="3652" y="2648"/>
                      <a:pt x="474" y="6579"/>
                    </a:cubicBezTo>
                    <a:lnTo>
                      <a:pt x="0" y="5938"/>
                    </a:lnTo>
                    <a:cubicBezTo>
                      <a:pt x="0" y="5938"/>
                      <a:pt x="1728" y="1171"/>
                      <a:pt x="8000" y="0"/>
                    </a:cubicBez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58"/>
              <p:cNvSpPr/>
              <p:nvPr/>
            </p:nvSpPr>
            <p:spPr>
              <a:xfrm>
                <a:off x="4839693" y="3618344"/>
                <a:ext cx="133178" cy="250027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11514" extrusionOk="0">
                    <a:moveTo>
                      <a:pt x="5993" y="1"/>
                    </a:moveTo>
                    <a:cubicBezTo>
                      <a:pt x="5993" y="1"/>
                      <a:pt x="4377" y="5966"/>
                      <a:pt x="0" y="8642"/>
                    </a:cubicBezTo>
                    <a:lnTo>
                      <a:pt x="2119" y="11513"/>
                    </a:lnTo>
                    <a:lnTo>
                      <a:pt x="6133" y="16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58"/>
              <p:cNvSpPr/>
              <p:nvPr/>
            </p:nvSpPr>
            <p:spPr>
              <a:xfrm>
                <a:off x="4741020" y="2872599"/>
                <a:ext cx="799655" cy="1457619"/>
              </a:xfrm>
              <a:custGeom>
                <a:avLst/>
                <a:gdLst/>
                <a:ahLst/>
                <a:cxnLst/>
                <a:rect l="l" t="t" r="r" b="b"/>
                <a:pathLst>
                  <a:path w="36825" h="67125" extrusionOk="0">
                    <a:moveTo>
                      <a:pt x="21688" y="0"/>
                    </a:moveTo>
                    <a:cubicBezTo>
                      <a:pt x="21688" y="0"/>
                      <a:pt x="23082" y="2593"/>
                      <a:pt x="22440" y="4628"/>
                    </a:cubicBezTo>
                    <a:lnTo>
                      <a:pt x="1" y="60155"/>
                    </a:lnTo>
                    <a:lnTo>
                      <a:pt x="1478" y="67124"/>
                    </a:lnTo>
                    <a:lnTo>
                      <a:pt x="24308" y="28991"/>
                    </a:lnTo>
                    <a:lnTo>
                      <a:pt x="35876" y="19485"/>
                    </a:lnTo>
                    <a:lnTo>
                      <a:pt x="36824" y="19764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dk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58"/>
              <p:cNvSpPr/>
              <p:nvPr/>
            </p:nvSpPr>
            <p:spPr>
              <a:xfrm>
                <a:off x="4796112" y="3959761"/>
                <a:ext cx="157998" cy="142277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6552" extrusionOk="0">
                    <a:moveTo>
                      <a:pt x="7276" y="3011"/>
                    </a:moveTo>
                    <a:lnTo>
                      <a:pt x="1534" y="0"/>
                    </a:lnTo>
                    <a:lnTo>
                      <a:pt x="0" y="3764"/>
                    </a:lnTo>
                    <a:lnTo>
                      <a:pt x="5213" y="655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58"/>
              <p:cNvSpPr/>
              <p:nvPr/>
            </p:nvSpPr>
            <p:spPr>
              <a:xfrm>
                <a:off x="4741020" y="4098978"/>
                <a:ext cx="142885" cy="231265"/>
              </a:xfrm>
              <a:custGeom>
                <a:avLst/>
                <a:gdLst/>
                <a:ahLst/>
                <a:cxnLst/>
                <a:rect l="l" t="t" r="r" b="b"/>
                <a:pathLst>
                  <a:path w="6580" h="10650" extrusionOk="0">
                    <a:moveTo>
                      <a:pt x="6579" y="2286"/>
                    </a:moveTo>
                    <a:lnTo>
                      <a:pt x="1478" y="1"/>
                    </a:lnTo>
                    <a:lnTo>
                      <a:pt x="1" y="3680"/>
                    </a:lnTo>
                    <a:lnTo>
                      <a:pt x="1478" y="1064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58"/>
              <p:cNvSpPr/>
              <p:nvPr/>
            </p:nvSpPr>
            <p:spPr>
              <a:xfrm>
                <a:off x="5190183" y="3389535"/>
                <a:ext cx="73874" cy="109596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5047" extrusionOk="0">
                    <a:moveTo>
                      <a:pt x="0" y="57"/>
                    </a:moveTo>
                    <a:lnTo>
                      <a:pt x="56" y="1"/>
                    </a:lnTo>
                    <a:lnTo>
                      <a:pt x="3401" y="5018"/>
                    </a:lnTo>
                    <a:lnTo>
                      <a:pt x="3317" y="5046"/>
                    </a:lnTo>
                    <a:close/>
                  </a:path>
                </a:pathLst>
              </a:custGeom>
              <a:solidFill>
                <a:srgbClr val="EC96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58"/>
              <p:cNvSpPr/>
              <p:nvPr/>
            </p:nvSpPr>
            <p:spPr>
              <a:xfrm>
                <a:off x="5021302" y="3339307"/>
                <a:ext cx="247594" cy="286334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3186" extrusionOk="0">
                    <a:moveTo>
                      <a:pt x="11401" y="7499"/>
                    </a:moveTo>
                    <a:lnTo>
                      <a:pt x="7359" y="1728"/>
                    </a:lnTo>
                    <a:lnTo>
                      <a:pt x="2704" y="0"/>
                    </a:lnTo>
                    <a:lnTo>
                      <a:pt x="0" y="6718"/>
                    </a:lnTo>
                    <a:lnTo>
                      <a:pt x="4822" y="8279"/>
                    </a:lnTo>
                    <a:lnTo>
                      <a:pt x="7694" y="131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58"/>
              <p:cNvSpPr/>
              <p:nvPr/>
            </p:nvSpPr>
            <p:spPr>
              <a:xfrm>
                <a:off x="5211964" y="2872599"/>
                <a:ext cx="322663" cy="456428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21019" extrusionOk="0">
                    <a:moveTo>
                      <a:pt x="280" y="5770"/>
                    </a:moveTo>
                    <a:lnTo>
                      <a:pt x="12322" y="21018"/>
                    </a:lnTo>
                    <a:lnTo>
                      <a:pt x="14189" y="19485"/>
                    </a:lnTo>
                    <a:lnTo>
                      <a:pt x="14858" y="19680"/>
                    </a:lnTo>
                    <a:lnTo>
                      <a:pt x="1" y="0"/>
                    </a:lnTo>
                    <a:cubicBezTo>
                      <a:pt x="1" y="0"/>
                      <a:pt x="976" y="2648"/>
                      <a:pt x="893" y="3736"/>
                    </a:cubicBezTo>
                    <a:cubicBezTo>
                      <a:pt x="837" y="4460"/>
                      <a:pt x="642" y="5129"/>
                      <a:pt x="280" y="5770"/>
                    </a:cubicBezTo>
                    <a:close/>
                  </a:path>
                </a:pathLst>
              </a:custGeom>
              <a:solidFill>
                <a:srgbClr val="CC427C">
                  <a:alpha val="175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58"/>
              <p:cNvSpPr/>
              <p:nvPr/>
            </p:nvSpPr>
            <p:spPr>
              <a:xfrm>
                <a:off x="5178674" y="2292081"/>
                <a:ext cx="144079" cy="171331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7890" extrusionOk="0">
                    <a:moveTo>
                      <a:pt x="4879" y="2788"/>
                    </a:moveTo>
                    <a:cubicBezTo>
                      <a:pt x="6245" y="4628"/>
                      <a:pt x="6635" y="6635"/>
                      <a:pt x="5771" y="7276"/>
                    </a:cubicBezTo>
                    <a:cubicBezTo>
                      <a:pt x="4907" y="7890"/>
                      <a:pt x="3123" y="6942"/>
                      <a:pt x="1757" y="5102"/>
                    </a:cubicBezTo>
                    <a:cubicBezTo>
                      <a:pt x="391" y="3290"/>
                      <a:pt x="1" y="1283"/>
                      <a:pt x="865" y="642"/>
                    </a:cubicBezTo>
                    <a:cubicBezTo>
                      <a:pt x="1729" y="1"/>
                      <a:pt x="3513" y="977"/>
                      <a:pt x="4879" y="2788"/>
                    </a:cubicBezTo>
                    <a:close/>
                  </a:path>
                </a:pathLst>
              </a:custGeom>
              <a:solidFill>
                <a:srgbClr val="FFFFFF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58"/>
              <p:cNvSpPr/>
              <p:nvPr/>
            </p:nvSpPr>
            <p:spPr>
              <a:xfrm>
                <a:off x="5316698" y="2484588"/>
                <a:ext cx="270591" cy="341403"/>
              </a:xfrm>
              <a:custGeom>
                <a:avLst/>
                <a:gdLst/>
                <a:ahLst/>
                <a:cxnLst/>
                <a:rect l="l" t="t" r="r" b="b"/>
                <a:pathLst>
                  <a:path w="12461" h="15722" extrusionOk="0">
                    <a:moveTo>
                      <a:pt x="7805" y="6718"/>
                    </a:moveTo>
                    <a:cubicBezTo>
                      <a:pt x="10760" y="10704"/>
                      <a:pt x="12460" y="14468"/>
                      <a:pt x="11596" y="15109"/>
                    </a:cubicBezTo>
                    <a:cubicBezTo>
                      <a:pt x="10732" y="15722"/>
                      <a:pt x="7638" y="13018"/>
                      <a:pt x="4683" y="9032"/>
                    </a:cubicBezTo>
                    <a:cubicBezTo>
                      <a:pt x="1701" y="5046"/>
                      <a:pt x="0" y="1282"/>
                      <a:pt x="864" y="641"/>
                    </a:cubicBezTo>
                    <a:cubicBezTo>
                      <a:pt x="1728" y="0"/>
                      <a:pt x="4823" y="2732"/>
                      <a:pt x="7805" y="6718"/>
                    </a:cubicBezTo>
                    <a:close/>
                  </a:path>
                </a:pathLst>
              </a:custGeom>
              <a:solidFill>
                <a:srgbClr val="FFFFFF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58"/>
              <p:cNvSpPr/>
              <p:nvPr/>
            </p:nvSpPr>
            <p:spPr>
              <a:xfrm>
                <a:off x="5262213" y="2459159"/>
                <a:ext cx="53897" cy="6479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984" extrusionOk="0">
                    <a:moveTo>
                      <a:pt x="1812" y="1060"/>
                    </a:moveTo>
                    <a:cubicBezTo>
                      <a:pt x="2342" y="1757"/>
                      <a:pt x="2481" y="2509"/>
                      <a:pt x="2175" y="2760"/>
                    </a:cubicBezTo>
                    <a:cubicBezTo>
                      <a:pt x="1868" y="2983"/>
                      <a:pt x="1171" y="2621"/>
                      <a:pt x="642" y="1952"/>
                    </a:cubicBezTo>
                    <a:cubicBezTo>
                      <a:pt x="140" y="1255"/>
                      <a:pt x="0" y="502"/>
                      <a:pt x="307" y="251"/>
                    </a:cubicBezTo>
                    <a:cubicBezTo>
                      <a:pt x="614" y="0"/>
                      <a:pt x="1311" y="363"/>
                      <a:pt x="1812" y="1060"/>
                    </a:cubicBezTo>
                    <a:close/>
                  </a:path>
                </a:pathLst>
              </a:custGeom>
              <a:solidFill>
                <a:srgbClr val="FFFFFF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58"/>
              <p:cNvSpPr/>
              <p:nvPr/>
            </p:nvSpPr>
            <p:spPr>
              <a:xfrm>
                <a:off x="4929880" y="2084459"/>
                <a:ext cx="67816" cy="41193"/>
              </a:xfrm>
              <a:custGeom>
                <a:avLst/>
                <a:gdLst/>
                <a:ahLst/>
                <a:cxnLst/>
                <a:rect l="l" t="t" r="r" b="b"/>
                <a:pathLst>
                  <a:path w="3123" h="1897" extrusionOk="0">
                    <a:moveTo>
                      <a:pt x="1785" y="502"/>
                    </a:moveTo>
                    <a:cubicBezTo>
                      <a:pt x="2565" y="893"/>
                      <a:pt x="3123" y="1394"/>
                      <a:pt x="3011" y="1645"/>
                    </a:cubicBezTo>
                    <a:cubicBezTo>
                      <a:pt x="2872" y="1896"/>
                      <a:pt x="2147" y="1785"/>
                      <a:pt x="1339" y="1394"/>
                    </a:cubicBezTo>
                    <a:cubicBezTo>
                      <a:pt x="558" y="1004"/>
                      <a:pt x="1" y="502"/>
                      <a:pt x="112" y="252"/>
                    </a:cubicBezTo>
                    <a:cubicBezTo>
                      <a:pt x="252" y="1"/>
                      <a:pt x="976" y="112"/>
                      <a:pt x="1785" y="502"/>
                    </a:cubicBezTo>
                    <a:close/>
                  </a:path>
                </a:pathLst>
              </a:custGeom>
              <a:solidFill>
                <a:srgbClr val="FFFFFF">
                  <a:alpha val="71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58"/>
              <p:cNvSpPr/>
              <p:nvPr/>
            </p:nvSpPr>
            <p:spPr>
              <a:xfrm>
                <a:off x="4775526" y="2037250"/>
                <a:ext cx="1111982" cy="1350478"/>
              </a:xfrm>
              <a:custGeom>
                <a:avLst/>
                <a:gdLst/>
                <a:ahLst/>
                <a:cxnLst/>
                <a:rect l="l" t="t" r="r" b="b"/>
                <a:pathLst>
                  <a:path w="51208" h="62191" extrusionOk="0">
                    <a:moveTo>
                      <a:pt x="21604" y="11178"/>
                    </a:moveTo>
                    <a:lnTo>
                      <a:pt x="21604" y="11178"/>
                    </a:lnTo>
                    <a:lnTo>
                      <a:pt x="51208" y="52016"/>
                    </a:lnTo>
                    <a:cubicBezTo>
                      <a:pt x="51208" y="52016"/>
                      <a:pt x="42594" y="45521"/>
                      <a:pt x="38329" y="48699"/>
                    </a:cubicBezTo>
                    <a:cubicBezTo>
                      <a:pt x="34064" y="51848"/>
                      <a:pt x="37911" y="62190"/>
                      <a:pt x="37911" y="62190"/>
                    </a:cubicBezTo>
                    <a:lnTo>
                      <a:pt x="7443" y="21910"/>
                    </a:lnTo>
                    <a:lnTo>
                      <a:pt x="7443" y="21910"/>
                    </a:lnTo>
                    <a:cubicBezTo>
                      <a:pt x="5910" y="19067"/>
                      <a:pt x="1" y="7276"/>
                      <a:pt x="3457" y="1617"/>
                    </a:cubicBezTo>
                    <a:cubicBezTo>
                      <a:pt x="9618" y="0"/>
                      <a:pt x="19067" y="8697"/>
                      <a:pt x="21604" y="1117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18431"/>
                    </a:srgbClr>
                  </a:gs>
                  <a:gs pos="100000">
                    <a:srgbClr val="CC427C">
                      <a:alpha val="40784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84" name="Google Shape;3584;p58"/>
          <p:cNvGrpSpPr/>
          <p:nvPr/>
        </p:nvGrpSpPr>
        <p:grpSpPr>
          <a:xfrm>
            <a:off x="5388291" y="3747388"/>
            <a:ext cx="3080321" cy="860630"/>
            <a:chOff x="6709575" y="3608950"/>
            <a:chExt cx="2840052" cy="793500"/>
          </a:xfrm>
        </p:grpSpPr>
        <p:sp>
          <p:nvSpPr>
            <p:cNvPr id="3585" name="Google Shape;3585;p58"/>
            <p:cNvSpPr/>
            <p:nvPr/>
          </p:nvSpPr>
          <p:spPr>
            <a:xfrm>
              <a:off x="6709575" y="3608950"/>
              <a:ext cx="2840052" cy="793500"/>
            </a:xfrm>
            <a:custGeom>
              <a:avLst/>
              <a:gdLst/>
              <a:ahLst/>
              <a:cxnLst/>
              <a:rect l="l" t="t" r="r" b="b"/>
              <a:pathLst>
                <a:path w="55262" h="15440" extrusionOk="0">
                  <a:moveTo>
                    <a:pt x="39472" y="1"/>
                  </a:moveTo>
                  <a:cubicBezTo>
                    <a:pt x="38436" y="1"/>
                    <a:pt x="37395" y="155"/>
                    <a:pt x="36430" y="425"/>
                  </a:cubicBezTo>
                  <a:cubicBezTo>
                    <a:pt x="34810" y="879"/>
                    <a:pt x="32457" y="1750"/>
                    <a:pt x="31503" y="3250"/>
                  </a:cubicBezTo>
                  <a:cubicBezTo>
                    <a:pt x="31049" y="3963"/>
                    <a:pt x="30827" y="4862"/>
                    <a:pt x="31151" y="5658"/>
                  </a:cubicBezTo>
                  <a:cubicBezTo>
                    <a:pt x="31336" y="6094"/>
                    <a:pt x="31670" y="6464"/>
                    <a:pt x="31836" y="6909"/>
                  </a:cubicBezTo>
                  <a:cubicBezTo>
                    <a:pt x="31987" y="7306"/>
                    <a:pt x="31861" y="7363"/>
                    <a:pt x="31650" y="7363"/>
                  </a:cubicBezTo>
                  <a:cubicBezTo>
                    <a:pt x="31565" y="7363"/>
                    <a:pt x="31466" y="7353"/>
                    <a:pt x="31365" y="7353"/>
                  </a:cubicBezTo>
                  <a:cubicBezTo>
                    <a:pt x="31226" y="7353"/>
                    <a:pt x="31085" y="7371"/>
                    <a:pt x="30975" y="7455"/>
                  </a:cubicBezTo>
                  <a:cubicBezTo>
                    <a:pt x="30734" y="7641"/>
                    <a:pt x="30549" y="8511"/>
                    <a:pt x="30623" y="8808"/>
                  </a:cubicBezTo>
                  <a:cubicBezTo>
                    <a:pt x="29867" y="8133"/>
                    <a:pt x="29094" y="7537"/>
                    <a:pt x="28041" y="7537"/>
                  </a:cubicBezTo>
                  <a:cubicBezTo>
                    <a:pt x="28010" y="7537"/>
                    <a:pt x="27978" y="7538"/>
                    <a:pt x="27946" y="7539"/>
                  </a:cubicBezTo>
                  <a:cubicBezTo>
                    <a:pt x="26445" y="7594"/>
                    <a:pt x="25491" y="8817"/>
                    <a:pt x="24750" y="9984"/>
                  </a:cubicBezTo>
                  <a:cubicBezTo>
                    <a:pt x="24556" y="9919"/>
                    <a:pt x="24463" y="9641"/>
                    <a:pt x="24232" y="9521"/>
                  </a:cubicBezTo>
                  <a:cubicBezTo>
                    <a:pt x="24064" y="9441"/>
                    <a:pt x="23887" y="9423"/>
                    <a:pt x="23701" y="9423"/>
                  </a:cubicBezTo>
                  <a:cubicBezTo>
                    <a:pt x="23629" y="9423"/>
                    <a:pt x="23556" y="9426"/>
                    <a:pt x="23481" y="9428"/>
                  </a:cubicBezTo>
                  <a:cubicBezTo>
                    <a:pt x="22870" y="9456"/>
                    <a:pt x="22555" y="9910"/>
                    <a:pt x="22157" y="10308"/>
                  </a:cubicBezTo>
                  <a:lnTo>
                    <a:pt x="22157" y="10308"/>
                  </a:lnTo>
                  <a:cubicBezTo>
                    <a:pt x="22222" y="8984"/>
                    <a:pt x="21694" y="7613"/>
                    <a:pt x="20832" y="6603"/>
                  </a:cubicBezTo>
                  <a:cubicBezTo>
                    <a:pt x="19793" y="5384"/>
                    <a:pt x="18241" y="4779"/>
                    <a:pt x="16689" y="4779"/>
                  </a:cubicBezTo>
                  <a:cubicBezTo>
                    <a:pt x="15033" y="4779"/>
                    <a:pt x="13376" y="5467"/>
                    <a:pt x="12339" y="6835"/>
                  </a:cubicBezTo>
                  <a:cubicBezTo>
                    <a:pt x="11820" y="7520"/>
                    <a:pt x="11412" y="8289"/>
                    <a:pt x="11107" y="9104"/>
                  </a:cubicBezTo>
                  <a:cubicBezTo>
                    <a:pt x="10995" y="9428"/>
                    <a:pt x="11005" y="9817"/>
                    <a:pt x="10912" y="10123"/>
                  </a:cubicBezTo>
                  <a:cubicBezTo>
                    <a:pt x="10868" y="10270"/>
                    <a:pt x="10787" y="10318"/>
                    <a:pt x="10684" y="10318"/>
                  </a:cubicBezTo>
                  <a:cubicBezTo>
                    <a:pt x="10481" y="10318"/>
                    <a:pt x="10194" y="10129"/>
                    <a:pt x="9949" y="10123"/>
                  </a:cubicBezTo>
                  <a:cubicBezTo>
                    <a:pt x="9911" y="10121"/>
                    <a:pt x="9873" y="10120"/>
                    <a:pt x="9836" y="10120"/>
                  </a:cubicBezTo>
                  <a:cubicBezTo>
                    <a:pt x="9341" y="10120"/>
                    <a:pt x="8881" y="10294"/>
                    <a:pt x="8596" y="10716"/>
                  </a:cubicBezTo>
                  <a:cubicBezTo>
                    <a:pt x="8201" y="10534"/>
                    <a:pt x="7823" y="10392"/>
                    <a:pt x="7466" y="10392"/>
                  </a:cubicBezTo>
                  <a:cubicBezTo>
                    <a:pt x="7078" y="10392"/>
                    <a:pt x="6715" y="10559"/>
                    <a:pt x="6383" y="11021"/>
                  </a:cubicBezTo>
                  <a:cubicBezTo>
                    <a:pt x="6123" y="11383"/>
                    <a:pt x="5994" y="11818"/>
                    <a:pt x="6031" y="12263"/>
                  </a:cubicBezTo>
                  <a:cubicBezTo>
                    <a:pt x="6068" y="12763"/>
                    <a:pt x="6466" y="13235"/>
                    <a:pt x="6392" y="13745"/>
                  </a:cubicBezTo>
                  <a:cubicBezTo>
                    <a:pt x="6381" y="13745"/>
                    <a:pt x="6370" y="13746"/>
                    <a:pt x="6360" y="13746"/>
                  </a:cubicBezTo>
                  <a:cubicBezTo>
                    <a:pt x="6052" y="13746"/>
                    <a:pt x="5886" y="13381"/>
                    <a:pt x="5566" y="13381"/>
                  </a:cubicBezTo>
                  <a:cubicBezTo>
                    <a:pt x="5551" y="13381"/>
                    <a:pt x="5536" y="13382"/>
                    <a:pt x="5521" y="13383"/>
                  </a:cubicBezTo>
                  <a:cubicBezTo>
                    <a:pt x="5104" y="13430"/>
                    <a:pt x="4780" y="13976"/>
                    <a:pt x="4669" y="14319"/>
                  </a:cubicBezTo>
                  <a:cubicBezTo>
                    <a:pt x="4539" y="14263"/>
                    <a:pt x="4484" y="14152"/>
                    <a:pt x="4521" y="13976"/>
                  </a:cubicBezTo>
                  <a:cubicBezTo>
                    <a:pt x="4428" y="13633"/>
                    <a:pt x="4215" y="13328"/>
                    <a:pt x="3928" y="13133"/>
                  </a:cubicBezTo>
                  <a:cubicBezTo>
                    <a:pt x="3515" y="12769"/>
                    <a:pt x="2854" y="12376"/>
                    <a:pt x="2249" y="12376"/>
                  </a:cubicBezTo>
                  <a:cubicBezTo>
                    <a:pt x="2162" y="12376"/>
                    <a:pt x="2076" y="12384"/>
                    <a:pt x="1992" y="12401"/>
                  </a:cubicBezTo>
                  <a:cubicBezTo>
                    <a:pt x="1085" y="12596"/>
                    <a:pt x="658" y="13615"/>
                    <a:pt x="362" y="14384"/>
                  </a:cubicBezTo>
                  <a:cubicBezTo>
                    <a:pt x="1" y="15338"/>
                    <a:pt x="112" y="15440"/>
                    <a:pt x="112" y="15440"/>
                  </a:cubicBezTo>
                  <a:lnTo>
                    <a:pt x="54428" y="15440"/>
                  </a:lnTo>
                  <a:cubicBezTo>
                    <a:pt x="54594" y="15440"/>
                    <a:pt x="55095" y="15291"/>
                    <a:pt x="55178" y="15143"/>
                  </a:cubicBezTo>
                  <a:cubicBezTo>
                    <a:pt x="55261" y="14967"/>
                    <a:pt x="55057" y="14949"/>
                    <a:pt x="55030" y="14847"/>
                  </a:cubicBezTo>
                  <a:cubicBezTo>
                    <a:pt x="54965" y="14560"/>
                    <a:pt x="54937" y="14263"/>
                    <a:pt x="54881" y="13967"/>
                  </a:cubicBezTo>
                  <a:cubicBezTo>
                    <a:pt x="54715" y="13226"/>
                    <a:pt x="54279" y="12624"/>
                    <a:pt x="53770" y="12087"/>
                  </a:cubicBezTo>
                  <a:cubicBezTo>
                    <a:pt x="53058" y="11333"/>
                    <a:pt x="52139" y="11017"/>
                    <a:pt x="51193" y="11017"/>
                  </a:cubicBezTo>
                  <a:cubicBezTo>
                    <a:pt x="50220" y="11017"/>
                    <a:pt x="49220" y="11352"/>
                    <a:pt x="48388" y="11892"/>
                  </a:cubicBezTo>
                  <a:cubicBezTo>
                    <a:pt x="47798" y="12276"/>
                    <a:pt x="47085" y="12994"/>
                    <a:pt x="46754" y="13729"/>
                  </a:cubicBezTo>
                  <a:lnTo>
                    <a:pt x="46754" y="13729"/>
                  </a:lnTo>
                  <a:cubicBezTo>
                    <a:pt x="46668" y="13371"/>
                    <a:pt x="46456" y="12958"/>
                    <a:pt x="46369" y="12855"/>
                  </a:cubicBezTo>
                  <a:cubicBezTo>
                    <a:pt x="45823" y="12216"/>
                    <a:pt x="45202" y="12420"/>
                    <a:pt x="44498" y="12216"/>
                  </a:cubicBezTo>
                  <a:cubicBezTo>
                    <a:pt x="44563" y="11966"/>
                    <a:pt x="44841" y="11799"/>
                    <a:pt x="44869" y="11503"/>
                  </a:cubicBezTo>
                  <a:cubicBezTo>
                    <a:pt x="44915" y="11142"/>
                    <a:pt x="44683" y="10799"/>
                    <a:pt x="44452" y="10558"/>
                  </a:cubicBezTo>
                  <a:cubicBezTo>
                    <a:pt x="44218" y="10318"/>
                    <a:pt x="43947" y="10223"/>
                    <a:pt x="43666" y="10223"/>
                  </a:cubicBezTo>
                  <a:cubicBezTo>
                    <a:pt x="43210" y="10223"/>
                    <a:pt x="42727" y="10473"/>
                    <a:pt x="42336" y="10761"/>
                  </a:cubicBezTo>
                  <a:lnTo>
                    <a:pt x="42336" y="10761"/>
                  </a:lnTo>
                  <a:cubicBezTo>
                    <a:pt x="42434" y="10635"/>
                    <a:pt x="42375" y="10478"/>
                    <a:pt x="42433" y="10299"/>
                  </a:cubicBezTo>
                  <a:cubicBezTo>
                    <a:pt x="42544" y="10067"/>
                    <a:pt x="42683" y="9854"/>
                    <a:pt x="42840" y="9660"/>
                  </a:cubicBezTo>
                  <a:cubicBezTo>
                    <a:pt x="43118" y="9317"/>
                    <a:pt x="43414" y="8993"/>
                    <a:pt x="43729" y="8687"/>
                  </a:cubicBezTo>
                  <a:cubicBezTo>
                    <a:pt x="44628" y="7752"/>
                    <a:pt x="45035" y="6316"/>
                    <a:pt x="45054" y="5029"/>
                  </a:cubicBezTo>
                  <a:cubicBezTo>
                    <a:pt x="45072" y="4204"/>
                    <a:pt x="45082" y="3371"/>
                    <a:pt x="44758" y="2593"/>
                  </a:cubicBezTo>
                  <a:cubicBezTo>
                    <a:pt x="44294" y="1462"/>
                    <a:pt x="43387" y="796"/>
                    <a:pt x="42257" y="425"/>
                  </a:cubicBezTo>
                  <a:cubicBezTo>
                    <a:pt x="41377" y="132"/>
                    <a:pt x="40427" y="1"/>
                    <a:pt x="3947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58"/>
            <p:cNvSpPr/>
            <p:nvPr/>
          </p:nvSpPr>
          <p:spPr>
            <a:xfrm>
              <a:off x="6715280" y="4285738"/>
              <a:ext cx="2827667" cy="116712"/>
            </a:xfrm>
            <a:custGeom>
              <a:avLst/>
              <a:gdLst/>
              <a:ahLst/>
              <a:cxnLst/>
              <a:rect l="l" t="t" r="r" b="b"/>
              <a:pathLst>
                <a:path w="55021" h="2271" extrusionOk="0">
                  <a:moveTo>
                    <a:pt x="34501" y="1"/>
                  </a:moveTo>
                  <a:cubicBezTo>
                    <a:pt x="34477" y="1"/>
                    <a:pt x="34454" y="1"/>
                    <a:pt x="34430" y="1"/>
                  </a:cubicBezTo>
                  <a:cubicBezTo>
                    <a:pt x="33615" y="1"/>
                    <a:pt x="32809" y="1"/>
                    <a:pt x="31994" y="140"/>
                  </a:cubicBezTo>
                  <a:cubicBezTo>
                    <a:pt x="30873" y="353"/>
                    <a:pt x="29799" y="742"/>
                    <a:pt x="28743" y="1168"/>
                  </a:cubicBezTo>
                  <a:cubicBezTo>
                    <a:pt x="28502" y="1270"/>
                    <a:pt x="28076" y="1335"/>
                    <a:pt x="27918" y="1567"/>
                  </a:cubicBezTo>
                  <a:cubicBezTo>
                    <a:pt x="27863" y="1641"/>
                    <a:pt x="27835" y="1743"/>
                    <a:pt x="27742" y="1798"/>
                  </a:cubicBezTo>
                  <a:cubicBezTo>
                    <a:pt x="27646" y="1859"/>
                    <a:pt x="27526" y="1873"/>
                    <a:pt x="27403" y="1873"/>
                  </a:cubicBezTo>
                  <a:cubicBezTo>
                    <a:pt x="27300" y="1873"/>
                    <a:pt x="27196" y="1863"/>
                    <a:pt x="27103" y="1863"/>
                  </a:cubicBezTo>
                  <a:cubicBezTo>
                    <a:pt x="26893" y="1863"/>
                    <a:pt x="26679" y="1871"/>
                    <a:pt x="26467" y="1871"/>
                  </a:cubicBezTo>
                  <a:cubicBezTo>
                    <a:pt x="26360" y="1871"/>
                    <a:pt x="26254" y="1869"/>
                    <a:pt x="26149" y="1863"/>
                  </a:cubicBezTo>
                  <a:cubicBezTo>
                    <a:pt x="25881" y="1854"/>
                    <a:pt x="25612" y="1807"/>
                    <a:pt x="25343" y="1807"/>
                  </a:cubicBezTo>
                  <a:cubicBezTo>
                    <a:pt x="24788" y="1807"/>
                    <a:pt x="24260" y="1789"/>
                    <a:pt x="23722" y="1752"/>
                  </a:cubicBezTo>
                  <a:cubicBezTo>
                    <a:pt x="23269" y="1724"/>
                    <a:pt x="22713" y="1706"/>
                    <a:pt x="22287" y="1548"/>
                  </a:cubicBezTo>
                  <a:cubicBezTo>
                    <a:pt x="22203" y="1502"/>
                    <a:pt x="22120" y="1446"/>
                    <a:pt x="22046" y="1381"/>
                  </a:cubicBezTo>
                  <a:cubicBezTo>
                    <a:pt x="21962" y="1335"/>
                    <a:pt x="21879" y="1307"/>
                    <a:pt x="21787" y="1270"/>
                  </a:cubicBezTo>
                  <a:cubicBezTo>
                    <a:pt x="21546" y="1159"/>
                    <a:pt x="21240" y="1104"/>
                    <a:pt x="21073" y="890"/>
                  </a:cubicBezTo>
                  <a:cubicBezTo>
                    <a:pt x="20953" y="742"/>
                    <a:pt x="20916" y="631"/>
                    <a:pt x="20749" y="529"/>
                  </a:cubicBezTo>
                  <a:cubicBezTo>
                    <a:pt x="20295" y="261"/>
                    <a:pt x="19767" y="159"/>
                    <a:pt x="19249" y="94"/>
                  </a:cubicBezTo>
                  <a:cubicBezTo>
                    <a:pt x="19010" y="59"/>
                    <a:pt x="18771" y="47"/>
                    <a:pt x="18530" y="47"/>
                  </a:cubicBezTo>
                  <a:cubicBezTo>
                    <a:pt x="17938" y="47"/>
                    <a:pt x="17340" y="122"/>
                    <a:pt x="16748" y="122"/>
                  </a:cubicBezTo>
                  <a:cubicBezTo>
                    <a:pt x="16127" y="122"/>
                    <a:pt x="15516" y="177"/>
                    <a:pt x="14895" y="177"/>
                  </a:cubicBezTo>
                  <a:lnTo>
                    <a:pt x="13311" y="177"/>
                  </a:lnTo>
                  <a:cubicBezTo>
                    <a:pt x="13269" y="176"/>
                    <a:pt x="13227" y="176"/>
                    <a:pt x="13185" y="176"/>
                  </a:cubicBezTo>
                  <a:cubicBezTo>
                    <a:pt x="12895" y="176"/>
                    <a:pt x="12612" y="203"/>
                    <a:pt x="12329" y="251"/>
                  </a:cubicBezTo>
                  <a:cubicBezTo>
                    <a:pt x="12107" y="298"/>
                    <a:pt x="11894" y="381"/>
                    <a:pt x="11672" y="409"/>
                  </a:cubicBezTo>
                  <a:cubicBezTo>
                    <a:pt x="11292" y="464"/>
                    <a:pt x="10912" y="501"/>
                    <a:pt x="10523" y="566"/>
                  </a:cubicBezTo>
                  <a:cubicBezTo>
                    <a:pt x="10143" y="622"/>
                    <a:pt x="9754" y="752"/>
                    <a:pt x="9356" y="844"/>
                  </a:cubicBezTo>
                  <a:cubicBezTo>
                    <a:pt x="8967" y="937"/>
                    <a:pt x="8606" y="1029"/>
                    <a:pt x="8235" y="1113"/>
                  </a:cubicBezTo>
                  <a:cubicBezTo>
                    <a:pt x="7911" y="1187"/>
                    <a:pt x="7606" y="1298"/>
                    <a:pt x="7281" y="1335"/>
                  </a:cubicBezTo>
                  <a:cubicBezTo>
                    <a:pt x="6957" y="1381"/>
                    <a:pt x="6614" y="1428"/>
                    <a:pt x="6281" y="1493"/>
                  </a:cubicBezTo>
                  <a:cubicBezTo>
                    <a:pt x="5151" y="1687"/>
                    <a:pt x="4012" y="1622"/>
                    <a:pt x="2872" y="1706"/>
                  </a:cubicBezTo>
                  <a:cubicBezTo>
                    <a:pt x="2307" y="1761"/>
                    <a:pt x="1742" y="1863"/>
                    <a:pt x="1187" y="2021"/>
                  </a:cubicBezTo>
                  <a:cubicBezTo>
                    <a:pt x="779" y="2132"/>
                    <a:pt x="409" y="2196"/>
                    <a:pt x="1" y="2271"/>
                  </a:cubicBezTo>
                  <a:lnTo>
                    <a:pt x="55021" y="2234"/>
                  </a:lnTo>
                  <a:lnTo>
                    <a:pt x="55011" y="2178"/>
                  </a:lnTo>
                  <a:cubicBezTo>
                    <a:pt x="54959" y="2163"/>
                    <a:pt x="54899" y="2159"/>
                    <a:pt x="54835" y="2159"/>
                  </a:cubicBezTo>
                  <a:cubicBezTo>
                    <a:pt x="54739" y="2159"/>
                    <a:pt x="54637" y="2169"/>
                    <a:pt x="54548" y="2169"/>
                  </a:cubicBezTo>
                  <a:cubicBezTo>
                    <a:pt x="54512" y="2170"/>
                    <a:pt x="54475" y="2171"/>
                    <a:pt x="54438" y="2171"/>
                  </a:cubicBezTo>
                  <a:cubicBezTo>
                    <a:pt x="54259" y="2171"/>
                    <a:pt x="54076" y="2153"/>
                    <a:pt x="53900" y="2122"/>
                  </a:cubicBezTo>
                  <a:cubicBezTo>
                    <a:pt x="53752" y="2095"/>
                    <a:pt x="53596" y="2087"/>
                    <a:pt x="53439" y="2087"/>
                  </a:cubicBezTo>
                  <a:cubicBezTo>
                    <a:pt x="53163" y="2087"/>
                    <a:pt x="52881" y="2113"/>
                    <a:pt x="52622" y="2113"/>
                  </a:cubicBezTo>
                  <a:lnTo>
                    <a:pt x="50454" y="2113"/>
                  </a:lnTo>
                  <a:cubicBezTo>
                    <a:pt x="50093" y="2113"/>
                    <a:pt x="49750" y="2095"/>
                    <a:pt x="49389" y="2067"/>
                  </a:cubicBezTo>
                  <a:cubicBezTo>
                    <a:pt x="49009" y="2039"/>
                    <a:pt x="48620" y="2048"/>
                    <a:pt x="48240" y="1983"/>
                  </a:cubicBezTo>
                  <a:cubicBezTo>
                    <a:pt x="47675" y="1882"/>
                    <a:pt x="47110" y="1770"/>
                    <a:pt x="46536" y="1696"/>
                  </a:cubicBezTo>
                  <a:cubicBezTo>
                    <a:pt x="46230" y="1659"/>
                    <a:pt x="45915" y="1604"/>
                    <a:pt x="45610" y="1585"/>
                  </a:cubicBezTo>
                  <a:cubicBezTo>
                    <a:pt x="45304" y="1557"/>
                    <a:pt x="44998" y="1585"/>
                    <a:pt x="44693" y="1548"/>
                  </a:cubicBezTo>
                  <a:cubicBezTo>
                    <a:pt x="44433" y="1530"/>
                    <a:pt x="44174" y="1520"/>
                    <a:pt x="43915" y="1520"/>
                  </a:cubicBezTo>
                  <a:cubicBezTo>
                    <a:pt x="43646" y="1520"/>
                    <a:pt x="43378" y="1576"/>
                    <a:pt x="43109" y="1585"/>
                  </a:cubicBezTo>
                  <a:cubicBezTo>
                    <a:pt x="42945" y="1588"/>
                    <a:pt x="42778" y="1593"/>
                    <a:pt x="42611" y="1593"/>
                  </a:cubicBezTo>
                  <a:cubicBezTo>
                    <a:pt x="42298" y="1593"/>
                    <a:pt x="41984" y="1577"/>
                    <a:pt x="41682" y="1511"/>
                  </a:cubicBezTo>
                  <a:cubicBezTo>
                    <a:pt x="41340" y="1437"/>
                    <a:pt x="41062" y="1205"/>
                    <a:pt x="40738" y="1066"/>
                  </a:cubicBezTo>
                  <a:cubicBezTo>
                    <a:pt x="40163" y="816"/>
                    <a:pt x="39598" y="576"/>
                    <a:pt x="38978" y="464"/>
                  </a:cubicBezTo>
                  <a:cubicBezTo>
                    <a:pt x="38246" y="335"/>
                    <a:pt x="37514" y="270"/>
                    <a:pt x="36773" y="205"/>
                  </a:cubicBezTo>
                  <a:cubicBezTo>
                    <a:pt x="36010" y="142"/>
                    <a:pt x="35264" y="1"/>
                    <a:pt x="3450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58"/>
            <p:cNvSpPr/>
            <p:nvPr/>
          </p:nvSpPr>
          <p:spPr>
            <a:xfrm>
              <a:off x="8001531" y="4237223"/>
              <a:ext cx="433239" cy="74622"/>
            </a:xfrm>
            <a:custGeom>
              <a:avLst/>
              <a:gdLst/>
              <a:ahLst/>
              <a:cxnLst/>
              <a:rect l="l" t="t" r="r" b="b"/>
              <a:pathLst>
                <a:path w="8430" h="1452" extrusionOk="0">
                  <a:moveTo>
                    <a:pt x="5734" y="0"/>
                  </a:moveTo>
                  <a:cubicBezTo>
                    <a:pt x="5638" y="0"/>
                    <a:pt x="5543" y="10"/>
                    <a:pt x="5447" y="28"/>
                  </a:cubicBezTo>
                  <a:cubicBezTo>
                    <a:pt x="5317" y="38"/>
                    <a:pt x="5187" y="38"/>
                    <a:pt x="5058" y="38"/>
                  </a:cubicBezTo>
                  <a:cubicBezTo>
                    <a:pt x="4706" y="56"/>
                    <a:pt x="4354" y="112"/>
                    <a:pt x="4002" y="158"/>
                  </a:cubicBezTo>
                  <a:cubicBezTo>
                    <a:pt x="3131" y="251"/>
                    <a:pt x="2242" y="269"/>
                    <a:pt x="1381" y="436"/>
                  </a:cubicBezTo>
                  <a:cubicBezTo>
                    <a:pt x="1001" y="501"/>
                    <a:pt x="630" y="593"/>
                    <a:pt x="278" y="723"/>
                  </a:cubicBezTo>
                  <a:cubicBezTo>
                    <a:pt x="223" y="742"/>
                    <a:pt x="0" y="843"/>
                    <a:pt x="0" y="917"/>
                  </a:cubicBezTo>
                  <a:cubicBezTo>
                    <a:pt x="0" y="1001"/>
                    <a:pt x="269" y="1075"/>
                    <a:pt x="325" y="1093"/>
                  </a:cubicBezTo>
                  <a:cubicBezTo>
                    <a:pt x="389" y="1098"/>
                    <a:pt x="452" y="1100"/>
                    <a:pt x="514" y="1100"/>
                  </a:cubicBezTo>
                  <a:cubicBezTo>
                    <a:pt x="577" y="1100"/>
                    <a:pt x="640" y="1098"/>
                    <a:pt x="704" y="1093"/>
                  </a:cubicBezTo>
                  <a:cubicBezTo>
                    <a:pt x="862" y="1093"/>
                    <a:pt x="1010" y="1140"/>
                    <a:pt x="1167" y="1140"/>
                  </a:cubicBezTo>
                  <a:cubicBezTo>
                    <a:pt x="1668" y="1158"/>
                    <a:pt x="2159" y="1232"/>
                    <a:pt x="2640" y="1353"/>
                  </a:cubicBezTo>
                  <a:cubicBezTo>
                    <a:pt x="2798" y="1399"/>
                    <a:pt x="2955" y="1427"/>
                    <a:pt x="3122" y="1445"/>
                  </a:cubicBezTo>
                  <a:cubicBezTo>
                    <a:pt x="3171" y="1450"/>
                    <a:pt x="3219" y="1452"/>
                    <a:pt x="3266" y="1452"/>
                  </a:cubicBezTo>
                  <a:cubicBezTo>
                    <a:pt x="3533" y="1452"/>
                    <a:pt x="3781" y="1392"/>
                    <a:pt x="4048" y="1353"/>
                  </a:cubicBezTo>
                  <a:cubicBezTo>
                    <a:pt x="3844" y="1316"/>
                    <a:pt x="3918" y="1288"/>
                    <a:pt x="4011" y="1279"/>
                  </a:cubicBezTo>
                  <a:cubicBezTo>
                    <a:pt x="4122" y="1260"/>
                    <a:pt x="4243" y="1242"/>
                    <a:pt x="4354" y="1223"/>
                  </a:cubicBezTo>
                  <a:cubicBezTo>
                    <a:pt x="4632" y="1177"/>
                    <a:pt x="4910" y="1121"/>
                    <a:pt x="5187" y="1084"/>
                  </a:cubicBezTo>
                  <a:cubicBezTo>
                    <a:pt x="5928" y="992"/>
                    <a:pt x="6651" y="862"/>
                    <a:pt x="7383" y="760"/>
                  </a:cubicBezTo>
                  <a:cubicBezTo>
                    <a:pt x="7670" y="714"/>
                    <a:pt x="7948" y="649"/>
                    <a:pt x="8216" y="556"/>
                  </a:cubicBezTo>
                  <a:cubicBezTo>
                    <a:pt x="8263" y="538"/>
                    <a:pt x="8420" y="501"/>
                    <a:pt x="8429" y="454"/>
                  </a:cubicBezTo>
                  <a:cubicBezTo>
                    <a:pt x="8309" y="427"/>
                    <a:pt x="8198" y="362"/>
                    <a:pt x="8077" y="334"/>
                  </a:cubicBezTo>
                  <a:cubicBezTo>
                    <a:pt x="7874" y="297"/>
                    <a:pt x="7670" y="288"/>
                    <a:pt x="7475" y="251"/>
                  </a:cubicBezTo>
                  <a:cubicBezTo>
                    <a:pt x="7207" y="204"/>
                    <a:pt x="6947" y="121"/>
                    <a:pt x="6688" y="93"/>
                  </a:cubicBezTo>
                  <a:cubicBezTo>
                    <a:pt x="6419" y="56"/>
                    <a:pt x="6160" y="38"/>
                    <a:pt x="5891" y="10"/>
                  </a:cubicBezTo>
                  <a:cubicBezTo>
                    <a:pt x="5839" y="3"/>
                    <a:pt x="5786" y="0"/>
                    <a:pt x="57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58"/>
            <p:cNvSpPr/>
            <p:nvPr/>
          </p:nvSpPr>
          <p:spPr>
            <a:xfrm>
              <a:off x="8832188" y="4321455"/>
              <a:ext cx="94305" cy="19581"/>
            </a:xfrm>
            <a:custGeom>
              <a:avLst/>
              <a:gdLst/>
              <a:ahLst/>
              <a:cxnLst/>
              <a:rect l="l" t="t" r="r" b="b"/>
              <a:pathLst>
                <a:path w="1835" h="381" extrusionOk="0">
                  <a:moveTo>
                    <a:pt x="694" y="1"/>
                  </a:moveTo>
                  <a:cubicBezTo>
                    <a:pt x="465" y="1"/>
                    <a:pt x="240" y="29"/>
                    <a:pt x="1" y="29"/>
                  </a:cubicBezTo>
                  <a:cubicBezTo>
                    <a:pt x="556" y="223"/>
                    <a:pt x="760" y="307"/>
                    <a:pt x="918" y="344"/>
                  </a:cubicBezTo>
                  <a:cubicBezTo>
                    <a:pt x="1047" y="371"/>
                    <a:pt x="1177" y="381"/>
                    <a:pt x="1307" y="381"/>
                  </a:cubicBezTo>
                  <a:cubicBezTo>
                    <a:pt x="1418" y="381"/>
                    <a:pt x="1816" y="371"/>
                    <a:pt x="1835" y="214"/>
                  </a:cubicBezTo>
                  <a:cubicBezTo>
                    <a:pt x="1603" y="168"/>
                    <a:pt x="1362" y="103"/>
                    <a:pt x="1131" y="47"/>
                  </a:cubicBezTo>
                  <a:cubicBezTo>
                    <a:pt x="981" y="12"/>
                    <a:pt x="837" y="1"/>
                    <a:pt x="694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58"/>
            <p:cNvSpPr/>
            <p:nvPr/>
          </p:nvSpPr>
          <p:spPr>
            <a:xfrm>
              <a:off x="8281928" y="3977331"/>
              <a:ext cx="264774" cy="135676"/>
            </a:xfrm>
            <a:custGeom>
              <a:avLst/>
              <a:gdLst/>
              <a:ahLst/>
              <a:cxnLst/>
              <a:rect l="l" t="t" r="r" b="b"/>
              <a:pathLst>
                <a:path w="5152" h="2640" extrusionOk="0">
                  <a:moveTo>
                    <a:pt x="1621" y="0"/>
                  </a:moveTo>
                  <a:cubicBezTo>
                    <a:pt x="1362" y="19"/>
                    <a:pt x="1093" y="65"/>
                    <a:pt x="843" y="148"/>
                  </a:cubicBezTo>
                  <a:cubicBezTo>
                    <a:pt x="621" y="222"/>
                    <a:pt x="417" y="352"/>
                    <a:pt x="250" y="519"/>
                  </a:cubicBezTo>
                  <a:cubicBezTo>
                    <a:pt x="65" y="732"/>
                    <a:pt x="0" y="1019"/>
                    <a:pt x="74" y="1288"/>
                  </a:cubicBezTo>
                  <a:cubicBezTo>
                    <a:pt x="176" y="1528"/>
                    <a:pt x="371" y="1714"/>
                    <a:pt x="611" y="1816"/>
                  </a:cubicBezTo>
                  <a:cubicBezTo>
                    <a:pt x="963" y="2010"/>
                    <a:pt x="1343" y="2158"/>
                    <a:pt x="1732" y="2269"/>
                  </a:cubicBezTo>
                  <a:cubicBezTo>
                    <a:pt x="1927" y="2325"/>
                    <a:pt x="2130" y="2381"/>
                    <a:pt x="2325" y="2408"/>
                  </a:cubicBezTo>
                  <a:cubicBezTo>
                    <a:pt x="2612" y="2445"/>
                    <a:pt x="2909" y="2455"/>
                    <a:pt x="3186" y="2464"/>
                  </a:cubicBezTo>
                  <a:cubicBezTo>
                    <a:pt x="3214" y="2465"/>
                    <a:pt x="3242" y="2465"/>
                    <a:pt x="3269" y="2465"/>
                  </a:cubicBezTo>
                  <a:cubicBezTo>
                    <a:pt x="3507" y="2465"/>
                    <a:pt x="3755" y="2444"/>
                    <a:pt x="4000" y="2444"/>
                  </a:cubicBezTo>
                  <a:cubicBezTo>
                    <a:pt x="4142" y="2444"/>
                    <a:pt x="4282" y="2451"/>
                    <a:pt x="4418" y="2473"/>
                  </a:cubicBezTo>
                  <a:cubicBezTo>
                    <a:pt x="4622" y="2501"/>
                    <a:pt x="4807" y="2584"/>
                    <a:pt x="5002" y="2631"/>
                  </a:cubicBezTo>
                  <a:cubicBezTo>
                    <a:pt x="5027" y="2637"/>
                    <a:pt x="5048" y="2640"/>
                    <a:pt x="5065" y="2640"/>
                  </a:cubicBezTo>
                  <a:cubicBezTo>
                    <a:pt x="5151" y="2640"/>
                    <a:pt x="5132" y="2563"/>
                    <a:pt x="5132" y="2455"/>
                  </a:cubicBezTo>
                  <a:cubicBezTo>
                    <a:pt x="5132" y="1742"/>
                    <a:pt x="4613" y="1158"/>
                    <a:pt x="3992" y="843"/>
                  </a:cubicBezTo>
                  <a:cubicBezTo>
                    <a:pt x="3770" y="741"/>
                    <a:pt x="3529" y="593"/>
                    <a:pt x="3279" y="574"/>
                  </a:cubicBezTo>
                  <a:cubicBezTo>
                    <a:pt x="3001" y="547"/>
                    <a:pt x="2723" y="491"/>
                    <a:pt x="2455" y="398"/>
                  </a:cubicBezTo>
                  <a:cubicBezTo>
                    <a:pt x="2214" y="204"/>
                    <a:pt x="1954" y="0"/>
                    <a:pt x="1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58"/>
            <p:cNvSpPr/>
            <p:nvPr/>
          </p:nvSpPr>
          <p:spPr>
            <a:xfrm>
              <a:off x="8297140" y="3610697"/>
              <a:ext cx="730287" cy="491055"/>
            </a:xfrm>
            <a:custGeom>
              <a:avLst/>
              <a:gdLst/>
              <a:ahLst/>
              <a:cxnLst/>
              <a:rect l="l" t="t" r="r" b="b"/>
              <a:pathLst>
                <a:path w="14210" h="9555" extrusionOk="0">
                  <a:moveTo>
                    <a:pt x="8856" y="0"/>
                  </a:moveTo>
                  <a:cubicBezTo>
                    <a:pt x="8543" y="0"/>
                    <a:pt x="8230" y="17"/>
                    <a:pt x="7920" y="48"/>
                  </a:cubicBezTo>
                  <a:cubicBezTo>
                    <a:pt x="7448" y="95"/>
                    <a:pt x="6975" y="132"/>
                    <a:pt x="6503" y="197"/>
                  </a:cubicBezTo>
                  <a:cubicBezTo>
                    <a:pt x="6271" y="224"/>
                    <a:pt x="6040" y="243"/>
                    <a:pt x="5799" y="280"/>
                  </a:cubicBezTo>
                  <a:cubicBezTo>
                    <a:pt x="5391" y="345"/>
                    <a:pt x="4984" y="447"/>
                    <a:pt x="4585" y="586"/>
                  </a:cubicBezTo>
                  <a:cubicBezTo>
                    <a:pt x="4196" y="734"/>
                    <a:pt x="3826" y="901"/>
                    <a:pt x="3474" y="1114"/>
                  </a:cubicBezTo>
                  <a:cubicBezTo>
                    <a:pt x="3326" y="1206"/>
                    <a:pt x="3196" y="1327"/>
                    <a:pt x="3048" y="1428"/>
                  </a:cubicBezTo>
                  <a:cubicBezTo>
                    <a:pt x="2863" y="1558"/>
                    <a:pt x="2659" y="1679"/>
                    <a:pt x="2455" y="1799"/>
                  </a:cubicBezTo>
                  <a:cubicBezTo>
                    <a:pt x="2159" y="1966"/>
                    <a:pt x="1872" y="2160"/>
                    <a:pt x="1612" y="2383"/>
                  </a:cubicBezTo>
                  <a:cubicBezTo>
                    <a:pt x="1501" y="2494"/>
                    <a:pt x="1381" y="2596"/>
                    <a:pt x="1260" y="2688"/>
                  </a:cubicBezTo>
                  <a:cubicBezTo>
                    <a:pt x="982" y="2864"/>
                    <a:pt x="834" y="3142"/>
                    <a:pt x="751" y="3188"/>
                  </a:cubicBezTo>
                  <a:cubicBezTo>
                    <a:pt x="399" y="3485"/>
                    <a:pt x="158" y="3892"/>
                    <a:pt x="84" y="4346"/>
                  </a:cubicBezTo>
                  <a:cubicBezTo>
                    <a:pt x="0" y="4800"/>
                    <a:pt x="130" y="5263"/>
                    <a:pt x="427" y="5615"/>
                  </a:cubicBezTo>
                  <a:cubicBezTo>
                    <a:pt x="538" y="5736"/>
                    <a:pt x="667" y="5847"/>
                    <a:pt x="797" y="5939"/>
                  </a:cubicBezTo>
                  <a:cubicBezTo>
                    <a:pt x="955" y="6069"/>
                    <a:pt x="1047" y="6245"/>
                    <a:pt x="1195" y="6393"/>
                  </a:cubicBezTo>
                  <a:cubicBezTo>
                    <a:pt x="1334" y="6541"/>
                    <a:pt x="1482" y="6690"/>
                    <a:pt x="1640" y="6829"/>
                  </a:cubicBezTo>
                  <a:cubicBezTo>
                    <a:pt x="1918" y="7051"/>
                    <a:pt x="2233" y="7153"/>
                    <a:pt x="2557" y="7301"/>
                  </a:cubicBezTo>
                  <a:cubicBezTo>
                    <a:pt x="2835" y="7412"/>
                    <a:pt x="3131" y="7495"/>
                    <a:pt x="3428" y="7551"/>
                  </a:cubicBezTo>
                  <a:cubicBezTo>
                    <a:pt x="3770" y="7634"/>
                    <a:pt x="4113" y="7708"/>
                    <a:pt x="4446" y="7792"/>
                  </a:cubicBezTo>
                  <a:cubicBezTo>
                    <a:pt x="5317" y="8005"/>
                    <a:pt x="6160" y="8338"/>
                    <a:pt x="6938" y="8764"/>
                  </a:cubicBezTo>
                  <a:cubicBezTo>
                    <a:pt x="7346" y="9014"/>
                    <a:pt x="7762" y="9209"/>
                    <a:pt x="8207" y="9366"/>
                  </a:cubicBezTo>
                  <a:cubicBezTo>
                    <a:pt x="8550" y="9478"/>
                    <a:pt x="8911" y="9542"/>
                    <a:pt x="9282" y="9552"/>
                  </a:cubicBezTo>
                  <a:cubicBezTo>
                    <a:pt x="9326" y="9554"/>
                    <a:pt x="9370" y="9554"/>
                    <a:pt x="9414" y="9554"/>
                  </a:cubicBezTo>
                  <a:cubicBezTo>
                    <a:pt x="9814" y="9554"/>
                    <a:pt x="10212" y="9479"/>
                    <a:pt x="10588" y="9320"/>
                  </a:cubicBezTo>
                  <a:cubicBezTo>
                    <a:pt x="11051" y="9116"/>
                    <a:pt x="11477" y="8857"/>
                    <a:pt x="11875" y="8561"/>
                  </a:cubicBezTo>
                  <a:cubicBezTo>
                    <a:pt x="12199" y="8320"/>
                    <a:pt x="12570" y="8144"/>
                    <a:pt x="12866" y="7875"/>
                  </a:cubicBezTo>
                  <a:cubicBezTo>
                    <a:pt x="13005" y="7746"/>
                    <a:pt x="13042" y="7560"/>
                    <a:pt x="13098" y="7384"/>
                  </a:cubicBezTo>
                  <a:cubicBezTo>
                    <a:pt x="13144" y="7236"/>
                    <a:pt x="13163" y="7069"/>
                    <a:pt x="13209" y="6921"/>
                  </a:cubicBezTo>
                  <a:cubicBezTo>
                    <a:pt x="13311" y="6662"/>
                    <a:pt x="13422" y="6402"/>
                    <a:pt x="13561" y="6162"/>
                  </a:cubicBezTo>
                  <a:cubicBezTo>
                    <a:pt x="13653" y="5967"/>
                    <a:pt x="13746" y="5754"/>
                    <a:pt x="13839" y="5560"/>
                  </a:cubicBezTo>
                  <a:cubicBezTo>
                    <a:pt x="13876" y="5458"/>
                    <a:pt x="13894" y="5347"/>
                    <a:pt x="13941" y="5245"/>
                  </a:cubicBezTo>
                  <a:cubicBezTo>
                    <a:pt x="13996" y="5143"/>
                    <a:pt x="14033" y="5032"/>
                    <a:pt x="14061" y="4920"/>
                  </a:cubicBezTo>
                  <a:cubicBezTo>
                    <a:pt x="14117" y="4735"/>
                    <a:pt x="14154" y="4550"/>
                    <a:pt x="14181" y="4355"/>
                  </a:cubicBezTo>
                  <a:cubicBezTo>
                    <a:pt x="14209" y="4050"/>
                    <a:pt x="14061" y="3726"/>
                    <a:pt x="13968" y="3448"/>
                  </a:cubicBezTo>
                  <a:cubicBezTo>
                    <a:pt x="13885" y="3170"/>
                    <a:pt x="13774" y="2901"/>
                    <a:pt x="13626" y="2660"/>
                  </a:cubicBezTo>
                  <a:cubicBezTo>
                    <a:pt x="13459" y="2410"/>
                    <a:pt x="13274" y="2188"/>
                    <a:pt x="13098" y="1947"/>
                  </a:cubicBezTo>
                  <a:cubicBezTo>
                    <a:pt x="12894" y="1716"/>
                    <a:pt x="12681" y="1503"/>
                    <a:pt x="12449" y="1299"/>
                  </a:cubicBezTo>
                  <a:cubicBezTo>
                    <a:pt x="12273" y="1141"/>
                    <a:pt x="12097" y="965"/>
                    <a:pt x="11921" y="808"/>
                  </a:cubicBezTo>
                  <a:cubicBezTo>
                    <a:pt x="11736" y="650"/>
                    <a:pt x="11569" y="456"/>
                    <a:pt x="11338" y="363"/>
                  </a:cubicBezTo>
                  <a:cubicBezTo>
                    <a:pt x="11208" y="336"/>
                    <a:pt x="11078" y="298"/>
                    <a:pt x="10949" y="280"/>
                  </a:cubicBezTo>
                  <a:cubicBezTo>
                    <a:pt x="10810" y="252"/>
                    <a:pt x="10680" y="224"/>
                    <a:pt x="10541" y="197"/>
                  </a:cubicBezTo>
                  <a:cubicBezTo>
                    <a:pt x="10226" y="122"/>
                    <a:pt x="9893" y="58"/>
                    <a:pt x="9569" y="30"/>
                  </a:cubicBezTo>
                  <a:cubicBezTo>
                    <a:pt x="9332" y="10"/>
                    <a:pt x="9095" y="0"/>
                    <a:pt x="88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58"/>
            <p:cNvSpPr/>
            <p:nvPr/>
          </p:nvSpPr>
          <p:spPr>
            <a:xfrm>
              <a:off x="8762191" y="4103962"/>
              <a:ext cx="120978" cy="40857"/>
            </a:xfrm>
            <a:custGeom>
              <a:avLst/>
              <a:gdLst/>
              <a:ahLst/>
              <a:cxnLst/>
              <a:rect l="l" t="t" r="r" b="b"/>
              <a:pathLst>
                <a:path w="2354" h="795" extrusionOk="0">
                  <a:moveTo>
                    <a:pt x="983" y="0"/>
                  </a:moveTo>
                  <a:cubicBezTo>
                    <a:pt x="807" y="0"/>
                    <a:pt x="622" y="9"/>
                    <a:pt x="446" y="37"/>
                  </a:cubicBezTo>
                  <a:cubicBezTo>
                    <a:pt x="233" y="74"/>
                    <a:pt x="158" y="176"/>
                    <a:pt x="1" y="352"/>
                  </a:cubicBezTo>
                  <a:cubicBezTo>
                    <a:pt x="20" y="537"/>
                    <a:pt x="547" y="750"/>
                    <a:pt x="1020" y="787"/>
                  </a:cubicBezTo>
                  <a:cubicBezTo>
                    <a:pt x="1079" y="792"/>
                    <a:pt x="1140" y="795"/>
                    <a:pt x="1200" y="795"/>
                  </a:cubicBezTo>
                  <a:cubicBezTo>
                    <a:pt x="1366" y="795"/>
                    <a:pt x="1533" y="777"/>
                    <a:pt x="1696" y="750"/>
                  </a:cubicBezTo>
                  <a:cubicBezTo>
                    <a:pt x="1863" y="722"/>
                    <a:pt x="2029" y="676"/>
                    <a:pt x="2196" y="611"/>
                  </a:cubicBezTo>
                  <a:cubicBezTo>
                    <a:pt x="2280" y="565"/>
                    <a:pt x="2354" y="500"/>
                    <a:pt x="2326" y="389"/>
                  </a:cubicBezTo>
                  <a:cubicBezTo>
                    <a:pt x="2307" y="324"/>
                    <a:pt x="2280" y="269"/>
                    <a:pt x="2224" y="232"/>
                  </a:cubicBezTo>
                  <a:cubicBezTo>
                    <a:pt x="2200" y="216"/>
                    <a:pt x="2165" y="212"/>
                    <a:pt x="2128" y="212"/>
                  </a:cubicBezTo>
                  <a:cubicBezTo>
                    <a:pt x="2093" y="212"/>
                    <a:pt x="2055" y="215"/>
                    <a:pt x="2021" y="215"/>
                  </a:cubicBezTo>
                  <a:cubicBezTo>
                    <a:pt x="2008" y="215"/>
                    <a:pt x="1995" y="215"/>
                    <a:pt x="1983" y="213"/>
                  </a:cubicBezTo>
                  <a:cubicBezTo>
                    <a:pt x="1863" y="176"/>
                    <a:pt x="1724" y="148"/>
                    <a:pt x="1594" y="102"/>
                  </a:cubicBezTo>
                  <a:cubicBezTo>
                    <a:pt x="1400" y="28"/>
                    <a:pt x="1196" y="0"/>
                    <a:pt x="9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58"/>
            <p:cNvSpPr/>
            <p:nvPr/>
          </p:nvSpPr>
          <p:spPr>
            <a:xfrm>
              <a:off x="8739167" y="4131200"/>
              <a:ext cx="271609" cy="126169"/>
            </a:xfrm>
            <a:custGeom>
              <a:avLst/>
              <a:gdLst/>
              <a:ahLst/>
              <a:cxnLst/>
              <a:rect l="l" t="t" r="r" b="b"/>
              <a:pathLst>
                <a:path w="5285" h="2455" extrusionOk="0">
                  <a:moveTo>
                    <a:pt x="4257" y="0"/>
                  </a:moveTo>
                  <a:cubicBezTo>
                    <a:pt x="4162" y="0"/>
                    <a:pt x="4067" y="19"/>
                    <a:pt x="3978" y="54"/>
                  </a:cubicBezTo>
                  <a:cubicBezTo>
                    <a:pt x="3580" y="128"/>
                    <a:pt x="3181" y="267"/>
                    <a:pt x="2820" y="461"/>
                  </a:cubicBezTo>
                  <a:cubicBezTo>
                    <a:pt x="2163" y="785"/>
                    <a:pt x="1468" y="1026"/>
                    <a:pt x="755" y="1184"/>
                  </a:cubicBezTo>
                  <a:cubicBezTo>
                    <a:pt x="711" y="1147"/>
                    <a:pt x="654" y="1131"/>
                    <a:pt x="593" y="1131"/>
                  </a:cubicBezTo>
                  <a:cubicBezTo>
                    <a:pt x="340" y="1131"/>
                    <a:pt x="0" y="1405"/>
                    <a:pt x="97" y="1702"/>
                  </a:cubicBezTo>
                  <a:cubicBezTo>
                    <a:pt x="162" y="1906"/>
                    <a:pt x="430" y="2054"/>
                    <a:pt x="597" y="2147"/>
                  </a:cubicBezTo>
                  <a:cubicBezTo>
                    <a:pt x="920" y="2317"/>
                    <a:pt x="1289" y="2409"/>
                    <a:pt x="1655" y="2409"/>
                  </a:cubicBezTo>
                  <a:cubicBezTo>
                    <a:pt x="1688" y="2409"/>
                    <a:pt x="1722" y="2408"/>
                    <a:pt x="1755" y="2406"/>
                  </a:cubicBezTo>
                  <a:cubicBezTo>
                    <a:pt x="2533" y="2406"/>
                    <a:pt x="3302" y="2443"/>
                    <a:pt x="4080" y="2453"/>
                  </a:cubicBezTo>
                  <a:cubicBezTo>
                    <a:pt x="4105" y="2454"/>
                    <a:pt x="4129" y="2455"/>
                    <a:pt x="4153" y="2455"/>
                  </a:cubicBezTo>
                  <a:cubicBezTo>
                    <a:pt x="4265" y="2455"/>
                    <a:pt x="4373" y="2438"/>
                    <a:pt x="4487" y="2415"/>
                  </a:cubicBezTo>
                  <a:cubicBezTo>
                    <a:pt x="4571" y="2388"/>
                    <a:pt x="4645" y="2341"/>
                    <a:pt x="4728" y="2323"/>
                  </a:cubicBezTo>
                  <a:cubicBezTo>
                    <a:pt x="4839" y="2304"/>
                    <a:pt x="4951" y="2258"/>
                    <a:pt x="5052" y="2193"/>
                  </a:cubicBezTo>
                  <a:cubicBezTo>
                    <a:pt x="5145" y="2128"/>
                    <a:pt x="5210" y="2017"/>
                    <a:pt x="5228" y="1906"/>
                  </a:cubicBezTo>
                  <a:cubicBezTo>
                    <a:pt x="5256" y="1786"/>
                    <a:pt x="5266" y="1656"/>
                    <a:pt x="5275" y="1536"/>
                  </a:cubicBezTo>
                  <a:cubicBezTo>
                    <a:pt x="5266" y="1258"/>
                    <a:pt x="5284" y="1008"/>
                    <a:pt x="5210" y="739"/>
                  </a:cubicBezTo>
                  <a:cubicBezTo>
                    <a:pt x="5136" y="498"/>
                    <a:pt x="4988" y="257"/>
                    <a:pt x="4756" y="165"/>
                  </a:cubicBezTo>
                  <a:cubicBezTo>
                    <a:pt x="4626" y="100"/>
                    <a:pt x="4497" y="54"/>
                    <a:pt x="4358" y="7"/>
                  </a:cubicBezTo>
                  <a:cubicBezTo>
                    <a:pt x="4324" y="2"/>
                    <a:pt x="4291" y="0"/>
                    <a:pt x="4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58"/>
            <p:cNvSpPr/>
            <p:nvPr/>
          </p:nvSpPr>
          <p:spPr>
            <a:xfrm>
              <a:off x="8935486" y="4258551"/>
              <a:ext cx="179051" cy="73132"/>
            </a:xfrm>
            <a:custGeom>
              <a:avLst/>
              <a:gdLst/>
              <a:ahLst/>
              <a:cxnLst/>
              <a:rect l="l" t="t" r="r" b="b"/>
              <a:pathLst>
                <a:path w="3484" h="1423" extrusionOk="0">
                  <a:moveTo>
                    <a:pt x="2376" y="0"/>
                  </a:moveTo>
                  <a:cubicBezTo>
                    <a:pt x="2300" y="0"/>
                    <a:pt x="2224" y="7"/>
                    <a:pt x="2149" y="21"/>
                  </a:cubicBezTo>
                  <a:cubicBezTo>
                    <a:pt x="2001" y="49"/>
                    <a:pt x="1862" y="49"/>
                    <a:pt x="1714" y="76"/>
                  </a:cubicBezTo>
                  <a:cubicBezTo>
                    <a:pt x="1427" y="123"/>
                    <a:pt x="1149" y="197"/>
                    <a:pt x="871" y="243"/>
                  </a:cubicBezTo>
                  <a:cubicBezTo>
                    <a:pt x="556" y="308"/>
                    <a:pt x="269" y="419"/>
                    <a:pt x="1" y="586"/>
                  </a:cubicBezTo>
                  <a:cubicBezTo>
                    <a:pt x="167" y="929"/>
                    <a:pt x="269" y="1021"/>
                    <a:pt x="491" y="1068"/>
                  </a:cubicBezTo>
                  <a:cubicBezTo>
                    <a:pt x="584" y="1105"/>
                    <a:pt x="686" y="1132"/>
                    <a:pt x="788" y="1151"/>
                  </a:cubicBezTo>
                  <a:cubicBezTo>
                    <a:pt x="831" y="1157"/>
                    <a:pt x="874" y="1159"/>
                    <a:pt x="918" y="1159"/>
                  </a:cubicBezTo>
                  <a:cubicBezTo>
                    <a:pt x="1004" y="1159"/>
                    <a:pt x="1090" y="1151"/>
                    <a:pt x="1177" y="1151"/>
                  </a:cubicBezTo>
                  <a:cubicBezTo>
                    <a:pt x="1714" y="1169"/>
                    <a:pt x="2251" y="1225"/>
                    <a:pt x="2779" y="1318"/>
                  </a:cubicBezTo>
                  <a:cubicBezTo>
                    <a:pt x="2946" y="1364"/>
                    <a:pt x="3122" y="1401"/>
                    <a:pt x="3289" y="1419"/>
                  </a:cubicBezTo>
                  <a:cubicBezTo>
                    <a:pt x="3324" y="1419"/>
                    <a:pt x="3353" y="1422"/>
                    <a:pt x="3378" y="1422"/>
                  </a:cubicBezTo>
                  <a:cubicBezTo>
                    <a:pt x="3430" y="1422"/>
                    <a:pt x="3458" y="1409"/>
                    <a:pt x="3465" y="1327"/>
                  </a:cubicBezTo>
                  <a:cubicBezTo>
                    <a:pt x="3483" y="1151"/>
                    <a:pt x="3372" y="975"/>
                    <a:pt x="3335" y="799"/>
                  </a:cubicBezTo>
                  <a:cubicBezTo>
                    <a:pt x="3307" y="614"/>
                    <a:pt x="3224" y="438"/>
                    <a:pt x="3104" y="289"/>
                  </a:cubicBezTo>
                  <a:cubicBezTo>
                    <a:pt x="2965" y="160"/>
                    <a:pt x="2789" y="58"/>
                    <a:pt x="2603" y="21"/>
                  </a:cubicBezTo>
                  <a:cubicBezTo>
                    <a:pt x="2529" y="7"/>
                    <a:pt x="2453" y="0"/>
                    <a:pt x="23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58"/>
            <p:cNvSpPr/>
            <p:nvPr/>
          </p:nvSpPr>
          <p:spPr>
            <a:xfrm>
              <a:off x="7951063" y="3997940"/>
              <a:ext cx="479903" cy="291344"/>
            </a:xfrm>
            <a:custGeom>
              <a:avLst/>
              <a:gdLst/>
              <a:ahLst/>
              <a:cxnLst/>
              <a:rect l="l" t="t" r="r" b="b"/>
              <a:pathLst>
                <a:path w="9338" h="5669" extrusionOk="0">
                  <a:moveTo>
                    <a:pt x="3576" y="0"/>
                  </a:moveTo>
                  <a:cubicBezTo>
                    <a:pt x="3499" y="0"/>
                    <a:pt x="3421" y="5"/>
                    <a:pt x="3344" y="16"/>
                  </a:cubicBezTo>
                  <a:cubicBezTo>
                    <a:pt x="3205" y="44"/>
                    <a:pt x="3066" y="90"/>
                    <a:pt x="2928" y="136"/>
                  </a:cubicBezTo>
                  <a:cubicBezTo>
                    <a:pt x="2779" y="183"/>
                    <a:pt x="2631" y="220"/>
                    <a:pt x="2483" y="275"/>
                  </a:cubicBezTo>
                  <a:cubicBezTo>
                    <a:pt x="2279" y="368"/>
                    <a:pt x="2085" y="488"/>
                    <a:pt x="1909" y="627"/>
                  </a:cubicBezTo>
                  <a:cubicBezTo>
                    <a:pt x="1714" y="757"/>
                    <a:pt x="1538" y="914"/>
                    <a:pt x="1381" y="1090"/>
                  </a:cubicBezTo>
                  <a:cubicBezTo>
                    <a:pt x="1288" y="1192"/>
                    <a:pt x="1214" y="1303"/>
                    <a:pt x="1149" y="1424"/>
                  </a:cubicBezTo>
                  <a:cubicBezTo>
                    <a:pt x="1066" y="1517"/>
                    <a:pt x="1001" y="1618"/>
                    <a:pt x="936" y="1730"/>
                  </a:cubicBezTo>
                  <a:cubicBezTo>
                    <a:pt x="881" y="1822"/>
                    <a:pt x="834" y="1915"/>
                    <a:pt x="769" y="2007"/>
                  </a:cubicBezTo>
                  <a:cubicBezTo>
                    <a:pt x="714" y="2128"/>
                    <a:pt x="658" y="2248"/>
                    <a:pt x="621" y="2369"/>
                  </a:cubicBezTo>
                  <a:cubicBezTo>
                    <a:pt x="510" y="2619"/>
                    <a:pt x="417" y="2878"/>
                    <a:pt x="316" y="3119"/>
                  </a:cubicBezTo>
                  <a:cubicBezTo>
                    <a:pt x="140" y="3462"/>
                    <a:pt x="38" y="3832"/>
                    <a:pt x="10" y="4203"/>
                  </a:cubicBezTo>
                  <a:cubicBezTo>
                    <a:pt x="1" y="4443"/>
                    <a:pt x="10" y="4684"/>
                    <a:pt x="47" y="4916"/>
                  </a:cubicBezTo>
                  <a:cubicBezTo>
                    <a:pt x="84" y="5073"/>
                    <a:pt x="38" y="5277"/>
                    <a:pt x="158" y="5398"/>
                  </a:cubicBezTo>
                  <a:cubicBezTo>
                    <a:pt x="204" y="5453"/>
                    <a:pt x="260" y="5499"/>
                    <a:pt x="325" y="5536"/>
                  </a:cubicBezTo>
                  <a:cubicBezTo>
                    <a:pt x="390" y="5546"/>
                    <a:pt x="454" y="5573"/>
                    <a:pt x="510" y="5611"/>
                  </a:cubicBezTo>
                  <a:cubicBezTo>
                    <a:pt x="566" y="5652"/>
                    <a:pt x="618" y="5669"/>
                    <a:pt x="669" y="5669"/>
                  </a:cubicBezTo>
                  <a:cubicBezTo>
                    <a:pt x="744" y="5669"/>
                    <a:pt x="816" y="5632"/>
                    <a:pt x="899" y="5583"/>
                  </a:cubicBezTo>
                  <a:cubicBezTo>
                    <a:pt x="1001" y="5536"/>
                    <a:pt x="1103" y="5499"/>
                    <a:pt x="1205" y="5472"/>
                  </a:cubicBezTo>
                  <a:cubicBezTo>
                    <a:pt x="1344" y="5435"/>
                    <a:pt x="1455" y="5370"/>
                    <a:pt x="1594" y="5333"/>
                  </a:cubicBezTo>
                  <a:cubicBezTo>
                    <a:pt x="1872" y="5240"/>
                    <a:pt x="2159" y="5166"/>
                    <a:pt x="2446" y="5110"/>
                  </a:cubicBezTo>
                  <a:cubicBezTo>
                    <a:pt x="2724" y="5064"/>
                    <a:pt x="2992" y="5027"/>
                    <a:pt x="3270" y="5008"/>
                  </a:cubicBezTo>
                  <a:cubicBezTo>
                    <a:pt x="3696" y="4981"/>
                    <a:pt x="4113" y="4897"/>
                    <a:pt x="4530" y="4832"/>
                  </a:cubicBezTo>
                  <a:cubicBezTo>
                    <a:pt x="5262" y="4712"/>
                    <a:pt x="5993" y="4638"/>
                    <a:pt x="6734" y="4610"/>
                  </a:cubicBezTo>
                  <a:cubicBezTo>
                    <a:pt x="7012" y="4619"/>
                    <a:pt x="7299" y="4647"/>
                    <a:pt x="7577" y="4694"/>
                  </a:cubicBezTo>
                  <a:cubicBezTo>
                    <a:pt x="7874" y="4721"/>
                    <a:pt x="8170" y="4786"/>
                    <a:pt x="8448" y="4879"/>
                  </a:cubicBezTo>
                  <a:cubicBezTo>
                    <a:pt x="8643" y="4953"/>
                    <a:pt x="8856" y="4971"/>
                    <a:pt x="9050" y="5046"/>
                  </a:cubicBezTo>
                  <a:cubicBezTo>
                    <a:pt x="9152" y="5064"/>
                    <a:pt x="9282" y="5157"/>
                    <a:pt x="9337" y="5175"/>
                  </a:cubicBezTo>
                  <a:cubicBezTo>
                    <a:pt x="9282" y="4962"/>
                    <a:pt x="9235" y="4619"/>
                    <a:pt x="9106" y="4434"/>
                  </a:cubicBezTo>
                  <a:cubicBezTo>
                    <a:pt x="9022" y="4314"/>
                    <a:pt x="8939" y="4203"/>
                    <a:pt x="8846" y="4082"/>
                  </a:cubicBezTo>
                  <a:cubicBezTo>
                    <a:pt x="8670" y="3869"/>
                    <a:pt x="8485" y="3656"/>
                    <a:pt x="8291" y="3471"/>
                  </a:cubicBezTo>
                  <a:cubicBezTo>
                    <a:pt x="8142" y="3332"/>
                    <a:pt x="8022" y="3175"/>
                    <a:pt x="7883" y="3036"/>
                  </a:cubicBezTo>
                  <a:cubicBezTo>
                    <a:pt x="7707" y="2850"/>
                    <a:pt x="7605" y="2619"/>
                    <a:pt x="7420" y="2452"/>
                  </a:cubicBezTo>
                  <a:cubicBezTo>
                    <a:pt x="7225" y="2258"/>
                    <a:pt x="7040" y="2054"/>
                    <a:pt x="6864" y="1841"/>
                  </a:cubicBezTo>
                  <a:cubicBezTo>
                    <a:pt x="6688" y="1618"/>
                    <a:pt x="6577" y="1359"/>
                    <a:pt x="6401" y="1146"/>
                  </a:cubicBezTo>
                  <a:cubicBezTo>
                    <a:pt x="6077" y="748"/>
                    <a:pt x="5503" y="544"/>
                    <a:pt x="5049" y="368"/>
                  </a:cubicBezTo>
                  <a:cubicBezTo>
                    <a:pt x="4752" y="266"/>
                    <a:pt x="4456" y="173"/>
                    <a:pt x="4159" y="99"/>
                  </a:cubicBezTo>
                  <a:cubicBezTo>
                    <a:pt x="3968" y="33"/>
                    <a:pt x="3771" y="0"/>
                    <a:pt x="35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58"/>
            <p:cNvSpPr/>
            <p:nvPr/>
          </p:nvSpPr>
          <p:spPr>
            <a:xfrm>
              <a:off x="8480406" y="4185163"/>
              <a:ext cx="297100" cy="130897"/>
            </a:xfrm>
            <a:custGeom>
              <a:avLst/>
              <a:gdLst/>
              <a:ahLst/>
              <a:cxnLst/>
              <a:rect l="l" t="t" r="r" b="b"/>
              <a:pathLst>
                <a:path w="5781" h="2547" extrusionOk="0">
                  <a:moveTo>
                    <a:pt x="1986" y="0"/>
                  </a:moveTo>
                  <a:cubicBezTo>
                    <a:pt x="1519" y="0"/>
                    <a:pt x="1003" y="236"/>
                    <a:pt x="640" y="504"/>
                  </a:cubicBezTo>
                  <a:cubicBezTo>
                    <a:pt x="473" y="615"/>
                    <a:pt x="334" y="754"/>
                    <a:pt x="204" y="921"/>
                  </a:cubicBezTo>
                  <a:cubicBezTo>
                    <a:pt x="65" y="1097"/>
                    <a:pt x="56" y="1264"/>
                    <a:pt x="1" y="1495"/>
                  </a:cubicBezTo>
                  <a:cubicBezTo>
                    <a:pt x="297" y="1606"/>
                    <a:pt x="603" y="1699"/>
                    <a:pt x="927" y="1745"/>
                  </a:cubicBezTo>
                  <a:cubicBezTo>
                    <a:pt x="1214" y="1801"/>
                    <a:pt x="1510" y="1792"/>
                    <a:pt x="1797" y="1829"/>
                  </a:cubicBezTo>
                  <a:cubicBezTo>
                    <a:pt x="2177" y="1875"/>
                    <a:pt x="2557" y="1893"/>
                    <a:pt x="2937" y="1958"/>
                  </a:cubicBezTo>
                  <a:cubicBezTo>
                    <a:pt x="3354" y="2023"/>
                    <a:pt x="3780" y="2032"/>
                    <a:pt x="4187" y="2125"/>
                  </a:cubicBezTo>
                  <a:cubicBezTo>
                    <a:pt x="4493" y="2190"/>
                    <a:pt x="4799" y="2273"/>
                    <a:pt x="5095" y="2366"/>
                  </a:cubicBezTo>
                  <a:cubicBezTo>
                    <a:pt x="5234" y="2421"/>
                    <a:pt x="5382" y="2468"/>
                    <a:pt x="5530" y="2496"/>
                  </a:cubicBezTo>
                  <a:cubicBezTo>
                    <a:pt x="5592" y="2516"/>
                    <a:pt x="5648" y="2546"/>
                    <a:pt x="5710" y="2546"/>
                  </a:cubicBezTo>
                  <a:cubicBezTo>
                    <a:pt x="5733" y="2546"/>
                    <a:pt x="5756" y="2542"/>
                    <a:pt x="5780" y="2533"/>
                  </a:cubicBezTo>
                  <a:cubicBezTo>
                    <a:pt x="5679" y="2301"/>
                    <a:pt x="5577" y="2042"/>
                    <a:pt x="5484" y="1792"/>
                  </a:cubicBezTo>
                  <a:cubicBezTo>
                    <a:pt x="5299" y="1301"/>
                    <a:pt x="4826" y="1041"/>
                    <a:pt x="4363" y="847"/>
                  </a:cubicBezTo>
                  <a:cubicBezTo>
                    <a:pt x="3974" y="689"/>
                    <a:pt x="3594" y="513"/>
                    <a:pt x="3205" y="365"/>
                  </a:cubicBezTo>
                  <a:cubicBezTo>
                    <a:pt x="3039" y="300"/>
                    <a:pt x="2872" y="226"/>
                    <a:pt x="2705" y="171"/>
                  </a:cubicBezTo>
                  <a:cubicBezTo>
                    <a:pt x="2501" y="97"/>
                    <a:pt x="2298" y="41"/>
                    <a:pt x="2085" y="4"/>
                  </a:cubicBezTo>
                  <a:cubicBezTo>
                    <a:pt x="2052" y="1"/>
                    <a:pt x="2019" y="0"/>
                    <a:pt x="19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58"/>
            <p:cNvSpPr/>
            <p:nvPr/>
          </p:nvSpPr>
          <p:spPr>
            <a:xfrm>
              <a:off x="7279877" y="3832867"/>
              <a:ext cx="682184" cy="336878"/>
            </a:xfrm>
            <a:custGeom>
              <a:avLst/>
              <a:gdLst/>
              <a:ahLst/>
              <a:cxnLst/>
              <a:rect l="l" t="t" r="r" b="b"/>
              <a:pathLst>
                <a:path w="13274" h="6555" extrusionOk="0">
                  <a:moveTo>
                    <a:pt x="5338" y="1"/>
                  </a:moveTo>
                  <a:cubicBezTo>
                    <a:pt x="5103" y="1"/>
                    <a:pt x="4867" y="19"/>
                    <a:pt x="4641" y="51"/>
                  </a:cubicBezTo>
                  <a:cubicBezTo>
                    <a:pt x="4030" y="181"/>
                    <a:pt x="3344" y="440"/>
                    <a:pt x="2872" y="848"/>
                  </a:cubicBezTo>
                  <a:cubicBezTo>
                    <a:pt x="2548" y="1125"/>
                    <a:pt x="2214" y="1394"/>
                    <a:pt x="1899" y="1681"/>
                  </a:cubicBezTo>
                  <a:cubicBezTo>
                    <a:pt x="1705" y="1848"/>
                    <a:pt x="1529" y="2042"/>
                    <a:pt x="1380" y="2246"/>
                  </a:cubicBezTo>
                  <a:cubicBezTo>
                    <a:pt x="1232" y="2478"/>
                    <a:pt x="1103" y="2709"/>
                    <a:pt x="982" y="2959"/>
                  </a:cubicBezTo>
                  <a:cubicBezTo>
                    <a:pt x="760" y="3330"/>
                    <a:pt x="565" y="3728"/>
                    <a:pt x="417" y="4136"/>
                  </a:cubicBezTo>
                  <a:cubicBezTo>
                    <a:pt x="297" y="4497"/>
                    <a:pt x="167" y="4858"/>
                    <a:pt x="74" y="5219"/>
                  </a:cubicBezTo>
                  <a:cubicBezTo>
                    <a:pt x="37" y="5386"/>
                    <a:pt x="19" y="5553"/>
                    <a:pt x="19" y="5720"/>
                  </a:cubicBezTo>
                  <a:cubicBezTo>
                    <a:pt x="0" y="5812"/>
                    <a:pt x="19" y="5914"/>
                    <a:pt x="65" y="6007"/>
                  </a:cubicBezTo>
                  <a:cubicBezTo>
                    <a:pt x="167" y="6146"/>
                    <a:pt x="362" y="6099"/>
                    <a:pt x="528" y="6136"/>
                  </a:cubicBezTo>
                  <a:cubicBezTo>
                    <a:pt x="741" y="6192"/>
                    <a:pt x="954" y="6229"/>
                    <a:pt x="1167" y="6285"/>
                  </a:cubicBezTo>
                  <a:cubicBezTo>
                    <a:pt x="1408" y="6359"/>
                    <a:pt x="1658" y="6424"/>
                    <a:pt x="1908" y="6470"/>
                  </a:cubicBezTo>
                  <a:cubicBezTo>
                    <a:pt x="2186" y="6498"/>
                    <a:pt x="2464" y="6544"/>
                    <a:pt x="2733" y="6553"/>
                  </a:cubicBezTo>
                  <a:cubicBezTo>
                    <a:pt x="2764" y="6554"/>
                    <a:pt x="2796" y="6554"/>
                    <a:pt x="2827" y="6554"/>
                  </a:cubicBezTo>
                  <a:cubicBezTo>
                    <a:pt x="3166" y="6554"/>
                    <a:pt x="3505" y="6510"/>
                    <a:pt x="3835" y="6442"/>
                  </a:cubicBezTo>
                  <a:cubicBezTo>
                    <a:pt x="4808" y="6229"/>
                    <a:pt x="5780" y="5988"/>
                    <a:pt x="6753" y="5766"/>
                  </a:cubicBezTo>
                  <a:cubicBezTo>
                    <a:pt x="7346" y="5636"/>
                    <a:pt x="7938" y="5507"/>
                    <a:pt x="8531" y="5405"/>
                  </a:cubicBezTo>
                  <a:cubicBezTo>
                    <a:pt x="8852" y="5354"/>
                    <a:pt x="9165" y="5273"/>
                    <a:pt x="9485" y="5273"/>
                  </a:cubicBezTo>
                  <a:cubicBezTo>
                    <a:pt x="9516" y="5273"/>
                    <a:pt x="9547" y="5273"/>
                    <a:pt x="9578" y="5275"/>
                  </a:cubicBezTo>
                  <a:cubicBezTo>
                    <a:pt x="9893" y="5284"/>
                    <a:pt x="10208" y="5358"/>
                    <a:pt x="10504" y="5479"/>
                  </a:cubicBezTo>
                  <a:cubicBezTo>
                    <a:pt x="10569" y="5507"/>
                    <a:pt x="10615" y="5553"/>
                    <a:pt x="10643" y="5618"/>
                  </a:cubicBezTo>
                  <a:cubicBezTo>
                    <a:pt x="10671" y="5664"/>
                    <a:pt x="10736" y="5738"/>
                    <a:pt x="10726" y="5803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021" y="5721"/>
                    <a:pt x="10905" y="5871"/>
                    <a:pt x="10838" y="6025"/>
                  </a:cubicBezTo>
                  <a:cubicBezTo>
                    <a:pt x="10801" y="6090"/>
                    <a:pt x="10773" y="6164"/>
                    <a:pt x="10763" y="6248"/>
                  </a:cubicBezTo>
                  <a:cubicBezTo>
                    <a:pt x="10801" y="6405"/>
                    <a:pt x="11051" y="6414"/>
                    <a:pt x="11162" y="6424"/>
                  </a:cubicBezTo>
                  <a:cubicBezTo>
                    <a:pt x="11328" y="6424"/>
                    <a:pt x="11477" y="6461"/>
                    <a:pt x="11653" y="6461"/>
                  </a:cubicBezTo>
                  <a:lnTo>
                    <a:pt x="12088" y="6461"/>
                  </a:lnTo>
                  <a:cubicBezTo>
                    <a:pt x="12236" y="6461"/>
                    <a:pt x="12384" y="6442"/>
                    <a:pt x="12523" y="6405"/>
                  </a:cubicBezTo>
                  <a:cubicBezTo>
                    <a:pt x="12783" y="6368"/>
                    <a:pt x="13033" y="6294"/>
                    <a:pt x="13274" y="6201"/>
                  </a:cubicBezTo>
                  <a:cubicBezTo>
                    <a:pt x="13255" y="5905"/>
                    <a:pt x="13237" y="5507"/>
                    <a:pt x="13005" y="5275"/>
                  </a:cubicBezTo>
                  <a:cubicBezTo>
                    <a:pt x="12940" y="5210"/>
                    <a:pt x="12866" y="5164"/>
                    <a:pt x="12792" y="5127"/>
                  </a:cubicBezTo>
                  <a:cubicBezTo>
                    <a:pt x="12718" y="5108"/>
                    <a:pt x="12644" y="5099"/>
                    <a:pt x="12570" y="5090"/>
                  </a:cubicBezTo>
                  <a:cubicBezTo>
                    <a:pt x="12488" y="5073"/>
                    <a:pt x="12407" y="5065"/>
                    <a:pt x="12326" y="5065"/>
                  </a:cubicBezTo>
                  <a:cubicBezTo>
                    <a:pt x="12186" y="5065"/>
                    <a:pt x="12047" y="5089"/>
                    <a:pt x="11912" y="5136"/>
                  </a:cubicBezTo>
                  <a:cubicBezTo>
                    <a:pt x="11736" y="5182"/>
                    <a:pt x="11560" y="5247"/>
                    <a:pt x="11393" y="5331"/>
                  </a:cubicBezTo>
                  <a:cubicBezTo>
                    <a:pt x="11319" y="5368"/>
                    <a:pt x="11254" y="5423"/>
                    <a:pt x="11199" y="5479"/>
                  </a:cubicBezTo>
                  <a:lnTo>
                    <a:pt x="11083" y="5558"/>
                  </a:lnTo>
                  <a:lnTo>
                    <a:pt x="11083" y="5558"/>
                  </a:lnTo>
                  <a:cubicBezTo>
                    <a:pt x="11106" y="5497"/>
                    <a:pt x="11122" y="5434"/>
                    <a:pt x="11125" y="5368"/>
                  </a:cubicBezTo>
                  <a:cubicBezTo>
                    <a:pt x="11134" y="5173"/>
                    <a:pt x="11115" y="4969"/>
                    <a:pt x="11106" y="4766"/>
                  </a:cubicBezTo>
                  <a:cubicBezTo>
                    <a:pt x="11097" y="4293"/>
                    <a:pt x="11004" y="3821"/>
                    <a:pt x="10838" y="3376"/>
                  </a:cubicBezTo>
                  <a:cubicBezTo>
                    <a:pt x="10680" y="3033"/>
                    <a:pt x="10495" y="2700"/>
                    <a:pt x="10273" y="2394"/>
                  </a:cubicBezTo>
                  <a:cubicBezTo>
                    <a:pt x="10180" y="2246"/>
                    <a:pt x="10060" y="2107"/>
                    <a:pt x="9930" y="1978"/>
                  </a:cubicBezTo>
                  <a:cubicBezTo>
                    <a:pt x="9735" y="1792"/>
                    <a:pt x="9578" y="1598"/>
                    <a:pt x="9374" y="1422"/>
                  </a:cubicBezTo>
                  <a:cubicBezTo>
                    <a:pt x="9031" y="1116"/>
                    <a:pt x="8633" y="875"/>
                    <a:pt x="8216" y="709"/>
                  </a:cubicBezTo>
                  <a:cubicBezTo>
                    <a:pt x="7975" y="607"/>
                    <a:pt x="7725" y="505"/>
                    <a:pt x="7485" y="412"/>
                  </a:cubicBezTo>
                  <a:cubicBezTo>
                    <a:pt x="7327" y="347"/>
                    <a:pt x="7170" y="320"/>
                    <a:pt x="7012" y="264"/>
                  </a:cubicBezTo>
                  <a:cubicBezTo>
                    <a:pt x="6818" y="199"/>
                    <a:pt x="6632" y="144"/>
                    <a:pt x="6438" y="97"/>
                  </a:cubicBezTo>
                  <a:cubicBezTo>
                    <a:pt x="6188" y="51"/>
                    <a:pt x="5928" y="23"/>
                    <a:pt x="5669" y="14"/>
                  </a:cubicBezTo>
                  <a:cubicBezTo>
                    <a:pt x="5559" y="5"/>
                    <a:pt x="5448" y="1"/>
                    <a:pt x="5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58"/>
            <p:cNvSpPr/>
            <p:nvPr/>
          </p:nvSpPr>
          <p:spPr>
            <a:xfrm>
              <a:off x="7590237" y="4180589"/>
              <a:ext cx="353478" cy="155873"/>
            </a:xfrm>
            <a:custGeom>
              <a:avLst/>
              <a:gdLst/>
              <a:ahLst/>
              <a:cxnLst/>
              <a:rect l="l" t="t" r="r" b="b"/>
              <a:pathLst>
                <a:path w="6878" h="3033" extrusionOk="0">
                  <a:moveTo>
                    <a:pt x="3113" y="0"/>
                  </a:moveTo>
                  <a:cubicBezTo>
                    <a:pt x="2965" y="0"/>
                    <a:pt x="2807" y="37"/>
                    <a:pt x="2659" y="47"/>
                  </a:cubicBezTo>
                  <a:cubicBezTo>
                    <a:pt x="2464" y="65"/>
                    <a:pt x="2261" y="93"/>
                    <a:pt x="2066" y="130"/>
                  </a:cubicBezTo>
                  <a:cubicBezTo>
                    <a:pt x="1899" y="158"/>
                    <a:pt x="1751" y="223"/>
                    <a:pt x="1584" y="250"/>
                  </a:cubicBezTo>
                  <a:cubicBezTo>
                    <a:pt x="1279" y="315"/>
                    <a:pt x="982" y="408"/>
                    <a:pt x="686" y="528"/>
                  </a:cubicBezTo>
                  <a:cubicBezTo>
                    <a:pt x="723" y="639"/>
                    <a:pt x="1" y="1103"/>
                    <a:pt x="315" y="1445"/>
                  </a:cubicBezTo>
                  <a:cubicBezTo>
                    <a:pt x="436" y="1593"/>
                    <a:pt x="603" y="1695"/>
                    <a:pt x="797" y="1732"/>
                  </a:cubicBezTo>
                  <a:cubicBezTo>
                    <a:pt x="1279" y="1825"/>
                    <a:pt x="1779" y="1834"/>
                    <a:pt x="2270" y="1899"/>
                  </a:cubicBezTo>
                  <a:cubicBezTo>
                    <a:pt x="2677" y="1936"/>
                    <a:pt x="3085" y="2029"/>
                    <a:pt x="3465" y="2177"/>
                  </a:cubicBezTo>
                  <a:cubicBezTo>
                    <a:pt x="3807" y="2334"/>
                    <a:pt x="4132" y="2510"/>
                    <a:pt x="4456" y="2705"/>
                  </a:cubicBezTo>
                  <a:cubicBezTo>
                    <a:pt x="4613" y="2816"/>
                    <a:pt x="4789" y="2890"/>
                    <a:pt x="4975" y="2927"/>
                  </a:cubicBezTo>
                  <a:cubicBezTo>
                    <a:pt x="5160" y="2964"/>
                    <a:pt x="5354" y="2983"/>
                    <a:pt x="5540" y="3011"/>
                  </a:cubicBezTo>
                  <a:cubicBezTo>
                    <a:pt x="5743" y="3024"/>
                    <a:pt x="5946" y="3033"/>
                    <a:pt x="6150" y="3033"/>
                  </a:cubicBezTo>
                  <a:cubicBezTo>
                    <a:pt x="6224" y="3033"/>
                    <a:pt x="6299" y="3032"/>
                    <a:pt x="6373" y="3029"/>
                  </a:cubicBezTo>
                  <a:cubicBezTo>
                    <a:pt x="6416" y="3029"/>
                    <a:pt x="6462" y="3031"/>
                    <a:pt x="6508" y="3031"/>
                  </a:cubicBezTo>
                  <a:cubicBezTo>
                    <a:pt x="6693" y="3031"/>
                    <a:pt x="6877" y="3007"/>
                    <a:pt x="6818" y="2770"/>
                  </a:cubicBezTo>
                  <a:cubicBezTo>
                    <a:pt x="6762" y="2455"/>
                    <a:pt x="6660" y="2158"/>
                    <a:pt x="6521" y="1871"/>
                  </a:cubicBezTo>
                  <a:cubicBezTo>
                    <a:pt x="6447" y="1686"/>
                    <a:pt x="6336" y="1519"/>
                    <a:pt x="6216" y="1362"/>
                  </a:cubicBezTo>
                  <a:cubicBezTo>
                    <a:pt x="6086" y="1214"/>
                    <a:pt x="5938" y="1084"/>
                    <a:pt x="5780" y="973"/>
                  </a:cubicBezTo>
                  <a:cubicBezTo>
                    <a:pt x="5438" y="741"/>
                    <a:pt x="5141" y="380"/>
                    <a:pt x="4715" y="278"/>
                  </a:cubicBezTo>
                  <a:cubicBezTo>
                    <a:pt x="4363" y="186"/>
                    <a:pt x="3993" y="111"/>
                    <a:pt x="3631" y="65"/>
                  </a:cubicBezTo>
                  <a:cubicBezTo>
                    <a:pt x="3455" y="28"/>
                    <a:pt x="3289" y="10"/>
                    <a:pt x="31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58"/>
            <p:cNvSpPr/>
            <p:nvPr/>
          </p:nvSpPr>
          <p:spPr>
            <a:xfrm>
              <a:off x="7506004" y="4182901"/>
              <a:ext cx="119488" cy="54270"/>
            </a:xfrm>
            <a:custGeom>
              <a:avLst/>
              <a:gdLst/>
              <a:ahLst/>
              <a:cxnLst/>
              <a:rect l="l" t="t" r="r" b="b"/>
              <a:pathLst>
                <a:path w="2325" h="1056" extrusionOk="0">
                  <a:moveTo>
                    <a:pt x="1514" y="1"/>
                  </a:moveTo>
                  <a:cubicBezTo>
                    <a:pt x="1301" y="1"/>
                    <a:pt x="1089" y="29"/>
                    <a:pt x="880" y="85"/>
                  </a:cubicBezTo>
                  <a:cubicBezTo>
                    <a:pt x="695" y="131"/>
                    <a:pt x="528" y="205"/>
                    <a:pt x="371" y="307"/>
                  </a:cubicBezTo>
                  <a:cubicBezTo>
                    <a:pt x="222" y="409"/>
                    <a:pt x="93" y="548"/>
                    <a:pt x="0" y="706"/>
                  </a:cubicBezTo>
                  <a:cubicBezTo>
                    <a:pt x="167" y="983"/>
                    <a:pt x="324" y="1039"/>
                    <a:pt x="491" y="1048"/>
                  </a:cubicBezTo>
                  <a:cubicBezTo>
                    <a:pt x="547" y="1053"/>
                    <a:pt x="604" y="1055"/>
                    <a:pt x="662" y="1055"/>
                  </a:cubicBezTo>
                  <a:cubicBezTo>
                    <a:pt x="720" y="1055"/>
                    <a:pt x="778" y="1053"/>
                    <a:pt x="834" y="1048"/>
                  </a:cubicBezTo>
                  <a:cubicBezTo>
                    <a:pt x="1056" y="1030"/>
                    <a:pt x="1260" y="974"/>
                    <a:pt x="1464" y="882"/>
                  </a:cubicBezTo>
                  <a:cubicBezTo>
                    <a:pt x="1621" y="826"/>
                    <a:pt x="1658" y="733"/>
                    <a:pt x="1778" y="622"/>
                  </a:cubicBezTo>
                  <a:cubicBezTo>
                    <a:pt x="1871" y="539"/>
                    <a:pt x="1982" y="455"/>
                    <a:pt x="2093" y="391"/>
                  </a:cubicBezTo>
                  <a:cubicBezTo>
                    <a:pt x="2121" y="363"/>
                    <a:pt x="2325" y="252"/>
                    <a:pt x="2325" y="187"/>
                  </a:cubicBezTo>
                  <a:cubicBezTo>
                    <a:pt x="2325" y="103"/>
                    <a:pt x="2093" y="66"/>
                    <a:pt x="2038" y="57"/>
                  </a:cubicBezTo>
                  <a:cubicBezTo>
                    <a:pt x="1863" y="20"/>
                    <a:pt x="1688" y="1"/>
                    <a:pt x="1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58"/>
            <p:cNvSpPr/>
            <p:nvPr/>
          </p:nvSpPr>
          <p:spPr>
            <a:xfrm>
              <a:off x="7129452" y="4123954"/>
              <a:ext cx="155719" cy="110802"/>
            </a:xfrm>
            <a:custGeom>
              <a:avLst/>
              <a:gdLst/>
              <a:ahLst/>
              <a:cxnLst/>
              <a:rect l="l" t="t" r="r" b="b"/>
              <a:pathLst>
                <a:path w="3030" h="2156" extrusionOk="0">
                  <a:moveTo>
                    <a:pt x="1714" y="0"/>
                  </a:moveTo>
                  <a:cubicBezTo>
                    <a:pt x="1399" y="0"/>
                    <a:pt x="1084" y="83"/>
                    <a:pt x="816" y="241"/>
                  </a:cubicBezTo>
                  <a:cubicBezTo>
                    <a:pt x="630" y="389"/>
                    <a:pt x="454" y="537"/>
                    <a:pt x="288" y="704"/>
                  </a:cubicBezTo>
                  <a:cubicBezTo>
                    <a:pt x="65" y="926"/>
                    <a:pt x="56" y="1102"/>
                    <a:pt x="0" y="1408"/>
                  </a:cubicBezTo>
                  <a:cubicBezTo>
                    <a:pt x="19" y="1686"/>
                    <a:pt x="186" y="1936"/>
                    <a:pt x="436" y="2056"/>
                  </a:cubicBezTo>
                  <a:cubicBezTo>
                    <a:pt x="568" y="2122"/>
                    <a:pt x="715" y="2156"/>
                    <a:pt x="865" y="2156"/>
                  </a:cubicBezTo>
                  <a:cubicBezTo>
                    <a:pt x="925" y="2156"/>
                    <a:pt x="986" y="2150"/>
                    <a:pt x="1047" y="2140"/>
                  </a:cubicBezTo>
                  <a:cubicBezTo>
                    <a:pt x="1260" y="2084"/>
                    <a:pt x="1473" y="1991"/>
                    <a:pt x="1677" y="1880"/>
                  </a:cubicBezTo>
                  <a:cubicBezTo>
                    <a:pt x="1862" y="1778"/>
                    <a:pt x="2047" y="1677"/>
                    <a:pt x="2242" y="1556"/>
                  </a:cubicBezTo>
                  <a:cubicBezTo>
                    <a:pt x="2427" y="1445"/>
                    <a:pt x="2640" y="1343"/>
                    <a:pt x="2825" y="1232"/>
                  </a:cubicBezTo>
                  <a:cubicBezTo>
                    <a:pt x="2890" y="1195"/>
                    <a:pt x="2937" y="1149"/>
                    <a:pt x="2983" y="1084"/>
                  </a:cubicBezTo>
                  <a:cubicBezTo>
                    <a:pt x="3029" y="963"/>
                    <a:pt x="2955" y="806"/>
                    <a:pt x="2890" y="704"/>
                  </a:cubicBezTo>
                  <a:cubicBezTo>
                    <a:pt x="2622" y="315"/>
                    <a:pt x="2223" y="9"/>
                    <a:pt x="1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58"/>
            <p:cNvSpPr/>
            <p:nvPr/>
          </p:nvSpPr>
          <p:spPr>
            <a:xfrm>
              <a:off x="7021373" y="4164400"/>
              <a:ext cx="117175" cy="146623"/>
            </a:xfrm>
            <a:custGeom>
              <a:avLst/>
              <a:gdLst/>
              <a:ahLst/>
              <a:cxnLst/>
              <a:rect l="l" t="t" r="r" b="b"/>
              <a:pathLst>
                <a:path w="2280" h="2853" extrusionOk="0">
                  <a:moveTo>
                    <a:pt x="927" y="0"/>
                  </a:moveTo>
                  <a:cubicBezTo>
                    <a:pt x="649" y="37"/>
                    <a:pt x="390" y="204"/>
                    <a:pt x="242" y="445"/>
                  </a:cubicBezTo>
                  <a:cubicBezTo>
                    <a:pt x="93" y="714"/>
                    <a:pt x="10" y="1019"/>
                    <a:pt x="1" y="1325"/>
                  </a:cubicBezTo>
                  <a:cubicBezTo>
                    <a:pt x="1" y="1640"/>
                    <a:pt x="112" y="1899"/>
                    <a:pt x="205" y="2196"/>
                  </a:cubicBezTo>
                  <a:cubicBezTo>
                    <a:pt x="288" y="2436"/>
                    <a:pt x="455" y="2724"/>
                    <a:pt x="695" y="2816"/>
                  </a:cubicBezTo>
                  <a:cubicBezTo>
                    <a:pt x="759" y="2842"/>
                    <a:pt x="826" y="2853"/>
                    <a:pt x="894" y="2853"/>
                  </a:cubicBezTo>
                  <a:cubicBezTo>
                    <a:pt x="1171" y="2853"/>
                    <a:pt x="1467" y="2667"/>
                    <a:pt x="1668" y="2510"/>
                  </a:cubicBezTo>
                  <a:cubicBezTo>
                    <a:pt x="1779" y="2427"/>
                    <a:pt x="1909" y="2353"/>
                    <a:pt x="2002" y="2260"/>
                  </a:cubicBezTo>
                  <a:cubicBezTo>
                    <a:pt x="2168" y="2094"/>
                    <a:pt x="2261" y="1871"/>
                    <a:pt x="2279" y="1631"/>
                  </a:cubicBezTo>
                  <a:cubicBezTo>
                    <a:pt x="2187" y="1186"/>
                    <a:pt x="1992" y="769"/>
                    <a:pt x="1733" y="408"/>
                  </a:cubicBezTo>
                  <a:cubicBezTo>
                    <a:pt x="1640" y="278"/>
                    <a:pt x="1520" y="167"/>
                    <a:pt x="1372" y="102"/>
                  </a:cubicBezTo>
                  <a:cubicBezTo>
                    <a:pt x="1233" y="47"/>
                    <a:pt x="1085" y="10"/>
                    <a:pt x="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58"/>
            <p:cNvSpPr/>
            <p:nvPr/>
          </p:nvSpPr>
          <p:spPr>
            <a:xfrm>
              <a:off x="7120869" y="4214302"/>
              <a:ext cx="333743" cy="124370"/>
            </a:xfrm>
            <a:custGeom>
              <a:avLst/>
              <a:gdLst/>
              <a:ahLst/>
              <a:cxnLst/>
              <a:rect l="l" t="t" r="r" b="b"/>
              <a:pathLst>
                <a:path w="6494" h="2420" extrusionOk="0">
                  <a:moveTo>
                    <a:pt x="3751" y="0"/>
                  </a:moveTo>
                  <a:cubicBezTo>
                    <a:pt x="3727" y="0"/>
                    <a:pt x="3702" y="1"/>
                    <a:pt x="3678" y="2"/>
                  </a:cubicBezTo>
                  <a:cubicBezTo>
                    <a:pt x="3363" y="11"/>
                    <a:pt x="3048" y="57"/>
                    <a:pt x="2752" y="141"/>
                  </a:cubicBezTo>
                  <a:cubicBezTo>
                    <a:pt x="2585" y="187"/>
                    <a:pt x="2437" y="261"/>
                    <a:pt x="2279" y="308"/>
                  </a:cubicBezTo>
                  <a:cubicBezTo>
                    <a:pt x="2094" y="354"/>
                    <a:pt x="1918" y="428"/>
                    <a:pt x="1761" y="530"/>
                  </a:cubicBezTo>
                  <a:cubicBezTo>
                    <a:pt x="1464" y="752"/>
                    <a:pt x="1131" y="956"/>
                    <a:pt x="871" y="1234"/>
                  </a:cubicBezTo>
                  <a:cubicBezTo>
                    <a:pt x="686" y="1447"/>
                    <a:pt x="473" y="1651"/>
                    <a:pt x="306" y="1864"/>
                  </a:cubicBezTo>
                  <a:cubicBezTo>
                    <a:pt x="177" y="2040"/>
                    <a:pt x="75" y="2225"/>
                    <a:pt x="1" y="2419"/>
                  </a:cubicBezTo>
                  <a:cubicBezTo>
                    <a:pt x="751" y="2318"/>
                    <a:pt x="1260" y="2243"/>
                    <a:pt x="1761" y="2160"/>
                  </a:cubicBezTo>
                  <a:cubicBezTo>
                    <a:pt x="1899" y="2142"/>
                    <a:pt x="2048" y="2104"/>
                    <a:pt x="2187" y="2058"/>
                  </a:cubicBezTo>
                  <a:cubicBezTo>
                    <a:pt x="2400" y="1993"/>
                    <a:pt x="2613" y="1984"/>
                    <a:pt x="2826" y="1938"/>
                  </a:cubicBezTo>
                  <a:cubicBezTo>
                    <a:pt x="3178" y="1836"/>
                    <a:pt x="3539" y="1762"/>
                    <a:pt x="3909" y="1706"/>
                  </a:cubicBezTo>
                  <a:cubicBezTo>
                    <a:pt x="4141" y="1669"/>
                    <a:pt x="4373" y="1632"/>
                    <a:pt x="4613" y="1623"/>
                  </a:cubicBezTo>
                  <a:cubicBezTo>
                    <a:pt x="4630" y="1622"/>
                    <a:pt x="4647" y="1622"/>
                    <a:pt x="4663" y="1622"/>
                  </a:cubicBezTo>
                  <a:cubicBezTo>
                    <a:pt x="4832" y="1622"/>
                    <a:pt x="5001" y="1661"/>
                    <a:pt x="5169" y="1669"/>
                  </a:cubicBezTo>
                  <a:cubicBezTo>
                    <a:pt x="5191" y="1671"/>
                    <a:pt x="5213" y="1672"/>
                    <a:pt x="5235" y="1672"/>
                  </a:cubicBezTo>
                  <a:cubicBezTo>
                    <a:pt x="5334" y="1672"/>
                    <a:pt x="5432" y="1656"/>
                    <a:pt x="5530" y="1641"/>
                  </a:cubicBezTo>
                  <a:cubicBezTo>
                    <a:pt x="5734" y="1604"/>
                    <a:pt x="5938" y="1586"/>
                    <a:pt x="6142" y="1539"/>
                  </a:cubicBezTo>
                  <a:cubicBezTo>
                    <a:pt x="6234" y="1521"/>
                    <a:pt x="6318" y="1493"/>
                    <a:pt x="6410" y="1456"/>
                  </a:cubicBezTo>
                  <a:cubicBezTo>
                    <a:pt x="6494" y="1410"/>
                    <a:pt x="6484" y="1428"/>
                    <a:pt x="6466" y="1354"/>
                  </a:cubicBezTo>
                  <a:cubicBezTo>
                    <a:pt x="6429" y="1234"/>
                    <a:pt x="6308" y="1178"/>
                    <a:pt x="6197" y="1113"/>
                  </a:cubicBezTo>
                  <a:cubicBezTo>
                    <a:pt x="6086" y="1049"/>
                    <a:pt x="5975" y="984"/>
                    <a:pt x="5855" y="910"/>
                  </a:cubicBezTo>
                  <a:cubicBezTo>
                    <a:pt x="5799" y="873"/>
                    <a:pt x="5762" y="836"/>
                    <a:pt x="5706" y="789"/>
                  </a:cubicBezTo>
                  <a:cubicBezTo>
                    <a:pt x="5614" y="724"/>
                    <a:pt x="5493" y="678"/>
                    <a:pt x="5401" y="604"/>
                  </a:cubicBezTo>
                  <a:cubicBezTo>
                    <a:pt x="5197" y="474"/>
                    <a:pt x="4975" y="372"/>
                    <a:pt x="4743" y="308"/>
                  </a:cubicBezTo>
                  <a:cubicBezTo>
                    <a:pt x="4567" y="252"/>
                    <a:pt x="4428" y="150"/>
                    <a:pt x="4261" y="85"/>
                  </a:cubicBezTo>
                  <a:cubicBezTo>
                    <a:pt x="4099" y="29"/>
                    <a:pt x="3923" y="0"/>
                    <a:pt x="37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58"/>
            <p:cNvSpPr/>
            <p:nvPr/>
          </p:nvSpPr>
          <p:spPr>
            <a:xfrm>
              <a:off x="6747657" y="4246268"/>
              <a:ext cx="311850" cy="124061"/>
            </a:xfrm>
            <a:custGeom>
              <a:avLst/>
              <a:gdLst/>
              <a:ahLst/>
              <a:cxnLst/>
              <a:rect l="l" t="t" r="r" b="b"/>
              <a:pathLst>
                <a:path w="6068" h="2414" extrusionOk="0">
                  <a:moveTo>
                    <a:pt x="1298" y="0"/>
                  </a:moveTo>
                  <a:cubicBezTo>
                    <a:pt x="770" y="130"/>
                    <a:pt x="353" y="519"/>
                    <a:pt x="186" y="1029"/>
                  </a:cubicBezTo>
                  <a:cubicBezTo>
                    <a:pt x="149" y="1140"/>
                    <a:pt x="130" y="1251"/>
                    <a:pt x="93" y="1353"/>
                  </a:cubicBezTo>
                  <a:cubicBezTo>
                    <a:pt x="56" y="1436"/>
                    <a:pt x="29" y="1529"/>
                    <a:pt x="19" y="1621"/>
                  </a:cubicBezTo>
                  <a:cubicBezTo>
                    <a:pt x="10" y="1733"/>
                    <a:pt x="1" y="1872"/>
                    <a:pt x="84" y="1946"/>
                  </a:cubicBezTo>
                  <a:cubicBezTo>
                    <a:pt x="205" y="2029"/>
                    <a:pt x="344" y="2085"/>
                    <a:pt x="492" y="2094"/>
                  </a:cubicBezTo>
                  <a:cubicBezTo>
                    <a:pt x="626" y="2112"/>
                    <a:pt x="758" y="2112"/>
                    <a:pt x="890" y="2112"/>
                  </a:cubicBezTo>
                  <a:cubicBezTo>
                    <a:pt x="1022" y="2112"/>
                    <a:pt x="1154" y="2112"/>
                    <a:pt x="1288" y="2131"/>
                  </a:cubicBezTo>
                  <a:cubicBezTo>
                    <a:pt x="1336" y="2138"/>
                    <a:pt x="1384" y="2139"/>
                    <a:pt x="1432" y="2139"/>
                  </a:cubicBezTo>
                  <a:cubicBezTo>
                    <a:pt x="1484" y="2139"/>
                    <a:pt x="1537" y="2137"/>
                    <a:pt x="1589" y="2137"/>
                  </a:cubicBezTo>
                  <a:cubicBezTo>
                    <a:pt x="1619" y="2137"/>
                    <a:pt x="1648" y="2138"/>
                    <a:pt x="1677" y="2140"/>
                  </a:cubicBezTo>
                  <a:cubicBezTo>
                    <a:pt x="1779" y="2149"/>
                    <a:pt x="1872" y="2186"/>
                    <a:pt x="1983" y="2186"/>
                  </a:cubicBezTo>
                  <a:cubicBezTo>
                    <a:pt x="2080" y="2196"/>
                    <a:pt x="2178" y="2200"/>
                    <a:pt x="2276" y="2200"/>
                  </a:cubicBezTo>
                  <a:cubicBezTo>
                    <a:pt x="2374" y="2200"/>
                    <a:pt x="2474" y="2196"/>
                    <a:pt x="2576" y="2186"/>
                  </a:cubicBezTo>
                  <a:cubicBezTo>
                    <a:pt x="2659" y="2186"/>
                    <a:pt x="2743" y="2140"/>
                    <a:pt x="2826" y="2140"/>
                  </a:cubicBezTo>
                  <a:cubicBezTo>
                    <a:pt x="2900" y="2140"/>
                    <a:pt x="2965" y="2140"/>
                    <a:pt x="3039" y="2131"/>
                  </a:cubicBezTo>
                  <a:cubicBezTo>
                    <a:pt x="3132" y="2122"/>
                    <a:pt x="3224" y="2094"/>
                    <a:pt x="3308" y="2057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21" y="2049"/>
                    <a:pt x="3723" y="2067"/>
                    <a:pt x="3724" y="2085"/>
                  </a:cubicBezTo>
                  <a:cubicBezTo>
                    <a:pt x="3724" y="2168"/>
                    <a:pt x="3706" y="2279"/>
                    <a:pt x="3752" y="2353"/>
                  </a:cubicBezTo>
                  <a:cubicBezTo>
                    <a:pt x="3787" y="2398"/>
                    <a:pt x="3838" y="2413"/>
                    <a:pt x="3895" y="2413"/>
                  </a:cubicBezTo>
                  <a:cubicBezTo>
                    <a:pt x="3991" y="2413"/>
                    <a:pt x="4103" y="2371"/>
                    <a:pt x="4178" y="2353"/>
                  </a:cubicBezTo>
                  <a:cubicBezTo>
                    <a:pt x="4456" y="2279"/>
                    <a:pt x="4725" y="2177"/>
                    <a:pt x="4993" y="2094"/>
                  </a:cubicBezTo>
                  <a:cubicBezTo>
                    <a:pt x="5179" y="2057"/>
                    <a:pt x="5364" y="2029"/>
                    <a:pt x="5549" y="2020"/>
                  </a:cubicBezTo>
                  <a:cubicBezTo>
                    <a:pt x="5637" y="1995"/>
                    <a:pt x="5730" y="1984"/>
                    <a:pt x="5823" y="1984"/>
                  </a:cubicBezTo>
                  <a:cubicBezTo>
                    <a:pt x="5906" y="1984"/>
                    <a:pt x="5989" y="1993"/>
                    <a:pt x="6068" y="2010"/>
                  </a:cubicBezTo>
                  <a:cubicBezTo>
                    <a:pt x="5892" y="1909"/>
                    <a:pt x="5818" y="1890"/>
                    <a:pt x="5744" y="1733"/>
                  </a:cubicBezTo>
                  <a:cubicBezTo>
                    <a:pt x="5697" y="1631"/>
                    <a:pt x="5632" y="1529"/>
                    <a:pt x="5558" y="1445"/>
                  </a:cubicBezTo>
                  <a:cubicBezTo>
                    <a:pt x="5392" y="1269"/>
                    <a:pt x="5169" y="1075"/>
                    <a:pt x="4919" y="1038"/>
                  </a:cubicBezTo>
                  <a:cubicBezTo>
                    <a:pt x="4881" y="1032"/>
                    <a:pt x="4842" y="1029"/>
                    <a:pt x="4805" y="1029"/>
                  </a:cubicBezTo>
                  <a:cubicBezTo>
                    <a:pt x="4385" y="1029"/>
                    <a:pt x="4043" y="1393"/>
                    <a:pt x="3882" y="1742"/>
                  </a:cubicBezTo>
                  <a:cubicBezTo>
                    <a:pt x="3836" y="1834"/>
                    <a:pt x="3798" y="1927"/>
                    <a:pt x="3761" y="2029"/>
                  </a:cubicBezTo>
                  <a:lnTo>
                    <a:pt x="3720" y="2032"/>
                  </a:lnTo>
                  <a:lnTo>
                    <a:pt x="3720" y="2032"/>
                  </a:lnTo>
                  <a:cubicBezTo>
                    <a:pt x="3715" y="1959"/>
                    <a:pt x="3717" y="1891"/>
                    <a:pt x="3724" y="1816"/>
                  </a:cubicBezTo>
                  <a:cubicBezTo>
                    <a:pt x="3761" y="1547"/>
                    <a:pt x="3752" y="1279"/>
                    <a:pt x="3706" y="1010"/>
                  </a:cubicBezTo>
                  <a:cubicBezTo>
                    <a:pt x="3687" y="871"/>
                    <a:pt x="3641" y="741"/>
                    <a:pt x="3567" y="621"/>
                  </a:cubicBezTo>
                  <a:cubicBezTo>
                    <a:pt x="3484" y="547"/>
                    <a:pt x="3382" y="491"/>
                    <a:pt x="3271" y="454"/>
                  </a:cubicBezTo>
                  <a:cubicBezTo>
                    <a:pt x="2956" y="325"/>
                    <a:pt x="2650" y="306"/>
                    <a:pt x="2326" y="232"/>
                  </a:cubicBezTo>
                  <a:cubicBezTo>
                    <a:pt x="2113" y="186"/>
                    <a:pt x="1900" y="102"/>
                    <a:pt x="1687" y="56"/>
                  </a:cubicBezTo>
                  <a:cubicBezTo>
                    <a:pt x="1557" y="19"/>
                    <a:pt x="1427" y="0"/>
                    <a:pt x="1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58"/>
            <p:cNvSpPr/>
            <p:nvPr/>
          </p:nvSpPr>
          <p:spPr>
            <a:xfrm>
              <a:off x="8410409" y="4155047"/>
              <a:ext cx="78117" cy="74982"/>
            </a:xfrm>
            <a:custGeom>
              <a:avLst/>
              <a:gdLst/>
              <a:ahLst/>
              <a:cxnLst/>
              <a:rect l="l" t="t" r="r" b="b"/>
              <a:pathLst>
                <a:path w="1520" h="1459" extrusionOk="0">
                  <a:moveTo>
                    <a:pt x="737" y="1"/>
                  </a:moveTo>
                  <a:cubicBezTo>
                    <a:pt x="513" y="1"/>
                    <a:pt x="277" y="97"/>
                    <a:pt x="131" y="238"/>
                  </a:cubicBezTo>
                  <a:lnTo>
                    <a:pt x="1" y="497"/>
                  </a:lnTo>
                  <a:cubicBezTo>
                    <a:pt x="260" y="525"/>
                    <a:pt x="409" y="507"/>
                    <a:pt x="612" y="645"/>
                  </a:cubicBezTo>
                  <a:cubicBezTo>
                    <a:pt x="733" y="720"/>
                    <a:pt x="853" y="821"/>
                    <a:pt x="936" y="951"/>
                  </a:cubicBezTo>
                  <a:cubicBezTo>
                    <a:pt x="1001" y="1044"/>
                    <a:pt x="1048" y="1146"/>
                    <a:pt x="1103" y="1238"/>
                  </a:cubicBezTo>
                  <a:cubicBezTo>
                    <a:pt x="1122" y="1303"/>
                    <a:pt x="1150" y="1359"/>
                    <a:pt x="1187" y="1424"/>
                  </a:cubicBezTo>
                  <a:cubicBezTo>
                    <a:pt x="1205" y="1449"/>
                    <a:pt x="1221" y="1459"/>
                    <a:pt x="1235" y="1459"/>
                  </a:cubicBezTo>
                  <a:cubicBezTo>
                    <a:pt x="1263" y="1459"/>
                    <a:pt x="1286" y="1420"/>
                    <a:pt x="1316" y="1377"/>
                  </a:cubicBezTo>
                  <a:cubicBezTo>
                    <a:pt x="1372" y="1303"/>
                    <a:pt x="1409" y="1220"/>
                    <a:pt x="1437" y="1136"/>
                  </a:cubicBezTo>
                  <a:cubicBezTo>
                    <a:pt x="1520" y="821"/>
                    <a:pt x="1372" y="442"/>
                    <a:pt x="1187" y="201"/>
                  </a:cubicBezTo>
                  <a:cubicBezTo>
                    <a:pt x="1077" y="59"/>
                    <a:pt x="911" y="1"/>
                    <a:pt x="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58"/>
            <p:cNvSpPr/>
            <p:nvPr/>
          </p:nvSpPr>
          <p:spPr>
            <a:xfrm>
              <a:off x="8705556" y="4155766"/>
              <a:ext cx="54784" cy="20557"/>
            </a:xfrm>
            <a:custGeom>
              <a:avLst/>
              <a:gdLst/>
              <a:ahLst/>
              <a:cxnLst/>
              <a:rect l="l" t="t" r="r" b="b"/>
              <a:pathLst>
                <a:path w="1066" h="400" extrusionOk="0">
                  <a:moveTo>
                    <a:pt x="723" y="1"/>
                  </a:moveTo>
                  <a:cubicBezTo>
                    <a:pt x="683" y="1"/>
                    <a:pt x="646" y="5"/>
                    <a:pt x="621" y="11"/>
                  </a:cubicBezTo>
                  <a:cubicBezTo>
                    <a:pt x="519" y="29"/>
                    <a:pt x="418" y="48"/>
                    <a:pt x="325" y="76"/>
                  </a:cubicBezTo>
                  <a:cubicBezTo>
                    <a:pt x="149" y="113"/>
                    <a:pt x="112" y="233"/>
                    <a:pt x="1" y="400"/>
                  </a:cubicBezTo>
                  <a:lnTo>
                    <a:pt x="140" y="354"/>
                  </a:lnTo>
                  <a:cubicBezTo>
                    <a:pt x="158" y="354"/>
                    <a:pt x="1066" y="317"/>
                    <a:pt x="927" y="66"/>
                  </a:cubicBezTo>
                  <a:cubicBezTo>
                    <a:pt x="896" y="17"/>
                    <a:pt x="803" y="1"/>
                    <a:pt x="7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58"/>
            <p:cNvSpPr/>
            <p:nvPr/>
          </p:nvSpPr>
          <p:spPr>
            <a:xfrm>
              <a:off x="8793643" y="4267545"/>
              <a:ext cx="55247" cy="23538"/>
            </a:xfrm>
            <a:custGeom>
              <a:avLst/>
              <a:gdLst/>
              <a:ahLst/>
              <a:cxnLst/>
              <a:rect l="l" t="t" r="r" b="b"/>
              <a:pathLst>
                <a:path w="1075" h="458" extrusionOk="0">
                  <a:moveTo>
                    <a:pt x="686" y="1"/>
                  </a:moveTo>
                  <a:cubicBezTo>
                    <a:pt x="621" y="1"/>
                    <a:pt x="556" y="8"/>
                    <a:pt x="491" y="22"/>
                  </a:cubicBezTo>
                  <a:cubicBezTo>
                    <a:pt x="417" y="31"/>
                    <a:pt x="343" y="50"/>
                    <a:pt x="269" y="87"/>
                  </a:cubicBezTo>
                  <a:cubicBezTo>
                    <a:pt x="241" y="87"/>
                    <a:pt x="223" y="96"/>
                    <a:pt x="195" y="96"/>
                  </a:cubicBezTo>
                  <a:cubicBezTo>
                    <a:pt x="130" y="216"/>
                    <a:pt x="65" y="346"/>
                    <a:pt x="0" y="457"/>
                  </a:cubicBezTo>
                  <a:lnTo>
                    <a:pt x="436" y="365"/>
                  </a:lnTo>
                  <a:cubicBezTo>
                    <a:pt x="612" y="318"/>
                    <a:pt x="797" y="318"/>
                    <a:pt x="954" y="244"/>
                  </a:cubicBezTo>
                  <a:cubicBezTo>
                    <a:pt x="982" y="226"/>
                    <a:pt x="1028" y="216"/>
                    <a:pt x="1047" y="179"/>
                  </a:cubicBezTo>
                  <a:cubicBezTo>
                    <a:pt x="1075" y="96"/>
                    <a:pt x="954" y="50"/>
                    <a:pt x="880" y="22"/>
                  </a:cubicBezTo>
                  <a:cubicBezTo>
                    <a:pt x="815" y="8"/>
                    <a:pt x="751" y="1"/>
                    <a:pt x="6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58"/>
            <p:cNvSpPr/>
            <p:nvPr/>
          </p:nvSpPr>
          <p:spPr>
            <a:xfrm>
              <a:off x="7864416" y="4180537"/>
              <a:ext cx="57200" cy="21020"/>
            </a:xfrm>
            <a:custGeom>
              <a:avLst/>
              <a:gdLst/>
              <a:ahLst/>
              <a:cxnLst/>
              <a:rect l="l" t="t" r="r" b="b"/>
              <a:pathLst>
                <a:path w="1113" h="409" extrusionOk="0">
                  <a:moveTo>
                    <a:pt x="558" y="1"/>
                  </a:moveTo>
                  <a:cubicBezTo>
                    <a:pt x="481" y="1"/>
                    <a:pt x="403" y="11"/>
                    <a:pt x="325" y="29"/>
                  </a:cubicBezTo>
                  <a:cubicBezTo>
                    <a:pt x="177" y="66"/>
                    <a:pt x="140" y="131"/>
                    <a:pt x="1" y="261"/>
                  </a:cubicBezTo>
                  <a:lnTo>
                    <a:pt x="140" y="353"/>
                  </a:lnTo>
                  <a:cubicBezTo>
                    <a:pt x="269" y="390"/>
                    <a:pt x="401" y="409"/>
                    <a:pt x="535" y="409"/>
                  </a:cubicBezTo>
                  <a:cubicBezTo>
                    <a:pt x="668" y="409"/>
                    <a:pt x="802" y="390"/>
                    <a:pt x="936" y="353"/>
                  </a:cubicBezTo>
                  <a:cubicBezTo>
                    <a:pt x="1001" y="335"/>
                    <a:pt x="1112" y="288"/>
                    <a:pt x="1047" y="187"/>
                  </a:cubicBezTo>
                  <a:cubicBezTo>
                    <a:pt x="992" y="85"/>
                    <a:pt x="797" y="29"/>
                    <a:pt x="686" y="11"/>
                  </a:cubicBezTo>
                  <a:cubicBezTo>
                    <a:pt x="644" y="4"/>
                    <a:pt x="601" y="1"/>
                    <a:pt x="5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58"/>
            <p:cNvSpPr/>
            <p:nvPr/>
          </p:nvSpPr>
          <p:spPr>
            <a:xfrm>
              <a:off x="7294165" y="4171287"/>
              <a:ext cx="96669" cy="29448"/>
            </a:xfrm>
            <a:custGeom>
              <a:avLst/>
              <a:gdLst/>
              <a:ahLst/>
              <a:cxnLst/>
              <a:rect l="l" t="t" r="r" b="b"/>
              <a:pathLst>
                <a:path w="1881" h="573" extrusionOk="0">
                  <a:moveTo>
                    <a:pt x="1061" y="0"/>
                  </a:moveTo>
                  <a:cubicBezTo>
                    <a:pt x="908" y="0"/>
                    <a:pt x="751" y="35"/>
                    <a:pt x="612" y="79"/>
                  </a:cubicBezTo>
                  <a:cubicBezTo>
                    <a:pt x="380" y="144"/>
                    <a:pt x="167" y="265"/>
                    <a:pt x="0" y="441"/>
                  </a:cubicBezTo>
                  <a:cubicBezTo>
                    <a:pt x="61" y="432"/>
                    <a:pt x="123" y="428"/>
                    <a:pt x="185" y="428"/>
                  </a:cubicBezTo>
                  <a:cubicBezTo>
                    <a:pt x="330" y="428"/>
                    <a:pt x="475" y="451"/>
                    <a:pt x="612" y="496"/>
                  </a:cubicBezTo>
                  <a:cubicBezTo>
                    <a:pt x="775" y="551"/>
                    <a:pt x="952" y="573"/>
                    <a:pt x="1131" y="573"/>
                  </a:cubicBezTo>
                  <a:cubicBezTo>
                    <a:pt x="1165" y="573"/>
                    <a:pt x="1198" y="572"/>
                    <a:pt x="1232" y="570"/>
                  </a:cubicBezTo>
                  <a:cubicBezTo>
                    <a:pt x="1454" y="543"/>
                    <a:pt x="1668" y="468"/>
                    <a:pt x="1881" y="441"/>
                  </a:cubicBezTo>
                  <a:cubicBezTo>
                    <a:pt x="1816" y="228"/>
                    <a:pt x="1538" y="116"/>
                    <a:pt x="1353" y="52"/>
                  </a:cubicBezTo>
                  <a:cubicBezTo>
                    <a:pt x="1261" y="15"/>
                    <a:pt x="1162" y="0"/>
                    <a:pt x="1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58"/>
            <p:cNvSpPr/>
            <p:nvPr/>
          </p:nvSpPr>
          <p:spPr>
            <a:xfrm>
              <a:off x="7627136" y="4110489"/>
              <a:ext cx="181159" cy="72515"/>
            </a:xfrm>
            <a:custGeom>
              <a:avLst/>
              <a:gdLst/>
              <a:ahLst/>
              <a:cxnLst/>
              <a:rect l="l" t="t" r="r" b="b"/>
              <a:pathLst>
                <a:path w="3525" h="1411" extrusionOk="0">
                  <a:moveTo>
                    <a:pt x="2402" y="0"/>
                  </a:moveTo>
                  <a:cubicBezTo>
                    <a:pt x="2214" y="0"/>
                    <a:pt x="2031" y="17"/>
                    <a:pt x="1848" y="40"/>
                  </a:cubicBezTo>
                  <a:cubicBezTo>
                    <a:pt x="1496" y="123"/>
                    <a:pt x="1154" y="244"/>
                    <a:pt x="839" y="429"/>
                  </a:cubicBezTo>
                  <a:cubicBezTo>
                    <a:pt x="663" y="503"/>
                    <a:pt x="505" y="605"/>
                    <a:pt x="348" y="716"/>
                  </a:cubicBezTo>
                  <a:cubicBezTo>
                    <a:pt x="237" y="836"/>
                    <a:pt x="144" y="966"/>
                    <a:pt x="61" y="1105"/>
                  </a:cubicBezTo>
                  <a:cubicBezTo>
                    <a:pt x="1" y="1345"/>
                    <a:pt x="316" y="1411"/>
                    <a:pt x="689" y="1411"/>
                  </a:cubicBezTo>
                  <a:cubicBezTo>
                    <a:pt x="1121" y="1411"/>
                    <a:pt x="1629" y="1323"/>
                    <a:pt x="1719" y="1318"/>
                  </a:cubicBezTo>
                  <a:cubicBezTo>
                    <a:pt x="2247" y="1290"/>
                    <a:pt x="2775" y="1235"/>
                    <a:pt x="3293" y="1151"/>
                  </a:cubicBezTo>
                  <a:cubicBezTo>
                    <a:pt x="3432" y="1133"/>
                    <a:pt x="3525" y="1105"/>
                    <a:pt x="3525" y="938"/>
                  </a:cubicBezTo>
                  <a:cubicBezTo>
                    <a:pt x="3506" y="818"/>
                    <a:pt x="3460" y="697"/>
                    <a:pt x="3395" y="595"/>
                  </a:cubicBezTo>
                  <a:cubicBezTo>
                    <a:pt x="3349" y="494"/>
                    <a:pt x="3284" y="401"/>
                    <a:pt x="3219" y="308"/>
                  </a:cubicBezTo>
                  <a:cubicBezTo>
                    <a:pt x="3164" y="206"/>
                    <a:pt x="3071" y="123"/>
                    <a:pt x="2960" y="95"/>
                  </a:cubicBezTo>
                  <a:cubicBezTo>
                    <a:pt x="2821" y="30"/>
                    <a:pt x="2673" y="3"/>
                    <a:pt x="2524" y="3"/>
                  </a:cubicBezTo>
                  <a:cubicBezTo>
                    <a:pt x="2483" y="1"/>
                    <a:pt x="2443" y="0"/>
                    <a:pt x="24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58"/>
            <p:cNvSpPr/>
            <p:nvPr/>
          </p:nvSpPr>
          <p:spPr>
            <a:xfrm>
              <a:off x="7481233" y="4261480"/>
              <a:ext cx="123805" cy="20557"/>
            </a:xfrm>
            <a:custGeom>
              <a:avLst/>
              <a:gdLst/>
              <a:ahLst/>
              <a:cxnLst/>
              <a:rect l="l" t="t" r="r" b="b"/>
              <a:pathLst>
                <a:path w="2409" h="400" extrusionOk="0">
                  <a:moveTo>
                    <a:pt x="1709" y="1"/>
                  </a:moveTo>
                  <a:cubicBezTo>
                    <a:pt x="1599" y="1"/>
                    <a:pt x="1489" y="11"/>
                    <a:pt x="1381" y="29"/>
                  </a:cubicBezTo>
                  <a:cubicBezTo>
                    <a:pt x="1168" y="38"/>
                    <a:pt x="954" y="75"/>
                    <a:pt x="751" y="112"/>
                  </a:cubicBezTo>
                  <a:cubicBezTo>
                    <a:pt x="630" y="149"/>
                    <a:pt x="501" y="149"/>
                    <a:pt x="380" y="186"/>
                  </a:cubicBezTo>
                  <a:cubicBezTo>
                    <a:pt x="251" y="242"/>
                    <a:pt x="121" y="316"/>
                    <a:pt x="0" y="399"/>
                  </a:cubicBezTo>
                  <a:cubicBezTo>
                    <a:pt x="225" y="356"/>
                    <a:pt x="425" y="343"/>
                    <a:pt x="612" y="343"/>
                  </a:cubicBezTo>
                  <a:cubicBezTo>
                    <a:pt x="857" y="343"/>
                    <a:pt x="1079" y="365"/>
                    <a:pt x="1301" y="365"/>
                  </a:cubicBezTo>
                  <a:cubicBezTo>
                    <a:pt x="1343" y="365"/>
                    <a:pt x="1385" y="364"/>
                    <a:pt x="1427" y="362"/>
                  </a:cubicBezTo>
                  <a:cubicBezTo>
                    <a:pt x="1668" y="353"/>
                    <a:pt x="1909" y="325"/>
                    <a:pt x="2149" y="279"/>
                  </a:cubicBezTo>
                  <a:cubicBezTo>
                    <a:pt x="2279" y="251"/>
                    <a:pt x="2409" y="140"/>
                    <a:pt x="2214" y="75"/>
                  </a:cubicBezTo>
                  <a:cubicBezTo>
                    <a:pt x="2051" y="24"/>
                    <a:pt x="1880" y="1"/>
                    <a:pt x="1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58"/>
            <p:cNvSpPr/>
            <p:nvPr/>
          </p:nvSpPr>
          <p:spPr>
            <a:xfrm>
              <a:off x="8572758" y="4110130"/>
              <a:ext cx="93329" cy="34330"/>
            </a:xfrm>
            <a:custGeom>
              <a:avLst/>
              <a:gdLst/>
              <a:ahLst/>
              <a:cxnLst/>
              <a:rect l="l" t="t" r="r" b="b"/>
              <a:pathLst>
                <a:path w="1816" h="668" extrusionOk="0">
                  <a:moveTo>
                    <a:pt x="1084" y="0"/>
                  </a:moveTo>
                  <a:cubicBezTo>
                    <a:pt x="843" y="19"/>
                    <a:pt x="603" y="93"/>
                    <a:pt x="399" y="232"/>
                  </a:cubicBezTo>
                  <a:cubicBezTo>
                    <a:pt x="204" y="352"/>
                    <a:pt x="139" y="464"/>
                    <a:pt x="0" y="667"/>
                  </a:cubicBezTo>
                  <a:cubicBezTo>
                    <a:pt x="603" y="547"/>
                    <a:pt x="816" y="501"/>
                    <a:pt x="1010" y="482"/>
                  </a:cubicBezTo>
                  <a:cubicBezTo>
                    <a:pt x="1205" y="454"/>
                    <a:pt x="1399" y="454"/>
                    <a:pt x="1575" y="352"/>
                  </a:cubicBezTo>
                  <a:cubicBezTo>
                    <a:pt x="1640" y="315"/>
                    <a:pt x="1816" y="213"/>
                    <a:pt x="1742" y="102"/>
                  </a:cubicBezTo>
                  <a:cubicBezTo>
                    <a:pt x="1705" y="37"/>
                    <a:pt x="1594" y="56"/>
                    <a:pt x="1538" y="37"/>
                  </a:cubicBezTo>
                  <a:cubicBezTo>
                    <a:pt x="1390" y="10"/>
                    <a:pt x="1242" y="0"/>
                    <a:pt x="10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58"/>
            <p:cNvSpPr/>
            <p:nvPr/>
          </p:nvSpPr>
          <p:spPr>
            <a:xfrm>
              <a:off x="9118289" y="4185163"/>
              <a:ext cx="393255" cy="174683"/>
            </a:xfrm>
            <a:custGeom>
              <a:avLst/>
              <a:gdLst/>
              <a:ahLst/>
              <a:cxnLst/>
              <a:rect l="l" t="t" r="r" b="b"/>
              <a:pathLst>
                <a:path w="7652" h="3399" extrusionOk="0">
                  <a:moveTo>
                    <a:pt x="4430" y="0"/>
                  </a:moveTo>
                  <a:cubicBezTo>
                    <a:pt x="4386" y="0"/>
                    <a:pt x="4342" y="2"/>
                    <a:pt x="4298" y="4"/>
                  </a:cubicBezTo>
                  <a:cubicBezTo>
                    <a:pt x="4057" y="32"/>
                    <a:pt x="3835" y="32"/>
                    <a:pt x="3594" y="41"/>
                  </a:cubicBezTo>
                  <a:cubicBezTo>
                    <a:pt x="2724" y="69"/>
                    <a:pt x="1816" y="300"/>
                    <a:pt x="1103" y="819"/>
                  </a:cubicBezTo>
                  <a:cubicBezTo>
                    <a:pt x="964" y="921"/>
                    <a:pt x="834" y="1060"/>
                    <a:pt x="751" y="1217"/>
                  </a:cubicBezTo>
                  <a:cubicBezTo>
                    <a:pt x="612" y="1393"/>
                    <a:pt x="491" y="1579"/>
                    <a:pt x="380" y="1773"/>
                  </a:cubicBezTo>
                  <a:cubicBezTo>
                    <a:pt x="278" y="1949"/>
                    <a:pt x="195" y="2144"/>
                    <a:pt x="130" y="2338"/>
                  </a:cubicBezTo>
                  <a:cubicBezTo>
                    <a:pt x="65" y="2542"/>
                    <a:pt x="19" y="2764"/>
                    <a:pt x="0" y="2986"/>
                  </a:cubicBezTo>
                  <a:cubicBezTo>
                    <a:pt x="115" y="2919"/>
                    <a:pt x="208" y="2902"/>
                    <a:pt x="289" y="2902"/>
                  </a:cubicBezTo>
                  <a:cubicBezTo>
                    <a:pt x="364" y="2902"/>
                    <a:pt x="429" y="2917"/>
                    <a:pt x="491" y="2922"/>
                  </a:cubicBezTo>
                  <a:cubicBezTo>
                    <a:pt x="667" y="2940"/>
                    <a:pt x="834" y="2931"/>
                    <a:pt x="1001" y="2949"/>
                  </a:cubicBezTo>
                  <a:cubicBezTo>
                    <a:pt x="1353" y="2996"/>
                    <a:pt x="1714" y="3005"/>
                    <a:pt x="2066" y="3051"/>
                  </a:cubicBezTo>
                  <a:cubicBezTo>
                    <a:pt x="2529" y="3098"/>
                    <a:pt x="2992" y="3098"/>
                    <a:pt x="3455" y="3135"/>
                  </a:cubicBezTo>
                  <a:cubicBezTo>
                    <a:pt x="4150" y="3190"/>
                    <a:pt x="4845" y="3181"/>
                    <a:pt x="5539" y="3274"/>
                  </a:cubicBezTo>
                  <a:cubicBezTo>
                    <a:pt x="5949" y="3336"/>
                    <a:pt x="6380" y="3399"/>
                    <a:pt x="6800" y="3399"/>
                  </a:cubicBezTo>
                  <a:cubicBezTo>
                    <a:pt x="6940" y="3399"/>
                    <a:pt x="7079" y="3392"/>
                    <a:pt x="7216" y="3375"/>
                  </a:cubicBezTo>
                  <a:cubicBezTo>
                    <a:pt x="7392" y="3357"/>
                    <a:pt x="7512" y="3348"/>
                    <a:pt x="7596" y="3190"/>
                  </a:cubicBezTo>
                  <a:cubicBezTo>
                    <a:pt x="7633" y="3125"/>
                    <a:pt x="7651" y="3042"/>
                    <a:pt x="7642" y="2968"/>
                  </a:cubicBezTo>
                  <a:cubicBezTo>
                    <a:pt x="7623" y="2847"/>
                    <a:pt x="7577" y="2727"/>
                    <a:pt x="7559" y="2616"/>
                  </a:cubicBezTo>
                  <a:cubicBezTo>
                    <a:pt x="7540" y="2458"/>
                    <a:pt x="7503" y="2301"/>
                    <a:pt x="7466" y="2153"/>
                  </a:cubicBezTo>
                  <a:cubicBezTo>
                    <a:pt x="7373" y="1829"/>
                    <a:pt x="7244" y="1514"/>
                    <a:pt x="7068" y="1227"/>
                  </a:cubicBezTo>
                  <a:cubicBezTo>
                    <a:pt x="6892" y="939"/>
                    <a:pt x="6660" y="689"/>
                    <a:pt x="6401" y="486"/>
                  </a:cubicBezTo>
                  <a:cubicBezTo>
                    <a:pt x="6290" y="411"/>
                    <a:pt x="6179" y="347"/>
                    <a:pt x="6058" y="282"/>
                  </a:cubicBezTo>
                  <a:cubicBezTo>
                    <a:pt x="5956" y="245"/>
                    <a:pt x="5836" y="235"/>
                    <a:pt x="5725" y="208"/>
                  </a:cubicBezTo>
                  <a:cubicBezTo>
                    <a:pt x="5428" y="124"/>
                    <a:pt x="5132" y="69"/>
                    <a:pt x="4817" y="32"/>
                  </a:cubicBezTo>
                  <a:cubicBezTo>
                    <a:pt x="4692" y="11"/>
                    <a:pt x="4562" y="0"/>
                    <a:pt x="4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58"/>
            <p:cNvSpPr/>
            <p:nvPr/>
          </p:nvSpPr>
          <p:spPr>
            <a:xfrm>
              <a:off x="9185871" y="4360000"/>
              <a:ext cx="155257" cy="28266"/>
            </a:xfrm>
            <a:custGeom>
              <a:avLst/>
              <a:gdLst/>
              <a:ahLst/>
              <a:cxnLst/>
              <a:rect l="l" t="t" r="r" b="b"/>
              <a:pathLst>
                <a:path w="3021" h="550" extrusionOk="0">
                  <a:moveTo>
                    <a:pt x="1026" y="0"/>
                  </a:moveTo>
                  <a:cubicBezTo>
                    <a:pt x="684" y="0"/>
                    <a:pt x="340" y="35"/>
                    <a:pt x="1" y="103"/>
                  </a:cubicBezTo>
                  <a:cubicBezTo>
                    <a:pt x="121" y="140"/>
                    <a:pt x="241" y="186"/>
                    <a:pt x="362" y="233"/>
                  </a:cubicBezTo>
                  <a:cubicBezTo>
                    <a:pt x="510" y="288"/>
                    <a:pt x="668" y="344"/>
                    <a:pt x="825" y="390"/>
                  </a:cubicBezTo>
                  <a:cubicBezTo>
                    <a:pt x="1094" y="483"/>
                    <a:pt x="1390" y="538"/>
                    <a:pt x="1677" y="548"/>
                  </a:cubicBezTo>
                  <a:cubicBezTo>
                    <a:pt x="1697" y="549"/>
                    <a:pt x="1717" y="549"/>
                    <a:pt x="1737" y="549"/>
                  </a:cubicBezTo>
                  <a:cubicBezTo>
                    <a:pt x="1901" y="549"/>
                    <a:pt x="2058" y="518"/>
                    <a:pt x="2224" y="501"/>
                  </a:cubicBezTo>
                  <a:lnTo>
                    <a:pt x="2705" y="501"/>
                  </a:lnTo>
                  <a:cubicBezTo>
                    <a:pt x="2773" y="501"/>
                    <a:pt x="2841" y="497"/>
                    <a:pt x="2912" y="497"/>
                  </a:cubicBezTo>
                  <a:cubicBezTo>
                    <a:pt x="2947" y="497"/>
                    <a:pt x="2983" y="498"/>
                    <a:pt x="3020" y="501"/>
                  </a:cubicBezTo>
                  <a:cubicBezTo>
                    <a:pt x="2946" y="418"/>
                    <a:pt x="2881" y="400"/>
                    <a:pt x="2770" y="353"/>
                  </a:cubicBezTo>
                  <a:cubicBezTo>
                    <a:pt x="2594" y="261"/>
                    <a:pt x="2418" y="196"/>
                    <a:pt x="2224" y="149"/>
                  </a:cubicBezTo>
                  <a:cubicBezTo>
                    <a:pt x="1832" y="49"/>
                    <a:pt x="1430" y="0"/>
                    <a:pt x="10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58"/>
            <p:cNvSpPr/>
            <p:nvPr/>
          </p:nvSpPr>
          <p:spPr>
            <a:xfrm>
              <a:off x="7068038" y="3814160"/>
              <a:ext cx="97183" cy="90399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58"/>
            <p:cNvSpPr/>
            <p:nvPr/>
          </p:nvSpPr>
          <p:spPr>
            <a:xfrm>
              <a:off x="7017570" y="3774125"/>
              <a:ext cx="26262" cy="29962"/>
            </a:xfrm>
            <a:custGeom>
              <a:avLst/>
              <a:gdLst/>
              <a:ahLst/>
              <a:cxnLst/>
              <a:rect l="l" t="t" r="r" b="b"/>
              <a:pathLst>
                <a:path w="511" h="583" extrusionOk="0">
                  <a:moveTo>
                    <a:pt x="146" y="1"/>
                  </a:moveTo>
                  <a:cubicBezTo>
                    <a:pt x="132" y="1"/>
                    <a:pt x="117" y="6"/>
                    <a:pt x="93" y="18"/>
                  </a:cubicBezTo>
                  <a:cubicBezTo>
                    <a:pt x="28" y="36"/>
                    <a:pt x="38" y="18"/>
                    <a:pt x="28" y="82"/>
                  </a:cubicBezTo>
                  <a:cubicBezTo>
                    <a:pt x="1" y="240"/>
                    <a:pt x="232" y="416"/>
                    <a:pt x="325" y="490"/>
                  </a:cubicBezTo>
                  <a:lnTo>
                    <a:pt x="353" y="583"/>
                  </a:lnTo>
                  <a:cubicBezTo>
                    <a:pt x="436" y="462"/>
                    <a:pt x="510" y="397"/>
                    <a:pt x="445" y="258"/>
                  </a:cubicBezTo>
                  <a:cubicBezTo>
                    <a:pt x="399" y="157"/>
                    <a:pt x="316" y="73"/>
                    <a:pt x="214" y="27"/>
                  </a:cubicBezTo>
                  <a:cubicBezTo>
                    <a:pt x="181" y="11"/>
                    <a:pt x="165" y="1"/>
                    <a:pt x="146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58"/>
            <p:cNvSpPr/>
            <p:nvPr/>
          </p:nvSpPr>
          <p:spPr>
            <a:xfrm>
              <a:off x="6933800" y="4140040"/>
              <a:ext cx="33354" cy="28728"/>
            </a:xfrm>
            <a:custGeom>
              <a:avLst/>
              <a:gdLst/>
              <a:ahLst/>
              <a:cxnLst/>
              <a:rect l="l" t="t" r="r" b="b"/>
              <a:pathLst>
                <a:path w="649" h="559" extrusionOk="0">
                  <a:moveTo>
                    <a:pt x="247" y="0"/>
                  </a:moveTo>
                  <a:cubicBezTo>
                    <a:pt x="156" y="0"/>
                    <a:pt x="56" y="35"/>
                    <a:pt x="28" y="132"/>
                  </a:cubicBezTo>
                  <a:cubicBezTo>
                    <a:pt x="0" y="206"/>
                    <a:pt x="65" y="298"/>
                    <a:pt x="112" y="345"/>
                  </a:cubicBezTo>
                  <a:cubicBezTo>
                    <a:pt x="139" y="363"/>
                    <a:pt x="167" y="419"/>
                    <a:pt x="195" y="437"/>
                  </a:cubicBezTo>
                  <a:cubicBezTo>
                    <a:pt x="269" y="474"/>
                    <a:pt x="352" y="493"/>
                    <a:pt x="436" y="502"/>
                  </a:cubicBezTo>
                  <a:lnTo>
                    <a:pt x="491" y="558"/>
                  </a:lnTo>
                  <a:cubicBezTo>
                    <a:pt x="493" y="558"/>
                    <a:pt x="494" y="558"/>
                    <a:pt x="496" y="558"/>
                  </a:cubicBezTo>
                  <a:cubicBezTo>
                    <a:pt x="551" y="558"/>
                    <a:pt x="631" y="399"/>
                    <a:pt x="640" y="354"/>
                  </a:cubicBezTo>
                  <a:cubicBezTo>
                    <a:pt x="649" y="308"/>
                    <a:pt x="630" y="252"/>
                    <a:pt x="593" y="215"/>
                  </a:cubicBezTo>
                  <a:cubicBezTo>
                    <a:pt x="538" y="122"/>
                    <a:pt x="445" y="48"/>
                    <a:pt x="334" y="11"/>
                  </a:cubicBezTo>
                  <a:cubicBezTo>
                    <a:pt x="308" y="4"/>
                    <a:pt x="278" y="0"/>
                    <a:pt x="247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58"/>
            <p:cNvSpPr/>
            <p:nvPr/>
          </p:nvSpPr>
          <p:spPr>
            <a:xfrm>
              <a:off x="7088492" y="4035045"/>
              <a:ext cx="81920" cy="61825"/>
            </a:xfrm>
            <a:custGeom>
              <a:avLst/>
              <a:gdLst/>
              <a:ahLst/>
              <a:cxnLst/>
              <a:rect l="l" t="t" r="r" b="b"/>
              <a:pathLst>
                <a:path w="1594" h="1203" extrusionOk="0">
                  <a:moveTo>
                    <a:pt x="895" y="0"/>
                  </a:moveTo>
                  <a:cubicBezTo>
                    <a:pt x="795" y="0"/>
                    <a:pt x="696" y="21"/>
                    <a:pt x="603" y="63"/>
                  </a:cubicBezTo>
                  <a:cubicBezTo>
                    <a:pt x="399" y="146"/>
                    <a:pt x="158" y="304"/>
                    <a:pt x="84" y="507"/>
                  </a:cubicBezTo>
                  <a:cubicBezTo>
                    <a:pt x="1" y="711"/>
                    <a:pt x="130" y="832"/>
                    <a:pt x="279" y="952"/>
                  </a:cubicBezTo>
                  <a:cubicBezTo>
                    <a:pt x="362" y="1017"/>
                    <a:pt x="455" y="1082"/>
                    <a:pt x="547" y="1146"/>
                  </a:cubicBezTo>
                  <a:cubicBezTo>
                    <a:pt x="649" y="1184"/>
                    <a:pt x="760" y="1202"/>
                    <a:pt x="871" y="1202"/>
                  </a:cubicBezTo>
                  <a:cubicBezTo>
                    <a:pt x="1020" y="1119"/>
                    <a:pt x="1168" y="1054"/>
                    <a:pt x="1288" y="971"/>
                  </a:cubicBezTo>
                  <a:cubicBezTo>
                    <a:pt x="1381" y="924"/>
                    <a:pt x="1511" y="878"/>
                    <a:pt x="1529" y="757"/>
                  </a:cubicBezTo>
                  <a:cubicBezTo>
                    <a:pt x="1594" y="498"/>
                    <a:pt x="1409" y="192"/>
                    <a:pt x="1186" y="63"/>
                  </a:cubicBezTo>
                  <a:cubicBezTo>
                    <a:pt x="1094" y="21"/>
                    <a:pt x="994" y="0"/>
                    <a:pt x="89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58"/>
            <p:cNvSpPr/>
            <p:nvPr/>
          </p:nvSpPr>
          <p:spPr>
            <a:xfrm>
              <a:off x="7102933" y="4096870"/>
              <a:ext cx="35152" cy="26827"/>
            </a:xfrm>
            <a:custGeom>
              <a:avLst/>
              <a:gdLst/>
              <a:ahLst/>
              <a:cxnLst/>
              <a:rect l="l" t="t" r="r" b="b"/>
              <a:pathLst>
                <a:path w="684" h="522" extrusionOk="0">
                  <a:moveTo>
                    <a:pt x="127" y="1"/>
                  </a:moveTo>
                  <a:cubicBezTo>
                    <a:pt x="59" y="1"/>
                    <a:pt x="0" y="37"/>
                    <a:pt x="7" y="129"/>
                  </a:cubicBezTo>
                  <a:cubicBezTo>
                    <a:pt x="16" y="258"/>
                    <a:pt x="211" y="342"/>
                    <a:pt x="294" y="388"/>
                  </a:cubicBezTo>
                  <a:cubicBezTo>
                    <a:pt x="358" y="430"/>
                    <a:pt x="469" y="521"/>
                    <a:pt x="552" y="521"/>
                  </a:cubicBezTo>
                  <a:cubicBezTo>
                    <a:pt x="578" y="521"/>
                    <a:pt x="601" y="512"/>
                    <a:pt x="618" y="490"/>
                  </a:cubicBezTo>
                  <a:lnTo>
                    <a:pt x="683" y="462"/>
                  </a:lnTo>
                  <a:cubicBezTo>
                    <a:pt x="553" y="295"/>
                    <a:pt x="405" y="110"/>
                    <a:pt x="211" y="18"/>
                  </a:cubicBezTo>
                  <a:cubicBezTo>
                    <a:pt x="184" y="7"/>
                    <a:pt x="154" y="1"/>
                    <a:pt x="12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58"/>
            <p:cNvSpPr/>
            <p:nvPr/>
          </p:nvSpPr>
          <p:spPr>
            <a:xfrm>
              <a:off x="8009599" y="3895463"/>
              <a:ext cx="102425" cy="88241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58"/>
            <p:cNvSpPr/>
            <p:nvPr/>
          </p:nvSpPr>
          <p:spPr>
            <a:xfrm>
              <a:off x="7981796" y="3914684"/>
              <a:ext cx="29294" cy="37928"/>
            </a:xfrm>
            <a:custGeom>
              <a:avLst/>
              <a:gdLst/>
              <a:ahLst/>
              <a:cxnLst/>
              <a:rect l="l" t="t" r="r" b="b"/>
              <a:pathLst>
                <a:path w="570" h="738" extrusionOk="0">
                  <a:moveTo>
                    <a:pt x="89" y="0"/>
                  </a:moveTo>
                  <a:cubicBezTo>
                    <a:pt x="21" y="0"/>
                    <a:pt x="1" y="88"/>
                    <a:pt x="23" y="163"/>
                  </a:cubicBezTo>
                  <a:cubicBezTo>
                    <a:pt x="23" y="191"/>
                    <a:pt x="51" y="200"/>
                    <a:pt x="60" y="228"/>
                  </a:cubicBezTo>
                  <a:cubicBezTo>
                    <a:pt x="69" y="247"/>
                    <a:pt x="79" y="293"/>
                    <a:pt x="97" y="321"/>
                  </a:cubicBezTo>
                  <a:cubicBezTo>
                    <a:pt x="125" y="395"/>
                    <a:pt x="171" y="460"/>
                    <a:pt x="227" y="524"/>
                  </a:cubicBezTo>
                  <a:cubicBezTo>
                    <a:pt x="301" y="626"/>
                    <a:pt x="431" y="654"/>
                    <a:pt x="514" y="738"/>
                  </a:cubicBezTo>
                  <a:lnTo>
                    <a:pt x="570" y="562"/>
                  </a:lnTo>
                  <a:cubicBezTo>
                    <a:pt x="459" y="367"/>
                    <a:pt x="357" y="126"/>
                    <a:pt x="144" y="15"/>
                  </a:cubicBezTo>
                  <a:cubicBezTo>
                    <a:pt x="123" y="5"/>
                    <a:pt x="105" y="0"/>
                    <a:pt x="89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58"/>
            <p:cNvSpPr/>
            <p:nvPr/>
          </p:nvSpPr>
          <p:spPr>
            <a:xfrm>
              <a:off x="8229559" y="3923883"/>
              <a:ext cx="53808" cy="39212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solidFill>
              <a:srgbClr val="F0EC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58"/>
            <p:cNvSpPr/>
            <p:nvPr/>
          </p:nvSpPr>
          <p:spPr>
            <a:xfrm>
              <a:off x="9152106" y="4123749"/>
              <a:ext cx="54270" cy="38801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2" name="Google Shape;3622;p58"/>
          <p:cNvGrpSpPr/>
          <p:nvPr/>
        </p:nvGrpSpPr>
        <p:grpSpPr>
          <a:xfrm>
            <a:off x="714181" y="4064512"/>
            <a:ext cx="2105189" cy="543339"/>
            <a:chOff x="6334200" y="978578"/>
            <a:chExt cx="1544073" cy="398517"/>
          </a:xfrm>
        </p:grpSpPr>
        <p:sp>
          <p:nvSpPr>
            <p:cNvPr id="3623" name="Google Shape;3623;p58"/>
            <p:cNvSpPr/>
            <p:nvPr/>
          </p:nvSpPr>
          <p:spPr>
            <a:xfrm>
              <a:off x="6342625" y="978578"/>
              <a:ext cx="1535648" cy="398517"/>
            </a:xfrm>
            <a:custGeom>
              <a:avLst/>
              <a:gdLst/>
              <a:ahLst/>
              <a:cxnLst/>
              <a:rect l="l" t="t" r="r" b="b"/>
              <a:pathLst>
                <a:path w="31986" h="8545" extrusionOk="0">
                  <a:moveTo>
                    <a:pt x="7475" y="0"/>
                  </a:moveTo>
                  <a:cubicBezTo>
                    <a:pt x="7324" y="0"/>
                    <a:pt x="7173" y="4"/>
                    <a:pt x="7022" y="12"/>
                  </a:cubicBezTo>
                  <a:cubicBezTo>
                    <a:pt x="6983" y="11"/>
                    <a:pt x="6943" y="11"/>
                    <a:pt x="6903" y="11"/>
                  </a:cubicBezTo>
                  <a:cubicBezTo>
                    <a:pt x="6148" y="11"/>
                    <a:pt x="5412" y="179"/>
                    <a:pt x="4735" y="522"/>
                  </a:cubicBezTo>
                  <a:cubicBezTo>
                    <a:pt x="4123" y="763"/>
                    <a:pt x="3595" y="1179"/>
                    <a:pt x="3197" y="1707"/>
                  </a:cubicBezTo>
                  <a:cubicBezTo>
                    <a:pt x="2799" y="2078"/>
                    <a:pt x="2521" y="2550"/>
                    <a:pt x="2400" y="3078"/>
                  </a:cubicBezTo>
                  <a:cubicBezTo>
                    <a:pt x="2252" y="3560"/>
                    <a:pt x="2187" y="4069"/>
                    <a:pt x="2215" y="4579"/>
                  </a:cubicBezTo>
                  <a:cubicBezTo>
                    <a:pt x="2206" y="5431"/>
                    <a:pt x="2308" y="6228"/>
                    <a:pt x="2697" y="6996"/>
                  </a:cubicBezTo>
                  <a:cubicBezTo>
                    <a:pt x="2821" y="7238"/>
                    <a:pt x="2952" y="7518"/>
                    <a:pt x="3184" y="7679"/>
                  </a:cubicBezTo>
                  <a:lnTo>
                    <a:pt x="3184" y="7679"/>
                  </a:lnTo>
                  <a:cubicBezTo>
                    <a:pt x="3067" y="7632"/>
                    <a:pt x="2929" y="7611"/>
                    <a:pt x="2784" y="7611"/>
                  </a:cubicBezTo>
                  <a:cubicBezTo>
                    <a:pt x="2334" y="7611"/>
                    <a:pt x="1815" y="7817"/>
                    <a:pt x="1632" y="8126"/>
                  </a:cubicBezTo>
                  <a:cubicBezTo>
                    <a:pt x="1524" y="8113"/>
                    <a:pt x="1416" y="8107"/>
                    <a:pt x="1309" y="8107"/>
                  </a:cubicBezTo>
                  <a:cubicBezTo>
                    <a:pt x="886" y="8107"/>
                    <a:pt x="471" y="8201"/>
                    <a:pt x="57" y="8312"/>
                  </a:cubicBezTo>
                  <a:cubicBezTo>
                    <a:pt x="0" y="8327"/>
                    <a:pt x="138" y="8336"/>
                    <a:pt x="369" y="8336"/>
                  </a:cubicBezTo>
                  <a:cubicBezTo>
                    <a:pt x="817" y="8336"/>
                    <a:pt x="1615" y="8305"/>
                    <a:pt x="2030" y="8237"/>
                  </a:cubicBezTo>
                  <a:cubicBezTo>
                    <a:pt x="2108" y="8226"/>
                    <a:pt x="2198" y="8222"/>
                    <a:pt x="2296" y="8222"/>
                  </a:cubicBezTo>
                  <a:cubicBezTo>
                    <a:pt x="2606" y="8222"/>
                    <a:pt x="2992" y="8269"/>
                    <a:pt x="3280" y="8312"/>
                  </a:cubicBezTo>
                  <a:lnTo>
                    <a:pt x="31892" y="8312"/>
                  </a:lnTo>
                  <a:cubicBezTo>
                    <a:pt x="31892" y="8452"/>
                    <a:pt x="31926" y="8544"/>
                    <a:pt x="31953" y="8544"/>
                  </a:cubicBezTo>
                  <a:cubicBezTo>
                    <a:pt x="31968" y="8544"/>
                    <a:pt x="31982" y="8513"/>
                    <a:pt x="31985" y="8441"/>
                  </a:cubicBezTo>
                  <a:cubicBezTo>
                    <a:pt x="31985" y="8173"/>
                    <a:pt x="31948" y="7765"/>
                    <a:pt x="31800" y="7534"/>
                  </a:cubicBezTo>
                  <a:cubicBezTo>
                    <a:pt x="31726" y="7395"/>
                    <a:pt x="31596" y="7293"/>
                    <a:pt x="31448" y="7246"/>
                  </a:cubicBezTo>
                  <a:cubicBezTo>
                    <a:pt x="31441" y="7246"/>
                    <a:pt x="31433" y="7246"/>
                    <a:pt x="31426" y="7246"/>
                  </a:cubicBezTo>
                  <a:cubicBezTo>
                    <a:pt x="31398" y="7246"/>
                    <a:pt x="31366" y="7249"/>
                    <a:pt x="31333" y="7256"/>
                  </a:cubicBezTo>
                  <a:lnTo>
                    <a:pt x="31333" y="7256"/>
                  </a:lnTo>
                  <a:cubicBezTo>
                    <a:pt x="31542" y="7000"/>
                    <a:pt x="31648" y="6531"/>
                    <a:pt x="31578" y="6292"/>
                  </a:cubicBezTo>
                  <a:cubicBezTo>
                    <a:pt x="31466" y="5903"/>
                    <a:pt x="31207" y="5598"/>
                    <a:pt x="30938" y="5301"/>
                  </a:cubicBezTo>
                  <a:cubicBezTo>
                    <a:pt x="30525" y="4830"/>
                    <a:pt x="29929" y="4563"/>
                    <a:pt x="29312" y="4563"/>
                  </a:cubicBezTo>
                  <a:cubicBezTo>
                    <a:pt x="29141" y="4563"/>
                    <a:pt x="28969" y="4583"/>
                    <a:pt x="28799" y="4625"/>
                  </a:cubicBezTo>
                  <a:cubicBezTo>
                    <a:pt x="27937" y="4810"/>
                    <a:pt x="27141" y="5422"/>
                    <a:pt x="26539" y="6033"/>
                  </a:cubicBezTo>
                  <a:cubicBezTo>
                    <a:pt x="26502" y="6068"/>
                    <a:pt x="26467" y="6104"/>
                    <a:pt x="26433" y="6140"/>
                  </a:cubicBezTo>
                  <a:lnTo>
                    <a:pt x="26433" y="6140"/>
                  </a:lnTo>
                  <a:cubicBezTo>
                    <a:pt x="26521" y="5936"/>
                    <a:pt x="26589" y="5724"/>
                    <a:pt x="26631" y="5505"/>
                  </a:cubicBezTo>
                  <a:cubicBezTo>
                    <a:pt x="26761" y="4912"/>
                    <a:pt x="26733" y="4292"/>
                    <a:pt x="26539" y="3717"/>
                  </a:cubicBezTo>
                  <a:cubicBezTo>
                    <a:pt x="26122" y="2430"/>
                    <a:pt x="25075" y="1226"/>
                    <a:pt x="23769" y="800"/>
                  </a:cubicBezTo>
                  <a:cubicBezTo>
                    <a:pt x="23473" y="679"/>
                    <a:pt x="23158" y="587"/>
                    <a:pt x="22843" y="513"/>
                  </a:cubicBezTo>
                  <a:cubicBezTo>
                    <a:pt x="22597" y="480"/>
                    <a:pt x="22350" y="464"/>
                    <a:pt x="22102" y="464"/>
                  </a:cubicBezTo>
                  <a:cubicBezTo>
                    <a:pt x="21854" y="464"/>
                    <a:pt x="21606" y="480"/>
                    <a:pt x="21361" y="513"/>
                  </a:cubicBezTo>
                  <a:cubicBezTo>
                    <a:pt x="20203" y="651"/>
                    <a:pt x="19129" y="1207"/>
                    <a:pt x="18351" y="2087"/>
                  </a:cubicBezTo>
                  <a:cubicBezTo>
                    <a:pt x="17554" y="2995"/>
                    <a:pt x="17072" y="4134"/>
                    <a:pt x="16980" y="5338"/>
                  </a:cubicBezTo>
                  <a:cubicBezTo>
                    <a:pt x="16925" y="5922"/>
                    <a:pt x="16906" y="6730"/>
                    <a:pt x="17144" y="7303"/>
                  </a:cubicBezTo>
                  <a:lnTo>
                    <a:pt x="17144" y="7303"/>
                  </a:lnTo>
                  <a:cubicBezTo>
                    <a:pt x="16905" y="6754"/>
                    <a:pt x="16360" y="6274"/>
                    <a:pt x="15743" y="6274"/>
                  </a:cubicBezTo>
                  <a:cubicBezTo>
                    <a:pt x="15696" y="6274"/>
                    <a:pt x="15648" y="6277"/>
                    <a:pt x="15600" y="6283"/>
                  </a:cubicBezTo>
                  <a:cubicBezTo>
                    <a:pt x="15266" y="6329"/>
                    <a:pt x="14960" y="6793"/>
                    <a:pt x="15044" y="7145"/>
                  </a:cubicBezTo>
                  <a:cubicBezTo>
                    <a:pt x="14952" y="6999"/>
                    <a:pt x="14639" y="6986"/>
                    <a:pt x="14434" y="6986"/>
                  </a:cubicBezTo>
                  <a:cubicBezTo>
                    <a:pt x="14390" y="6986"/>
                    <a:pt x="14352" y="6987"/>
                    <a:pt x="14321" y="6987"/>
                  </a:cubicBezTo>
                  <a:cubicBezTo>
                    <a:pt x="13951" y="7006"/>
                    <a:pt x="13691" y="7163"/>
                    <a:pt x="13367" y="7320"/>
                  </a:cubicBezTo>
                  <a:cubicBezTo>
                    <a:pt x="13608" y="6959"/>
                    <a:pt x="14738" y="6320"/>
                    <a:pt x="14071" y="5774"/>
                  </a:cubicBezTo>
                  <a:cubicBezTo>
                    <a:pt x="13940" y="5666"/>
                    <a:pt x="13794" y="5621"/>
                    <a:pt x="13644" y="5621"/>
                  </a:cubicBezTo>
                  <a:cubicBezTo>
                    <a:pt x="13390" y="5621"/>
                    <a:pt x="13125" y="5752"/>
                    <a:pt x="12903" y="5935"/>
                  </a:cubicBezTo>
                  <a:lnTo>
                    <a:pt x="12903" y="5935"/>
                  </a:lnTo>
                  <a:cubicBezTo>
                    <a:pt x="13136" y="5521"/>
                    <a:pt x="13246" y="5044"/>
                    <a:pt x="13210" y="4560"/>
                  </a:cubicBezTo>
                  <a:cubicBezTo>
                    <a:pt x="13164" y="3504"/>
                    <a:pt x="12404" y="2485"/>
                    <a:pt x="11737" y="1717"/>
                  </a:cubicBezTo>
                  <a:cubicBezTo>
                    <a:pt x="10628" y="464"/>
                    <a:pt x="9071" y="0"/>
                    <a:pt x="747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58"/>
            <p:cNvSpPr/>
            <p:nvPr/>
          </p:nvSpPr>
          <p:spPr>
            <a:xfrm>
              <a:off x="6334200" y="1287300"/>
              <a:ext cx="1541821" cy="85724"/>
            </a:xfrm>
            <a:custGeom>
              <a:avLst/>
              <a:gdLst/>
              <a:ahLst/>
              <a:cxnLst/>
              <a:rect l="l" t="t" r="r" b="b"/>
              <a:pathLst>
                <a:path w="31818" h="1786" extrusionOk="0">
                  <a:moveTo>
                    <a:pt x="11198" y="0"/>
                  </a:moveTo>
                  <a:cubicBezTo>
                    <a:pt x="11053" y="0"/>
                    <a:pt x="10909" y="3"/>
                    <a:pt x="10764" y="9"/>
                  </a:cubicBezTo>
                  <a:cubicBezTo>
                    <a:pt x="9828" y="46"/>
                    <a:pt x="8911" y="185"/>
                    <a:pt x="8013" y="416"/>
                  </a:cubicBezTo>
                  <a:cubicBezTo>
                    <a:pt x="7087" y="648"/>
                    <a:pt x="6142" y="722"/>
                    <a:pt x="5206" y="843"/>
                  </a:cubicBezTo>
                  <a:cubicBezTo>
                    <a:pt x="4808" y="889"/>
                    <a:pt x="4410" y="972"/>
                    <a:pt x="4021" y="1046"/>
                  </a:cubicBezTo>
                  <a:cubicBezTo>
                    <a:pt x="3780" y="1093"/>
                    <a:pt x="3548" y="1157"/>
                    <a:pt x="3326" y="1241"/>
                  </a:cubicBezTo>
                  <a:cubicBezTo>
                    <a:pt x="3104" y="1306"/>
                    <a:pt x="2900" y="1324"/>
                    <a:pt x="2687" y="1417"/>
                  </a:cubicBezTo>
                  <a:cubicBezTo>
                    <a:pt x="2465" y="1491"/>
                    <a:pt x="2233" y="1546"/>
                    <a:pt x="1992" y="1584"/>
                  </a:cubicBezTo>
                  <a:cubicBezTo>
                    <a:pt x="1751" y="1630"/>
                    <a:pt x="1511" y="1648"/>
                    <a:pt x="1261" y="1648"/>
                  </a:cubicBezTo>
                  <a:cubicBezTo>
                    <a:pt x="1103" y="1648"/>
                    <a:pt x="973" y="1695"/>
                    <a:pt x="807" y="1704"/>
                  </a:cubicBezTo>
                  <a:cubicBezTo>
                    <a:pt x="733" y="1713"/>
                    <a:pt x="650" y="1741"/>
                    <a:pt x="576" y="1769"/>
                  </a:cubicBezTo>
                  <a:lnTo>
                    <a:pt x="576" y="1769"/>
                  </a:lnTo>
                  <a:lnTo>
                    <a:pt x="31818" y="1760"/>
                  </a:lnTo>
                  <a:cubicBezTo>
                    <a:pt x="31790" y="1658"/>
                    <a:pt x="31651" y="1584"/>
                    <a:pt x="31568" y="1546"/>
                  </a:cubicBezTo>
                  <a:cubicBezTo>
                    <a:pt x="31512" y="1519"/>
                    <a:pt x="31475" y="1482"/>
                    <a:pt x="31419" y="1454"/>
                  </a:cubicBezTo>
                  <a:cubicBezTo>
                    <a:pt x="31364" y="1426"/>
                    <a:pt x="31299" y="1398"/>
                    <a:pt x="31234" y="1380"/>
                  </a:cubicBezTo>
                  <a:cubicBezTo>
                    <a:pt x="31067" y="1306"/>
                    <a:pt x="30929" y="1157"/>
                    <a:pt x="30780" y="1074"/>
                  </a:cubicBezTo>
                  <a:cubicBezTo>
                    <a:pt x="30623" y="991"/>
                    <a:pt x="30475" y="907"/>
                    <a:pt x="30326" y="824"/>
                  </a:cubicBezTo>
                  <a:cubicBezTo>
                    <a:pt x="29836" y="583"/>
                    <a:pt x="29243" y="546"/>
                    <a:pt x="28715" y="416"/>
                  </a:cubicBezTo>
                  <a:cubicBezTo>
                    <a:pt x="28011" y="240"/>
                    <a:pt x="27279" y="240"/>
                    <a:pt x="26557" y="194"/>
                  </a:cubicBezTo>
                  <a:cubicBezTo>
                    <a:pt x="26264" y="176"/>
                    <a:pt x="25972" y="171"/>
                    <a:pt x="25680" y="171"/>
                  </a:cubicBezTo>
                  <a:cubicBezTo>
                    <a:pt x="25213" y="171"/>
                    <a:pt x="24745" y="185"/>
                    <a:pt x="24278" y="185"/>
                  </a:cubicBezTo>
                  <a:cubicBezTo>
                    <a:pt x="24224" y="184"/>
                    <a:pt x="24169" y="184"/>
                    <a:pt x="24115" y="184"/>
                  </a:cubicBezTo>
                  <a:cubicBezTo>
                    <a:pt x="23354" y="184"/>
                    <a:pt x="22593" y="240"/>
                    <a:pt x="21833" y="240"/>
                  </a:cubicBezTo>
                  <a:cubicBezTo>
                    <a:pt x="21129" y="240"/>
                    <a:pt x="20406" y="315"/>
                    <a:pt x="19702" y="370"/>
                  </a:cubicBezTo>
                  <a:cubicBezTo>
                    <a:pt x="19137" y="426"/>
                    <a:pt x="18535" y="416"/>
                    <a:pt x="17998" y="592"/>
                  </a:cubicBezTo>
                  <a:cubicBezTo>
                    <a:pt x="17757" y="676"/>
                    <a:pt x="17470" y="694"/>
                    <a:pt x="17248" y="815"/>
                  </a:cubicBezTo>
                  <a:cubicBezTo>
                    <a:pt x="17155" y="870"/>
                    <a:pt x="17053" y="917"/>
                    <a:pt x="16961" y="954"/>
                  </a:cubicBezTo>
                  <a:cubicBezTo>
                    <a:pt x="16860" y="990"/>
                    <a:pt x="16760" y="1003"/>
                    <a:pt x="16663" y="1003"/>
                  </a:cubicBezTo>
                  <a:cubicBezTo>
                    <a:pt x="16635" y="1003"/>
                    <a:pt x="16608" y="1002"/>
                    <a:pt x="16581" y="1000"/>
                  </a:cubicBezTo>
                  <a:lnTo>
                    <a:pt x="16164" y="1000"/>
                  </a:lnTo>
                  <a:cubicBezTo>
                    <a:pt x="15979" y="1000"/>
                    <a:pt x="15849" y="1065"/>
                    <a:pt x="15673" y="1065"/>
                  </a:cubicBezTo>
                  <a:cubicBezTo>
                    <a:pt x="15494" y="1065"/>
                    <a:pt x="15307" y="1073"/>
                    <a:pt x="15122" y="1073"/>
                  </a:cubicBezTo>
                  <a:cubicBezTo>
                    <a:pt x="15030" y="1073"/>
                    <a:pt x="14938" y="1071"/>
                    <a:pt x="14849" y="1065"/>
                  </a:cubicBezTo>
                  <a:cubicBezTo>
                    <a:pt x="14710" y="1046"/>
                    <a:pt x="14580" y="1000"/>
                    <a:pt x="14432" y="1000"/>
                  </a:cubicBezTo>
                  <a:cubicBezTo>
                    <a:pt x="14395" y="997"/>
                    <a:pt x="14357" y="996"/>
                    <a:pt x="14318" y="996"/>
                  </a:cubicBezTo>
                  <a:cubicBezTo>
                    <a:pt x="14242" y="996"/>
                    <a:pt x="14163" y="1000"/>
                    <a:pt x="14089" y="1000"/>
                  </a:cubicBezTo>
                  <a:cubicBezTo>
                    <a:pt x="13858" y="1000"/>
                    <a:pt x="13654" y="935"/>
                    <a:pt x="13422" y="935"/>
                  </a:cubicBezTo>
                  <a:cubicBezTo>
                    <a:pt x="13377" y="935"/>
                    <a:pt x="13326" y="942"/>
                    <a:pt x="13278" y="942"/>
                  </a:cubicBezTo>
                  <a:cubicBezTo>
                    <a:pt x="13218" y="942"/>
                    <a:pt x="13162" y="931"/>
                    <a:pt x="13126" y="880"/>
                  </a:cubicBezTo>
                  <a:cubicBezTo>
                    <a:pt x="13163" y="833"/>
                    <a:pt x="13219" y="843"/>
                    <a:pt x="13265" y="805"/>
                  </a:cubicBezTo>
                  <a:cubicBezTo>
                    <a:pt x="13302" y="768"/>
                    <a:pt x="13339" y="731"/>
                    <a:pt x="13376" y="694"/>
                  </a:cubicBezTo>
                  <a:cubicBezTo>
                    <a:pt x="13432" y="639"/>
                    <a:pt x="13543" y="537"/>
                    <a:pt x="13552" y="463"/>
                  </a:cubicBezTo>
                  <a:cubicBezTo>
                    <a:pt x="13608" y="55"/>
                    <a:pt x="13061" y="166"/>
                    <a:pt x="12820" y="129"/>
                  </a:cubicBezTo>
                  <a:cubicBezTo>
                    <a:pt x="12279" y="42"/>
                    <a:pt x="11739" y="0"/>
                    <a:pt x="11198" y="0"/>
                  </a:cubicBezTo>
                  <a:close/>
                  <a:moveTo>
                    <a:pt x="576" y="1769"/>
                  </a:moveTo>
                  <a:lnTo>
                    <a:pt x="1" y="1769"/>
                  </a:lnTo>
                  <a:cubicBezTo>
                    <a:pt x="87" y="1769"/>
                    <a:pt x="248" y="1785"/>
                    <a:pt x="389" y="1785"/>
                  </a:cubicBezTo>
                  <a:cubicBezTo>
                    <a:pt x="460" y="1785"/>
                    <a:pt x="526" y="1781"/>
                    <a:pt x="575" y="1769"/>
                  </a:cubicBezTo>
                  <a:cubicBezTo>
                    <a:pt x="575" y="1769"/>
                    <a:pt x="575" y="1769"/>
                    <a:pt x="576" y="176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58"/>
            <p:cNvSpPr/>
            <p:nvPr/>
          </p:nvSpPr>
          <p:spPr>
            <a:xfrm>
              <a:off x="7155134" y="1000145"/>
              <a:ext cx="461184" cy="310289"/>
            </a:xfrm>
            <a:custGeom>
              <a:avLst/>
              <a:gdLst/>
              <a:ahLst/>
              <a:cxnLst/>
              <a:rect l="l" t="t" r="r" b="b"/>
              <a:pathLst>
                <a:path w="9606" h="6463" extrusionOk="0">
                  <a:moveTo>
                    <a:pt x="5161" y="1"/>
                  </a:moveTo>
                  <a:cubicBezTo>
                    <a:pt x="4615" y="1"/>
                    <a:pt x="4054" y="136"/>
                    <a:pt x="3538" y="284"/>
                  </a:cubicBezTo>
                  <a:cubicBezTo>
                    <a:pt x="3233" y="377"/>
                    <a:pt x="2936" y="516"/>
                    <a:pt x="2686" y="710"/>
                  </a:cubicBezTo>
                  <a:cubicBezTo>
                    <a:pt x="2492" y="840"/>
                    <a:pt x="2307" y="979"/>
                    <a:pt x="2121" y="1127"/>
                  </a:cubicBezTo>
                  <a:cubicBezTo>
                    <a:pt x="1686" y="1479"/>
                    <a:pt x="1251" y="1859"/>
                    <a:pt x="954" y="2350"/>
                  </a:cubicBezTo>
                  <a:cubicBezTo>
                    <a:pt x="723" y="2767"/>
                    <a:pt x="389" y="3165"/>
                    <a:pt x="259" y="3628"/>
                  </a:cubicBezTo>
                  <a:cubicBezTo>
                    <a:pt x="195" y="3887"/>
                    <a:pt x="102" y="4156"/>
                    <a:pt x="56" y="4415"/>
                  </a:cubicBezTo>
                  <a:cubicBezTo>
                    <a:pt x="9" y="4684"/>
                    <a:pt x="0" y="4962"/>
                    <a:pt x="37" y="5230"/>
                  </a:cubicBezTo>
                  <a:cubicBezTo>
                    <a:pt x="46" y="5406"/>
                    <a:pt x="56" y="5582"/>
                    <a:pt x="46" y="5768"/>
                  </a:cubicBezTo>
                  <a:cubicBezTo>
                    <a:pt x="39" y="5957"/>
                    <a:pt x="62" y="6145"/>
                    <a:pt x="101" y="6334"/>
                  </a:cubicBezTo>
                  <a:lnTo>
                    <a:pt x="101" y="6334"/>
                  </a:lnTo>
                  <a:cubicBezTo>
                    <a:pt x="77" y="6142"/>
                    <a:pt x="174" y="6103"/>
                    <a:pt x="213" y="6064"/>
                  </a:cubicBezTo>
                  <a:cubicBezTo>
                    <a:pt x="269" y="6008"/>
                    <a:pt x="306" y="5953"/>
                    <a:pt x="352" y="5879"/>
                  </a:cubicBezTo>
                  <a:cubicBezTo>
                    <a:pt x="426" y="5749"/>
                    <a:pt x="491" y="5601"/>
                    <a:pt x="537" y="5443"/>
                  </a:cubicBezTo>
                  <a:cubicBezTo>
                    <a:pt x="769" y="4841"/>
                    <a:pt x="1408" y="4610"/>
                    <a:pt x="1992" y="4517"/>
                  </a:cubicBezTo>
                  <a:cubicBezTo>
                    <a:pt x="2199" y="4477"/>
                    <a:pt x="2407" y="4454"/>
                    <a:pt x="2614" y="4454"/>
                  </a:cubicBezTo>
                  <a:cubicBezTo>
                    <a:pt x="2740" y="4454"/>
                    <a:pt x="2866" y="4463"/>
                    <a:pt x="2992" y="4480"/>
                  </a:cubicBezTo>
                  <a:cubicBezTo>
                    <a:pt x="3242" y="4517"/>
                    <a:pt x="3492" y="4554"/>
                    <a:pt x="3733" y="4591"/>
                  </a:cubicBezTo>
                  <a:cubicBezTo>
                    <a:pt x="4298" y="4665"/>
                    <a:pt x="4882" y="4665"/>
                    <a:pt x="5437" y="4786"/>
                  </a:cubicBezTo>
                  <a:cubicBezTo>
                    <a:pt x="5780" y="4869"/>
                    <a:pt x="6104" y="5008"/>
                    <a:pt x="6401" y="5193"/>
                  </a:cubicBezTo>
                  <a:cubicBezTo>
                    <a:pt x="6660" y="5360"/>
                    <a:pt x="6938" y="5490"/>
                    <a:pt x="7225" y="5592"/>
                  </a:cubicBezTo>
                  <a:cubicBezTo>
                    <a:pt x="7545" y="5689"/>
                    <a:pt x="7883" y="5737"/>
                    <a:pt x="8220" y="5737"/>
                  </a:cubicBezTo>
                  <a:cubicBezTo>
                    <a:pt x="8361" y="5737"/>
                    <a:pt x="8502" y="5728"/>
                    <a:pt x="8642" y="5712"/>
                  </a:cubicBezTo>
                  <a:cubicBezTo>
                    <a:pt x="8929" y="5684"/>
                    <a:pt x="9179" y="5527"/>
                    <a:pt x="9328" y="5286"/>
                  </a:cubicBezTo>
                  <a:cubicBezTo>
                    <a:pt x="9531" y="4980"/>
                    <a:pt x="9550" y="4536"/>
                    <a:pt x="9596" y="4184"/>
                  </a:cubicBezTo>
                  <a:cubicBezTo>
                    <a:pt x="9605" y="4017"/>
                    <a:pt x="9587" y="3841"/>
                    <a:pt x="9559" y="3674"/>
                  </a:cubicBezTo>
                  <a:cubicBezTo>
                    <a:pt x="9550" y="3461"/>
                    <a:pt x="9504" y="3257"/>
                    <a:pt x="9429" y="3054"/>
                  </a:cubicBezTo>
                  <a:cubicBezTo>
                    <a:pt x="9365" y="2887"/>
                    <a:pt x="9290" y="2730"/>
                    <a:pt x="9207" y="2563"/>
                  </a:cubicBezTo>
                  <a:cubicBezTo>
                    <a:pt x="9114" y="2405"/>
                    <a:pt x="9003" y="2248"/>
                    <a:pt x="8892" y="2090"/>
                  </a:cubicBezTo>
                  <a:lnTo>
                    <a:pt x="8633" y="1674"/>
                  </a:lnTo>
                  <a:cubicBezTo>
                    <a:pt x="8485" y="1479"/>
                    <a:pt x="8318" y="1303"/>
                    <a:pt x="8114" y="1155"/>
                  </a:cubicBezTo>
                  <a:cubicBezTo>
                    <a:pt x="7716" y="840"/>
                    <a:pt x="7299" y="525"/>
                    <a:pt x="6817" y="349"/>
                  </a:cubicBezTo>
                  <a:cubicBezTo>
                    <a:pt x="6382" y="182"/>
                    <a:pt x="5928" y="71"/>
                    <a:pt x="5465" y="16"/>
                  </a:cubicBezTo>
                  <a:cubicBezTo>
                    <a:pt x="5365" y="5"/>
                    <a:pt x="5263" y="1"/>
                    <a:pt x="5161" y="1"/>
                  </a:cubicBezTo>
                  <a:close/>
                  <a:moveTo>
                    <a:pt x="101" y="6334"/>
                  </a:moveTo>
                  <a:cubicBezTo>
                    <a:pt x="106" y="6371"/>
                    <a:pt x="115" y="6413"/>
                    <a:pt x="130" y="6462"/>
                  </a:cubicBezTo>
                  <a:cubicBezTo>
                    <a:pt x="120" y="6420"/>
                    <a:pt x="110" y="6377"/>
                    <a:pt x="101" y="63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58"/>
            <p:cNvSpPr/>
            <p:nvPr/>
          </p:nvSpPr>
          <p:spPr>
            <a:xfrm>
              <a:off x="7214281" y="1232512"/>
              <a:ext cx="200154" cy="62845"/>
            </a:xfrm>
            <a:custGeom>
              <a:avLst/>
              <a:gdLst/>
              <a:ahLst/>
              <a:cxnLst/>
              <a:rect l="l" t="t" r="r" b="b"/>
              <a:pathLst>
                <a:path w="4169" h="1309" extrusionOk="0">
                  <a:moveTo>
                    <a:pt x="1349" y="1"/>
                  </a:moveTo>
                  <a:cubicBezTo>
                    <a:pt x="1136" y="1"/>
                    <a:pt x="922" y="57"/>
                    <a:pt x="732" y="168"/>
                  </a:cubicBezTo>
                  <a:cubicBezTo>
                    <a:pt x="565" y="251"/>
                    <a:pt x="417" y="353"/>
                    <a:pt x="269" y="474"/>
                  </a:cubicBezTo>
                  <a:cubicBezTo>
                    <a:pt x="102" y="622"/>
                    <a:pt x="74" y="844"/>
                    <a:pt x="0" y="1048"/>
                  </a:cubicBezTo>
                  <a:cubicBezTo>
                    <a:pt x="380" y="1150"/>
                    <a:pt x="519" y="1233"/>
                    <a:pt x="685" y="1252"/>
                  </a:cubicBezTo>
                  <a:cubicBezTo>
                    <a:pt x="899" y="1289"/>
                    <a:pt x="1112" y="1307"/>
                    <a:pt x="1334" y="1307"/>
                  </a:cubicBezTo>
                  <a:cubicBezTo>
                    <a:pt x="1389" y="1308"/>
                    <a:pt x="1444" y="1309"/>
                    <a:pt x="1499" y="1309"/>
                  </a:cubicBezTo>
                  <a:cubicBezTo>
                    <a:pt x="2001" y="1309"/>
                    <a:pt x="2510" y="1270"/>
                    <a:pt x="3010" y="1187"/>
                  </a:cubicBezTo>
                  <a:cubicBezTo>
                    <a:pt x="3251" y="1150"/>
                    <a:pt x="3492" y="1067"/>
                    <a:pt x="3733" y="1002"/>
                  </a:cubicBezTo>
                  <a:cubicBezTo>
                    <a:pt x="3872" y="965"/>
                    <a:pt x="4048" y="909"/>
                    <a:pt x="4103" y="761"/>
                  </a:cubicBezTo>
                  <a:cubicBezTo>
                    <a:pt x="4168" y="585"/>
                    <a:pt x="3927" y="474"/>
                    <a:pt x="3788" y="409"/>
                  </a:cubicBezTo>
                  <a:cubicBezTo>
                    <a:pt x="3446" y="261"/>
                    <a:pt x="3020" y="224"/>
                    <a:pt x="2649" y="159"/>
                  </a:cubicBezTo>
                  <a:cubicBezTo>
                    <a:pt x="2306" y="94"/>
                    <a:pt x="1964" y="75"/>
                    <a:pt x="1612" y="29"/>
                  </a:cubicBezTo>
                  <a:cubicBezTo>
                    <a:pt x="1525" y="10"/>
                    <a:pt x="1437" y="1"/>
                    <a:pt x="1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58"/>
            <p:cNvSpPr/>
            <p:nvPr/>
          </p:nvSpPr>
          <p:spPr>
            <a:xfrm>
              <a:off x="7598452" y="1194248"/>
              <a:ext cx="260646" cy="135436"/>
            </a:xfrm>
            <a:custGeom>
              <a:avLst/>
              <a:gdLst/>
              <a:ahLst/>
              <a:cxnLst/>
              <a:rect l="l" t="t" r="r" b="b"/>
              <a:pathLst>
                <a:path w="5429" h="2821" extrusionOk="0">
                  <a:moveTo>
                    <a:pt x="45" y="1870"/>
                  </a:moveTo>
                  <a:cubicBezTo>
                    <a:pt x="9" y="1870"/>
                    <a:pt x="1" y="1905"/>
                    <a:pt x="66" y="2067"/>
                  </a:cubicBezTo>
                  <a:cubicBezTo>
                    <a:pt x="74" y="2004"/>
                    <a:pt x="87" y="1942"/>
                    <a:pt x="105" y="1882"/>
                  </a:cubicBezTo>
                  <a:lnTo>
                    <a:pt x="105" y="1882"/>
                  </a:lnTo>
                  <a:cubicBezTo>
                    <a:pt x="104" y="1882"/>
                    <a:pt x="103" y="1882"/>
                    <a:pt x="103" y="1882"/>
                  </a:cubicBezTo>
                  <a:cubicBezTo>
                    <a:pt x="81" y="1877"/>
                    <a:pt x="60" y="1870"/>
                    <a:pt x="45" y="1870"/>
                  </a:cubicBezTo>
                  <a:close/>
                  <a:moveTo>
                    <a:pt x="3007" y="0"/>
                  </a:moveTo>
                  <a:cubicBezTo>
                    <a:pt x="2521" y="0"/>
                    <a:pt x="2044" y="161"/>
                    <a:pt x="1594" y="363"/>
                  </a:cubicBezTo>
                  <a:cubicBezTo>
                    <a:pt x="1233" y="548"/>
                    <a:pt x="909" y="798"/>
                    <a:pt x="649" y="1095"/>
                  </a:cubicBezTo>
                  <a:cubicBezTo>
                    <a:pt x="529" y="1234"/>
                    <a:pt x="427" y="1382"/>
                    <a:pt x="325" y="1530"/>
                  </a:cubicBezTo>
                  <a:cubicBezTo>
                    <a:pt x="297" y="1576"/>
                    <a:pt x="251" y="1623"/>
                    <a:pt x="205" y="1651"/>
                  </a:cubicBezTo>
                  <a:cubicBezTo>
                    <a:pt x="162" y="1725"/>
                    <a:pt x="129" y="1802"/>
                    <a:pt x="105" y="1882"/>
                  </a:cubicBezTo>
                  <a:lnTo>
                    <a:pt x="105" y="1882"/>
                  </a:lnTo>
                  <a:cubicBezTo>
                    <a:pt x="160" y="1882"/>
                    <a:pt x="215" y="1891"/>
                    <a:pt x="270" y="1891"/>
                  </a:cubicBezTo>
                  <a:cubicBezTo>
                    <a:pt x="362" y="1891"/>
                    <a:pt x="436" y="1938"/>
                    <a:pt x="529" y="1938"/>
                  </a:cubicBezTo>
                  <a:cubicBezTo>
                    <a:pt x="621" y="1938"/>
                    <a:pt x="714" y="1947"/>
                    <a:pt x="807" y="1965"/>
                  </a:cubicBezTo>
                  <a:cubicBezTo>
                    <a:pt x="877" y="1976"/>
                    <a:pt x="948" y="1981"/>
                    <a:pt x="1018" y="1981"/>
                  </a:cubicBezTo>
                  <a:cubicBezTo>
                    <a:pt x="1068" y="1981"/>
                    <a:pt x="1118" y="1979"/>
                    <a:pt x="1168" y="1975"/>
                  </a:cubicBezTo>
                  <a:cubicBezTo>
                    <a:pt x="1335" y="1975"/>
                    <a:pt x="1492" y="2012"/>
                    <a:pt x="1659" y="2021"/>
                  </a:cubicBezTo>
                  <a:cubicBezTo>
                    <a:pt x="2085" y="2049"/>
                    <a:pt x="2511" y="2114"/>
                    <a:pt x="2928" y="2197"/>
                  </a:cubicBezTo>
                  <a:cubicBezTo>
                    <a:pt x="3132" y="2243"/>
                    <a:pt x="3326" y="2243"/>
                    <a:pt x="3530" y="2290"/>
                  </a:cubicBezTo>
                  <a:cubicBezTo>
                    <a:pt x="3752" y="2354"/>
                    <a:pt x="3975" y="2438"/>
                    <a:pt x="4188" y="2540"/>
                  </a:cubicBezTo>
                  <a:cubicBezTo>
                    <a:pt x="4317" y="2595"/>
                    <a:pt x="4428" y="2660"/>
                    <a:pt x="4549" y="2725"/>
                  </a:cubicBezTo>
                  <a:cubicBezTo>
                    <a:pt x="4591" y="2750"/>
                    <a:pt x="4685" y="2820"/>
                    <a:pt x="4751" y="2820"/>
                  </a:cubicBezTo>
                  <a:cubicBezTo>
                    <a:pt x="4758" y="2820"/>
                    <a:pt x="4765" y="2819"/>
                    <a:pt x="4771" y="2818"/>
                  </a:cubicBezTo>
                  <a:cubicBezTo>
                    <a:pt x="4836" y="2799"/>
                    <a:pt x="4938" y="2642"/>
                    <a:pt x="4984" y="2595"/>
                  </a:cubicBezTo>
                  <a:cubicBezTo>
                    <a:pt x="5095" y="2466"/>
                    <a:pt x="5188" y="2327"/>
                    <a:pt x="5271" y="2169"/>
                  </a:cubicBezTo>
                  <a:cubicBezTo>
                    <a:pt x="5336" y="2058"/>
                    <a:pt x="5382" y="1928"/>
                    <a:pt x="5420" y="1799"/>
                  </a:cubicBezTo>
                  <a:cubicBezTo>
                    <a:pt x="5429" y="1706"/>
                    <a:pt x="5373" y="1632"/>
                    <a:pt x="5373" y="1539"/>
                  </a:cubicBezTo>
                  <a:cubicBezTo>
                    <a:pt x="5382" y="1336"/>
                    <a:pt x="5327" y="1141"/>
                    <a:pt x="5216" y="974"/>
                  </a:cubicBezTo>
                  <a:cubicBezTo>
                    <a:pt x="5049" y="743"/>
                    <a:pt x="4827" y="567"/>
                    <a:pt x="4577" y="465"/>
                  </a:cubicBezTo>
                  <a:cubicBezTo>
                    <a:pt x="4262" y="317"/>
                    <a:pt x="3947" y="196"/>
                    <a:pt x="3623" y="94"/>
                  </a:cubicBezTo>
                  <a:cubicBezTo>
                    <a:pt x="3417" y="29"/>
                    <a:pt x="3211" y="0"/>
                    <a:pt x="3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58"/>
            <p:cNvSpPr/>
            <p:nvPr/>
          </p:nvSpPr>
          <p:spPr>
            <a:xfrm>
              <a:off x="7059500" y="1278265"/>
              <a:ext cx="100101" cy="58140"/>
            </a:xfrm>
            <a:custGeom>
              <a:avLst/>
              <a:gdLst/>
              <a:ahLst/>
              <a:cxnLst/>
              <a:rect l="l" t="t" r="r" b="b"/>
              <a:pathLst>
                <a:path w="2085" h="1211" extrusionOk="0">
                  <a:moveTo>
                    <a:pt x="586" y="0"/>
                  </a:moveTo>
                  <a:cubicBezTo>
                    <a:pt x="453" y="0"/>
                    <a:pt x="316" y="32"/>
                    <a:pt x="242" y="123"/>
                  </a:cubicBezTo>
                  <a:cubicBezTo>
                    <a:pt x="1" y="428"/>
                    <a:pt x="19" y="827"/>
                    <a:pt x="19" y="1197"/>
                  </a:cubicBezTo>
                  <a:cubicBezTo>
                    <a:pt x="202" y="1206"/>
                    <a:pt x="384" y="1210"/>
                    <a:pt x="565" y="1210"/>
                  </a:cubicBezTo>
                  <a:cubicBezTo>
                    <a:pt x="787" y="1210"/>
                    <a:pt x="1008" y="1203"/>
                    <a:pt x="1233" y="1188"/>
                  </a:cubicBezTo>
                  <a:cubicBezTo>
                    <a:pt x="1464" y="1188"/>
                    <a:pt x="1696" y="1142"/>
                    <a:pt x="1909" y="1049"/>
                  </a:cubicBezTo>
                  <a:cubicBezTo>
                    <a:pt x="1955" y="1021"/>
                    <a:pt x="1992" y="993"/>
                    <a:pt x="2029" y="956"/>
                  </a:cubicBezTo>
                  <a:cubicBezTo>
                    <a:pt x="2085" y="901"/>
                    <a:pt x="2075" y="910"/>
                    <a:pt x="2057" y="845"/>
                  </a:cubicBezTo>
                  <a:cubicBezTo>
                    <a:pt x="2020" y="716"/>
                    <a:pt x="1937" y="604"/>
                    <a:pt x="1816" y="540"/>
                  </a:cubicBezTo>
                  <a:cubicBezTo>
                    <a:pt x="1696" y="419"/>
                    <a:pt x="1557" y="317"/>
                    <a:pt x="1418" y="225"/>
                  </a:cubicBezTo>
                  <a:cubicBezTo>
                    <a:pt x="1223" y="141"/>
                    <a:pt x="1020" y="67"/>
                    <a:pt x="816" y="30"/>
                  </a:cubicBezTo>
                  <a:cubicBezTo>
                    <a:pt x="752" y="12"/>
                    <a:pt x="670" y="0"/>
                    <a:pt x="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58"/>
            <p:cNvSpPr/>
            <p:nvPr/>
          </p:nvSpPr>
          <p:spPr>
            <a:xfrm>
              <a:off x="6925650" y="1246771"/>
              <a:ext cx="88530" cy="44553"/>
            </a:xfrm>
            <a:custGeom>
              <a:avLst/>
              <a:gdLst/>
              <a:ahLst/>
              <a:cxnLst/>
              <a:rect l="l" t="t" r="r" b="b"/>
              <a:pathLst>
                <a:path w="1844" h="928" extrusionOk="0">
                  <a:moveTo>
                    <a:pt x="196" y="800"/>
                  </a:moveTo>
                  <a:cubicBezTo>
                    <a:pt x="131" y="809"/>
                    <a:pt x="66" y="823"/>
                    <a:pt x="1" y="844"/>
                  </a:cubicBezTo>
                  <a:lnTo>
                    <a:pt x="177" y="844"/>
                  </a:lnTo>
                  <a:cubicBezTo>
                    <a:pt x="183" y="829"/>
                    <a:pt x="189" y="814"/>
                    <a:pt x="196" y="800"/>
                  </a:cubicBezTo>
                  <a:close/>
                  <a:moveTo>
                    <a:pt x="1344" y="1"/>
                  </a:moveTo>
                  <a:cubicBezTo>
                    <a:pt x="1149" y="10"/>
                    <a:pt x="955" y="66"/>
                    <a:pt x="779" y="167"/>
                  </a:cubicBezTo>
                  <a:cubicBezTo>
                    <a:pt x="524" y="308"/>
                    <a:pt x="319" y="532"/>
                    <a:pt x="196" y="800"/>
                  </a:cubicBezTo>
                  <a:lnTo>
                    <a:pt x="196" y="800"/>
                  </a:lnTo>
                  <a:cubicBezTo>
                    <a:pt x="260" y="791"/>
                    <a:pt x="325" y="787"/>
                    <a:pt x="389" y="787"/>
                  </a:cubicBezTo>
                  <a:cubicBezTo>
                    <a:pt x="640" y="787"/>
                    <a:pt x="890" y="844"/>
                    <a:pt x="1140" y="881"/>
                  </a:cubicBezTo>
                  <a:cubicBezTo>
                    <a:pt x="1260" y="908"/>
                    <a:pt x="1390" y="927"/>
                    <a:pt x="1510" y="927"/>
                  </a:cubicBezTo>
                  <a:cubicBezTo>
                    <a:pt x="1640" y="927"/>
                    <a:pt x="1659" y="844"/>
                    <a:pt x="1723" y="751"/>
                  </a:cubicBezTo>
                  <a:cubicBezTo>
                    <a:pt x="1798" y="658"/>
                    <a:pt x="1835" y="547"/>
                    <a:pt x="1844" y="427"/>
                  </a:cubicBezTo>
                  <a:cubicBezTo>
                    <a:pt x="1844" y="316"/>
                    <a:pt x="1807" y="205"/>
                    <a:pt x="1723" y="130"/>
                  </a:cubicBezTo>
                  <a:cubicBezTo>
                    <a:pt x="1677" y="84"/>
                    <a:pt x="1686" y="75"/>
                    <a:pt x="1612" y="47"/>
                  </a:cubicBezTo>
                  <a:cubicBezTo>
                    <a:pt x="1529" y="19"/>
                    <a:pt x="1436" y="1"/>
                    <a:pt x="1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58"/>
            <p:cNvSpPr/>
            <p:nvPr/>
          </p:nvSpPr>
          <p:spPr>
            <a:xfrm>
              <a:off x="6533649" y="1000149"/>
              <a:ext cx="412715" cy="255748"/>
            </a:xfrm>
            <a:custGeom>
              <a:avLst/>
              <a:gdLst/>
              <a:ahLst/>
              <a:cxnLst/>
              <a:rect l="l" t="t" r="r" b="b"/>
              <a:pathLst>
                <a:path w="9902" h="6136" extrusionOk="0">
                  <a:moveTo>
                    <a:pt x="5058" y="0"/>
                  </a:moveTo>
                  <a:cubicBezTo>
                    <a:pt x="4539" y="0"/>
                    <a:pt x="4022" y="91"/>
                    <a:pt x="3511" y="176"/>
                  </a:cubicBezTo>
                  <a:cubicBezTo>
                    <a:pt x="3011" y="259"/>
                    <a:pt x="2473" y="269"/>
                    <a:pt x="2010" y="482"/>
                  </a:cubicBezTo>
                  <a:cubicBezTo>
                    <a:pt x="1529" y="676"/>
                    <a:pt x="1075" y="936"/>
                    <a:pt x="658" y="1241"/>
                  </a:cubicBezTo>
                  <a:cubicBezTo>
                    <a:pt x="501" y="1389"/>
                    <a:pt x="352" y="1556"/>
                    <a:pt x="241" y="1751"/>
                  </a:cubicBezTo>
                  <a:cubicBezTo>
                    <a:pt x="158" y="1853"/>
                    <a:pt x="93" y="1973"/>
                    <a:pt x="56" y="2103"/>
                  </a:cubicBezTo>
                  <a:cubicBezTo>
                    <a:pt x="37" y="2205"/>
                    <a:pt x="19" y="2306"/>
                    <a:pt x="10" y="2408"/>
                  </a:cubicBezTo>
                  <a:cubicBezTo>
                    <a:pt x="0" y="2538"/>
                    <a:pt x="19" y="2668"/>
                    <a:pt x="47" y="2797"/>
                  </a:cubicBezTo>
                  <a:cubicBezTo>
                    <a:pt x="56" y="2881"/>
                    <a:pt x="56" y="2973"/>
                    <a:pt x="47" y="3066"/>
                  </a:cubicBezTo>
                  <a:cubicBezTo>
                    <a:pt x="47" y="3168"/>
                    <a:pt x="0" y="3251"/>
                    <a:pt x="0" y="3353"/>
                  </a:cubicBezTo>
                  <a:cubicBezTo>
                    <a:pt x="10" y="3446"/>
                    <a:pt x="37" y="3529"/>
                    <a:pt x="93" y="3603"/>
                  </a:cubicBezTo>
                  <a:cubicBezTo>
                    <a:pt x="158" y="3788"/>
                    <a:pt x="260" y="3964"/>
                    <a:pt x="399" y="4122"/>
                  </a:cubicBezTo>
                  <a:cubicBezTo>
                    <a:pt x="723" y="4418"/>
                    <a:pt x="1093" y="4659"/>
                    <a:pt x="1501" y="4826"/>
                  </a:cubicBezTo>
                  <a:cubicBezTo>
                    <a:pt x="1751" y="4918"/>
                    <a:pt x="2001" y="4983"/>
                    <a:pt x="2260" y="5020"/>
                  </a:cubicBezTo>
                  <a:cubicBezTo>
                    <a:pt x="2575" y="5085"/>
                    <a:pt x="2890" y="5169"/>
                    <a:pt x="3205" y="5252"/>
                  </a:cubicBezTo>
                  <a:cubicBezTo>
                    <a:pt x="4122" y="5483"/>
                    <a:pt x="5030" y="5771"/>
                    <a:pt x="5928" y="6058"/>
                  </a:cubicBezTo>
                  <a:cubicBezTo>
                    <a:pt x="6145" y="6109"/>
                    <a:pt x="6365" y="6136"/>
                    <a:pt x="6587" y="6136"/>
                  </a:cubicBezTo>
                  <a:cubicBezTo>
                    <a:pt x="6725" y="6136"/>
                    <a:pt x="6864" y="6125"/>
                    <a:pt x="7003" y="6104"/>
                  </a:cubicBezTo>
                  <a:cubicBezTo>
                    <a:pt x="7429" y="6048"/>
                    <a:pt x="7818" y="5882"/>
                    <a:pt x="8244" y="5798"/>
                  </a:cubicBezTo>
                  <a:cubicBezTo>
                    <a:pt x="8457" y="5761"/>
                    <a:pt x="8652" y="5659"/>
                    <a:pt x="8865" y="5613"/>
                  </a:cubicBezTo>
                  <a:cubicBezTo>
                    <a:pt x="9004" y="5585"/>
                    <a:pt x="9133" y="5548"/>
                    <a:pt x="9263" y="5493"/>
                  </a:cubicBezTo>
                  <a:cubicBezTo>
                    <a:pt x="9439" y="5409"/>
                    <a:pt x="9550" y="5215"/>
                    <a:pt x="9819" y="5048"/>
                  </a:cubicBezTo>
                  <a:cubicBezTo>
                    <a:pt x="9865" y="4705"/>
                    <a:pt x="9902" y="4390"/>
                    <a:pt x="9800" y="4057"/>
                  </a:cubicBezTo>
                  <a:cubicBezTo>
                    <a:pt x="9754" y="3909"/>
                    <a:pt x="9698" y="3751"/>
                    <a:pt x="9643" y="3594"/>
                  </a:cubicBezTo>
                  <a:cubicBezTo>
                    <a:pt x="9569" y="3399"/>
                    <a:pt x="9485" y="3205"/>
                    <a:pt x="9383" y="3020"/>
                  </a:cubicBezTo>
                  <a:cubicBezTo>
                    <a:pt x="9189" y="2621"/>
                    <a:pt x="8929" y="2251"/>
                    <a:pt x="8633" y="1927"/>
                  </a:cubicBezTo>
                  <a:cubicBezTo>
                    <a:pt x="8439" y="1714"/>
                    <a:pt x="8216" y="1528"/>
                    <a:pt x="8003" y="1325"/>
                  </a:cubicBezTo>
                  <a:cubicBezTo>
                    <a:pt x="7744" y="1065"/>
                    <a:pt x="7457" y="834"/>
                    <a:pt x="7151" y="630"/>
                  </a:cubicBezTo>
                  <a:cubicBezTo>
                    <a:pt x="6660" y="315"/>
                    <a:pt x="6104" y="111"/>
                    <a:pt x="5530" y="28"/>
                  </a:cubicBezTo>
                  <a:cubicBezTo>
                    <a:pt x="5373" y="8"/>
                    <a:pt x="5215" y="0"/>
                    <a:pt x="5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58"/>
            <p:cNvSpPr/>
            <p:nvPr/>
          </p:nvSpPr>
          <p:spPr>
            <a:xfrm>
              <a:off x="6505424" y="1219933"/>
              <a:ext cx="310433" cy="92035"/>
            </a:xfrm>
            <a:custGeom>
              <a:avLst/>
              <a:gdLst/>
              <a:ahLst/>
              <a:cxnLst/>
              <a:rect l="l" t="t" r="r" b="b"/>
              <a:pathLst>
                <a:path w="6466" h="1917" extrusionOk="0">
                  <a:moveTo>
                    <a:pt x="2060" y="0"/>
                  </a:moveTo>
                  <a:cubicBezTo>
                    <a:pt x="1926" y="0"/>
                    <a:pt x="1790" y="18"/>
                    <a:pt x="1649" y="60"/>
                  </a:cubicBezTo>
                  <a:cubicBezTo>
                    <a:pt x="1316" y="143"/>
                    <a:pt x="1010" y="282"/>
                    <a:pt x="723" y="467"/>
                  </a:cubicBezTo>
                  <a:cubicBezTo>
                    <a:pt x="584" y="551"/>
                    <a:pt x="454" y="652"/>
                    <a:pt x="334" y="764"/>
                  </a:cubicBezTo>
                  <a:cubicBezTo>
                    <a:pt x="232" y="875"/>
                    <a:pt x="139" y="1004"/>
                    <a:pt x="65" y="1134"/>
                  </a:cubicBezTo>
                  <a:cubicBezTo>
                    <a:pt x="28" y="1329"/>
                    <a:pt x="1" y="1421"/>
                    <a:pt x="93" y="1569"/>
                  </a:cubicBezTo>
                  <a:cubicBezTo>
                    <a:pt x="177" y="1662"/>
                    <a:pt x="278" y="1727"/>
                    <a:pt x="399" y="1755"/>
                  </a:cubicBezTo>
                  <a:cubicBezTo>
                    <a:pt x="683" y="1874"/>
                    <a:pt x="968" y="1917"/>
                    <a:pt x="1257" y="1917"/>
                  </a:cubicBezTo>
                  <a:cubicBezTo>
                    <a:pt x="1438" y="1917"/>
                    <a:pt x="1621" y="1900"/>
                    <a:pt x="1807" y="1875"/>
                  </a:cubicBezTo>
                  <a:cubicBezTo>
                    <a:pt x="1973" y="1847"/>
                    <a:pt x="2122" y="1782"/>
                    <a:pt x="2279" y="1755"/>
                  </a:cubicBezTo>
                  <a:cubicBezTo>
                    <a:pt x="2418" y="1736"/>
                    <a:pt x="2548" y="1736"/>
                    <a:pt x="2677" y="1718"/>
                  </a:cubicBezTo>
                  <a:cubicBezTo>
                    <a:pt x="3048" y="1662"/>
                    <a:pt x="3409" y="1634"/>
                    <a:pt x="3780" y="1616"/>
                  </a:cubicBezTo>
                  <a:cubicBezTo>
                    <a:pt x="3821" y="1617"/>
                    <a:pt x="3862" y="1618"/>
                    <a:pt x="3903" y="1618"/>
                  </a:cubicBezTo>
                  <a:cubicBezTo>
                    <a:pt x="4100" y="1618"/>
                    <a:pt x="4293" y="1600"/>
                    <a:pt x="4493" y="1569"/>
                  </a:cubicBezTo>
                  <a:cubicBezTo>
                    <a:pt x="4604" y="1542"/>
                    <a:pt x="4715" y="1505"/>
                    <a:pt x="4817" y="1458"/>
                  </a:cubicBezTo>
                  <a:cubicBezTo>
                    <a:pt x="4877" y="1430"/>
                    <a:pt x="4935" y="1398"/>
                    <a:pt x="4993" y="1365"/>
                  </a:cubicBezTo>
                  <a:lnTo>
                    <a:pt x="4993" y="1365"/>
                  </a:lnTo>
                  <a:lnTo>
                    <a:pt x="5113" y="1486"/>
                  </a:lnTo>
                  <a:cubicBezTo>
                    <a:pt x="5456" y="1393"/>
                    <a:pt x="5817" y="1403"/>
                    <a:pt x="6160" y="1319"/>
                  </a:cubicBezTo>
                  <a:cubicBezTo>
                    <a:pt x="6262" y="1282"/>
                    <a:pt x="6364" y="1245"/>
                    <a:pt x="6466" y="1217"/>
                  </a:cubicBezTo>
                  <a:cubicBezTo>
                    <a:pt x="6466" y="1069"/>
                    <a:pt x="6169" y="1051"/>
                    <a:pt x="6077" y="1041"/>
                  </a:cubicBezTo>
                  <a:cubicBezTo>
                    <a:pt x="5799" y="1051"/>
                    <a:pt x="5530" y="1106"/>
                    <a:pt x="5280" y="1208"/>
                  </a:cubicBezTo>
                  <a:cubicBezTo>
                    <a:pt x="5182" y="1254"/>
                    <a:pt x="5088" y="1311"/>
                    <a:pt x="4993" y="1365"/>
                  </a:cubicBezTo>
                  <a:lnTo>
                    <a:pt x="4993" y="1365"/>
                  </a:lnTo>
                  <a:lnTo>
                    <a:pt x="4928" y="1301"/>
                  </a:lnTo>
                  <a:cubicBezTo>
                    <a:pt x="4928" y="1273"/>
                    <a:pt x="4937" y="1254"/>
                    <a:pt x="4937" y="1236"/>
                  </a:cubicBezTo>
                  <a:cubicBezTo>
                    <a:pt x="4956" y="1060"/>
                    <a:pt x="4836" y="995"/>
                    <a:pt x="4706" y="921"/>
                  </a:cubicBezTo>
                  <a:cubicBezTo>
                    <a:pt x="4539" y="801"/>
                    <a:pt x="4363" y="699"/>
                    <a:pt x="4169" y="634"/>
                  </a:cubicBezTo>
                  <a:cubicBezTo>
                    <a:pt x="3789" y="523"/>
                    <a:pt x="3437" y="347"/>
                    <a:pt x="3057" y="226"/>
                  </a:cubicBezTo>
                  <a:cubicBezTo>
                    <a:pt x="2718" y="113"/>
                    <a:pt x="2398" y="0"/>
                    <a:pt x="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58"/>
            <p:cNvSpPr/>
            <p:nvPr/>
          </p:nvSpPr>
          <p:spPr>
            <a:xfrm>
              <a:off x="6471331" y="1185720"/>
              <a:ext cx="62317" cy="70191"/>
            </a:xfrm>
            <a:custGeom>
              <a:avLst/>
              <a:gdLst/>
              <a:ahLst/>
              <a:cxnLst/>
              <a:rect l="l" t="t" r="r" b="b"/>
              <a:pathLst>
                <a:path w="1298" h="1462" extrusionOk="0">
                  <a:moveTo>
                    <a:pt x="737" y="0"/>
                  </a:moveTo>
                  <a:cubicBezTo>
                    <a:pt x="652" y="0"/>
                    <a:pt x="568" y="15"/>
                    <a:pt x="492" y="46"/>
                  </a:cubicBezTo>
                  <a:cubicBezTo>
                    <a:pt x="362" y="120"/>
                    <a:pt x="297" y="306"/>
                    <a:pt x="186" y="352"/>
                  </a:cubicBezTo>
                  <a:cubicBezTo>
                    <a:pt x="167" y="481"/>
                    <a:pt x="167" y="620"/>
                    <a:pt x="177" y="759"/>
                  </a:cubicBezTo>
                  <a:lnTo>
                    <a:pt x="1" y="1065"/>
                  </a:lnTo>
                  <a:cubicBezTo>
                    <a:pt x="1" y="1289"/>
                    <a:pt x="187" y="1461"/>
                    <a:pt x="399" y="1461"/>
                  </a:cubicBezTo>
                  <a:cubicBezTo>
                    <a:pt x="423" y="1461"/>
                    <a:pt x="448" y="1459"/>
                    <a:pt x="473" y="1454"/>
                  </a:cubicBezTo>
                  <a:cubicBezTo>
                    <a:pt x="566" y="1436"/>
                    <a:pt x="658" y="1426"/>
                    <a:pt x="742" y="1408"/>
                  </a:cubicBezTo>
                  <a:cubicBezTo>
                    <a:pt x="853" y="1361"/>
                    <a:pt x="955" y="1287"/>
                    <a:pt x="1038" y="1195"/>
                  </a:cubicBezTo>
                  <a:cubicBezTo>
                    <a:pt x="1223" y="972"/>
                    <a:pt x="1298" y="676"/>
                    <a:pt x="1223" y="389"/>
                  </a:cubicBezTo>
                  <a:cubicBezTo>
                    <a:pt x="1177" y="176"/>
                    <a:pt x="1084" y="18"/>
                    <a:pt x="853" y="9"/>
                  </a:cubicBezTo>
                  <a:cubicBezTo>
                    <a:pt x="815" y="3"/>
                    <a:pt x="776" y="0"/>
                    <a:pt x="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58"/>
            <p:cNvSpPr/>
            <p:nvPr/>
          </p:nvSpPr>
          <p:spPr>
            <a:xfrm>
              <a:off x="7426818" y="1267703"/>
              <a:ext cx="78784" cy="28614"/>
            </a:xfrm>
            <a:custGeom>
              <a:avLst/>
              <a:gdLst/>
              <a:ahLst/>
              <a:cxnLst/>
              <a:rect l="l" t="t" r="r" b="b"/>
              <a:pathLst>
                <a:path w="1641" h="596" extrusionOk="0">
                  <a:moveTo>
                    <a:pt x="362" y="0"/>
                  </a:moveTo>
                  <a:cubicBezTo>
                    <a:pt x="241" y="28"/>
                    <a:pt x="84" y="176"/>
                    <a:pt x="1" y="232"/>
                  </a:cubicBezTo>
                  <a:lnTo>
                    <a:pt x="130" y="315"/>
                  </a:lnTo>
                  <a:cubicBezTo>
                    <a:pt x="427" y="426"/>
                    <a:pt x="732" y="510"/>
                    <a:pt x="1047" y="574"/>
                  </a:cubicBezTo>
                  <a:cubicBezTo>
                    <a:pt x="1140" y="588"/>
                    <a:pt x="1235" y="595"/>
                    <a:pt x="1331" y="595"/>
                  </a:cubicBezTo>
                  <a:cubicBezTo>
                    <a:pt x="1427" y="595"/>
                    <a:pt x="1524" y="588"/>
                    <a:pt x="1622" y="574"/>
                  </a:cubicBezTo>
                  <a:cubicBezTo>
                    <a:pt x="1640" y="472"/>
                    <a:pt x="1464" y="408"/>
                    <a:pt x="1408" y="380"/>
                  </a:cubicBezTo>
                  <a:cubicBezTo>
                    <a:pt x="1297" y="315"/>
                    <a:pt x="1186" y="259"/>
                    <a:pt x="1075" y="204"/>
                  </a:cubicBezTo>
                  <a:cubicBezTo>
                    <a:pt x="899" y="121"/>
                    <a:pt x="723" y="9"/>
                    <a:pt x="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Google Shape;8209;p71"/>
          <p:cNvGrpSpPr/>
          <p:nvPr/>
        </p:nvGrpSpPr>
        <p:grpSpPr>
          <a:xfrm>
            <a:off x="829359" y="2307635"/>
            <a:ext cx="339235" cy="298186"/>
            <a:chOff x="898875" y="244725"/>
            <a:chExt cx="481800" cy="423500"/>
          </a:xfrm>
        </p:grpSpPr>
        <p:sp>
          <p:nvSpPr>
            <p:cNvPr id="8210" name="Google Shape;8210;p71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1" name="Google Shape;8211;p71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2" name="Google Shape;8212;p71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3" name="Google Shape;8213;p71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4" name="Google Shape;8214;p71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5" name="Google Shape;8215;p71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16" name="Google Shape;8216;p71"/>
          <p:cNvGrpSpPr/>
          <p:nvPr/>
        </p:nvGrpSpPr>
        <p:grpSpPr>
          <a:xfrm>
            <a:off x="1267741" y="2287103"/>
            <a:ext cx="298169" cy="339253"/>
            <a:chOff x="1529350" y="258825"/>
            <a:chExt cx="423475" cy="481825"/>
          </a:xfrm>
        </p:grpSpPr>
        <p:sp>
          <p:nvSpPr>
            <p:cNvPr id="8217" name="Google Shape;8217;p71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18" name="Google Shape;8218;p71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19" name="Google Shape;8219;p71"/>
          <p:cNvGrpSpPr/>
          <p:nvPr/>
        </p:nvGrpSpPr>
        <p:grpSpPr>
          <a:xfrm>
            <a:off x="1660716" y="2367273"/>
            <a:ext cx="340890" cy="178912"/>
            <a:chOff x="2084325" y="363300"/>
            <a:chExt cx="484150" cy="254100"/>
          </a:xfrm>
        </p:grpSpPr>
        <p:sp>
          <p:nvSpPr>
            <p:cNvPr id="8220" name="Google Shape;8220;p71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1" name="Google Shape;8221;p71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22" name="Google Shape;8222;p71"/>
          <p:cNvGrpSpPr/>
          <p:nvPr/>
        </p:nvGrpSpPr>
        <p:grpSpPr>
          <a:xfrm>
            <a:off x="2110011" y="2287102"/>
            <a:ext cx="298169" cy="339253"/>
            <a:chOff x="2707500" y="249400"/>
            <a:chExt cx="423475" cy="481825"/>
          </a:xfrm>
        </p:grpSpPr>
        <p:sp>
          <p:nvSpPr>
            <p:cNvPr id="8223" name="Google Shape;8223;p71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4" name="Google Shape;8224;p71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25" name="Google Shape;8225;p71"/>
          <p:cNvGrpSpPr/>
          <p:nvPr/>
        </p:nvGrpSpPr>
        <p:grpSpPr>
          <a:xfrm>
            <a:off x="2523626" y="2287428"/>
            <a:ext cx="305386" cy="338602"/>
            <a:chOff x="3300325" y="249875"/>
            <a:chExt cx="433725" cy="480900"/>
          </a:xfrm>
        </p:grpSpPr>
        <p:sp>
          <p:nvSpPr>
            <p:cNvPr id="8226" name="Google Shape;8226;p71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7" name="Google Shape;8227;p71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8" name="Google Shape;8228;p71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29" name="Google Shape;8229;p71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0" name="Google Shape;8230;p71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1" name="Google Shape;8231;p71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32" name="Google Shape;8232;p71"/>
          <p:cNvGrpSpPr/>
          <p:nvPr/>
        </p:nvGrpSpPr>
        <p:grpSpPr>
          <a:xfrm>
            <a:off x="2912712" y="2287349"/>
            <a:ext cx="352349" cy="338760"/>
            <a:chOff x="3854700" y="249750"/>
            <a:chExt cx="500425" cy="481125"/>
          </a:xfrm>
        </p:grpSpPr>
        <p:sp>
          <p:nvSpPr>
            <p:cNvPr id="8233" name="Google Shape;8233;p71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4" name="Google Shape;8234;p71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5" name="Google Shape;8235;p71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6" name="Google Shape;8236;p71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7" name="Google Shape;8237;p71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8" name="Google Shape;8238;p71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39" name="Google Shape;8239;p71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0" name="Google Shape;8240;p71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41" name="Google Shape;8241;p71"/>
          <p:cNvGrpSpPr/>
          <p:nvPr/>
        </p:nvGrpSpPr>
        <p:grpSpPr>
          <a:xfrm>
            <a:off x="3330701" y="2287349"/>
            <a:ext cx="352349" cy="338760"/>
            <a:chOff x="4447550" y="249750"/>
            <a:chExt cx="500425" cy="481125"/>
          </a:xfrm>
        </p:grpSpPr>
        <p:sp>
          <p:nvSpPr>
            <p:cNvPr id="8242" name="Google Shape;8242;p71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3" name="Google Shape;8243;p71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44" name="Google Shape;8244;p71"/>
          <p:cNvGrpSpPr/>
          <p:nvPr/>
        </p:nvGrpSpPr>
        <p:grpSpPr>
          <a:xfrm>
            <a:off x="3759902" y="2287102"/>
            <a:ext cx="339253" cy="339253"/>
            <a:chOff x="5049725" y="249400"/>
            <a:chExt cx="481825" cy="481825"/>
          </a:xfrm>
        </p:grpSpPr>
        <p:sp>
          <p:nvSpPr>
            <p:cNvPr id="8245" name="Google Shape;8245;p71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6" name="Google Shape;8246;p71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47" name="Google Shape;8247;p71"/>
          <p:cNvGrpSpPr/>
          <p:nvPr/>
        </p:nvGrpSpPr>
        <p:grpSpPr>
          <a:xfrm>
            <a:off x="4173843" y="2287102"/>
            <a:ext cx="339253" cy="339253"/>
            <a:chOff x="5660400" y="238125"/>
            <a:chExt cx="481825" cy="481825"/>
          </a:xfrm>
        </p:grpSpPr>
        <p:sp>
          <p:nvSpPr>
            <p:cNvPr id="8248" name="Google Shape;8248;p71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49" name="Google Shape;8249;p71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50" name="Google Shape;8250;p71"/>
          <p:cNvGrpSpPr/>
          <p:nvPr/>
        </p:nvGrpSpPr>
        <p:grpSpPr>
          <a:xfrm>
            <a:off x="4590529" y="2287102"/>
            <a:ext cx="339253" cy="339253"/>
            <a:chOff x="6235400" y="249400"/>
            <a:chExt cx="481825" cy="481825"/>
          </a:xfrm>
        </p:grpSpPr>
        <p:sp>
          <p:nvSpPr>
            <p:cNvPr id="8251" name="Google Shape;8251;p71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2" name="Google Shape;8252;p71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3" name="Google Shape;8253;p71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4" name="Google Shape;8254;p71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5" name="Google Shape;8255;p71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56" name="Google Shape;8256;p71"/>
          <p:cNvGrpSpPr/>
          <p:nvPr/>
        </p:nvGrpSpPr>
        <p:grpSpPr>
          <a:xfrm>
            <a:off x="828875" y="2731810"/>
            <a:ext cx="340204" cy="298116"/>
            <a:chOff x="899850" y="871450"/>
            <a:chExt cx="483175" cy="423400"/>
          </a:xfrm>
        </p:grpSpPr>
        <p:sp>
          <p:nvSpPr>
            <p:cNvPr id="8257" name="Google Shape;8257;p71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8" name="Google Shape;8258;p71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59" name="Google Shape;8259;p71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0" name="Google Shape;8260;p71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261" name="Google Shape;8261;p71"/>
          <p:cNvSpPr/>
          <p:nvPr/>
        </p:nvSpPr>
        <p:spPr>
          <a:xfrm>
            <a:off x="1265674" y="2711214"/>
            <a:ext cx="302200" cy="339253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262" name="Google Shape;8262;p71"/>
          <p:cNvGrpSpPr/>
          <p:nvPr/>
        </p:nvGrpSpPr>
        <p:grpSpPr>
          <a:xfrm>
            <a:off x="1660875" y="2711232"/>
            <a:ext cx="340573" cy="339271"/>
            <a:chOff x="2085450" y="842250"/>
            <a:chExt cx="483700" cy="481850"/>
          </a:xfrm>
        </p:grpSpPr>
        <p:sp>
          <p:nvSpPr>
            <p:cNvPr id="8263" name="Google Shape;8263;p71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4" name="Google Shape;8264;p71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5" name="Google Shape;8265;p71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66" name="Google Shape;8266;p71"/>
          <p:cNvGrpSpPr/>
          <p:nvPr/>
        </p:nvGrpSpPr>
        <p:grpSpPr>
          <a:xfrm>
            <a:off x="2089443" y="2711241"/>
            <a:ext cx="339306" cy="339253"/>
            <a:chOff x="2685825" y="840375"/>
            <a:chExt cx="481900" cy="481825"/>
          </a:xfrm>
        </p:grpSpPr>
        <p:sp>
          <p:nvSpPr>
            <p:cNvPr id="8267" name="Google Shape;8267;p71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68" name="Google Shape;8268;p71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69" name="Google Shape;8269;p71"/>
          <p:cNvGrpSpPr/>
          <p:nvPr/>
        </p:nvGrpSpPr>
        <p:grpSpPr>
          <a:xfrm>
            <a:off x="2501104" y="2710924"/>
            <a:ext cx="350431" cy="339887"/>
            <a:chOff x="3270675" y="841800"/>
            <a:chExt cx="497700" cy="482725"/>
          </a:xfrm>
        </p:grpSpPr>
        <p:sp>
          <p:nvSpPr>
            <p:cNvPr id="8270" name="Google Shape;8270;p71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1" name="Google Shape;8271;p71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2" name="Google Shape;8272;p71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273" name="Google Shape;8273;p71"/>
          <p:cNvSpPr/>
          <p:nvPr/>
        </p:nvSpPr>
        <p:spPr>
          <a:xfrm>
            <a:off x="2919129" y="2721811"/>
            <a:ext cx="339253" cy="318060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274" name="Google Shape;8274;p71"/>
          <p:cNvGrpSpPr/>
          <p:nvPr/>
        </p:nvGrpSpPr>
        <p:grpSpPr>
          <a:xfrm>
            <a:off x="3337249" y="2731783"/>
            <a:ext cx="339253" cy="298169"/>
            <a:chOff x="4467200" y="877100"/>
            <a:chExt cx="481825" cy="423475"/>
          </a:xfrm>
        </p:grpSpPr>
        <p:sp>
          <p:nvSpPr>
            <p:cNvPr id="8275" name="Google Shape;8275;p71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6" name="Google Shape;8276;p71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7" name="Google Shape;8277;p71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78" name="Google Shape;8278;p71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79" name="Google Shape;8279;p71"/>
          <p:cNvGrpSpPr/>
          <p:nvPr/>
        </p:nvGrpSpPr>
        <p:grpSpPr>
          <a:xfrm>
            <a:off x="3752140" y="2711232"/>
            <a:ext cx="354778" cy="339271"/>
            <a:chOff x="5045500" y="842250"/>
            <a:chExt cx="503875" cy="481850"/>
          </a:xfrm>
        </p:grpSpPr>
        <p:sp>
          <p:nvSpPr>
            <p:cNvPr id="8280" name="Google Shape;8280;p71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1" name="Google Shape;8281;p71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82" name="Google Shape;8282;p71"/>
          <p:cNvGrpSpPr/>
          <p:nvPr/>
        </p:nvGrpSpPr>
        <p:grpSpPr>
          <a:xfrm>
            <a:off x="4174987" y="2737451"/>
            <a:ext cx="336965" cy="286833"/>
            <a:chOff x="5645200" y="879425"/>
            <a:chExt cx="478575" cy="407375"/>
          </a:xfrm>
        </p:grpSpPr>
        <p:sp>
          <p:nvSpPr>
            <p:cNvPr id="8283" name="Google Shape;8283;p71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4" name="Google Shape;8284;p71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5" name="Google Shape;8285;p71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6" name="Google Shape;8286;p71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7" name="Google Shape;8287;p71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88" name="Google Shape;8288;p71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89" name="Google Shape;8289;p71"/>
          <p:cNvGrpSpPr/>
          <p:nvPr/>
        </p:nvGrpSpPr>
        <p:grpSpPr>
          <a:xfrm>
            <a:off x="4611062" y="2711241"/>
            <a:ext cx="298186" cy="339253"/>
            <a:chOff x="6264525" y="842250"/>
            <a:chExt cx="423500" cy="481825"/>
          </a:xfrm>
        </p:grpSpPr>
        <p:sp>
          <p:nvSpPr>
            <p:cNvPr id="8290" name="Google Shape;8290;p71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1" name="Google Shape;8291;p71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2" name="Google Shape;8292;p71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3" name="Google Shape;8293;p71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4" name="Google Shape;8294;p71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5" name="Google Shape;8295;p71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6" name="Google Shape;8296;p71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297" name="Google Shape;8297;p71"/>
          <p:cNvGrpSpPr/>
          <p:nvPr/>
        </p:nvGrpSpPr>
        <p:grpSpPr>
          <a:xfrm>
            <a:off x="829350" y="3125895"/>
            <a:ext cx="339253" cy="339253"/>
            <a:chOff x="900750" y="1436075"/>
            <a:chExt cx="481825" cy="481825"/>
          </a:xfrm>
        </p:grpSpPr>
        <p:sp>
          <p:nvSpPr>
            <p:cNvPr id="8298" name="Google Shape;8298;p71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299" name="Google Shape;8299;p71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0" name="Google Shape;8300;p71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1" name="Google Shape;8301;p71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02" name="Google Shape;8302;p71"/>
          <p:cNvGrpSpPr/>
          <p:nvPr/>
        </p:nvGrpSpPr>
        <p:grpSpPr>
          <a:xfrm>
            <a:off x="1247198" y="3186183"/>
            <a:ext cx="339253" cy="218676"/>
            <a:chOff x="1492675" y="1520750"/>
            <a:chExt cx="481825" cy="310575"/>
          </a:xfrm>
        </p:grpSpPr>
        <p:sp>
          <p:nvSpPr>
            <p:cNvPr id="8303" name="Google Shape;8303;p71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4" name="Google Shape;8304;p71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05" name="Google Shape;8305;p71"/>
          <p:cNvGrpSpPr/>
          <p:nvPr/>
        </p:nvGrpSpPr>
        <p:grpSpPr>
          <a:xfrm>
            <a:off x="1654995" y="3125877"/>
            <a:ext cx="352332" cy="339288"/>
            <a:chOff x="2071000" y="1435025"/>
            <a:chExt cx="500400" cy="481875"/>
          </a:xfrm>
        </p:grpSpPr>
        <p:sp>
          <p:nvSpPr>
            <p:cNvPr id="8306" name="Google Shape;8306;p71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7" name="Google Shape;8307;p71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08" name="Google Shape;8308;p71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09" name="Google Shape;8309;p71"/>
          <p:cNvGrpSpPr/>
          <p:nvPr/>
        </p:nvGrpSpPr>
        <p:grpSpPr>
          <a:xfrm>
            <a:off x="2083159" y="3146709"/>
            <a:ext cx="351874" cy="297623"/>
            <a:chOff x="2678350" y="1464650"/>
            <a:chExt cx="499750" cy="422700"/>
          </a:xfrm>
        </p:grpSpPr>
        <p:sp>
          <p:nvSpPr>
            <p:cNvPr id="8310" name="Google Shape;8310;p71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1" name="Google Shape;8311;p71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2" name="Google Shape;8312;p71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13" name="Google Shape;8313;p71"/>
          <p:cNvGrpSpPr/>
          <p:nvPr/>
        </p:nvGrpSpPr>
        <p:grpSpPr>
          <a:xfrm>
            <a:off x="2506692" y="3125895"/>
            <a:ext cx="339253" cy="339253"/>
            <a:chOff x="3271200" y="1435075"/>
            <a:chExt cx="481825" cy="481825"/>
          </a:xfrm>
        </p:grpSpPr>
        <p:sp>
          <p:nvSpPr>
            <p:cNvPr id="8314" name="Google Shape;8314;p71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5" name="Google Shape;8315;p71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16" name="Google Shape;8316;p71"/>
          <p:cNvGrpSpPr/>
          <p:nvPr/>
        </p:nvGrpSpPr>
        <p:grpSpPr>
          <a:xfrm>
            <a:off x="2917165" y="3125877"/>
            <a:ext cx="343442" cy="339288"/>
            <a:chOff x="3858100" y="1435075"/>
            <a:chExt cx="487775" cy="481875"/>
          </a:xfrm>
        </p:grpSpPr>
        <p:sp>
          <p:nvSpPr>
            <p:cNvPr id="8317" name="Google Shape;8317;p71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8" name="Google Shape;8318;p71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19" name="Google Shape;8319;p71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0" name="Google Shape;8320;p71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1" name="Google Shape;8321;p71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22" name="Google Shape;8322;p71"/>
          <p:cNvGrpSpPr/>
          <p:nvPr/>
        </p:nvGrpSpPr>
        <p:grpSpPr>
          <a:xfrm>
            <a:off x="3337249" y="3125895"/>
            <a:ext cx="339253" cy="339253"/>
            <a:chOff x="4456875" y="1435075"/>
            <a:chExt cx="481825" cy="481825"/>
          </a:xfrm>
        </p:grpSpPr>
        <p:sp>
          <p:nvSpPr>
            <p:cNvPr id="8323" name="Google Shape;8323;p71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4" name="Google Shape;8324;p71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5" name="Google Shape;8325;p71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6" name="Google Shape;8326;p71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7" name="Google Shape;8327;p71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8" name="Google Shape;8328;p71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29" name="Google Shape;8329;p71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0" name="Google Shape;8330;p71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1" name="Google Shape;8331;p71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2" name="Google Shape;8332;p71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3" name="Google Shape;8333;p71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4" name="Google Shape;8334;p71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5" name="Google Shape;8335;p71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6" name="Google Shape;8336;p71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7" name="Google Shape;8337;p71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8" name="Google Shape;8338;p71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39" name="Google Shape;8339;p71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0" name="Google Shape;8340;p71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1" name="Google Shape;8341;p71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42" name="Google Shape;8342;p71"/>
          <p:cNvGrpSpPr/>
          <p:nvPr/>
        </p:nvGrpSpPr>
        <p:grpSpPr>
          <a:xfrm>
            <a:off x="3758239" y="3125886"/>
            <a:ext cx="342580" cy="339271"/>
            <a:chOff x="5049725" y="1435050"/>
            <a:chExt cx="486550" cy="481850"/>
          </a:xfrm>
        </p:grpSpPr>
        <p:sp>
          <p:nvSpPr>
            <p:cNvPr id="8343" name="Google Shape;8343;p71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4" name="Google Shape;8344;p71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5" name="Google Shape;8345;p71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6" name="Google Shape;8346;p71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47" name="Google Shape;8347;p71"/>
          <p:cNvGrpSpPr/>
          <p:nvPr/>
        </p:nvGrpSpPr>
        <p:grpSpPr>
          <a:xfrm>
            <a:off x="4173790" y="3125895"/>
            <a:ext cx="339359" cy="339253"/>
            <a:chOff x="5642475" y="1435075"/>
            <a:chExt cx="481975" cy="481825"/>
          </a:xfrm>
        </p:grpSpPr>
        <p:sp>
          <p:nvSpPr>
            <p:cNvPr id="8348" name="Google Shape;8348;p71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49" name="Google Shape;8349;p71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0" name="Google Shape;8350;p71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51" name="Google Shape;8351;p71"/>
          <p:cNvGrpSpPr/>
          <p:nvPr/>
        </p:nvGrpSpPr>
        <p:grpSpPr>
          <a:xfrm>
            <a:off x="4588276" y="3125886"/>
            <a:ext cx="343759" cy="339271"/>
            <a:chOff x="6232000" y="1435050"/>
            <a:chExt cx="488225" cy="481850"/>
          </a:xfrm>
        </p:grpSpPr>
        <p:sp>
          <p:nvSpPr>
            <p:cNvPr id="8352" name="Google Shape;8352;p71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3" name="Google Shape;8353;p71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4" name="Google Shape;8354;p71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5" name="Google Shape;8355;p71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6" name="Google Shape;8356;p71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57" name="Google Shape;8357;p71"/>
          <p:cNvGrpSpPr/>
          <p:nvPr/>
        </p:nvGrpSpPr>
        <p:grpSpPr>
          <a:xfrm>
            <a:off x="849012" y="3539545"/>
            <a:ext cx="299929" cy="337792"/>
            <a:chOff x="924450" y="2028975"/>
            <a:chExt cx="425975" cy="479750"/>
          </a:xfrm>
        </p:grpSpPr>
        <p:sp>
          <p:nvSpPr>
            <p:cNvPr id="8358" name="Google Shape;8358;p71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59" name="Google Shape;8359;p71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0" name="Google Shape;8360;p71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61" name="Google Shape;8361;p71"/>
          <p:cNvGrpSpPr/>
          <p:nvPr/>
        </p:nvGrpSpPr>
        <p:grpSpPr>
          <a:xfrm>
            <a:off x="1661509" y="3559347"/>
            <a:ext cx="339306" cy="298186"/>
            <a:chOff x="2085450" y="2057100"/>
            <a:chExt cx="481900" cy="423500"/>
          </a:xfrm>
        </p:grpSpPr>
        <p:sp>
          <p:nvSpPr>
            <p:cNvPr id="8362" name="Google Shape;8362;p71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3" name="Google Shape;8363;p71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4" name="Google Shape;8364;p71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65" name="Google Shape;8365;p71"/>
          <p:cNvGrpSpPr/>
          <p:nvPr/>
        </p:nvGrpSpPr>
        <p:grpSpPr>
          <a:xfrm>
            <a:off x="2089442" y="3582592"/>
            <a:ext cx="339306" cy="251698"/>
            <a:chOff x="2678275" y="2090100"/>
            <a:chExt cx="481900" cy="357475"/>
          </a:xfrm>
        </p:grpSpPr>
        <p:sp>
          <p:nvSpPr>
            <p:cNvPr id="8366" name="Google Shape;8366;p71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7" name="Google Shape;8367;p71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8" name="Google Shape;8368;p71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69" name="Google Shape;8369;p71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0" name="Google Shape;8370;p71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71" name="Google Shape;8371;p71"/>
          <p:cNvGrpSpPr/>
          <p:nvPr/>
        </p:nvGrpSpPr>
        <p:grpSpPr>
          <a:xfrm>
            <a:off x="2566646" y="3594790"/>
            <a:ext cx="219345" cy="227301"/>
            <a:chOff x="3357325" y="2093500"/>
            <a:chExt cx="311525" cy="322825"/>
          </a:xfrm>
        </p:grpSpPr>
        <p:sp>
          <p:nvSpPr>
            <p:cNvPr id="8372" name="Google Shape;8372;p71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3" name="Google Shape;8373;p71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4" name="Google Shape;8374;p71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375" name="Google Shape;8375;p71"/>
          <p:cNvSpPr/>
          <p:nvPr/>
        </p:nvSpPr>
        <p:spPr>
          <a:xfrm>
            <a:off x="2921919" y="3550464"/>
            <a:ext cx="333673" cy="315824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376" name="Google Shape;8376;p71"/>
          <p:cNvGrpSpPr/>
          <p:nvPr/>
        </p:nvGrpSpPr>
        <p:grpSpPr>
          <a:xfrm>
            <a:off x="3360836" y="3538814"/>
            <a:ext cx="292078" cy="339253"/>
            <a:chOff x="4492800" y="2027925"/>
            <a:chExt cx="414825" cy="481825"/>
          </a:xfrm>
        </p:grpSpPr>
        <p:sp>
          <p:nvSpPr>
            <p:cNvPr id="8377" name="Google Shape;8377;p71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78" name="Google Shape;8378;p71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79" name="Google Shape;8379;p71"/>
          <p:cNvGrpSpPr/>
          <p:nvPr/>
        </p:nvGrpSpPr>
        <p:grpSpPr>
          <a:xfrm>
            <a:off x="3759928" y="3538805"/>
            <a:ext cx="339200" cy="339271"/>
            <a:chOff x="5049725" y="2027900"/>
            <a:chExt cx="481750" cy="481850"/>
          </a:xfrm>
        </p:grpSpPr>
        <p:sp>
          <p:nvSpPr>
            <p:cNvPr id="8380" name="Google Shape;8380;p71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1" name="Google Shape;8381;p71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2" name="Google Shape;8382;p71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3" name="Google Shape;8383;p71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4" name="Google Shape;8384;p71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5" name="Google Shape;8385;p71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6" name="Google Shape;8386;p71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87" name="Google Shape;8387;p71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88" name="Google Shape;8388;p71"/>
          <p:cNvGrpSpPr/>
          <p:nvPr/>
        </p:nvGrpSpPr>
        <p:grpSpPr>
          <a:xfrm>
            <a:off x="4233524" y="3538893"/>
            <a:ext cx="219890" cy="339095"/>
            <a:chOff x="5726350" y="2028150"/>
            <a:chExt cx="312300" cy="481600"/>
          </a:xfrm>
        </p:grpSpPr>
        <p:sp>
          <p:nvSpPr>
            <p:cNvPr id="8389" name="Google Shape;8389;p71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0" name="Google Shape;8390;p71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1" name="Google Shape;8391;p71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92" name="Google Shape;8392;p71"/>
          <p:cNvGrpSpPr/>
          <p:nvPr/>
        </p:nvGrpSpPr>
        <p:grpSpPr>
          <a:xfrm>
            <a:off x="4593715" y="3542000"/>
            <a:ext cx="332881" cy="332881"/>
            <a:chOff x="6239925" y="2032450"/>
            <a:chExt cx="472775" cy="472775"/>
          </a:xfrm>
        </p:grpSpPr>
        <p:sp>
          <p:nvSpPr>
            <p:cNvPr id="8393" name="Google Shape;8393;p71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4" name="Google Shape;8394;p71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95" name="Google Shape;8395;p71"/>
          <p:cNvGrpSpPr/>
          <p:nvPr/>
        </p:nvGrpSpPr>
        <p:grpSpPr>
          <a:xfrm>
            <a:off x="5042807" y="2364092"/>
            <a:ext cx="334641" cy="185425"/>
            <a:chOff x="903075" y="2730000"/>
            <a:chExt cx="475275" cy="263350"/>
          </a:xfrm>
        </p:grpSpPr>
        <p:sp>
          <p:nvSpPr>
            <p:cNvPr id="8396" name="Google Shape;8396;p71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7" name="Google Shape;8397;p71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398" name="Google Shape;8398;p71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399" name="Google Shape;8399;p71"/>
          <p:cNvGrpSpPr/>
          <p:nvPr/>
        </p:nvGrpSpPr>
        <p:grpSpPr>
          <a:xfrm>
            <a:off x="1247198" y="3538814"/>
            <a:ext cx="339253" cy="339253"/>
            <a:chOff x="1492675" y="2027925"/>
            <a:chExt cx="481825" cy="481825"/>
          </a:xfrm>
        </p:grpSpPr>
        <p:sp>
          <p:nvSpPr>
            <p:cNvPr id="8400" name="Google Shape;8400;p71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1" name="Google Shape;8401;p71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2" name="Google Shape;8402;p71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3" name="Google Shape;8403;p71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4" name="Google Shape;8404;p71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05" name="Google Shape;8405;p71"/>
          <p:cNvGrpSpPr/>
          <p:nvPr/>
        </p:nvGrpSpPr>
        <p:grpSpPr>
          <a:xfrm>
            <a:off x="5473575" y="2287178"/>
            <a:ext cx="339253" cy="339253"/>
            <a:chOff x="1492675" y="2620775"/>
            <a:chExt cx="481825" cy="481825"/>
          </a:xfrm>
        </p:grpSpPr>
        <p:sp>
          <p:nvSpPr>
            <p:cNvPr id="8406" name="Google Shape;8406;p71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07" name="Google Shape;8407;p71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408" name="Google Shape;8408;p71"/>
          <p:cNvSpPr/>
          <p:nvPr/>
        </p:nvSpPr>
        <p:spPr>
          <a:xfrm>
            <a:off x="5873522" y="2287094"/>
            <a:ext cx="352508" cy="339253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409" name="Google Shape;8409;p71"/>
          <p:cNvGrpSpPr/>
          <p:nvPr/>
        </p:nvGrpSpPr>
        <p:grpSpPr>
          <a:xfrm>
            <a:off x="6297328" y="2303161"/>
            <a:ext cx="333585" cy="307287"/>
            <a:chOff x="2682350" y="2643425"/>
            <a:chExt cx="473775" cy="436425"/>
          </a:xfrm>
        </p:grpSpPr>
        <p:sp>
          <p:nvSpPr>
            <p:cNvPr id="8410" name="Google Shape;8410;p71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1" name="Google Shape;8411;p71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2" name="Google Shape;8412;p71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3" name="Google Shape;8413;p71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4" name="Google Shape;8414;p71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5" name="Google Shape;8415;p71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6" name="Google Shape;8416;p71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17" name="Google Shape;8417;p71"/>
          <p:cNvGrpSpPr/>
          <p:nvPr/>
        </p:nvGrpSpPr>
        <p:grpSpPr>
          <a:xfrm>
            <a:off x="6762818" y="2287178"/>
            <a:ext cx="238531" cy="339253"/>
            <a:chOff x="3342725" y="2620775"/>
            <a:chExt cx="338775" cy="481825"/>
          </a:xfrm>
        </p:grpSpPr>
        <p:sp>
          <p:nvSpPr>
            <p:cNvPr id="8418" name="Google Shape;8418;p71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19" name="Google Shape;8419;p71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0" name="Google Shape;8420;p71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21" name="Google Shape;8421;p71"/>
          <p:cNvGrpSpPr/>
          <p:nvPr/>
        </p:nvGrpSpPr>
        <p:grpSpPr>
          <a:xfrm>
            <a:off x="7156568" y="2287178"/>
            <a:ext cx="278296" cy="339253"/>
            <a:chOff x="3907325" y="2620775"/>
            <a:chExt cx="395250" cy="481825"/>
          </a:xfrm>
        </p:grpSpPr>
        <p:sp>
          <p:nvSpPr>
            <p:cNvPr id="8422" name="Google Shape;8422;p71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3" name="Google Shape;8423;p71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4" name="Google Shape;8424;p71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5" name="Google Shape;8425;p71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26" name="Google Shape;8426;p71"/>
          <p:cNvGrpSpPr/>
          <p:nvPr/>
        </p:nvGrpSpPr>
        <p:grpSpPr>
          <a:xfrm>
            <a:off x="7549755" y="2297783"/>
            <a:ext cx="339253" cy="318042"/>
            <a:chOff x="4456875" y="2635825"/>
            <a:chExt cx="481825" cy="451700"/>
          </a:xfrm>
        </p:grpSpPr>
        <p:sp>
          <p:nvSpPr>
            <p:cNvPr id="8427" name="Google Shape;8427;p71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8" name="Google Shape;8428;p71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29" name="Google Shape;8429;p71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0" name="Google Shape;8430;p71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1" name="Google Shape;8431;p71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2" name="Google Shape;8432;p71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33" name="Google Shape;8433;p71"/>
          <p:cNvGrpSpPr/>
          <p:nvPr/>
        </p:nvGrpSpPr>
        <p:grpSpPr>
          <a:xfrm>
            <a:off x="7974679" y="2297783"/>
            <a:ext cx="339253" cy="318042"/>
            <a:chOff x="5049725" y="2635825"/>
            <a:chExt cx="481825" cy="451700"/>
          </a:xfrm>
        </p:grpSpPr>
        <p:sp>
          <p:nvSpPr>
            <p:cNvPr id="8434" name="Google Shape;8434;p71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5" name="Google Shape;8435;p71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6" name="Google Shape;8436;p71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37" name="Google Shape;8437;p71"/>
          <p:cNvGrpSpPr/>
          <p:nvPr/>
        </p:nvGrpSpPr>
        <p:grpSpPr>
          <a:xfrm>
            <a:off x="2375386" y="3952243"/>
            <a:ext cx="338566" cy="338373"/>
            <a:chOff x="5643000" y="2621375"/>
            <a:chExt cx="480850" cy="480575"/>
          </a:xfrm>
        </p:grpSpPr>
        <p:sp>
          <p:nvSpPr>
            <p:cNvPr id="8438" name="Google Shape;8438;p71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39" name="Google Shape;8439;p71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0" name="Google Shape;8440;p71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1" name="Google Shape;8441;p71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2" name="Google Shape;8442;p71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3" name="Google Shape;8443;p71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4" name="Google Shape;8444;p71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45" name="Google Shape;8445;p71"/>
          <p:cNvGrpSpPr/>
          <p:nvPr/>
        </p:nvGrpSpPr>
        <p:grpSpPr>
          <a:xfrm>
            <a:off x="4192782" y="3951803"/>
            <a:ext cx="339359" cy="339253"/>
            <a:chOff x="6235250" y="2620775"/>
            <a:chExt cx="481975" cy="481825"/>
          </a:xfrm>
        </p:grpSpPr>
        <p:sp>
          <p:nvSpPr>
            <p:cNvPr id="8446" name="Google Shape;8446;p71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7" name="Google Shape;8447;p71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8" name="Google Shape;8448;p71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49" name="Google Shape;8449;p71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0" name="Google Shape;8450;p71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451" name="Google Shape;8451;p71"/>
          <p:cNvSpPr/>
          <p:nvPr/>
        </p:nvSpPr>
        <p:spPr>
          <a:xfrm>
            <a:off x="5037584" y="2720693"/>
            <a:ext cx="345027" cy="320295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452" name="Google Shape;8452;p71"/>
          <p:cNvGrpSpPr/>
          <p:nvPr/>
        </p:nvGrpSpPr>
        <p:grpSpPr>
          <a:xfrm>
            <a:off x="5472652" y="2711317"/>
            <a:ext cx="341101" cy="339253"/>
            <a:chOff x="1535000" y="3223325"/>
            <a:chExt cx="484450" cy="481825"/>
          </a:xfrm>
        </p:grpSpPr>
        <p:sp>
          <p:nvSpPr>
            <p:cNvPr id="8453" name="Google Shape;8453;p71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4" name="Google Shape;8454;p71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5" name="Google Shape;8455;p71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56" name="Google Shape;8456;p71"/>
          <p:cNvGrpSpPr/>
          <p:nvPr/>
        </p:nvGrpSpPr>
        <p:grpSpPr>
          <a:xfrm>
            <a:off x="5880219" y="2746618"/>
            <a:ext cx="339253" cy="268649"/>
            <a:chOff x="2085525" y="3263750"/>
            <a:chExt cx="481825" cy="381550"/>
          </a:xfrm>
        </p:grpSpPr>
        <p:sp>
          <p:nvSpPr>
            <p:cNvPr id="8457" name="Google Shape;8457;p71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58" name="Google Shape;8458;p71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459" name="Google Shape;8459;p71"/>
          <p:cNvSpPr/>
          <p:nvPr/>
        </p:nvSpPr>
        <p:spPr>
          <a:xfrm>
            <a:off x="6294404" y="2778690"/>
            <a:ext cx="339253" cy="204295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460" name="Google Shape;8460;p71"/>
          <p:cNvGrpSpPr/>
          <p:nvPr/>
        </p:nvGrpSpPr>
        <p:grpSpPr>
          <a:xfrm>
            <a:off x="6711982" y="2711308"/>
            <a:ext cx="340204" cy="339271"/>
            <a:chOff x="3270450" y="3213625"/>
            <a:chExt cx="483175" cy="481850"/>
          </a:xfrm>
        </p:grpSpPr>
        <p:sp>
          <p:nvSpPr>
            <p:cNvPr id="8461" name="Google Shape;8461;p71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2" name="Google Shape;8462;p71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63" name="Google Shape;8463;p71"/>
          <p:cNvGrpSpPr/>
          <p:nvPr/>
        </p:nvGrpSpPr>
        <p:grpSpPr>
          <a:xfrm>
            <a:off x="7211250" y="2711317"/>
            <a:ext cx="168931" cy="339253"/>
            <a:chOff x="3984950" y="3213600"/>
            <a:chExt cx="239925" cy="481825"/>
          </a:xfrm>
        </p:grpSpPr>
        <p:sp>
          <p:nvSpPr>
            <p:cNvPr id="8464" name="Google Shape;8464;p71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65" name="Google Shape;8465;p71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466" name="Google Shape;8466;p71"/>
          <p:cNvSpPr/>
          <p:nvPr/>
        </p:nvSpPr>
        <p:spPr>
          <a:xfrm>
            <a:off x="7549578" y="2711214"/>
            <a:ext cx="339306" cy="339253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sp>
        <p:nvSpPr>
          <p:cNvPr id="8467" name="Google Shape;8467;p71"/>
          <p:cNvSpPr/>
          <p:nvPr/>
        </p:nvSpPr>
        <p:spPr>
          <a:xfrm>
            <a:off x="7974508" y="2731069"/>
            <a:ext cx="339253" cy="299542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468" name="Google Shape;8468;p71"/>
          <p:cNvGrpSpPr/>
          <p:nvPr/>
        </p:nvGrpSpPr>
        <p:grpSpPr>
          <a:xfrm>
            <a:off x="1874281" y="3981487"/>
            <a:ext cx="355218" cy="279880"/>
            <a:chOff x="5629975" y="3255775"/>
            <a:chExt cx="504500" cy="397500"/>
          </a:xfrm>
        </p:grpSpPr>
        <p:sp>
          <p:nvSpPr>
            <p:cNvPr id="8469" name="Google Shape;8469;p71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0" name="Google Shape;8470;p71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1" name="Google Shape;8471;p71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2" name="Google Shape;8472;p71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3" name="Google Shape;8473;p71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74" name="Google Shape;8474;p71"/>
          <p:cNvGrpSpPr/>
          <p:nvPr/>
        </p:nvGrpSpPr>
        <p:grpSpPr>
          <a:xfrm>
            <a:off x="3755839" y="3981593"/>
            <a:ext cx="340256" cy="279669"/>
            <a:chOff x="6234950" y="3255925"/>
            <a:chExt cx="483250" cy="397200"/>
          </a:xfrm>
        </p:grpSpPr>
        <p:sp>
          <p:nvSpPr>
            <p:cNvPr id="8475" name="Google Shape;8475;p71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6" name="Google Shape;8476;p71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7" name="Google Shape;8477;p71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8" name="Google Shape;8478;p71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79" name="Google Shape;8479;p71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0" name="Google Shape;8480;p71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81" name="Google Shape;8481;p71"/>
          <p:cNvGrpSpPr/>
          <p:nvPr/>
        </p:nvGrpSpPr>
        <p:grpSpPr>
          <a:xfrm>
            <a:off x="5051107" y="3125970"/>
            <a:ext cx="318042" cy="339253"/>
            <a:chOff x="914900" y="3806450"/>
            <a:chExt cx="451700" cy="481825"/>
          </a:xfrm>
        </p:grpSpPr>
        <p:sp>
          <p:nvSpPr>
            <p:cNvPr id="8482" name="Google Shape;8482;p71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3" name="Google Shape;8483;p71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4" name="Google Shape;8484;p71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5" name="Google Shape;8485;p71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6" name="Google Shape;8486;p71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87" name="Google Shape;8487;p71"/>
          <p:cNvGrpSpPr/>
          <p:nvPr/>
        </p:nvGrpSpPr>
        <p:grpSpPr>
          <a:xfrm>
            <a:off x="5470028" y="3125785"/>
            <a:ext cx="346347" cy="339623"/>
            <a:chOff x="1490050" y="3805975"/>
            <a:chExt cx="491900" cy="482350"/>
          </a:xfrm>
        </p:grpSpPr>
        <p:sp>
          <p:nvSpPr>
            <p:cNvPr id="8488" name="Google Shape;8488;p71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89" name="Google Shape;8489;p71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90" name="Google Shape;8490;p71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91" name="Google Shape;8491;p71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92" name="Google Shape;8492;p71"/>
          <p:cNvGrpSpPr/>
          <p:nvPr/>
        </p:nvGrpSpPr>
        <p:grpSpPr>
          <a:xfrm>
            <a:off x="5893896" y="3125970"/>
            <a:ext cx="311899" cy="339253"/>
            <a:chOff x="2104275" y="3806450"/>
            <a:chExt cx="442975" cy="481825"/>
          </a:xfrm>
        </p:grpSpPr>
        <p:sp>
          <p:nvSpPr>
            <p:cNvPr id="8493" name="Google Shape;8493;p71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94" name="Google Shape;8494;p71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95" name="Google Shape;8495;p71"/>
          <p:cNvGrpSpPr/>
          <p:nvPr/>
        </p:nvGrpSpPr>
        <p:grpSpPr>
          <a:xfrm>
            <a:off x="6317413" y="3125970"/>
            <a:ext cx="293416" cy="339253"/>
            <a:chOff x="2710875" y="3806450"/>
            <a:chExt cx="416725" cy="481825"/>
          </a:xfrm>
        </p:grpSpPr>
        <p:sp>
          <p:nvSpPr>
            <p:cNvPr id="8496" name="Google Shape;8496;p71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497" name="Google Shape;8497;p71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498" name="Google Shape;8498;p71"/>
          <p:cNvGrpSpPr/>
          <p:nvPr/>
        </p:nvGrpSpPr>
        <p:grpSpPr>
          <a:xfrm>
            <a:off x="6712457" y="3166412"/>
            <a:ext cx="339253" cy="258369"/>
            <a:chOff x="3271200" y="3863875"/>
            <a:chExt cx="481825" cy="366950"/>
          </a:xfrm>
        </p:grpSpPr>
        <p:sp>
          <p:nvSpPr>
            <p:cNvPr id="8499" name="Google Shape;8499;p71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0" name="Google Shape;8500;p71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01" name="Google Shape;8501;p71"/>
          <p:cNvGrpSpPr/>
          <p:nvPr/>
        </p:nvGrpSpPr>
        <p:grpSpPr>
          <a:xfrm>
            <a:off x="7147952" y="3126199"/>
            <a:ext cx="295528" cy="338795"/>
            <a:chOff x="3895050" y="3806775"/>
            <a:chExt cx="419725" cy="481175"/>
          </a:xfrm>
        </p:grpSpPr>
        <p:sp>
          <p:nvSpPr>
            <p:cNvPr id="8502" name="Google Shape;8502;p71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3" name="Google Shape;8503;p71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04" name="Google Shape;8504;p71"/>
          <p:cNvGrpSpPr/>
          <p:nvPr/>
        </p:nvGrpSpPr>
        <p:grpSpPr>
          <a:xfrm>
            <a:off x="7551234" y="3125979"/>
            <a:ext cx="336296" cy="339235"/>
            <a:chOff x="4464775" y="3806475"/>
            <a:chExt cx="477625" cy="481800"/>
          </a:xfrm>
        </p:grpSpPr>
        <p:sp>
          <p:nvSpPr>
            <p:cNvPr id="8505" name="Google Shape;8505;p71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6" name="Google Shape;8506;p71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7" name="Google Shape;8507;p71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8" name="Google Shape;8508;p71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09" name="Google Shape;8509;p71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0" name="Google Shape;8510;p71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11" name="Google Shape;8511;p71"/>
          <p:cNvGrpSpPr/>
          <p:nvPr/>
        </p:nvGrpSpPr>
        <p:grpSpPr>
          <a:xfrm>
            <a:off x="7974679" y="3125970"/>
            <a:ext cx="339253" cy="339253"/>
            <a:chOff x="5049725" y="3806450"/>
            <a:chExt cx="481825" cy="481825"/>
          </a:xfrm>
        </p:grpSpPr>
        <p:sp>
          <p:nvSpPr>
            <p:cNvPr id="8512" name="Google Shape;8512;p71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3" name="Google Shape;8513;p71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4" name="Google Shape;8514;p71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15" name="Google Shape;8515;p71"/>
          <p:cNvGrpSpPr/>
          <p:nvPr/>
        </p:nvGrpSpPr>
        <p:grpSpPr>
          <a:xfrm>
            <a:off x="1461983" y="3951798"/>
            <a:ext cx="339253" cy="339253"/>
            <a:chOff x="5651375" y="3806450"/>
            <a:chExt cx="481825" cy="481825"/>
          </a:xfrm>
        </p:grpSpPr>
        <p:sp>
          <p:nvSpPr>
            <p:cNvPr id="8516" name="Google Shape;8516;p71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7" name="Google Shape;8517;p71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8" name="Google Shape;8518;p71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19" name="Google Shape;8519;p71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20" name="Google Shape;8520;p71"/>
          <p:cNvGrpSpPr/>
          <p:nvPr/>
        </p:nvGrpSpPr>
        <p:grpSpPr>
          <a:xfrm>
            <a:off x="3360663" y="3953787"/>
            <a:ext cx="298503" cy="335275"/>
            <a:chOff x="6264300" y="3809300"/>
            <a:chExt cx="423950" cy="476175"/>
          </a:xfrm>
        </p:grpSpPr>
        <p:sp>
          <p:nvSpPr>
            <p:cNvPr id="8521" name="Google Shape;8521;p71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2" name="Google Shape;8522;p71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3" name="Google Shape;8523;p71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24" name="Google Shape;8524;p71"/>
          <p:cNvGrpSpPr/>
          <p:nvPr/>
        </p:nvGrpSpPr>
        <p:grpSpPr>
          <a:xfrm>
            <a:off x="5039841" y="3538881"/>
            <a:ext cx="340573" cy="339271"/>
            <a:chOff x="898875" y="4399275"/>
            <a:chExt cx="483700" cy="481850"/>
          </a:xfrm>
        </p:grpSpPr>
        <p:sp>
          <p:nvSpPr>
            <p:cNvPr id="8525" name="Google Shape;8525;p71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6" name="Google Shape;8526;p71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7" name="Google Shape;8527;p71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8" name="Google Shape;8528;p71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29" name="Google Shape;8529;p71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0" name="Google Shape;8530;p71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1" name="Google Shape;8531;p71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2" name="Google Shape;8532;p71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33" name="Google Shape;8533;p71"/>
          <p:cNvGrpSpPr/>
          <p:nvPr/>
        </p:nvGrpSpPr>
        <p:grpSpPr>
          <a:xfrm>
            <a:off x="5473575" y="3554133"/>
            <a:ext cx="339253" cy="308765"/>
            <a:chOff x="1492675" y="4420975"/>
            <a:chExt cx="481825" cy="438525"/>
          </a:xfrm>
        </p:grpSpPr>
        <p:sp>
          <p:nvSpPr>
            <p:cNvPr id="8534" name="Google Shape;8534;p71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5" name="Google Shape;8535;p71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6" name="Google Shape;8536;p71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7" name="Google Shape;8537;p71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38" name="Google Shape;8538;p71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39" name="Google Shape;8539;p71"/>
          <p:cNvGrpSpPr/>
          <p:nvPr/>
        </p:nvGrpSpPr>
        <p:grpSpPr>
          <a:xfrm>
            <a:off x="5878556" y="3539558"/>
            <a:ext cx="342580" cy="337915"/>
            <a:chOff x="2084100" y="4400250"/>
            <a:chExt cx="486550" cy="479925"/>
          </a:xfrm>
        </p:grpSpPr>
        <p:sp>
          <p:nvSpPr>
            <p:cNvPr id="8540" name="Google Shape;8540;p71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1" name="Google Shape;8541;p71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2" name="Google Shape;8542;p71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3" name="Google Shape;8543;p71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4" name="Google Shape;8544;p71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5" name="Google Shape;8545;p71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46" name="Google Shape;8546;p71"/>
          <p:cNvGrpSpPr/>
          <p:nvPr/>
        </p:nvGrpSpPr>
        <p:grpSpPr>
          <a:xfrm>
            <a:off x="6315036" y="3538907"/>
            <a:ext cx="298169" cy="339218"/>
            <a:chOff x="2707950" y="4399325"/>
            <a:chExt cx="423475" cy="481775"/>
          </a:xfrm>
        </p:grpSpPr>
        <p:sp>
          <p:nvSpPr>
            <p:cNvPr id="8547" name="Google Shape;8547;p71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8" name="Google Shape;8548;p71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49" name="Google Shape;8549;p71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0" name="Google Shape;8550;p71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1" name="Google Shape;8551;p71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2" name="Google Shape;8552;p71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3" name="Google Shape;8553;p71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4" name="Google Shape;8554;p71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5" name="Google Shape;8555;p71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6" name="Google Shape;8556;p71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7" name="Google Shape;8557;p71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58" name="Google Shape;8558;p71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59" name="Google Shape;8559;p71"/>
          <p:cNvGrpSpPr/>
          <p:nvPr/>
        </p:nvGrpSpPr>
        <p:grpSpPr>
          <a:xfrm>
            <a:off x="6744555" y="3538881"/>
            <a:ext cx="275057" cy="339271"/>
            <a:chOff x="3330525" y="4399275"/>
            <a:chExt cx="390650" cy="481850"/>
          </a:xfrm>
        </p:grpSpPr>
        <p:sp>
          <p:nvSpPr>
            <p:cNvPr id="8560" name="Google Shape;8560;p71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1" name="Google Shape;8561;p71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2" name="Google Shape;8562;p71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3" name="Google Shape;8563;p71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4" name="Google Shape;8564;p71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5" name="Google Shape;8565;p71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6" name="Google Shape;8566;p71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67" name="Google Shape;8567;p71"/>
          <p:cNvGrpSpPr/>
          <p:nvPr/>
        </p:nvGrpSpPr>
        <p:grpSpPr>
          <a:xfrm>
            <a:off x="7169084" y="3538890"/>
            <a:ext cx="253265" cy="339253"/>
            <a:chOff x="3938800" y="4399275"/>
            <a:chExt cx="359700" cy="481825"/>
          </a:xfrm>
        </p:grpSpPr>
        <p:sp>
          <p:nvSpPr>
            <p:cNvPr id="8568" name="Google Shape;8568;p71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69" name="Google Shape;8569;p71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0" name="Google Shape;8570;p71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1" name="Google Shape;8571;p71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2" name="Google Shape;8572;p71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73" name="Google Shape;8573;p71"/>
          <p:cNvGrpSpPr/>
          <p:nvPr/>
        </p:nvGrpSpPr>
        <p:grpSpPr>
          <a:xfrm>
            <a:off x="7639862" y="3538890"/>
            <a:ext cx="159039" cy="339253"/>
            <a:chOff x="4584850" y="4399275"/>
            <a:chExt cx="225875" cy="481825"/>
          </a:xfrm>
        </p:grpSpPr>
        <p:sp>
          <p:nvSpPr>
            <p:cNvPr id="8574" name="Google Shape;8574;p71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5" name="Google Shape;8575;p71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576" name="Google Shape;8576;p71"/>
          <p:cNvSpPr/>
          <p:nvPr/>
        </p:nvSpPr>
        <p:spPr>
          <a:xfrm>
            <a:off x="7957998" y="3538820"/>
            <a:ext cx="372275" cy="339112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8577" name="Google Shape;8577;p71"/>
          <p:cNvGrpSpPr/>
          <p:nvPr/>
        </p:nvGrpSpPr>
        <p:grpSpPr>
          <a:xfrm>
            <a:off x="1049680" y="3951795"/>
            <a:ext cx="339253" cy="339253"/>
            <a:chOff x="5642550" y="4399275"/>
            <a:chExt cx="481825" cy="481825"/>
          </a:xfrm>
        </p:grpSpPr>
        <p:sp>
          <p:nvSpPr>
            <p:cNvPr id="8578" name="Google Shape;8578;p71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79" name="Google Shape;8579;p71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80" name="Google Shape;8580;p71"/>
          <p:cNvGrpSpPr/>
          <p:nvPr/>
        </p:nvGrpSpPr>
        <p:grpSpPr>
          <a:xfrm>
            <a:off x="2859815" y="3963703"/>
            <a:ext cx="363316" cy="315437"/>
            <a:chOff x="6218300" y="4416175"/>
            <a:chExt cx="516000" cy="448000"/>
          </a:xfrm>
        </p:grpSpPr>
        <p:sp>
          <p:nvSpPr>
            <p:cNvPr id="8581" name="Google Shape;8581;p71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82" name="Google Shape;8582;p71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83" name="Google Shape;8583;p71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84" name="Google Shape;8584;p71"/>
          <p:cNvGrpSpPr/>
          <p:nvPr/>
        </p:nvGrpSpPr>
        <p:grpSpPr>
          <a:xfrm>
            <a:off x="5918879" y="3951792"/>
            <a:ext cx="339253" cy="339253"/>
            <a:chOff x="899850" y="4992125"/>
            <a:chExt cx="481825" cy="481825"/>
          </a:xfrm>
        </p:grpSpPr>
        <p:sp>
          <p:nvSpPr>
            <p:cNvPr id="8585" name="Google Shape;8585;p71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86" name="Google Shape;8586;p71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87" name="Google Shape;8587;p71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88" name="Google Shape;8588;p71"/>
          <p:cNvGrpSpPr/>
          <p:nvPr/>
        </p:nvGrpSpPr>
        <p:grpSpPr>
          <a:xfrm>
            <a:off x="5461708" y="3951792"/>
            <a:ext cx="339253" cy="339253"/>
            <a:chOff x="1492675" y="4992125"/>
            <a:chExt cx="481825" cy="481825"/>
          </a:xfrm>
        </p:grpSpPr>
        <p:sp>
          <p:nvSpPr>
            <p:cNvPr id="8589" name="Google Shape;8589;p71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90" name="Google Shape;8590;p71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91" name="Google Shape;8591;p71"/>
          <p:cNvGrpSpPr/>
          <p:nvPr/>
        </p:nvGrpSpPr>
        <p:grpSpPr>
          <a:xfrm>
            <a:off x="5004462" y="3951792"/>
            <a:ext cx="339253" cy="339253"/>
            <a:chOff x="2085525" y="4992125"/>
            <a:chExt cx="481825" cy="481825"/>
          </a:xfrm>
        </p:grpSpPr>
        <p:sp>
          <p:nvSpPr>
            <p:cNvPr id="8592" name="Google Shape;8592;p71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93" name="Google Shape;8593;p71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94" name="Google Shape;8594;p71"/>
          <p:cNvGrpSpPr/>
          <p:nvPr/>
        </p:nvGrpSpPr>
        <p:grpSpPr>
          <a:xfrm>
            <a:off x="6833221" y="3951792"/>
            <a:ext cx="339253" cy="339253"/>
            <a:chOff x="2678350" y="4992125"/>
            <a:chExt cx="481825" cy="481825"/>
          </a:xfrm>
        </p:grpSpPr>
        <p:sp>
          <p:nvSpPr>
            <p:cNvPr id="8595" name="Google Shape;8595;p71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96" name="Google Shape;8596;p71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597" name="Google Shape;8597;p71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598" name="Google Shape;8598;p71"/>
          <p:cNvGrpSpPr/>
          <p:nvPr/>
        </p:nvGrpSpPr>
        <p:grpSpPr>
          <a:xfrm>
            <a:off x="4628816" y="3951792"/>
            <a:ext cx="339253" cy="339253"/>
            <a:chOff x="3271200" y="4992125"/>
            <a:chExt cx="481825" cy="481825"/>
          </a:xfrm>
        </p:grpSpPr>
        <p:sp>
          <p:nvSpPr>
            <p:cNvPr id="8599" name="Google Shape;8599;p71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0" name="Google Shape;8600;p71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1" name="Google Shape;8601;p71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02" name="Google Shape;8602;p71"/>
          <p:cNvGrpSpPr/>
          <p:nvPr/>
        </p:nvGrpSpPr>
        <p:grpSpPr>
          <a:xfrm>
            <a:off x="7290263" y="3952822"/>
            <a:ext cx="339411" cy="337193"/>
            <a:chOff x="3863900" y="4993625"/>
            <a:chExt cx="482050" cy="478900"/>
          </a:xfrm>
        </p:grpSpPr>
        <p:sp>
          <p:nvSpPr>
            <p:cNvPr id="8603" name="Google Shape;8603;p71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4" name="Google Shape;8604;p71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5" name="Google Shape;8605;p71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6" name="Google Shape;8606;p71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07" name="Google Shape;8607;p71"/>
          <p:cNvGrpSpPr/>
          <p:nvPr/>
        </p:nvGrpSpPr>
        <p:grpSpPr>
          <a:xfrm>
            <a:off x="7747437" y="3952822"/>
            <a:ext cx="339411" cy="337193"/>
            <a:chOff x="4456725" y="4993625"/>
            <a:chExt cx="482050" cy="478900"/>
          </a:xfrm>
        </p:grpSpPr>
        <p:sp>
          <p:nvSpPr>
            <p:cNvPr id="8608" name="Google Shape;8608;p71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09" name="Google Shape;8609;p71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0" name="Google Shape;8610;p71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1" name="Google Shape;8611;p71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8612" name="Google Shape;8612;p71"/>
          <p:cNvGrpSpPr/>
          <p:nvPr/>
        </p:nvGrpSpPr>
        <p:grpSpPr>
          <a:xfrm>
            <a:off x="6376030" y="3952813"/>
            <a:ext cx="339411" cy="337211"/>
            <a:chOff x="5049575" y="4993600"/>
            <a:chExt cx="482050" cy="478925"/>
          </a:xfrm>
        </p:grpSpPr>
        <p:sp>
          <p:nvSpPr>
            <p:cNvPr id="8613" name="Google Shape;8613;p71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4" name="Google Shape;8614;p71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5" name="Google Shape;8615;p71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616" name="Google Shape;8616;p71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8618" name="Google Shape;8618;p71"/>
          <p:cNvSpPr txBox="1"/>
          <p:nvPr/>
        </p:nvSpPr>
        <p:spPr>
          <a:xfrm>
            <a:off x="1097375" y="757367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467EA6"/>
                </a:solidFill>
              </a:rPr>
              <a:t>...and our sets of editable icons</a:t>
            </a:r>
            <a:endParaRPr sz="3600" dirty="0">
              <a:solidFill>
                <a:srgbClr val="467EA6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3" name="Google Shape;8623;p72"/>
          <p:cNvGrpSpPr/>
          <p:nvPr/>
        </p:nvGrpSpPr>
        <p:grpSpPr>
          <a:xfrm>
            <a:off x="876361" y="1308054"/>
            <a:ext cx="322099" cy="370529"/>
            <a:chOff x="-42971725" y="3217825"/>
            <a:chExt cx="275675" cy="317125"/>
          </a:xfrm>
        </p:grpSpPr>
        <p:sp>
          <p:nvSpPr>
            <p:cNvPr id="8624" name="Google Shape;8624;p72"/>
            <p:cNvSpPr/>
            <p:nvPr/>
          </p:nvSpPr>
          <p:spPr>
            <a:xfrm>
              <a:off x="-42951250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72"/>
            <p:cNvSpPr/>
            <p:nvPr/>
          </p:nvSpPr>
          <p:spPr>
            <a:xfrm>
              <a:off x="-42971725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72"/>
            <p:cNvSpPr/>
            <p:nvPr/>
          </p:nvSpPr>
          <p:spPr>
            <a:xfrm>
              <a:off x="-42866975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27" name="Google Shape;8627;p72"/>
          <p:cNvGrpSpPr/>
          <p:nvPr/>
        </p:nvGrpSpPr>
        <p:grpSpPr>
          <a:xfrm>
            <a:off x="848276" y="1776710"/>
            <a:ext cx="378270" cy="337551"/>
            <a:chOff x="-42996150" y="3612600"/>
            <a:chExt cx="323750" cy="288900"/>
          </a:xfrm>
        </p:grpSpPr>
        <p:sp>
          <p:nvSpPr>
            <p:cNvPr id="8628" name="Google Shape;8628;p72"/>
            <p:cNvSpPr/>
            <p:nvPr/>
          </p:nvSpPr>
          <p:spPr>
            <a:xfrm>
              <a:off x="-42914225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72"/>
            <p:cNvSpPr/>
            <p:nvPr/>
          </p:nvSpPr>
          <p:spPr>
            <a:xfrm>
              <a:off x="-42946525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72"/>
            <p:cNvSpPr/>
            <p:nvPr/>
          </p:nvSpPr>
          <p:spPr>
            <a:xfrm>
              <a:off x="-42996150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1" name="Google Shape;8631;p72"/>
          <p:cNvGrpSpPr/>
          <p:nvPr/>
        </p:nvGrpSpPr>
        <p:grpSpPr>
          <a:xfrm>
            <a:off x="851036" y="2186080"/>
            <a:ext cx="372749" cy="370909"/>
            <a:chOff x="-42994575" y="3950300"/>
            <a:chExt cx="319025" cy="317450"/>
          </a:xfrm>
        </p:grpSpPr>
        <p:sp>
          <p:nvSpPr>
            <p:cNvPr id="8632" name="Google Shape;8632;p72"/>
            <p:cNvSpPr/>
            <p:nvPr/>
          </p:nvSpPr>
          <p:spPr>
            <a:xfrm>
              <a:off x="-42930775" y="4225200"/>
              <a:ext cx="191425" cy="42550"/>
            </a:xfrm>
            <a:custGeom>
              <a:avLst/>
              <a:gdLst/>
              <a:ahLst/>
              <a:cxnLst/>
              <a:rect l="l" t="t" r="r" b="b"/>
              <a:pathLst>
                <a:path w="7657" h="1702" extrusionOk="0">
                  <a:moveTo>
                    <a:pt x="442" y="0"/>
                  </a:moveTo>
                  <a:cubicBezTo>
                    <a:pt x="190" y="0"/>
                    <a:pt x="1" y="221"/>
                    <a:pt x="1" y="441"/>
                  </a:cubicBezTo>
                  <a:lnTo>
                    <a:pt x="1" y="1292"/>
                  </a:lnTo>
                  <a:cubicBezTo>
                    <a:pt x="1" y="1512"/>
                    <a:pt x="190" y="1701"/>
                    <a:pt x="442" y="1701"/>
                  </a:cubicBezTo>
                  <a:lnTo>
                    <a:pt x="7215" y="1701"/>
                  </a:lnTo>
                  <a:cubicBezTo>
                    <a:pt x="7499" y="1701"/>
                    <a:pt x="7656" y="1512"/>
                    <a:pt x="7656" y="1292"/>
                  </a:cubicBezTo>
                  <a:lnTo>
                    <a:pt x="7656" y="441"/>
                  </a:lnTo>
                  <a:cubicBezTo>
                    <a:pt x="7656" y="221"/>
                    <a:pt x="7436" y="0"/>
                    <a:pt x="72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72"/>
            <p:cNvSpPr/>
            <p:nvPr/>
          </p:nvSpPr>
          <p:spPr>
            <a:xfrm>
              <a:off x="-42908725" y="4163750"/>
              <a:ext cx="148900" cy="42550"/>
            </a:xfrm>
            <a:custGeom>
              <a:avLst/>
              <a:gdLst/>
              <a:ahLst/>
              <a:cxnLst/>
              <a:rect l="l" t="t" r="r" b="b"/>
              <a:pathLst>
                <a:path w="5956" h="1702" extrusionOk="0">
                  <a:moveTo>
                    <a:pt x="442" y="1"/>
                  </a:moveTo>
                  <a:cubicBezTo>
                    <a:pt x="190" y="1"/>
                    <a:pt x="1" y="190"/>
                    <a:pt x="1" y="410"/>
                  </a:cubicBezTo>
                  <a:lnTo>
                    <a:pt x="1" y="1261"/>
                  </a:lnTo>
                  <a:cubicBezTo>
                    <a:pt x="1" y="1481"/>
                    <a:pt x="190" y="1702"/>
                    <a:pt x="442" y="1702"/>
                  </a:cubicBezTo>
                  <a:lnTo>
                    <a:pt x="5514" y="1702"/>
                  </a:lnTo>
                  <a:cubicBezTo>
                    <a:pt x="5735" y="1702"/>
                    <a:pt x="5955" y="1481"/>
                    <a:pt x="5955" y="1261"/>
                  </a:cubicBezTo>
                  <a:lnTo>
                    <a:pt x="5955" y="410"/>
                  </a:lnTo>
                  <a:cubicBezTo>
                    <a:pt x="5955" y="190"/>
                    <a:pt x="5735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72"/>
            <p:cNvSpPr/>
            <p:nvPr/>
          </p:nvSpPr>
          <p:spPr>
            <a:xfrm>
              <a:off x="-42994575" y="3950300"/>
              <a:ext cx="319025" cy="211125"/>
            </a:xfrm>
            <a:custGeom>
              <a:avLst/>
              <a:gdLst/>
              <a:ahLst/>
              <a:cxnLst/>
              <a:rect l="l" t="t" r="r" b="b"/>
              <a:pathLst>
                <a:path w="12761" h="8445" extrusionOk="0">
                  <a:moveTo>
                    <a:pt x="6428" y="852"/>
                  </a:moveTo>
                  <a:cubicBezTo>
                    <a:pt x="6648" y="852"/>
                    <a:pt x="6806" y="1009"/>
                    <a:pt x="6869" y="1261"/>
                  </a:cubicBezTo>
                  <a:lnTo>
                    <a:pt x="6869" y="1324"/>
                  </a:lnTo>
                  <a:cubicBezTo>
                    <a:pt x="6806" y="1513"/>
                    <a:pt x="6648" y="1702"/>
                    <a:pt x="6428" y="1702"/>
                  </a:cubicBezTo>
                  <a:cubicBezTo>
                    <a:pt x="6176" y="1702"/>
                    <a:pt x="6018" y="1576"/>
                    <a:pt x="5987" y="1324"/>
                  </a:cubicBezTo>
                  <a:lnTo>
                    <a:pt x="5987" y="1261"/>
                  </a:lnTo>
                  <a:cubicBezTo>
                    <a:pt x="6018" y="1041"/>
                    <a:pt x="6176" y="852"/>
                    <a:pt x="6428" y="852"/>
                  </a:cubicBezTo>
                  <a:close/>
                  <a:moveTo>
                    <a:pt x="2112" y="2742"/>
                  </a:moveTo>
                  <a:lnTo>
                    <a:pt x="3340" y="6396"/>
                  </a:lnTo>
                  <a:lnTo>
                    <a:pt x="914" y="6396"/>
                  </a:lnTo>
                  <a:lnTo>
                    <a:pt x="2112" y="2742"/>
                  </a:lnTo>
                  <a:close/>
                  <a:moveTo>
                    <a:pt x="10681" y="2742"/>
                  </a:moveTo>
                  <a:lnTo>
                    <a:pt x="11878" y="6396"/>
                  </a:lnTo>
                  <a:lnTo>
                    <a:pt x="9452" y="6396"/>
                  </a:lnTo>
                  <a:lnTo>
                    <a:pt x="10681" y="2742"/>
                  </a:lnTo>
                  <a:close/>
                  <a:moveTo>
                    <a:pt x="6333" y="1"/>
                  </a:moveTo>
                  <a:cubicBezTo>
                    <a:pt x="5798" y="1"/>
                    <a:pt x="5325" y="347"/>
                    <a:pt x="5168" y="852"/>
                  </a:cubicBezTo>
                  <a:lnTo>
                    <a:pt x="1292" y="852"/>
                  </a:lnTo>
                  <a:cubicBezTo>
                    <a:pt x="1103" y="852"/>
                    <a:pt x="914" y="1009"/>
                    <a:pt x="883" y="1198"/>
                  </a:cubicBezTo>
                  <a:cubicBezTo>
                    <a:pt x="820" y="1482"/>
                    <a:pt x="1040" y="1702"/>
                    <a:pt x="1292" y="1702"/>
                  </a:cubicBezTo>
                  <a:lnTo>
                    <a:pt x="1576" y="1702"/>
                  </a:lnTo>
                  <a:cubicBezTo>
                    <a:pt x="1" y="6491"/>
                    <a:pt x="32" y="6333"/>
                    <a:pt x="32" y="6459"/>
                  </a:cubicBezTo>
                  <a:cubicBezTo>
                    <a:pt x="64" y="7562"/>
                    <a:pt x="1009" y="8444"/>
                    <a:pt x="2112" y="8444"/>
                  </a:cubicBezTo>
                  <a:cubicBezTo>
                    <a:pt x="3277" y="8444"/>
                    <a:pt x="4159" y="7562"/>
                    <a:pt x="4159" y="6459"/>
                  </a:cubicBezTo>
                  <a:cubicBezTo>
                    <a:pt x="4159" y="6333"/>
                    <a:pt x="4222" y="6491"/>
                    <a:pt x="2647" y="1702"/>
                  </a:cubicBezTo>
                  <a:lnTo>
                    <a:pt x="5105" y="1702"/>
                  </a:lnTo>
                  <a:lnTo>
                    <a:pt x="5105" y="7342"/>
                  </a:lnTo>
                  <a:cubicBezTo>
                    <a:pt x="5105" y="7594"/>
                    <a:pt x="5325" y="7783"/>
                    <a:pt x="5546" y="7783"/>
                  </a:cubicBezTo>
                  <a:lnTo>
                    <a:pt x="7247" y="7783"/>
                  </a:lnTo>
                  <a:cubicBezTo>
                    <a:pt x="7499" y="7783"/>
                    <a:pt x="7688" y="7594"/>
                    <a:pt x="7688" y="7342"/>
                  </a:cubicBezTo>
                  <a:lnTo>
                    <a:pt x="7688" y="1702"/>
                  </a:lnTo>
                  <a:lnTo>
                    <a:pt x="10177" y="1702"/>
                  </a:lnTo>
                  <a:cubicBezTo>
                    <a:pt x="8602" y="6491"/>
                    <a:pt x="8633" y="6333"/>
                    <a:pt x="8633" y="6459"/>
                  </a:cubicBezTo>
                  <a:cubicBezTo>
                    <a:pt x="8665" y="7562"/>
                    <a:pt x="9578" y="8444"/>
                    <a:pt x="10681" y="8444"/>
                  </a:cubicBezTo>
                  <a:cubicBezTo>
                    <a:pt x="11815" y="8444"/>
                    <a:pt x="12729" y="7562"/>
                    <a:pt x="12729" y="6459"/>
                  </a:cubicBezTo>
                  <a:cubicBezTo>
                    <a:pt x="12729" y="6333"/>
                    <a:pt x="12760" y="6491"/>
                    <a:pt x="11185" y="1702"/>
                  </a:cubicBezTo>
                  <a:lnTo>
                    <a:pt x="11437" y="1702"/>
                  </a:lnTo>
                  <a:cubicBezTo>
                    <a:pt x="11626" y="1702"/>
                    <a:pt x="11815" y="1576"/>
                    <a:pt x="11847" y="1356"/>
                  </a:cubicBezTo>
                  <a:cubicBezTo>
                    <a:pt x="11910" y="1104"/>
                    <a:pt x="11689" y="852"/>
                    <a:pt x="11437" y="852"/>
                  </a:cubicBezTo>
                  <a:lnTo>
                    <a:pt x="7530" y="852"/>
                  </a:lnTo>
                  <a:cubicBezTo>
                    <a:pt x="7373" y="347"/>
                    <a:pt x="690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5" name="Google Shape;8635;p72"/>
          <p:cNvGrpSpPr/>
          <p:nvPr/>
        </p:nvGrpSpPr>
        <p:grpSpPr>
          <a:xfrm>
            <a:off x="3004431" y="1332912"/>
            <a:ext cx="371785" cy="370879"/>
            <a:chOff x="-41111350" y="3239100"/>
            <a:chExt cx="318200" cy="317425"/>
          </a:xfrm>
        </p:grpSpPr>
        <p:sp>
          <p:nvSpPr>
            <p:cNvPr id="8636" name="Google Shape;8636;p72"/>
            <p:cNvSpPr/>
            <p:nvPr/>
          </p:nvSpPr>
          <p:spPr>
            <a:xfrm>
              <a:off x="-41111350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72"/>
            <p:cNvSpPr/>
            <p:nvPr/>
          </p:nvSpPr>
          <p:spPr>
            <a:xfrm>
              <a:off x="-41110575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72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72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0" name="Google Shape;8640;p72"/>
          <p:cNvGrpSpPr/>
          <p:nvPr/>
        </p:nvGrpSpPr>
        <p:grpSpPr>
          <a:xfrm>
            <a:off x="3000751" y="1768444"/>
            <a:ext cx="379146" cy="370967"/>
            <a:chOff x="-41117650" y="3605525"/>
            <a:chExt cx="324500" cy="317500"/>
          </a:xfrm>
        </p:grpSpPr>
        <p:sp>
          <p:nvSpPr>
            <p:cNvPr id="8641" name="Google Shape;8641;p72"/>
            <p:cNvSpPr/>
            <p:nvPr/>
          </p:nvSpPr>
          <p:spPr>
            <a:xfrm>
              <a:off x="-41016850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72"/>
            <p:cNvSpPr/>
            <p:nvPr/>
          </p:nvSpPr>
          <p:spPr>
            <a:xfrm>
              <a:off x="-40900275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72"/>
            <p:cNvSpPr/>
            <p:nvPr/>
          </p:nvSpPr>
          <p:spPr>
            <a:xfrm>
              <a:off x="-41117650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44" name="Google Shape;8644;p72"/>
          <p:cNvSpPr/>
          <p:nvPr/>
        </p:nvSpPr>
        <p:spPr>
          <a:xfrm>
            <a:off x="3006881" y="2218029"/>
            <a:ext cx="372720" cy="361678"/>
          </a:xfrm>
          <a:custGeom>
            <a:avLst/>
            <a:gdLst/>
            <a:ahLst/>
            <a:cxnLst/>
            <a:rect l="l" t="t" r="r" b="b"/>
            <a:pathLst>
              <a:path w="12760" h="12382" extrusionOk="0">
                <a:moveTo>
                  <a:pt x="2080" y="1"/>
                </a:moveTo>
                <a:cubicBezTo>
                  <a:pt x="946" y="1"/>
                  <a:pt x="32" y="946"/>
                  <a:pt x="1" y="2080"/>
                </a:cubicBezTo>
                <a:lnTo>
                  <a:pt x="1" y="9515"/>
                </a:lnTo>
                <a:cubicBezTo>
                  <a:pt x="1" y="11090"/>
                  <a:pt x="1261" y="12382"/>
                  <a:pt x="2899" y="12382"/>
                </a:cubicBezTo>
                <a:cubicBezTo>
                  <a:pt x="4537" y="12382"/>
                  <a:pt x="5798" y="11090"/>
                  <a:pt x="5829" y="9515"/>
                </a:cubicBezTo>
                <a:cubicBezTo>
                  <a:pt x="5829" y="9295"/>
                  <a:pt x="6144" y="9137"/>
                  <a:pt x="6365" y="9074"/>
                </a:cubicBezTo>
                <a:cubicBezTo>
                  <a:pt x="6617" y="9074"/>
                  <a:pt x="6932" y="9295"/>
                  <a:pt x="6932" y="9515"/>
                </a:cubicBezTo>
                <a:cubicBezTo>
                  <a:pt x="6932" y="11122"/>
                  <a:pt x="8223" y="12382"/>
                  <a:pt x="9830" y="12382"/>
                </a:cubicBezTo>
                <a:cubicBezTo>
                  <a:pt x="11374" y="12382"/>
                  <a:pt x="12760" y="11216"/>
                  <a:pt x="12760" y="9452"/>
                </a:cubicBezTo>
                <a:lnTo>
                  <a:pt x="12760" y="2080"/>
                </a:lnTo>
                <a:cubicBezTo>
                  <a:pt x="12760" y="946"/>
                  <a:pt x="11815" y="32"/>
                  <a:pt x="10681" y="1"/>
                </a:cubicBezTo>
                <a:cubicBezTo>
                  <a:pt x="10114" y="1"/>
                  <a:pt x="9578" y="221"/>
                  <a:pt x="9200" y="568"/>
                </a:cubicBezTo>
                <a:cubicBezTo>
                  <a:pt x="9043" y="725"/>
                  <a:pt x="9043" y="1009"/>
                  <a:pt x="9200" y="1166"/>
                </a:cubicBezTo>
                <a:cubicBezTo>
                  <a:pt x="9279" y="1245"/>
                  <a:pt x="9389" y="1284"/>
                  <a:pt x="9499" y="1284"/>
                </a:cubicBezTo>
                <a:cubicBezTo>
                  <a:pt x="9610" y="1284"/>
                  <a:pt x="9720" y="1245"/>
                  <a:pt x="9799" y="1166"/>
                </a:cubicBezTo>
                <a:cubicBezTo>
                  <a:pt x="10051" y="946"/>
                  <a:pt x="10366" y="820"/>
                  <a:pt x="10681" y="820"/>
                </a:cubicBezTo>
                <a:cubicBezTo>
                  <a:pt x="11342" y="820"/>
                  <a:pt x="11878" y="1355"/>
                  <a:pt x="11878" y="2080"/>
                </a:cubicBezTo>
                <a:lnTo>
                  <a:pt x="11878" y="7499"/>
                </a:lnTo>
                <a:cubicBezTo>
                  <a:pt x="11374" y="6963"/>
                  <a:pt x="10618" y="6648"/>
                  <a:pt x="9799" y="6648"/>
                </a:cubicBezTo>
                <a:cubicBezTo>
                  <a:pt x="8570" y="6648"/>
                  <a:pt x="7562" y="7404"/>
                  <a:pt x="7121" y="8444"/>
                </a:cubicBezTo>
                <a:cubicBezTo>
                  <a:pt x="6932" y="8349"/>
                  <a:pt x="6585" y="8286"/>
                  <a:pt x="6365" y="8286"/>
                </a:cubicBezTo>
                <a:cubicBezTo>
                  <a:pt x="6144" y="8286"/>
                  <a:pt x="5798" y="8381"/>
                  <a:pt x="5640" y="8444"/>
                </a:cubicBezTo>
                <a:cubicBezTo>
                  <a:pt x="5199" y="7404"/>
                  <a:pt x="4191" y="6648"/>
                  <a:pt x="2962" y="6648"/>
                </a:cubicBezTo>
                <a:cubicBezTo>
                  <a:pt x="2111" y="6648"/>
                  <a:pt x="1418" y="6995"/>
                  <a:pt x="851" y="7499"/>
                </a:cubicBezTo>
                <a:lnTo>
                  <a:pt x="851" y="2080"/>
                </a:lnTo>
                <a:cubicBezTo>
                  <a:pt x="851" y="1418"/>
                  <a:pt x="1418" y="851"/>
                  <a:pt x="2080" y="820"/>
                </a:cubicBezTo>
                <a:cubicBezTo>
                  <a:pt x="2426" y="820"/>
                  <a:pt x="2742" y="977"/>
                  <a:pt x="2962" y="1166"/>
                </a:cubicBezTo>
                <a:cubicBezTo>
                  <a:pt x="3041" y="1245"/>
                  <a:pt x="3151" y="1284"/>
                  <a:pt x="3257" y="1284"/>
                </a:cubicBezTo>
                <a:cubicBezTo>
                  <a:pt x="3364" y="1284"/>
                  <a:pt x="3466" y="1245"/>
                  <a:pt x="3529" y="1166"/>
                </a:cubicBezTo>
                <a:cubicBezTo>
                  <a:pt x="3687" y="1009"/>
                  <a:pt x="3687" y="725"/>
                  <a:pt x="3529" y="568"/>
                </a:cubicBezTo>
                <a:cubicBezTo>
                  <a:pt x="3183" y="221"/>
                  <a:pt x="2647" y="1"/>
                  <a:pt x="208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45" name="Google Shape;8645;p72"/>
          <p:cNvGrpSpPr/>
          <p:nvPr/>
        </p:nvGrpSpPr>
        <p:grpSpPr>
          <a:xfrm>
            <a:off x="1827005" y="2659967"/>
            <a:ext cx="216271" cy="371814"/>
            <a:chOff x="-39205300" y="3220175"/>
            <a:chExt cx="185100" cy="318225"/>
          </a:xfrm>
        </p:grpSpPr>
        <p:sp>
          <p:nvSpPr>
            <p:cNvPr id="8646" name="Google Shape;8646;p72"/>
            <p:cNvSpPr/>
            <p:nvPr/>
          </p:nvSpPr>
          <p:spPr>
            <a:xfrm>
              <a:off x="-39205300" y="3220175"/>
              <a:ext cx="185100" cy="111875"/>
            </a:xfrm>
            <a:custGeom>
              <a:avLst/>
              <a:gdLst/>
              <a:ahLst/>
              <a:cxnLst/>
              <a:rect l="l" t="t" r="r" b="b"/>
              <a:pathLst>
                <a:path w="7404" h="4475" extrusionOk="0">
                  <a:moveTo>
                    <a:pt x="1229" y="1"/>
                  </a:moveTo>
                  <a:cubicBezTo>
                    <a:pt x="567" y="1"/>
                    <a:pt x="0" y="568"/>
                    <a:pt x="0" y="1261"/>
                  </a:cubicBezTo>
                  <a:cubicBezTo>
                    <a:pt x="0" y="1797"/>
                    <a:pt x="315" y="2269"/>
                    <a:pt x="819" y="2458"/>
                  </a:cubicBezTo>
                  <a:lnTo>
                    <a:pt x="819" y="4475"/>
                  </a:lnTo>
                  <a:lnTo>
                    <a:pt x="6616" y="4475"/>
                  </a:lnTo>
                  <a:lnTo>
                    <a:pt x="6616" y="2458"/>
                  </a:lnTo>
                  <a:lnTo>
                    <a:pt x="6585" y="2458"/>
                  </a:lnTo>
                  <a:cubicBezTo>
                    <a:pt x="7057" y="2301"/>
                    <a:pt x="7404" y="1828"/>
                    <a:pt x="7404" y="1261"/>
                  </a:cubicBezTo>
                  <a:cubicBezTo>
                    <a:pt x="7404" y="600"/>
                    <a:pt x="6868" y="64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72"/>
            <p:cNvSpPr/>
            <p:nvPr/>
          </p:nvSpPr>
          <p:spPr>
            <a:xfrm>
              <a:off x="-39184825" y="3353300"/>
              <a:ext cx="144950" cy="185100"/>
            </a:xfrm>
            <a:custGeom>
              <a:avLst/>
              <a:gdLst/>
              <a:ahLst/>
              <a:cxnLst/>
              <a:rect l="l" t="t" r="r" b="b"/>
              <a:pathLst>
                <a:path w="5798" h="7404" extrusionOk="0">
                  <a:moveTo>
                    <a:pt x="0" y="0"/>
                  </a:moveTo>
                  <a:lnTo>
                    <a:pt x="0" y="819"/>
                  </a:lnTo>
                  <a:lnTo>
                    <a:pt x="2111" y="819"/>
                  </a:lnTo>
                  <a:cubicBezTo>
                    <a:pt x="2332" y="819"/>
                    <a:pt x="2489" y="1040"/>
                    <a:pt x="2489" y="1260"/>
                  </a:cubicBezTo>
                  <a:cubicBezTo>
                    <a:pt x="2489" y="1513"/>
                    <a:pt x="2300" y="1702"/>
                    <a:pt x="2111" y="1702"/>
                  </a:cubicBezTo>
                  <a:lnTo>
                    <a:pt x="0" y="1702"/>
                  </a:lnTo>
                  <a:lnTo>
                    <a:pt x="0" y="2521"/>
                  </a:lnTo>
                  <a:lnTo>
                    <a:pt x="2111" y="2521"/>
                  </a:lnTo>
                  <a:cubicBezTo>
                    <a:pt x="2332" y="2521"/>
                    <a:pt x="2489" y="2710"/>
                    <a:pt x="2489" y="2930"/>
                  </a:cubicBezTo>
                  <a:cubicBezTo>
                    <a:pt x="2489" y="3151"/>
                    <a:pt x="2300" y="3340"/>
                    <a:pt x="2111" y="3340"/>
                  </a:cubicBezTo>
                  <a:lnTo>
                    <a:pt x="0" y="3340"/>
                  </a:lnTo>
                  <a:lnTo>
                    <a:pt x="0" y="4190"/>
                  </a:lnTo>
                  <a:lnTo>
                    <a:pt x="2111" y="4190"/>
                  </a:lnTo>
                  <a:cubicBezTo>
                    <a:pt x="2332" y="4190"/>
                    <a:pt x="2489" y="4379"/>
                    <a:pt x="2489" y="4600"/>
                  </a:cubicBezTo>
                  <a:cubicBezTo>
                    <a:pt x="2458" y="4726"/>
                    <a:pt x="2300" y="4915"/>
                    <a:pt x="2048" y="4915"/>
                  </a:cubicBezTo>
                  <a:lnTo>
                    <a:pt x="63" y="4915"/>
                  </a:lnTo>
                  <a:cubicBezTo>
                    <a:pt x="252" y="6427"/>
                    <a:pt x="1512" y="7404"/>
                    <a:pt x="2899" y="7404"/>
                  </a:cubicBezTo>
                  <a:cubicBezTo>
                    <a:pt x="4474" y="7404"/>
                    <a:pt x="5797" y="6112"/>
                    <a:pt x="5797" y="4537"/>
                  </a:cubicBezTo>
                  <a:lnTo>
                    <a:pt x="57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8" name="Google Shape;8648;p72"/>
          <p:cNvGrpSpPr/>
          <p:nvPr/>
        </p:nvGrpSpPr>
        <p:grpSpPr>
          <a:xfrm>
            <a:off x="1792533" y="3120038"/>
            <a:ext cx="300016" cy="369273"/>
            <a:chOff x="-39248625" y="3588600"/>
            <a:chExt cx="256775" cy="316050"/>
          </a:xfrm>
        </p:grpSpPr>
        <p:sp>
          <p:nvSpPr>
            <p:cNvPr id="8649" name="Google Shape;8649;p72"/>
            <p:cNvSpPr/>
            <p:nvPr/>
          </p:nvSpPr>
          <p:spPr>
            <a:xfrm>
              <a:off x="-39248625" y="3588600"/>
              <a:ext cx="256775" cy="316050"/>
            </a:xfrm>
            <a:custGeom>
              <a:avLst/>
              <a:gdLst/>
              <a:ahLst/>
              <a:cxnLst/>
              <a:rect l="l" t="t" r="r" b="b"/>
              <a:pathLst>
                <a:path w="10271" h="12642" extrusionOk="0">
                  <a:moveTo>
                    <a:pt x="5364" y="0"/>
                  </a:moveTo>
                  <a:cubicBezTo>
                    <a:pt x="5041" y="0"/>
                    <a:pt x="4710" y="118"/>
                    <a:pt x="4443" y="355"/>
                  </a:cubicBezTo>
                  <a:lnTo>
                    <a:pt x="3277" y="1552"/>
                  </a:lnTo>
                  <a:cubicBezTo>
                    <a:pt x="2804" y="2025"/>
                    <a:pt x="2804" y="2812"/>
                    <a:pt x="3277" y="3316"/>
                  </a:cubicBezTo>
                  <a:lnTo>
                    <a:pt x="3938" y="3978"/>
                  </a:lnTo>
                  <a:lnTo>
                    <a:pt x="1702" y="6215"/>
                  </a:lnTo>
                  <a:cubicBezTo>
                    <a:pt x="1544" y="6152"/>
                    <a:pt x="1355" y="6057"/>
                    <a:pt x="1135" y="6057"/>
                  </a:cubicBezTo>
                  <a:cubicBezTo>
                    <a:pt x="1119" y="6056"/>
                    <a:pt x="1104" y="6056"/>
                    <a:pt x="1089" y="6056"/>
                  </a:cubicBezTo>
                  <a:cubicBezTo>
                    <a:pt x="538" y="6056"/>
                    <a:pt x="0" y="6611"/>
                    <a:pt x="0" y="7286"/>
                  </a:cubicBezTo>
                  <a:cubicBezTo>
                    <a:pt x="0" y="7947"/>
                    <a:pt x="567" y="8515"/>
                    <a:pt x="1229" y="8515"/>
                  </a:cubicBezTo>
                  <a:cubicBezTo>
                    <a:pt x="1418" y="8515"/>
                    <a:pt x="1576" y="8483"/>
                    <a:pt x="1733" y="8388"/>
                  </a:cubicBezTo>
                  <a:lnTo>
                    <a:pt x="3560" y="10216"/>
                  </a:lnTo>
                  <a:cubicBezTo>
                    <a:pt x="2993" y="10720"/>
                    <a:pt x="2615" y="11381"/>
                    <a:pt x="2521" y="12169"/>
                  </a:cubicBezTo>
                  <a:cubicBezTo>
                    <a:pt x="2489" y="12421"/>
                    <a:pt x="2678" y="12642"/>
                    <a:pt x="2930" y="12642"/>
                  </a:cubicBezTo>
                  <a:lnTo>
                    <a:pt x="8633" y="12642"/>
                  </a:lnTo>
                  <a:cubicBezTo>
                    <a:pt x="8853" y="12642"/>
                    <a:pt x="9074" y="12421"/>
                    <a:pt x="9011" y="12169"/>
                  </a:cubicBezTo>
                  <a:cubicBezTo>
                    <a:pt x="8790" y="10562"/>
                    <a:pt x="7404" y="9334"/>
                    <a:pt x="5766" y="9334"/>
                  </a:cubicBezTo>
                  <a:cubicBezTo>
                    <a:pt x="5199" y="9334"/>
                    <a:pt x="4695" y="9491"/>
                    <a:pt x="4222" y="9743"/>
                  </a:cubicBezTo>
                  <a:lnTo>
                    <a:pt x="2300" y="7853"/>
                  </a:lnTo>
                  <a:cubicBezTo>
                    <a:pt x="2363" y="7695"/>
                    <a:pt x="2395" y="7475"/>
                    <a:pt x="2395" y="7286"/>
                  </a:cubicBezTo>
                  <a:cubicBezTo>
                    <a:pt x="2395" y="7097"/>
                    <a:pt x="2363" y="6939"/>
                    <a:pt x="2300" y="6782"/>
                  </a:cubicBezTo>
                  <a:lnTo>
                    <a:pt x="4285" y="4797"/>
                  </a:lnTo>
                  <a:lnTo>
                    <a:pt x="4285" y="4797"/>
                  </a:lnTo>
                  <a:cubicBezTo>
                    <a:pt x="4253" y="5742"/>
                    <a:pt x="4537" y="6624"/>
                    <a:pt x="5073" y="7317"/>
                  </a:cubicBezTo>
                  <a:lnTo>
                    <a:pt x="10271" y="2119"/>
                  </a:lnTo>
                  <a:cubicBezTo>
                    <a:pt x="9636" y="1606"/>
                    <a:pt x="8888" y="1321"/>
                    <a:pt x="8026" y="1321"/>
                  </a:cubicBezTo>
                  <a:cubicBezTo>
                    <a:pt x="7776" y="1321"/>
                    <a:pt x="7516" y="1345"/>
                    <a:pt x="7246" y="1394"/>
                  </a:cubicBezTo>
                  <a:lnTo>
                    <a:pt x="6238" y="355"/>
                  </a:lnTo>
                  <a:cubicBezTo>
                    <a:pt x="6002" y="118"/>
                    <a:pt x="5687" y="0"/>
                    <a:pt x="5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72"/>
            <p:cNvSpPr/>
            <p:nvPr/>
          </p:nvSpPr>
          <p:spPr>
            <a:xfrm>
              <a:off x="-39076150" y="3684875"/>
              <a:ext cx="84300" cy="80300"/>
            </a:xfrm>
            <a:custGeom>
              <a:avLst/>
              <a:gdLst/>
              <a:ahLst/>
              <a:cxnLst/>
              <a:rect l="l" t="t" r="r" b="b"/>
              <a:pathLst>
                <a:path w="3372" h="3212" extrusionOk="0">
                  <a:moveTo>
                    <a:pt x="2868" y="1"/>
                  </a:moveTo>
                  <a:lnTo>
                    <a:pt x="1" y="2868"/>
                  </a:lnTo>
                  <a:cubicBezTo>
                    <a:pt x="353" y="3098"/>
                    <a:pt x="757" y="3212"/>
                    <a:pt x="1156" y="3212"/>
                  </a:cubicBezTo>
                  <a:cubicBezTo>
                    <a:pt x="1686" y="3212"/>
                    <a:pt x="2207" y="3011"/>
                    <a:pt x="2584" y="2616"/>
                  </a:cubicBezTo>
                  <a:cubicBezTo>
                    <a:pt x="3309" y="1891"/>
                    <a:pt x="3372" y="851"/>
                    <a:pt x="28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51" name="Google Shape;8651;p72"/>
          <p:cNvSpPr/>
          <p:nvPr/>
        </p:nvSpPr>
        <p:spPr>
          <a:xfrm>
            <a:off x="1763554" y="3575664"/>
            <a:ext cx="363548" cy="37090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2" name="Google Shape;8652;p72"/>
          <p:cNvSpPr/>
          <p:nvPr/>
        </p:nvSpPr>
        <p:spPr>
          <a:xfrm>
            <a:off x="3953101" y="2647102"/>
            <a:ext cx="369974" cy="368601"/>
          </a:xfrm>
          <a:custGeom>
            <a:avLst/>
            <a:gdLst/>
            <a:ahLst/>
            <a:cxnLst/>
            <a:rect l="l" t="t" r="r" b="b"/>
            <a:pathLst>
              <a:path w="12666" h="12619" extrusionOk="0">
                <a:moveTo>
                  <a:pt x="9294" y="1"/>
                </a:moveTo>
                <a:cubicBezTo>
                  <a:pt x="9192" y="1"/>
                  <a:pt x="9089" y="40"/>
                  <a:pt x="9011" y="119"/>
                </a:cubicBezTo>
                <a:lnTo>
                  <a:pt x="7593" y="1537"/>
                </a:lnTo>
                <a:lnTo>
                  <a:pt x="9011" y="2954"/>
                </a:lnTo>
                <a:cubicBezTo>
                  <a:pt x="9168" y="3112"/>
                  <a:pt x="9168" y="3395"/>
                  <a:pt x="9011" y="3553"/>
                </a:cubicBezTo>
                <a:cubicBezTo>
                  <a:pt x="8932" y="3632"/>
                  <a:pt x="8822" y="3671"/>
                  <a:pt x="8711" y="3671"/>
                </a:cubicBezTo>
                <a:cubicBezTo>
                  <a:pt x="8601" y="3671"/>
                  <a:pt x="8491" y="3632"/>
                  <a:pt x="8412" y="3553"/>
                </a:cubicBezTo>
                <a:lnTo>
                  <a:pt x="6994" y="2135"/>
                </a:lnTo>
                <a:lnTo>
                  <a:pt x="5923" y="3206"/>
                </a:lnTo>
                <a:lnTo>
                  <a:pt x="7341" y="4624"/>
                </a:lnTo>
                <a:cubicBezTo>
                  <a:pt x="7498" y="4782"/>
                  <a:pt x="7498" y="5034"/>
                  <a:pt x="7341" y="5191"/>
                </a:cubicBezTo>
                <a:cubicBezTo>
                  <a:pt x="7262" y="5270"/>
                  <a:pt x="7160" y="5309"/>
                  <a:pt x="7053" y="5309"/>
                </a:cubicBezTo>
                <a:cubicBezTo>
                  <a:pt x="6947" y="5309"/>
                  <a:pt x="6837" y="5270"/>
                  <a:pt x="6742" y="5191"/>
                </a:cubicBezTo>
                <a:lnTo>
                  <a:pt x="5356" y="3773"/>
                </a:lnTo>
                <a:lnTo>
                  <a:pt x="4285" y="4845"/>
                </a:lnTo>
                <a:lnTo>
                  <a:pt x="5703" y="6262"/>
                </a:lnTo>
                <a:cubicBezTo>
                  <a:pt x="5860" y="6420"/>
                  <a:pt x="5860" y="6703"/>
                  <a:pt x="5703" y="6861"/>
                </a:cubicBezTo>
                <a:cubicBezTo>
                  <a:pt x="5624" y="6940"/>
                  <a:pt x="5514" y="6979"/>
                  <a:pt x="5403" y="6979"/>
                </a:cubicBezTo>
                <a:cubicBezTo>
                  <a:pt x="5293" y="6979"/>
                  <a:pt x="5183" y="6940"/>
                  <a:pt x="5104" y="6861"/>
                </a:cubicBezTo>
                <a:lnTo>
                  <a:pt x="3686" y="5443"/>
                </a:lnTo>
                <a:lnTo>
                  <a:pt x="2615" y="6514"/>
                </a:lnTo>
                <a:lnTo>
                  <a:pt x="4096" y="7932"/>
                </a:lnTo>
                <a:cubicBezTo>
                  <a:pt x="4253" y="8090"/>
                  <a:pt x="4253" y="8373"/>
                  <a:pt x="4096" y="8499"/>
                </a:cubicBezTo>
                <a:cubicBezTo>
                  <a:pt x="4017" y="8578"/>
                  <a:pt x="3907" y="8617"/>
                  <a:pt x="3797" y="8617"/>
                </a:cubicBezTo>
                <a:cubicBezTo>
                  <a:pt x="3686" y="8617"/>
                  <a:pt x="3576" y="8578"/>
                  <a:pt x="3497" y="8499"/>
                </a:cubicBezTo>
                <a:lnTo>
                  <a:pt x="2048" y="7081"/>
                </a:lnTo>
                <a:lnTo>
                  <a:pt x="158" y="8972"/>
                </a:lnTo>
                <a:cubicBezTo>
                  <a:pt x="0" y="9129"/>
                  <a:pt x="0" y="9413"/>
                  <a:pt x="158" y="9570"/>
                </a:cubicBezTo>
                <a:lnTo>
                  <a:pt x="3056" y="12500"/>
                </a:lnTo>
                <a:cubicBezTo>
                  <a:pt x="3135" y="12579"/>
                  <a:pt x="3245" y="12618"/>
                  <a:pt x="3356" y="12618"/>
                </a:cubicBezTo>
                <a:cubicBezTo>
                  <a:pt x="3466" y="12618"/>
                  <a:pt x="3576" y="12579"/>
                  <a:pt x="3655" y="12500"/>
                </a:cubicBezTo>
                <a:lnTo>
                  <a:pt x="12508" y="3616"/>
                </a:lnTo>
                <a:cubicBezTo>
                  <a:pt x="12665" y="3458"/>
                  <a:pt x="12665" y="3206"/>
                  <a:pt x="12508" y="3049"/>
                </a:cubicBezTo>
                <a:lnTo>
                  <a:pt x="9578" y="119"/>
                </a:lnTo>
                <a:cubicBezTo>
                  <a:pt x="9499" y="40"/>
                  <a:pt x="9397" y="1"/>
                  <a:pt x="929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53" name="Google Shape;8653;p72"/>
          <p:cNvGrpSpPr/>
          <p:nvPr/>
        </p:nvGrpSpPr>
        <p:grpSpPr>
          <a:xfrm>
            <a:off x="1243246" y="1308054"/>
            <a:ext cx="429504" cy="370879"/>
            <a:chOff x="-42651700" y="3217825"/>
            <a:chExt cx="367600" cy="317425"/>
          </a:xfrm>
        </p:grpSpPr>
        <p:sp>
          <p:nvSpPr>
            <p:cNvPr id="8654" name="Google Shape;8654;p72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72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72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72"/>
            <p:cNvSpPr/>
            <p:nvPr/>
          </p:nvSpPr>
          <p:spPr>
            <a:xfrm>
              <a:off x="-42561375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8" name="Google Shape;8658;p72"/>
          <p:cNvGrpSpPr/>
          <p:nvPr/>
        </p:nvGrpSpPr>
        <p:grpSpPr>
          <a:xfrm>
            <a:off x="1278678" y="1747704"/>
            <a:ext cx="358640" cy="363226"/>
            <a:chOff x="-42617300" y="3587775"/>
            <a:chExt cx="306950" cy="310875"/>
          </a:xfrm>
        </p:grpSpPr>
        <p:sp>
          <p:nvSpPr>
            <p:cNvPr id="8659" name="Google Shape;8659;p72"/>
            <p:cNvSpPr/>
            <p:nvPr/>
          </p:nvSpPr>
          <p:spPr>
            <a:xfrm>
              <a:off x="-42617300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72"/>
            <p:cNvSpPr/>
            <p:nvPr/>
          </p:nvSpPr>
          <p:spPr>
            <a:xfrm>
              <a:off x="-42500725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61" name="Google Shape;8661;p72"/>
          <p:cNvSpPr/>
          <p:nvPr/>
        </p:nvSpPr>
        <p:spPr>
          <a:xfrm>
            <a:off x="1275131" y="2186747"/>
            <a:ext cx="371785" cy="369974"/>
          </a:xfrm>
          <a:custGeom>
            <a:avLst/>
            <a:gdLst/>
            <a:ahLst/>
            <a:cxnLst/>
            <a:rect l="l" t="t" r="r" b="b"/>
            <a:pathLst>
              <a:path w="12728" h="12666" extrusionOk="0">
                <a:moveTo>
                  <a:pt x="1859" y="3308"/>
                </a:moveTo>
                <a:lnTo>
                  <a:pt x="1859" y="5230"/>
                </a:lnTo>
                <a:lnTo>
                  <a:pt x="882" y="5230"/>
                </a:lnTo>
                <a:lnTo>
                  <a:pt x="882" y="3308"/>
                </a:lnTo>
                <a:close/>
                <a:moveTo>
                  <a:pt x="5765" y="2458"/>
                </a:moveTo>
                <a:cubicBezTo>
                  <a:pt x="5860" y="2458"/>
                  <a:pt x="5986" y="2584"/>
                  <a:pt x="5986" y="2710"/>
                </a:cubicBezTo>
                <a:lnTo>
                  <a:pt x="5986" y="5230"/>
                </a:lnTo>
                <a:lnTo>
                  <a:pt x="2678" y="5230"/>
                </a:lnTo>
                <a:lnTo>
                  <a:pt x="2678" y="2710"/>
                </a:lnTo>
                <a:cubicBezTo>
                  <a:pt x="2678" y="2584"/>
                  <a:pt x="2772" y="2458"/>
                  <a:pt x="2930" y="2458"/>
                </a:cubicBezTo>
                <a:close/>
                <a:moveTo>
                  <a:pt x="9893" y="2458"/>
                </a:moveTo>
                <a:cubicBezTo>
                  <a:pt x="10019" y="2458"/>
                  <a:pt x="10113" y="2584"/>
                  <a:pt x="10113" y="2710"/>
                </a:cubicBezTo>
                <a:lnTo>
                  <a:pt x="10113" y="5230"/>
                </a:lnTo>
                <a:lnTo>
                  <a:pt x="6837" y="5230"/>
                </a:lnTo>
                <a:lnTo>
                  <a:pt x="6837" y="2710"/>
                </a:lnTo>
                <a:cubicBezTo>
                  <a:pt x="6805" y="2584"/>
                  <a:pt x="6900" y="2458"/>
                  <a:pt x="7057" y="2458"/>
                </a:cubicBezTo>
                <a:close/>
                <a:moveTo>
                  <a:pt x="11940" y="3308"/>
                </a:moveTo>
                <a:lnTo>
                  <a:pt x="11940" y="5230"/>
                </a:lnTo>
                <a:lnTo>
                  <a:pt x="10964" y="5230"/>
                </a:lnTo>
                <a:lnTo>
                  <a:pt x="10964" y="3308"/>
                </a:lnTo>
                <a:close/>
                <a:moveTo>
                  <a:pt x="7215" y="6900"/>
                </a:moveTo>
                <a:cubicBezTo>
                  <a:pt x="7435" y="6900"/>
                  <a:pt x="7656" y="7089"/>
                  <a:pt x="7656" y="7278"/>
                </a:cubicBezTo>
                <a:cubicBezTo>
                  <a:pt x="7656" y="7530"/>
                  <a:pt x="7435" y="7719"/>
                  <a:pt x="7215" y="7719"/>
                </a:cubicBezTo>
                <a:lnTo>
                  <a:pt x="5545" y="7719"/>
                </a:lnTo>
                <a:cubicBezTo>
                  <a:pt x="5324" y="7719"/>
                  <a:pt x="5135" y="7530"/>
                  <a:pt x="5135" y="7278"/>
                </a:cubicBezTo>
                <a:cubicBezTo>
                  <a:pt x="5135" y="7026"/>
                  <a:pt x="5324" y="6900"/>
                  <a:pt x="5545" y="6900"/>
                </a:cubicBezTo>
                <a:close/>
                <a:moveTo>
                  <a:pt x="3088" y="6900"/>
                </a:moveTo>
                <a:cubicBezTo>
                  <a:pt x="3749" y="6900"/>
                  <a:pt x="4285" y="7436"/>
                  <a:pt x="4348" y="8097"/>
                </a:cubicBezTo>
                <a:cubicBezTo>
                  <a:pt x="4348" y="8790"/>
                  <a:pt x="3781" y="9326"/>
                  <a:pt x="3088" y="9326"/>
                </a:cubicBezTo>
                <a:cubicBezTo>
                  <a:pt x="2394" y="9326"/>
                  <a:pt x="1859" y="8790"/>
                  <a:pt x="1859" y="8097"/>
                </a:cubicBezTo>
                <a:cubicBezTo>
                  <a:pt x="1859" y="7436"/>
                  <a:pt x="2394" y="6900"/>
                  <a:pt x="3088" y="6900"/>
                </a:cubicBezTo>
                <a:close/>
                <a:moveTo>
                  <a:pt x="7215" y="8570"/>
                </a:moveTo>
                <a:cubicBezTo>
                  <a:pt x="7435" y="8570"/>
                  <a:pt x="7656" y="8790"/>
                  <a:pt x="7656" y="8979"/>
                </a:cubicBezTo>
                <a:cubicBezTo>
                  <a:pt x="7656" y="9168"/>
                  <a:pt x="7435" y="9357"/>
                  <a:pt x="7215" y="9357"/>
                </a:cubicBezTo>
                <a:lnTo>
                  <a:pt x="5545" y="9357"/>
                </a:lnTo>
                <a:cubicBezTo>
                  <a:pt x="5324" y="9357"/>
                  <a:pt x="5135" y="9168"/>
                  <a:pt x="5135" y="8979"/>
                </a:cubicBezTo>
                <a:cubicBezTo>
                  <a:pt x="5135" y="8727"/>
                  <a:pt x="5324" y="8570"/>
                  <a:pt x="5545" y="8570"/>
                </a:cubicBezTo>
                <a:close/>
                <a:moveTo>
                  <a:pt x="9790" y="6930"/>
                </a:moveTo>
                <a:cubicBezTo>
                  <a:pt x="10428" y="6930"/>
                  <a:pt x="10964" y="7456"/>
                  <a:pt x="10964" y="8160"/>
                </a:cubicBezTo>
                <a:cubicBezTo>
                  <a:pt x="10964" y="8822"/>
                  <a:pt x="10397" y="9357"/>
                  <a:pt x="9735" y="9357"/>
                </a:cubicBezTo>
                <a:cubicBezTo>
                  <a:pt x="9073" y="9357"/>
                  <a:pt x="8506" y="8822"/>
                  <a:pt x="8506" y="8160"/>
                </a:cubicBezTo>
                <a:cubicBezTo>
                  <a:pt x="8506" y="7467"/>
                  <a:pt x="9073" y="6931"/>
                  <a:pt x="9735" y="6931"/>
                </a:cubicBezTo>
                <a:cubicBezTo>
                  <a:pt x="9754" y="6931"/>
                  <a:pt x="9772" y="6930"/>
                  <a:pt x="9790" y="6930"/>
                </a:cubicBezTo>
                <a:close/>
                <a:moveTo>
                  <a:pt x="3875" y="0"/>
                </a:moveTo>
                <a:cubicBezTo>
                  <a:pt x="2709" y="0"/>
                  <a:pt x="1827" y="946"/>
                  <a:pt x="1764" y="2080"/>
                </a:cubicBezTo>
                <a:lnTo>
                  <a:pt x="1764" y="2458"/>
                </a:lnTo>
                <a:lnTo>
                  <a:pt x="410" y="2458"/>
                </a:lnTo>
                <a:cubicBezTo>
                  <a:pt x="158" y="2458"/>
                  <a:pt x="0" y="2678"/>
                  <a:pt x="0" y="2899"/>
                </a:cubicBezTo>
                <a:lnTo>
                  <a:pt x="0" y="5671"/>
                </a:lnTo>
                <a:cubicBezTo>
                  <a:pt x="32" y="5860"/>
                  <a:pt x="252" y="6049"/>
                  <a:pt x="473" y="6049"/>
                </a:cubicBezTo>
                <a:lnTo>
                  <a:pt x="1449" y="6049"/>
                </a:lnTo>
                <a:cubicBezTo>
                  <a:pt x="1197" y="6427"/>
                  <a:pt x="1040" y="6837"/>
                  <a:pt x="1040" y="7278"/>
                </a:cubicBezTo>
                <a:lnTo>
                  <a:pt x="1040" y="9767"/>
                </a:lnTo>
                <a:cubicBezTo>
                  <a:pt x="1040" y="10302"/>
                  <a:pt x="1386" y="10744"/>
                  <a:pt x="1859" y="10933"/>
                </a:cubicBezTo>
                <a:lnTo>
                  <a:pt x="1859" y="12256"/>
                </a:lnTo>
                <a:cubicBezTo>
                  <a:pt x="1859" y="12476"/>
                  <a:pt x="2048" y="12665"/>
                  <a:pt x="2300" y="12665"/>
                </a:cubicBezTo>
                <a:lnTo>
                  <a:pt x="3938" y="12665"/>
                </a:lnTo>
                <a:cubicBezTo>
                  <a:pt x="4190" y="12665"/>
                  <a:pt x="4348" y="12476"/>
                  <a:pt x="4348" y="12256"/>
                </a:cubicBezTo>
                <a:lnTo>
                  <a:pt x="4348" y="10996"/>
                </a:lnTo>
                <a:lnTo>
                  <a:pt x="8475" y="10996"/>
                </a:lnTo>
                <a:lnTo>
                  <a:pt x="8475" y="12256"/>
                </a:lnTo>
                <a:cubicBezTo>
                  <a:pt x="8475" y="12476"/>
                  <a:pt x="8664" y="12665"/>
                  <a:pt x="8884" y="12665"/>
                </a:cubicBezTo>
                <a:lnTo>
                  <a:pt x="10523" y="12665"/>
                </a:lnTo>
                <a:cubicBezTo>
                  <a:pt x="10775" y="12665"/>
                  <a:pt x="10901" y="12476"/>
                  <a:pt x="10901" y="12256"/>
                </a:cubicBezTo>
                <a:lnTo>
                  <a:pt x="10901" y="10933"/>
                </a:lnTo>
                <a:cubicBezTo>
                  <a:pt x="11373" y="10775"/>
                  <a:pt x="11751" y="10302"/>
                  <a:pt x="11751" y="9767"/>
                </a:cubicBezTo>
                <a:lnTo>
                  <a:pt x="11751" y="7278"/>
                </a:lnTo>
                <a:cubicBezTo>
                  <a:pt x="11751" y="6805"/>
                  <a:pt x="11594" y="6364"/>
                  <a:pt x="11310" y="6049"/>
                </a:cubicBezTo>
                <a:lnTo>
                  <a:pt x="12287" y="6049"/>
                </a:lnTo>
                <a:cubicBezTo>
                  <a:pt x="12539" y="6049"/>
                  <a:pt x="12728" y="5860"/>
                  <a:pt x="12728" y="5671"/>
                </a:cubicBezTo>
                <a:lnTo>
                  <a:pt x="12728" y="2899"/>
                </a:lnTo>
                <a:cubicBezTo>
                  <a:pt x="12728" y="2678"/>
                  <a:pt x="12539" y="2458"/>
                  <a:pt x="12287" y="2458"/>
                </a:cubicBezTo>
                <a:lnTo>
                  <a:pt x="10901" y="2458"/>
                </a:lnTo>
                <a:lnTo>
                  <a:pt x="10901" y="2080"/>
                </a:lnTo>
                <a:cubicBezTo>
                  <a:pt x="10901" y="946"/>
                  <a:pt x="9987" y="32"/>
                  <a:pt x="882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62" name="Google Shape;8662;p72"/>
          <p:cNvGrpSpPr/>
          <p:nvPr/>
        </p:nvGrpSpPr>
        <p:grpSpPr>
          <a:xfrm>
            <a:off x="3450506" y="1332445"/>
            <a:ext cx="376926" cy="370324"/>
            <a:chOff x="-40748275" y="3238700"/>
            <a:chExt cx="322600" cy="316950"/>
          </a:xfrm>
        </p:grpSpPr>
        <p:sp>
          <p:nvSpPr>
            <p:cNvPr id="8663" name="Google Shape;8663;p72"/>
            <p:cNvSpPr/>
            <p:nvPr/>
          </p:nvSpPr>
          <p:spPr>
            <a:xfrm>
              <a:off x="-40709675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72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72"/>
            <p:cNvSpPr/>
            <p:nvPr/>
          </p:nvSpPr>
          <p:spPr>
            <a:xfrm>
              <a:off x="-40678175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72"/>
            <p:cNvSpPr/>
            <p:nvPr/>
          </p:nvSpPr>
          <p:spPr>
            <a:xfrm>
              <a:off x="-40513550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72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72"/>
            <p:cNvSpPr/>
            <p:nvPr/>
          </p:nvSpPr>
          <p:spPr>
            <a:xfrm>
              <a:off x="-40748275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7" h="3514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69" name="Google Shape;8669;p72"/>
          <p:cNvGrpSpPr/>
          <p:nvPr/>
        </p:nvGrpSpPr>
        <p:grpSpPr>
          <a:xfrm>
            <a:off x="3453062" y="1800429"/>
            <a:ext cx="371814" cy="338690"/>
            <a:chOff x="-40745125" y="3632900"/>
            <a:chExt cx="318225" cy="289875"/>
          </a:xfrm>
        </p:grpSpPr>
        <p:sp>
          <p:nvSpPr>
            <p:cNvPr id="8670" name="Google Shape;8670;p72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72"/>
            <p:cNvSpPr/>
            <p:nvPr/>
          </p:nvSpPr>
          <p:spPr>
            <a:xfrm>
              <a:off x="-40508050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72"/>
            <p:cNvSpPr/>
            <p:nvPr/>
          </p:nvSpPr>
          <p:spPr>
            <a:xfrm>
              <a:off x="-40466300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72"/>
            <p:cNvSpPr/>
            <p:nvPr/>
          </p:nvSpPr>
          <p:spPr>
            <a:xfrm>
              <a:off x="-40723050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72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72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72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4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7" name="Google Shape;8677;p72"/>
          <p:cNvGrpSpPr/>
          <p:nvPr/>
        </p:nvGrpSpPr>
        <p:grpSpPr>
          <a:xfrm>
            <a:off x="3457209" y="2211639"/>
            <a:ext cx="363518" cy="370178"/>
            <a:chOff x="-40742750" y="3972175"/>
            <a:chExt cx="311125" cy="316825"/>
          </a:xfrm>
        </p:grpSpPr>
        <p:sp>
          <p:nvSpPr>
            <p:cNvPr id="8678" name="Google Shape;8678;p72"/>
            <p:cNvSpPr/>
            <p:nvPr/>
          </p:nvSpPr>
          <p:spPr>
            <a:xfrm>
              <a:off x="-40699425" y="4118075"/>
              <a:ext cx="226850" cy="101625"/>
            </a:xfrm>
            <a:custGeom>
              <a:avLst/>
              <a:gdLst/>
              <a:ahLst/>
              <a:cxnLst/>
              <a:rect l="l" t="t" r="r" b="b"/>
              <a:pathLst>
                <a:path w="9074" h="4065" extrusionOk="0">
                  <a:moveTo>
                    <a:pt x="0" y="0"/>
                  </a:moveTo>
                  <a:lnTo>
                    <a:pt x="0" y="2017"/>
                  </a:lnTo>
                  <a:cubicBezTo>
                    <a:pt x="0" y="3529"/>
                    <a:pt x="2741" y="4065"/>
                    <a:pt x="4505" y="4065"/>
                  </a:cubicBezTo>
                  <a:cubicBezTo>
                    <a:pt x="6774" y="4065"/>
                    <a:pt x="9074" y="3371"/>
                    <a:pt x="9074" y="2017"/>
                  </a:cubicBezTo>
                  <a:lnTo>
                    <a:pt x="9074" y="0"/>
                  </a:lnTo>
                  <a:lnTo>
                    <a:pt x="5135" y="2237"/>
                  </a:lnTo>
                  <a:cubicBezTo>
                    <a:pt x="4953" y="2359"/>
                    <a:pt x="4748" y="2415"/>
                    <a:pt x="4546" y="2415"/>
                  </a:cubicBezTo>
                  <a:cubicBezTo>
                    <a:pt x="4330" y="2415"/>
                    <a:pt x="4117" y="2351"/>
                    <a:pt x="3938" y="2237"/>
                  </a:cubicBezTo>
                  <a:cubicBezTo>
                    <a:pt x="3623" y="2048"/>
                    <a:pt x="315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72"/>
            <p:cNvSpPr/>
            <p:nvPr/>
          </p:nvSpPr>
          <p:spPr>
            <a:xfrm>
              <a:off x="-40742750" y="3972175"/>
              <a:ext cx="311125" cy="316825"/>
            </a:xfrm>
            <a:custGeom>
              <a:avLst/>
              <a:gdLst/>
              <a:ahLst/>
              <a:cxnLst/>
              <a:rect l="l" t="t" r="r" b="b"/>
              <a:pathLst>
                <a:path w="12445" h="12673" extrusionOk="0">
                  <a:moveTo>
                    <a:pt x="6254" y="0"/>
                  </a:moveTo>
                  <a:cubicBezTo>
                    <a:pt x="6183" y="0"/>
                    <a:pt x="6112" y="24"/>
                    <a:pt x="6049" y="71"/>
                  </a:cubicBezTo>
                  <a:lnTo>
                    <a:pt x="284" y="3379"/>
                  </a:lnTo>
                  <a:cubicBezTo>
                    <a:pt x="0" y="3537"/>
                    <a:pt x="0" y="3915"/>
                    <a:pt x="284" y="4072"/>
                  </a:cubicBezTo>
                  <a:lnTo>
                    <a:pt x="6049" y="7380"/>
                  </a:lnTo>
                  <a:cubicBezTo>
                    <a:pt x="6112" y="7427"/>
                    <a:pt x="6183" y="7451"/>
                    <a:pt x="6254" y="7451"/>
                  </a:cubicBezTo>
                  <a:cubicBezTo>
                    <a:pt x="6325" y="7451"/>
                    <a:pt x="6396" y="7427"/>
                    <a:pt x="6459" y="7380"/>
                  </a:cubicBezTo>
                  <a:cubicBezTo>
                    <a:pt x="11374" y="4545"/>
                    <a:pt x="11626" y="4419"/>
                    <a:pt x="11626" y="4419"/>
                  </a:cubicBezTo>
                  <a:lnTo>
                    <a:pt x="11626" y="12263"/>
                  </a:lnTo>
                  <a:cubicBezTo>
                    <a:pt x="11657" y="12515"/>
                    <a:pt x="11846" y="12673"/>
                    <a:pt x="12035" y="12673"/>
                  </a:cubicBezTo>
                  <a:cubicBezTo>
                    <a:pt x="12287" y="12673"/>
                    <a:pt x="12445" y="12452"/>
                    <a:pt x="12445" y="12263"/>
                  </a:cubicBezTo>
                  <a:lnTo>
                    <a:pt x="12445" y="3726"/>
                  </a:lnTo>
                  <a:cubicBezTo>
                    <a:pt x="12445" y="3568"/>
                    <a:pt x="12319" y="3411"/>
                    <a:pt x="12256" y="3379"/>
                  </a:cubicBezTo>
                  <a:lnTo>
                    <a:pt x="6459" y="71"/>
                  </a:lnTo>
                  <a:cubicBezTo>
                    <a:pt x="6396" y="24"/>
                    <a:pt x="6325" y="0"/>
                    <a:pt x="62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0" name="Google Shape;8680;p72"/>
          <p:cNvGrpSpPr/>
          <p:nvPr/>
        </p:nvGrpSpPr>
        <p:grpSpPr>
          <a:xfrm>
            <a:off x="2239871" y="2661807"/>
            <a:ext cx="266892" cy="369974"/>
            <a:chOff x="-38860325" y="3221750"/>
            <a:chExt cx="228425" cy="316650"/>
          </a:xfrm>
        </p:grpSpPr>
        <p:sp>
          <p:nvSpPr>
            <p:cNvPr id="8681" name="Google Shape;8681;p72"/>
            <p:cNvSpPr/>
            <p:nvPr/>
          </p:nvSpPr>
          <p:spPr>
            <a:xfrm>
              <a:off x="-38735875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72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72"/>
            <p:cNvSpPr/>
            <p:nvPr/>
          </p:nvSpPr>
          <p:spPr>
            <a:xfrm>
              <a:off x="-38859550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72"/>
            <p:cNvSpPr/>
            <p:nvPr/>
          </p:nvSpPr>
          <p:spPr>
            <a:xfrm>
              <a:off x="-38860325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5" name="Google Shape;8685;p72"/>
          <p:cNvGrpSpPr/>
          <p:nvPr/>
        </p:nvGrpSpPr>
        <p:grpSpPr>
          <a:xfrm>
            <a:off x="2190678" y="3123864"/>
            <a:ext cx="380081" cy="367111"/>
            <a:chOff x="-38905225" y="3591875"/>
            <a:chExt cx="325300" cy="314200"/>
          </a:xfrm>
        </p:grpSpPr>
        <p:sp>
          <p:nvSpPr>
            <p:cNvPr id="8686" name="Google Shape;8686;p72"/>
            <p:cNvSpPr/>
            <p:nvPr/>
          </p:nvSpPr>
          <p:spPr>
            <a:xfrm>
              <a:off x="-38716975" y="3591875"/>
              <a:ext cx="137050" cy="131625"/>
            </a:xfrm>
            <a:custGeom>
              <a:avLst/>
              <a:gdLst/>
              <a:ahLst/>
              <a:cxnLst/>
              <a:rect l="l" t="t" r="r" b="b"/>
              <a:pathLst>
                <a:path w="5482" h="5265" extrusionOk="0">
                  <a:moveTo>
                    <a:pt x="1543" y="1"/>
                  </a:moveTo>
                  <a:cubicBezTo>
                    <a:pt x="987" y="1"/>
                    <a:pt x="447" y="38"/>
                    <a:pt x="0" y="98"/>
                  </a:cubicBezTo>
                  <a:lnTo>
                    <a:pt x="5167" y="5265"/>
                  </a:lnTo>
                  <a:cubicBezTo>
                    <a:pt x="5482" y="3311"/>
                    <a:pt x="5198" y="1326"/>
                    <a:pt x="4568" y="696"/>
                  </a:cubicBezTo>
                  <a:cubicBezTo>
                    <a:pt x="4029" y="178"/>
                    <a:pt x="2751" y="1"/>
                    <a:pt x="15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72"/>
            <p:cNvSpPr/>
            <p:nvPr/>
          </p:nvSpPr>
          <p:spPr>
            <a:xfrm>
              <a:off x="-38905225" y="3774675"/>
              <a:ext cx="137075" cy="131400"/>
            </a:xfrm>
            <a:custGeom>
              <a:avLst/>
              <a:gdLst/>
              <a:ahLst/>
              <a:cxnLst/>
              <a:rect l="l" t="t" r="r" b="b"/>
              <a:pathLst>
                <a:path w="5483" h="5256" extrusionOk="0">
                  <a:moveTo>
                    <a:pt x="316" y="0"/>
                  </a:moveTo>
                  <a:lnTo>
                    <a:pt x="316" y="0"/>
                  </a:lnTo>
                  <a:cubicBezTo>
                    <a:pt x="0" y="1922"/>
                    <a:pt x="253" y="3907"/>
                    <a:pt x="914" y="4569"/>
                  </a:cubicBezTo>
                  <a:cubicBezTo>
                    <a:pt x="1376" y="5031"/>
                    <a:pt x="2601" y="5256"/>
                    <a:pt x="3967" y="5256"/>
                  </a:cubicBezTo>
                  <a:cubicBezTo>
                    <a:pt x="4464" y="5256"/>
                    <a:pt x="4979" y="5226"/>
                    <a:pt x="5482" y="5167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72"/>
            <p:cNvSpPr/>
            <p:nvPr/>
          </p:nvSpPr>
          <p:spPr>
            <a:xfrm>
              <a:off x="-38891050" y="3599025"/>
              <a:ext cx="298525" cy="300900"/>
            </a:xfrm>
            <a:custGeom>
              <a:avLst/>
              <a:gdLst/>
              <a:ahLst/>
              <a:cxnLst/>
              <a:rect l="l" t="t" r="r" b="b"/>
              <a:pathLst>
                <a:path w="11941" h="12036" extrusionOk="0">
                  <a:moveTo>
                    <a:pt x="6349" y="2687"/>
                  </a:moveTo>
                  <a:cubicBezTo>
                    <a:pt x="6459" y="2687"/>
                    <a:pt x="6569" y="2726"/>
                    <a:pt x="6648" y="2805"/>
                  </a:cubicBezTo>
                  <a:lnTo>
                    <a:pt x="7593" y="3750"/>
                  </a:lnTo>
                  <a:lnTo>
                    <a:pt x="7719" y="3655"/>
                  </a:lnTo>
                  <a:cubicBezTo>
                    <a:pt x="7798" y="3577"/>
                    <a:pt x="7908" y="3537"/>
                    <a:pt x="8019" y="3537"/>
                  </a:cubicBezTo>
                  <a:cubicBezTo>
                    <a:pt x="8129" y="3537"/>
                    <a:pt x="8239" y="3577"/>
                    <a:pt x="8318" y="3655"/>
                  </a:cubicBezTo>
                  <a:cubicBezTo>
                    <a:pt x="8475" y="3813"/>
                    <a:pt x="8475" y="4065"/>
                    <a:pt x="8318" y="4222"/>
                  </a:cubicBezTo>
                  <a:lnTo>
                    <a:pt x="8192" y="4348"/>
                  </a:lnTo>
                  <a:lnTo>
                    <a:pt x="9137" y="5294"/>
                  </a:lnTo>
                  <a:cubicBezTo>
                    <a:pt x="9295" y="5451"/>
                    <a:pt x="9295" y="5735"/>
                    <a:pt x="9137" y="5892"/>
                  </a:cubicBezTo>
                  <a:cubicBezTo>
                    <a:pt x="9058" y="5971"/>
                    <a:pt x="8948" y="6010"/>
                    <a:pt x="8838" y="6010"/>
                  </a:cubicBezTo>
                  <a:cubicBezTo>
                    <a:pt x="8727" y="6010"/>
                    <a:pt x="8617" y="5971"/>
                    <a:pt x="8538" y="5892"/>
                  </a:cubicBezTo>
                  <a:lnTo>
                    <a:pt x="7593" y="4947"/>
                  </a:lnTo>
                  <a:lnTo>
                    <a:pt x="6522" y="6018"/>
                  </a:lnTo>
                  <a:lnTo>
                    <a:pt x="7467" y="6963"/>
                  </a:lnTo>
                  <a:cubicBezTo>
                    <a:pt x="7625" y="7089"/>
                    <a:pt x="7625" y="7373"/>
                    <a:pt x="7467" y="7530"/>
                  </a:cubicBezTo>
                  <a:cubicBezTo>
                    <a:pt x="7388" y="7609"/>
                    <a:pt x="7286" y="7649"/>
                    <a:pt x="7184" y="7649"/>
                  </a:cubicBezTo>
                  <a:cubicBezTo>
                    <a:pt x="7081" y="7649"/>
                    <a:pt x="6979" y="7609"/>
                    <a:pt x="6900" y="7530"/>
                  </a:cubicBezTo>
                  <a:lnTo>
                    <a:pt x="5955" y="6585"/>
                  </a:lnTo>
                  <a:lnTo>
                    <a:pt x="4884" y="7656"/>
                  </a:lnTo>
                  <a:lnTo>
                    <a:pt x="5829" y="8602"/>
                  </a:lnTo>
                  <a:cubicBezTo>
                    <a:pt x="5987" y="8759"/>
                    <a:pt x="5987" y="9043"/>
                    <a:pt x="5829" y="9200"/>
                  </a:cubicBezTo>
                  <a:cubicBezTo>
                    <a:pt x="5750" y="9279"/>
                    <a:pt x="5640" y="9318"/>
                    <a:pt x="5530" y="9318"/>
                  </a:cubicBezTo>
                  <a:cubicBezTo>
                    <a:pt x="5419" y="9318"/>
                    <a:pt x="5309" y="9279"/>
                    <a:pt x="5230" y="9200"/>
                  </a:cubicBezTo>
                  <a:lnTo>
                    <a:pt x="4285" y="8255"/>
                  </a:lnTo>
                  <a:lnTo>
                    <a:pt x="4159" y="8381"/>
                  </a:lnTo>
                  <a:cubicBezTo>
                    <a:pt x="4080" y="8460"/>
                    <a:pt x="3978" y="8499"/>
                    <a:pt x="3876" y="8499"/>
                  </a:cubicBezTo>
                  <a:cubicBezTo>
                    <a:pt x="3773" y="8499"/>
                    <a:pt x="3671" y="8460"/>
                    <a:pt x="3592" y="8381"/>
                  </a:cubicBezTo>
                  <a:cubicBezTo>
                    <a:pt x="3435" y="8224"/>
                    <a:pt x="3435" y="7940"/>
                    <a:pt x="3592" y="7782"/>
                  </a:cubicBezTo>
                  <a:lnTo>
                    <a:pt x="3687" y="7656"/>
                  </a:lnTo>
                  <a:lnTo>
                    <a:pt x="2742" y="6711"/>
                  </a:lnTo>
                  <a:cubicBezTo>
                    <a:pt x="2584" y="6554"/>
                    <a:pt x="2584" y="6270"/>
                    <a:pt x="2742" y="6113"/>
                  </a:cubicBezTo>
                  <a:cubicBezTo>
                    <a:pt x="2820" y="6034"/>
                    <a:pt x="2931" y="5995"/>
                    <a:pt x="3041" y="5995"/>
                  </a:cubicBezTo>
                  <a:cubicBezTo>
                    <a:pt x="3151" y="5995"/>
                    <a:pt x="3261" y="6034"/>
                    <a:pt x="3340" y="6113"/>
                  </a:cubicBezTo>
                  <a:lnTo>
                    <a:pt x="4285" y="7058"/>
                  </a:lnTo>
                  <a:lnTo>
                    <a:pt x="5356" y="6018"/>
                  </a:lnTo>
                  <a:lnTo>
                    <a:pt x="4411" y="5073"/>
                  </a:lnTo>
                  <a:cubicBezTo>
                    <a:pt x="4254" y="4916"/>
                    <a:pt x="4254" y="4632"/>
                    <a:pt x="4411" y="4474"/>
                  </a:cubicBezTo>
                  <a:cubicBezTo>
                    <a:pt x="4490" y="4396"/>
                    <a:pt x="4600" y="4356"/>
                    <a:pt x="4711" y="4356"/>
                  </a:cubicBezTo>
                  <a:cubicBezTo>
                    <a:pt x="4821" y="4356"/>
                    <a:pt x="4931" y="4396"/>
                    <a:pt x="5010" y="4474"/>
                  </a:cubicBezTo>
                  <a:lnTo>
                    <a:pt x="5955" y="5420"/>
                  </a:lnTo>
                  <a:lnTo>
                    <a:pt x="6995" y="4348"/>
                  </a:lnTo>
                  <a:lnTo>
                    <a:pt x="6050" y="3403"/>
                  </a:lnTo>
                  <a:cubicBezTo>
                    <a:pt x="5892" y="3246"/>
                    <a:pt x="5892" y="2962"/>
                    <a:pt x="6050" y="2805"/>
                  </a:cubicBezTo>
                  <a:cubicBezTo>
                    <a:pt x="6128" y="2726"/>
                    <a:pt x="6239" y="2687"/>
                    <a:pt x="6349" y="2687"/>
                  </a:cubicBezTo>
                  <a:close/>
                  <a:moveTo>
                    <a:pt x="5987" y="1"/>
                  </a:moveTo>
                  <a:cubicBezTo>
                    <a:pt x="2805" y="757"/>
                    <a:pt x="788" y="3025"/>
                    <a:pt x="1" y="6081"/>
                  </a:cubicBezTo>
                  <a:lnTo>
                    <a:pt x="5955" y="12036"/>
                  </a:lnTo>
                  <a:cubicBezTo>
                    <a:pt x="9106" y="11248"/>
                    <a:pt x="11153" y="9043"/>
                    <a:pt x="11941" y="5955"/>
                  </a:cubicBezTo>
                  <a:lnTo>
                    <a:pt x="59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89" name="Google Shape;8689;p72"/>
          <p:cNvSpPr/>
          <p:nvPr/>
        </p:nvSpPr>
        <p:spPr>
          <a:xfrm>
            <a:off x="2198491" y="3633642"/>
            <a:ext cx="369974" cy="312927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0" name="Google Shape;8690;p72"/>
          <p:cNvGrpSpPr/>
          <p:nvPr/>
        </p:nvGrpSpPr>
        <p:grpSpPr>
          <a:xfrm>
            <a:off x="3997427" y="3108944"/>
            <a:ext cx="290815" cy="369740"/>
            <a:chOff x="-37370925" y="3579105"/>
            <a:chExt cx="248900" cy="316450"/>
          </a:xfrm>
        </p:grpSpPr>
        <p:sp>
          <p:nvSpPr>
            <p:cNvPr id="8691" name="Google Shape;8691;p72"/>
            <p:cNvSpPr/>
            <p:nvPr/>
          </p:nvSpPr>
          <p:spPr>
            <a:xfrm>
              <a:off x="-37268550" y="3671055"/>
              <a:ext cx="83525" cy="82525"/>
            </a:xfrm>
            <a:custGeom>
              <a:avLst/>
              <a:gdLst/>
              <a:ahLst/>
              <a:cxnLst/>
              <a:rect l="l" t="t" r="r" b="b"/>
              <a:pathLst>
                <a:path w="3341" h="3301" extrusionOk="0">
                  <a:moveTo>
                    <a:pt x="2238" y="1"/>
                  </a:moveTo>
                  <a:lnTo>
                    <a:pt x="1" y="2237"/>
                  </a:lnTo>
                  <a:lnTo>
                    <a:pt x="946" y="3183"/>
                  </a:lnTo>
                  <a:cubicBezTo>
                    <a:pt x="1040" y="3261"/>
                    <a:pt x="1151" y="3301"/>
                    <a:pt x="1257" y="3301"/>
                  </a:cubicBezTo>
                  <a:cubicBezTo>
                    <a:pt x="1363" y="3301"/>
                    <a:pt x="1466" y="3261"/>
                    <a:pt x="1545" y="3183"/>
                  </a:cubicBezTo>
                  <a:lnTo>
                    <a:pt x="3183" y="1544"/>
                  </a:lnTo>
                  <a:cubicBezTo>
                    <a:pt x="3340" y="1387"/>
                    <a:pt x="3340" y="1103"/>
                    <a:pt x="3183" y="94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72"/>
            <p:cNvSpPr/>
            <p:nvPr/>
          </p:nvSpPr>
          <p:spPr>
            <a:xfrm>
              <a:off x="-37370925" y="3579105"/>
              <a:ext cx="248900" cy="316450"/>
            </a:xfrm>
            <a:custGeom>
              <a:avLst/>
              <a:gdLst/>
              <a:ahLst/>
              <a:cxnLst/>
              <a:rect l="l" t="t" r="r" b="b"/>
              <a:pathLst>
                <a:path w="9956" h="12658" extrusionOk="0">
                  <a:moveTo>
                    <a:pt x="4537" y="8625"/>
                  </a:moveTo>
                  <a:cubicBezTo>
                    <a:pt x="4757" y="8625"/>
                    <a:pt x="4946" y="8845"/>
                    <a:pt x="4946" y="9066"/>
                  </a:cubicBezTo>
                  <a:cubicBezTo>
                    <a:pt x="4915" y="9255"/>
                    <a:pt x="4757" y="9475"/>
                    <a:pt x="4537" y="9475"/>
                  </a:cubicBezTo>
                  <a:cubicBezTo>
                    <a:pt x="4285" y="9475"/>
                    <a:pt x="4096" y="9255"/>
                    <a:pt x="4096" y="9066"/>
                  </a:cubicBezTo>
                  <a:cubicBezTo>
                    <a:pt x="4096" y="8845"/>
                    <a:pt x="4285" y="8625"/>
                    <a:pt x="4537" y="8625"/>
                  </a:cubicBezTo>
                  <a:close/>
                  <a:moveTo>
                    <a:pt x="2615" y="0"/>
                  </a:moveTo>
                  <a:cubicBezTo>
                    <a:pt x="2513" y="0"/>
                    <a:pt x="2410" y="40"/>
                    <a:pt x="2332" y="119"/>
                  </a:cubicBezTo>
                  <a:lnTo>
                    <a:pt x="662" y="1788"/>
                  </a:lnTo>
                  <a:cubicBezTo>
                    <a:pt x="504" y="1946"/>
                    <a:pt x="504" y="2229"/>
                    <a:pt x="662" y="2355"/>
                  </a:cubicBezTo>
                  <a:lnTo>
                    <a:pt x="1764" y="3458"/>
                  </a:lnTo>
                  <a:cubicBezTo>
                    <a:pt x="1166" y="4183"/>
                    <a:pt x="819" y="5096"/>
                    <a:pt x="819" y="6073"/>
                  </a:cubicBezTo>
                  <a:cubicBezTo>
                    <a:pt x="819" y="7774"/>
                    <a:pt x="1859" y="9223"/>
                    <a:pt x="3308" y="9853"/>
                  </a:cubicBezTo>
                  <a:lnTo>
                    <a:pt x="3308" y="10200"/>
                  </a:lnTo>
                  <a:lnTo>
                    <a:pt x="1229" y="10200"/>
                  </a:lnTo>
                  <a:cubicBezTo>
                    <a:pt x="536" y="10200"/>
                    <a:pt x="0" y="10767"/>
                    <a:pt x="0" y="11429"/>
                  </a:cubicBezTo>
                  <a:lnTo>
                    <a:pt x="0" y="12248"/>
                  </a:lnTo>
                  <a:cubicBezTo>
                    <a:pt x="0" y="12500"/>
                    <a:pt x="189" y="12657"/>
                    <a:pt x="441" y="12657"/>
                  </a:cubicBezTo>
                  <a:lnTo>
                    <a:pt x="8696" y="12657"/>
                  </a:lnTo>
                  <a:cubicBezTo>
                    <a:pt x="8948" y="12657"/>
                    <a:pt x="9137" y="12468"/>
                    <a:pt x="9137" y="12248"/>
                  </a:cubicBezTo>
                  <a:lnTo>
                    <a:pt x="9137" y="11429"/>
                  </a:lnTo>
                  <a:cubicBezTo>
                    <a:pt x="9137" y="10767"/>
                    <a:pt x="8570" y="10200"/>
                    <a:pt x="7876" y="10200"/>
                  </a:cubicBezTo>
                  <a:lnTo>
                    <a:pt x="5797" y="10200"/>
                  </a:lnTo>
                  <a:lnTo>
                    <a:pt x="5797" y="10137"/>
                  </a:lnTo>
                  <a:cubicBezTo>
                    <a:pt x="7120" y="9853"/>
                    <a:pt x="8223" y="8940"/>
                    <a:pt x="8790" y="7743"/>
                  </a:cubicBezTo>
                  <a:lnTo>
                    <a:pt x="9515" y="7743"/>
                  </a:lnTo>
                  <a:cubicBezTo>
                    <a:pt x="9767" y="7743"/>
                    <a:pt x="9956" y="7522"/>
                    <a:pt x="9956" y="7333"/>
                  </a:cubicBezTo>
                  <a:cubicBezTo>
                    <a:pt x="9893" y="7176"/>
                    <a:pt x="9735" y="6987"/>
                    <a:pt x="9483" y="6987"/>
                  </a:cubicBezTo>
                  <a:lnTo>
                    <a:pt x="6994" y="6987"/>
                  </a:lnTo>
                  <a:cubicBezTo>
                    <a:pt x="6774" y="6987"/>
                    <a:pt x="6585" y="7176"/>
                    <a:pt x="6585" y="7365"/>
                  </a:cubicBezTo>
                  <a:cubicBezTo>
                    <a:pt x="6585" y="7617"/>
                    <a:pt x="6774" y="7774"/>
                    <a:pt x="6994" y="7774"/>
                  </a:cubicBezTo>
                  <a:lnTo>
                    <a:pt x="7845" y="7774"/>
                  </a:lnTo>
                  <a:cubicBezTo>
                    <a:pt x="7404" y="8530"/>
                    <a:pt x="6648" y="9097"/>
                    <a:pt x="5734" y="9318"/>
                  </a:cubicBezTo>
                  <a:lnTo>
                    <a:pt x="5734" y="8971"/>
                  </a:lnTo>
                  <a:cubicBezTo>
                    <a:pt x="5734" y="8310"/>
                    <a:pt x="5198" y="7774"/>
                    <a:pt x="4537" y="7743"/>
                  </a:cubicBezTo>
                  <a:cubicBezTo>
                    <a:pt x="3844" y="7743"/>
                    <a:pt x="3308" y="8278"/>
                    <a:pt x="3308" y="8940"/>
                  </a:cubicBezTo>
                  <a:cubicBezTo>
                    <a:pt x="2332" y="8373"/>
                    <a:pt x="1638" y="7302"/>
                    <a:pt x="1638" y="6073"/>
                  </a:cubicBezTo>
                  <a:cubicBezTo>
                    <a:pt x="1638" y="5285"/>
                    <a:pt x="1922" y="4624"/>
                    <a:pt x="2363" y="4057"/>
                  </a:cubicBezTo>
                  <a:lnTo>
                    <a:pt x="3529" y="5254"/>
                  </a:lnTo>
                  <a:lnTo>
                    <a:pt x="5797" y="3017"/>
                  </a:lnTo>
                  <a:lnTo>
                    <a:pt x="2899" y="119"/>
                  </a:lnTo>
                  <a:cubicBezTo>
                    <a:pt x="2820" y="40"/>
                    <a:pt x="2717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93" name="Google Shape;8693;p72"/>
          <p:cNvSpPr/>
          <p:nvPr/>
        </p:nvSpPr>
        <p:spPr>
          <a:xfrm>
            <a:off x="1697481" y="1308742"/>
            <a:ext cx="364453" cy="369419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4" name="Google Shape;8694;p72"/>
          <p:cNvSpPr/>
          <p:nvPr/>
        </p:nvSpPr>
        <p:spPr>
          <a:xfrm>
            <a:off x="1722323" y="1744044"/>
            <a:ext cx="314767" cy="371814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95" name="Google Shape;8695;p72"/>
          <p:cNvGrpSpPr/>
          <p:nvPr/>
        </p:nvGrpSpPr>
        <p:grpSpPr>
          <a:xfrm>
            <a:off x="1690803" y="2187015"/>
            <a:ext cx="371814" cy="369974"/>
            <a:chOff x="-42259725" y="3951100"/>
            <a:chExt cx="318225" cy="316650"/>
          </a:xfrm>
        </p:grpSpPr>
        <p:sp>
          <p:nvSpPr>
            <p:cNvPr id="8696" name="Google Shape;8696;p72"/>
            <p:cNvSpPr/>
            <p:nvPr/>
          </p:nvSpPr>
          <p:spPr>
            <a:xfrm>
              <a:off x="-42258150" y="3951100"/>
              <a:ext cx="316650" cy="123675"/>
            </a:xfrm>
            <a:custGeom>
              <a:avLst/>
              <a:gdLst/>
              <a:ahLst/>
              <a:cxnLst/>
              <a:rect l="l" t="t" r="r" b="b"/>
              <a:pathLst>
                <a:path w="12666" h="4947" extrusionOk="0">
                  <a:moveTo>
                    <a:pt x="2868" y="820"/>
                  </a:moveTo>
                  <a:cubicBezTo>
                    <a:pt x="3120" y="820"/>
                    <a:pt x="3277" y="1009"/>
                    <a:pt x="3277" y="1261"/>
                  </a:cubicBezTo>
                  <a:lnTo>
                    <a:pt x="3277" y="2899"/>
                  </a:lnTo>
                  <a:cubicBezTo>
                    <a:pt x="3277" y="3151"/>
                    <a:pt x="3057" y="3308"/>
                    <a:pt x="2868" y="3308"/>
                  </a:cubicBezTo>
                  <a:cubicBezTo>
                    <a:pt x="2647" y="3308"/>
                    <a:pt x="2490" y="3119"/>
                    <a:pt x="2427" y="2899"/>
                  </a:cubicBezTo>
                  <a:lnTo>
                    <a:pt x="2427" y="1261"/>
                  </a:lnTo>
                  <a:cubicBezTo>
                    <a:pt x="2427" y="1009"/>
                    <a:pt x="2647" y="851"/>
                    <a:pt x="2868" y="820"/>
                  </a:cubicBezTo>
                  <a:close/>
                  <a:moveTo>
                    <a:pt x="9767" y="820"/>
                  </a:moveTo>
                  <a:cubicBezTo>
                    <a:pt x="9988" y="820"/>
                    <a:pt x="10145" y="1009"/>
                    <a:pt x="10145" y="1261"/>
                  </a:cubicBezTo>
                  <a:lnTo>
                    <a:pt x="10145" y="2899"/>
                  </a:lnTo>
                  <a:cubicBezTo>
                    <a:pt x="10145" y="3151"/>
                    <a:pt x="9956" y="3308"/>
                    <a:pt x="9767" y="3308"/>
                  </a:cubicBezTo>
                  <a:cubicBezTo>
                    <a:pt x="9515" y="3308"/>
                    <a:pt x="9358" y="3119"/>
                    <a:pt x="9326" y="2899"/>
                  </a:cubicBezTo>
                  <a:lnTo>
                    <a:pt x="9326" y="1261"/>
                  </a:lnTo>
                  <a:cubicBezTo>
                    <a:pt x="9326" y="1009"/>
                    <a:pt x="9515" y="851"/>
                    <a:pt x="9767" y="820"/>
                  </a:cubicBezTo>
                  <a:close/>
                  <a:moveTo>
                    <a:pt x="2868" y="0"/>
                  </a:moveTo>
                  <a:cubicBezTo>
                    <a:pt x="2206" y="0"/>
                    <a:pt x="1639" y="536"/>
                    <a:pt x="1608" y="1229"/>
                  </a:cubicBezTo>
                  <a:lnTo>
                    <a:pt x="1608" y="1639"/>
                  </a:lnTo>
                  <a:lnTo>
                    <a:pt x="1230" y="1639"/>
                  </a:lnTo>
                  <a:cubicBezTo>
                    <a:pt x="536" y="1639"/>
                    <a:pt x="1" y="2206"/>
                    <a:pt x="1" y="2867"/>
                  </a:cubicBezTo>
                  <a:lnTo>
                    <a:pt x="1" y="4947"/>
                  </a:lnTo>
                  <a:lnTo>
                    <a:pt x="12666" y="4947"/>
                  </a:lnTo>
                  <a:lnTo>
                    <a:pt x="12666" y="2867"/>
                  </a:lnTo>
                  <a:cubicBezTo>
                    <a:pt x="12634" y="2206"/>
                    <a:pt x="12036" y="1639"/>
                    <a:pt x="11374" y="1639"/>
                  </a:cubicBezTo>
                  <a:lnTo>
                    <a:pt x="10996" y="1639"/>
                  </a:lnTo>
                  <a:lnTo>
                    <a:pt x="10996" y="1229"/>
                  </a:lnTo>
                  <a:cubicBezTo>
                    <a:pt x="10996" y="536"/>
                    <a:pt x="10429" y="0"/>
                    <a:pt x="9767" y="0"/>
                  </a:cubicBezTo>
                  <a:cubicBezTo>
                    <a:pt x="9106" y="0"/>
                    <a:pt x="8539" y="536"/>
                    <a:pt x="8507" y="1229"/>
                  </a:cubicBezTo>
                  <a:lnTo>
                    <a:pt x="8507" y="1639"/>
                  </a:lnTo>
                  <a:lnTo>
                    <a:pt x="4097" y="1639"/>
                  </a:lnTo>
                  <a:lnTo>
                    <a:pt x="4097" y="1229"/>
                  </a:lnTo>
                  <a:cubicBezTo>
                    <a:pt x="4097" y="536"/>
                    <a:pt x="3561" y="0"/>
                    <a:pt x="2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72"/>
            <p:cNvSpPr/>
            <p:nvPr/>
          </p:nvSpPr>
          <p:spPr>
            <a:xfrm>
              <a:off x="-42259725" y="4096800"/>
              <a:ext cx="316650" cy="170950"/>
            </a:xfrm>
            <a:custGeom>
              <a:avLst/>
              <a:gdLst/>
              <a:ahLst/>
              <a:cxnLst/>
              <a:rect l="l" t="t" r="r" b="b"/>
              <a:pathLst>
                <a:path w="12666" h="6838" extrusionOk="0">
                  <a:moveTo>
                    <a:pt x="1" y="1"/>
                  </a:moveTo>
                  <a:lnTo>
                    <a:pt x="1" y="5640"/>
                  </a:lnTo>
                  <a:lnTo>
                    <a:pt x="32" y="5640"/>
                  </a:lnTo>
                  <a:cubicBezTo>
                    <a:pt x="32" y="6302"/>
                    <a:pt x="568" y="6837"/>
                    <a:pt x="1261" y="6837"/>
                  </a:cubicBezTo>
                  <a:lnTo>
                    <a:pt x="11437" y="6837"/>
                  </a:lnTo>
                  <a:cubicBezTo>
                    <a:pt x="12099" y="6837"/>
                    <a:pt x="12666" y="6302"/>
                    <a:pt x="12666" y="5640"/>
                  </a:cubicBezTo>
                  <a:lnTo>
                    <a:pt x="126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98" name="Google Shape;8698;p72"/>
          <p:cNvGrpSpPr/>
          <p:nvPr/>
        </p:nvGrpSpPr>
        <p:grpSpPr>
          <a:xfrm>
            <a:off x="3889164" y="1366036"/>
            <a:ext cx="370879" cy="337755"/>
            <a:chOff x="-40378075" y="3267450"/>
            <a:chExt cx="317425" cy="289075"/>
          </a:xfrm>
        </p:grpSpPr>
        <p:sp>
          <p:nvSpPr>
            <p:cNvPr id="8699" name="Google Shape;8699;p72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72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72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72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3" name="Google Shape;8703;p72"/>
          <p:cNvGrpSpPr/>
          <p:nvPr/>
        </p:nvGrpSpPr>
        <p:grpSpPr>
          <a:xfrm>
            <a:off x="3892830" y="1767304"/>
            <a:ext cx="363548" cy="369974"/>
            <a:chOff x="-40372575" y="3604550"/>
            <a:chExt cx="311150" cy="316650"/>
          </a:xfrm>
        </p:grpSpPr>
        <p:sp>
          <p:nvSpPr>
            <p:cNvPr id="8704" name="Google Shape;8704;p72"/>
            <p:cNvSpPr/>
            <p:nvPr/>
          </p:nvSpPr>
          <p:spPr>
            <a:xfrm>
              <a:off x="-40372575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72"/>
            <p:cNvSpPr/>
            <p:nvPr/>
          </p:nvSpPr>
          <p:spPr>
            <a:xfrm>
              <a:off x="-40312700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72"/>
            <p:cNvSpPr/>
            <p:nvPr/>
          </p:nvSpPr>
          <p:spPr>
            <a:xfrm>
              <a:off x="-40250475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07" name="Google Shape;8707;p72"/>
          <p:cNvSpPr/>
          <p:nvPr/>
        </p:nvSpPr>
        <p:spPr>
          <a:xfrm>
            <a:off x="3896162" y="2210581"/>
            <a:ext cx="362613" cy="371902"/>
          </a:xfrm>
          <a:custGeom>
            <a:avLst/>
            <a:gdLst/>
            <a:ahLst/>
            <a:cxnLst/>
            <a:rect l="l" t="t" r="r" b="b"/>
            <a:pathLst>
              <a:path w="12414" h="12732" extrusionOk="0">
                <a:moveTo>
                  <a:pt x="11965" y="0"/>
                </a:moveTo>
                <a:cubicBezTo>
                  <a:pt x="11946" y="0"/>
                  <a:pt x="11928" y="1"/>
                  <a:pt x="11910" y="4"/>
                </a:cubicBezTo>
                <a:lnTo>
                  <a:pt x="4474" y="1642"/>
                </a:lnTo>
                <a:cubicBezTo>
                  <a:pt x="4254" y="1705"/>
                  <a:pt x="4128" y="1862"/>
                  <a:pt x="4128" y="2051"/>
                </a:cubicBezTo>
                <a:lnTo>
                  <a:pt x="4128" y="9108"/>
                </a:lnTo>
                <a:cubicBezTo>
                  <a:pt x="3718" y="8793"/>
                  <a:pt x="3120" y="8541"/>
                  <a:pt x="2490" y="8541"/>
                </a:cubicBezTo>
                <a:cubicBezTo>
                  <a:pt x="1103" y="8541"/>
                  <a:pt x="1" y="9486"/>
                  <a:pt x="1" y="10652"/>
                </a:cubicBezTo>
                <a:cubicBezTo>
                  <a:pt x="1" y="11786"/>
                  <a:pt x="1103" y="12731"/>
                  <a:pt x="2490" y="12731"/>
                </a:cubicBezTo>
                <a:cubicBezTo>
                  <a:pt x="3876" y="12731"/>
                  <a:pt x="4979" y="11786"/>
                  <a:pt x="4979" y="10652"/>
                </a:cubicBezTo>
                <a:lnTo>
                  <a:pt x="4979" y="4887"/>
                </a:lnTo>
                <a:lnTo>
                  <a:pt x="11595" y="3438"/>
                </a:lnTo>
                <a:lnTo>
                  <a:pt x="11595" y="7502"/>
                </a:lnTo>
                <a:cubicBezTo>
                  <a:pt x="11154" y="7187"/>
                  <a:pt x="10555" y="6935"/>
                  <a:pt x="9925" y="6935"/>
                </a:cubicBezTo>
                <a:cubicBezTo>
                  <a:pt x="8570" y="6935"/>
                  <a:pt x="7467" y="7880"/>
                  <a:pt x="7467" y="9014"/>
                </a:cubicBezTo>
                <a:cubicBezTo>
                  <a:pt x="7467" y="10180"/>
                  <a:pt x="8570" y="11125"/>
                  <a:pt x="9925" y="11125"/>
                </a:cubicBezTo>
                <a:cubicBezTo>
                  <a:pt x="11311" y="11125"/>
                  <a:pt x="12414" y="10180"/>
                  <a:pt x="12414" y="9014"/>
                </a:cubicBezTo>
                <a:lnTo>
                  <a:pt x="12414" y="445"/>
                </a:lnTo>
                <a:cubicBezTo>
                  <a:pt x="12414" y="182"/>
                  <a:pt x="12197" y="0"/>
                  <a:pt x="119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08" name="Google Shape;8708;p72"/>
          <p:cNvGrpSpPr/>
          <p:nvPr/>
        </p:nvGrpSpPr>
        <p:grpSpPr>
          <a:xfrm>
            <a:off x="2616780" y="2659967"/>
            <a:ext cx="399038" cy="372165"/>
            <a:chOff x="-38542250" y="3220175"/>
            <a:chExt cx="341525" cy="318525"/>
          </a:xfrm>
        </p:grpSpPr>
        <p:sp>
          <p:nvSpPr>
            <p:cNvPr id="8709" name="Google Shape;8709;p72"/>
            <p:cNvSpPr/>
            <p:nvPr/>
          </p:nvSpPr>
          <p:spPr>
            <a:xfrm>
              <a:off x="-38542250" y="3440725"/>
              <a:ext cx="101750" cy="97975"/>
            </a:xfrm>
            <a:custGeom>
              <a:avLst/>
              <a:gdLst/>
              <a:ahLst/>
              <a:cxnLst/>
              <a:rect l="l" t="t" r="r" b="b"/>
              <a:pathLst>
                <a:path w="4070" h="3919" extrusionOk="0">
                  <a:moveTo>
                    <a:pt x="1455" y="0"/>
                  </a:moveTo>
                  <a:lnTo>
                    <a:pt x="1013" y="2489"/>
                  </a:lnTo>
                  <a:lnTo>
                    <a:pt x="289" y="3214"/>
                  </a:lnTo>
                  <a:cubicBezTo>
                    <a:pt x="1" y="3502"/>
                    <a:pt x="280" y="3919"/>
                    <a:pt x="597" y="3919"/>
                  </a:cubicBezTo>
                  <a:cubicBezTo>
                    <a:pt x="695" y="3919"/>
                    <a:pt x="798" y="3878"/>
                    <a:pt x="887" y="3781"/>
                  </a:cubicBezTo>
                  <a:lnTo>
                    <a:pt x="1612" y="3088"/>
                  </a:lnTo>
                  <a:lnTo>
                    <a:pt x="4069" y="2647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72"/>
            <p:cNvSpPr/>
            <p:nvPr/>
          </p:nvSpPr>
          <p:spPr>
            <a:xfrm>
              <a:off x="-38494875" y="3354075"/>
              <a:ext cx="141800" cy="141025"/>
            </a:xfrm>
            <a:custGeom>
              <a:avLst/>
              <a:gdLst/>
              <a:ahLst/>
              <a:cxnLst/>
              <a:rect l="l" t="t" r="r" b="b"/>
              <a:pathLst>
                <a:path w="5672" h="5641" extrusionOk="0">
                  <a:moveTo>
                    <a:pt x="2742" y="1"/>
                  </a:moveTo>
                  <a:lnTo>
                    <a:pt x="1" y="2710"/>
                  </a:lnTo>
                  <a:lnTo>
                    <a:pt x="2931" y="5640"/>
                  </a:lnTo>
                  <a:lnTo>
                    <a:pt x="5671" y="2899"/>
                  </a:lnTo>
                  <a:lnTo>
                    <a:pt x="27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72"/>
            <p:cNvSpPr/>
            <p:nvPr/>
          </p:nvSpPr>
          <p:spPr>
            <a:xfrm>
              <a:off x="-38432050" y="3220175"/>
              <a:ext cx="231325" cy="192225"/>
            </a:xfrm>
            <a:custGeom>
              <a:avLst/>
              <a:gdLst/>
              <a:ahLst/>
              <a:cxnLst/>
              <a:rect l="l" t="t" r="r" b="b"/>
              <a:pathLst>
                <a:path w="9253" h="7689" extrusionOk="0">
                  <a:moveTo>
                    <a:pt x="3442" y="1"/>
                  </a:moveTo>
                  <a:cubicBezTo>
                    <a:pt x="3127" y="1"/>
                    <a:pt x="2812" y="127"/>
                    <a:pt x="2591" y="379"/>
                  </a:cubicBezTo>
                  <a:lnTo>
                    <a:pt x="292" y="2647"/>
                  </a:lnTo>
                  <a:cubicBezTo>
                    <a:pt x="1" y="2962"/>
                    <a:pt x="287" y="3370"/>
                    <a:pt x="607" y="3370"/>
                  </a:cubicBezTo>
                  <a:cubicBezTo>
                    <a:pt x="704" y="3370"/>
                    <a:pt x="803" y="3333"/>
                    <a:pt x="890" y="3246"/>
                  </a:cubicBezTo>
                  <a:lnTo>
                    <a:pt x="3190" y="946"/>
                  </a:lnTo>
                  <a:cubicBezTo>
                    <a:pt x="3269" y="867"/>
                    <a:pt x="3371" y="828"/>
                    <a:pt x="3474" y="828"/>
                  </a:cubicBezTo>
                  <a:cubicBezTo>
                    <a:pt x="3576" y="828"/>
                    <a:pt x="3678" y="867"/>
                    <a:pt x="3757" y="946"/>
                  </a:cubicBezTo>
                  <a:lnTo>
                    <a:pt x="4198" y="1387"/>
                  </a:lnTo>
                  <a:lnTo>
                    <a:pt x="827" y="4758"/>
                  </a:lnTo>
                  <a:lnTo>
                    <a:pt x="3726" y="7688"/>
                  </a:lnTo>
                  <a:lnTo>
                    <a:pt x="7821" y="3593"/>
                  </a:lnTo>
                  <a:cubicBezTo>
                    <a:pt x="9253" y="2161"/>
                    <a:pt x="8028" y="43"/>
                    <a:pt x="6392" y="43"/>
                  </a:cubicBezTo>
                  <a:cubicBezTo>
                    <a:pt x="5868" y="43"/>
                    <a:pt x="5301" y="261"/>
                    <a:pt x="4765" y="789"/>
                  </a:cubicBezTo>
                  <a:cubicBezTo>
                    <a:pt x="4324" y="379"/>
                    <a:pt x="4041" y="1"/>
                    <a:pt x="3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2" name="Google Shape;8712;p72"/>
          <p:cNvGrpSpPr/>
          <p:nvPr/>
        </p:nvGrpSpPr>
        <p:grpSpPr>
          <a:xfrm>
            <a:off x="2638712" y="3119337"/>
            <a:ext cx="369974" cy="369068"/>
            <a:chOff x="-38537400" y="3588000"/>
            <a:chExt cx="316650" cy="315875"/>
          </a:xfrm>
        </p:grpSpPr>
        <p:sp>
          <p:nvSpPr>
            <p:cNvPr id="8713" name="Google Shape;8713;p72"/>
            <p:cNvSpPr/>
            <p:nvPr/>
          </p:nvSpPr>
          <p:spPr>
            <a:xfrm>
              <a:off x="-38327900" y="3719550"/>
              <a:ext cx="20500" cy="41750"/>
            </a:xfrm>
            <a:custGeom>
              <a:avLst/>
              <a:gdLst/>
              <a:ahLst/>
              <a:cxnLst/>
              <a:rect l="l" t="t" r="r" b="b"/>
              <a:pathLst>
                <a:path w="820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190" y="1607"/>
                    <a:pt x="442" y="1670"/>
                  </a:cubicBezTo>
                  <a:cubicBezTo>
                    <a:pt x="631" y="1607"/>
                    <a:pt x="820" y="1449"/>
                    <a:pt x="820" y="1229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72"/>
            <p:cNvSpPr/>
            <p:nvPr/>
          </p:nvSpPr>
          <p:spPr>
            <a:xfrm>
              <a:off x="-38452350" y="3719550"/>
              <a:ext cx="21300" cy="41750"/>
            </a:xfrm>
            <a:custGeom>
              <a:avLst/>
              <a:gdLst/>
              <a:ahLst/>
              <a:cxnLst/>
              <a:rect l="l" t="t" r="r" b="b"/>
              <a:pathLst>
                <a:path w="852" h="1670" extrusionOk="0">
                  <a:moveTo>
                    <a:pt x="1" y="0"/>
                  </a:moveTo>
                  <a:lnTo>
                    <a:pt x="1" y="1229"/>
                  </a:lnTo>
                  <a:cubicBezTo>
                    <a:pt x="1" y="1449"/>
                    <a:pt x="221" y="1607"/>
                    <a:pt x="410" y="1670"/>
                  </a:cubicBezTo>
                  <a:cubicBezTo>
                    <a:pt x="631" y="1607"/>
                    <a:pt x="851" y="1449"/>
                    <a:pt x="851" y="1229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72"/>
            <p:cNvSpPr/>
            <p:nvPr/>
          </p:nvSpPr>
          <p:spPr>
            <a:xfrm>
              <a:off x="-38516925" y="3759700"/>
              <a:ext cx="275700" cy="144175"/>
            </a:xfrm>
            <a:custGeom>
              <a:avLst/>
              <a:gdLst/>
              <a:ahLst/>
              <a:cxnLst/>
              <a:rect l="l" t="t" r="r" b="b"/>
              <a:pathLst>
                <a:path w="11028" h="5767" extrusionOk="0">
                  <a:moveTo>
                    <a:pt x="7152" y="1671"/>
                  </a:moveTo>
                  <a:cubicBezTo>
                    <a:pt x="7404" y="1671"/>
                    <a:pt x="7593" y="1860"/>
                    <a:pt x="7593" y="2112"/>
                  </a:cubicBezTo>
                  <a:lnTo>
                    <a:pt x="7593" y="3750"/>
                  </a:lnTo>
                  <a:cubicBezTo>
                    <a:pt x="7593" y="4002"/>
                    <a:pt x="7404" y="4159"/>
                    <a:pt x="7152" y="4159"/>
                  </a:cubicBezTo>
                  <a:lnTo>
                    <a:pt x="3844" y="4159"/>
                  </a:lnTo>
                  <a:cubicBezTo>
                    <a:pt x="3624" y="4159"/>
                    <a:pt x="3434" y="3939"/>
                    <a:pt x="3434" y="3750"/>
                  </a:cubicBezTo>
                  <a:lnTo>
                    <a:pt x="3434" y="2112"/>
                  </a:lnTo>
                  <a:cubicBezTo>
                    <a:pt x="3434" y="1860"/>
                    <a:pt x="3624" y="1671"/>
                    <a:pt x="3844" y="1671"/>
                  </a:cubicBezTo>
                  <a:close/>
                  <a:moveTo>
                    <a:pt x="0" y="1"/>
                  </a:moveTo>
                  <a:lnTo>
                    <a:pt x="0" y="4537"/>
                  </a:lnTo>
                  <a:cubicBezTo>
                    <a:pt x="0" y="5199"/>
                    <a:pt x="568" y="5766"/>
                    <a:pt x="1261" y="5766"/>
                  </a:cubicBezTo>
                  <a:lnTo>
                    <a:pt x="9798" y="5766"/>
                  </a:lnTo>
                  <a:cubicBezTo>
                    <a:pt x="10460" y="5766"/>
                    <a:pt x="11027" y="5199"/>
                    <a:pt x="11027" y="4537"/>
                  </a:cubicBezTo>
                  <a:lnTo>
                    <a:pt x="11027" y="1"/>
                  </a:lnTo>
                  <a:lnTo>
                    <a:pt x="9168" y="1"/>
                  </a:lnTo>
                  <a:cubicBezTo>
                    <a:pt x="9011" y="473"/>
                    <a:pt x="8538" y="851"/>
                    <a:pt x="8003" y="851"/>
                  </a:cubicBezTo>
                  <a:cubicBezTo>
                    <a:pt x="7436" y="851"/>
                    <a:pt x="6995" y="473"/>
                    <a:pt x="6806" y="1"/>
                  </a:cubicBezTo>
                  <a:lnTo>
                    <a:pt x="4159" y="1"/>
                  </a:lnTo>
                  <a:cubicBezTo>
                    <a:pt x="4002" y="473"/>
                    <a:pt x="3560" y="851"/>
                    <a:pt x="2993" y="851"/>
                  </a:cubicBezTo>
                  <a:cubicBezTo>
                    <a:pt x="2489" y="851"/>
                    <a:pt x="2017" y="536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72"/>
            <p:cNvSpPr/>
            <p:nvPr/>
          </p:nvSpPr>
          <p:spPr>
            <a:xfrm>
              <a:off x="-38537400" y="3588000"/>
              <a:ext cx="316650" cy="151250"/>
            </a:xfrm>
            <a:custGeom>
              <a:avLst/>
              <a:gdLst/>
              <a:ahLst/>
              <a:cxnLst/>
              <a:rect l="l" t="t" r="r" b="b"/>
              <a:pathLst>
                <a:path w="12666" h="6050" extrusionOk="0">
                  <a:moveTo>
                    <a:pt x="7971" y="820"/>
                  </a:moveTo>
                  <a:cubicBezTo>
                    <a:pt x="8223" y="820"/>
                    <a:pt x="8381" y="1009"/>
                    <a:pt x="8412" y="1229"/>
                  </a:cubicBezTo>
                  <a:lnTo>
                    <a:pt x="8412" y="1639"/>
                  </a:lnTo>
                  <a:lnTo>
                    <a:pt x="4253" y="1639"/>
                  </a:lnTo>
                  <a:lnTo>
                    <a:pt x="4253" y="1229"/>
                  </a:lnTo>
                  <a:cubicBezTo>
                    <a:pt x="4253" y="1009"/>
                    <a:pt x="4443" y="851"/>
                    <a:pt x="4663" y="820"/>
                  </a:cubicBezTo>
                  <a:close/>
                  <a:moveTo>
                    <a:pt x="4632" y="1"/>
                  </a:moveTo>
                  <a:cubicBezTo>
                    <a:pt x="3970" y="1"/>
                    <a:pt x="3403" y="536"/>
                    <a:pt x="3403" y="1229"/>
                  </a:cubicBezTo>
                  <a:lnTo>
                    <a:pt x="3403" y="1639"/>
                  </a:lnTo>
                  <a:lnTo>
                    <a:pt x="1229" y="1639"/>
                  </a:lnTo>
                  <a:cubicBezTo>
                    <a:pt x="536" y="1639"/>
                    <a:pt x="0" y="2175"/>
                    <a:pt x="0" y="2868"/>
                  </a:cubicBezTo>
                  <a:lnTo>
                    <a:pt x="0" y="5609"/>
                  </a:lnTo>
                  <a:cubicBezTo>
                    <a:pt x="0" y="5861"/>
                    <a:pt x="189" y="6050"/>
                    <a:pt x="378" y="6050"/>
                  </a:cubicBezTo>
                  <a:lnTo>
                    <a:pt x="2584" y="6050"/>
                  </a:lnTo>
                  <a:lnTo>
                    <a:pt x="2584" y="4821"/>
                  </a:lnTo>
                  <a:cubicBezTo>
                    <a:pt x="2584" y="4600"/>
                    <a:pt x="2804" y="4380"/>
                    <a:pt x="3025" y="4380"/>
                  </a:cubicBezTo>
                  <a:lnTo>
                    <a:pt x="4663" y="4380"/>
                  </a:lnTo>
                  <a:cubicBezTo>
                    <a:pt x="4915" y="4380"/>
                    <a:pt x="5104" y="4600"/>
                    <a:pt x="5104" y="4821"/>
                  </a:cubicBezTo>
                  <a:lnTo>
                    <a:pt x="5104" y="6050"/>
                  </a:lnTo>
                  <a:lnTo>
                    <a:pt x="7593" y="6050"/>
                  </a:lnTo>
                  <a:lnTo>
                    <a:pt x="7593" y="4821"/>
                  </a:lnTo>
                  <a:cubicBezTo>
                    <a:pt x="7593" y="4600"/>
                    <a:pt x="7782" y="4380"/>
                    <a:pt x="7971" y="4380"/>
                  </a:cubicBezTo>
                  <a:lnTo>
                    <a:pt x="9641" y="4380"/>
                  </a:lnTo>
                  <a:cubicBezTo>
                    <a:pt x="9861" y="4380"/>
                    <a:pt x="10019" y="4600"/>
                    <a:pt x="10019" y="4821"/>
                  </a:cubicBezTo>
                  <a:lnTo>
                    <a:pt x="10019" y="6050"/>
                  </a:lnTo>
                  <a:lnTo>
                    <a:pt x="12224" y="6050"/>
                  </a:lnTo>
                  <a:cubicBezTo>
                    <a:pt x="12476" y="6050"/>
                    <a:pt x="12665" y="5861"/>
                    <a:pt x="12665" y="5609"/>
                  </a:cubicBezTo>
                  <a:lnTo>
                    <a:pt x="12665" y="2868"/>
                  </a:lnTo>
                  <a:cubicBezTo>
                    <a:pt x="12665" y="2238"/>
                    <a:pt x="12067" y="1639"/>
                    <a:pt x="11405" y="1639"/>
                  </a:cubicBezTo>
                  <a:lnTo>
                    <a:pt x="9200" y="1639"/>
                  </a:lnTo>
                  <a:lnTo>
                    <a:pt x="9200" y="1229"/>
                  </a:lnTo>
                  <a:cubicBezTo>
                    <a:pt x="9200" y="568"/>
                    <a:pt x="8664" y="32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7" name="Google Shape;8717;p72"/>
          <p:cNvGrpSpPr/>
          <p:nvPr/>
        </p:nvGrpSpPr>
        <p:grpSpPr>
          <a:xfrm>
            <a:off x="2637792" y="3576866"/>
            <a:ext cx="371814" cy="369974"/>
            <a:chOff x="-38538975" y="3954250"/>
            <a:chExt cx="318225" cy="316650"/>
          </a:xfrm>
        </p:grpSpPr>
        <p:sp>
          <p:nvSpPr>
            <p:cNvPr id="8718" name="Google Shape;8718;p72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72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7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0" name="Google Shape;8720;p72"/>
          <p:cNvGrpSpPr/>
          <p:nvPr/>
        </p:nvGrpSpPr>
        <p:grpSpPr>
          <a:xfrm>
            <a:off x="3955104" y="3571793"/>
            <a:ext cx="375465" cy="371814"/>
            <a:chOff x="-37385100" y="3949908"/>
            <a:chExt cx="321350" cy="318225"/>
          </a:xfrm>
        </p:grpSpPr>
        <p:sp>
          <p:nvSpPr>
            <p:cNvPr id="8721" name="Google Shape;8721;p72"/>
            <p:cNvSpPr/>
            <p:nvPr/>
          </p:nvSpPr>
          <p:spPr>
            <a:xfrm>
              <a:off x="-37190575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72"/>
            <p:cNvSpPr/>
            <p:nvPr/>
          </p:nvSpPr>
          <p:spPr>
            <a:xfrm>
              <a:off x="-37385100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3" name="Google Shape;8723;p72"/>
          <p:cNvGrpSpPr/>
          <p:nvPr/>
        </p:nvGrpSpPr>
        <p:grpSpPr>
          <a:xfrm>
            <a:off x="2130763" y="1307353"/>
            <a:ext cx="370909" cy="370675"/>
            <a:chOff x="-41895050" y="3217225"/>
            <a:chExt cx="317450" cy="317250"/>
          </a:xfrm>
        </p:grpSpPr>
        <p:sp>
          <p:nvSpPr>
            <p:cNvPr id="8724" name="Google Shape;8724;p72"/>
            <p:cNvSpPr/>
            <p:nvPr/>
          </p:nvSpPr>
          <p:spPr>
            <a:xfrm>
              <a:off x="-41895050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72"/>
            <p:cNvSpPr/>
            <p:nvPr/>
          </p:nvSpPr>
          <p:spPr>
            <a:xfrm>
              <a:off x="-41619375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1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72"/>
            <p:cNvSpPr/>
            <p:nvPr/>
          </p:nvSpPr>
          <p:spPr>
            <a:xfrm>
              <a:off x="-41832825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20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72"/>
            <p:cNvSpPr/>
            <p:nvPr/>
          </p:nvSpPr>
          <p:spPr>
            <a:xfrm>
              <a:off x="-41880075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72"/>
            <p:cNvSpPr/>
            <p:nvPr/>
          </p:nvSpPr>
          <p:spPr>
            <a:xfrm>
              <a:off x="-41880875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3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9" name="Google Shape;8729;p72"/>
          <p:cNvGrpSpPr/>
          <p:nvPr/>
        </p:nvGrpSpPr>
        <p:grpSpPr>
          <a:xfrm>
            <a:off x="2130310" y="1744287"/>
            <a:ext cx="371814" cy="369974"/>
            <a:chOff x="-41893475" y="3584850"/>
            <a:chExt cx="318225" cy="316650"/>
          </a:xfrm>
        </p:grpSpPr>
        <p:sp>
          <p:nvSpPr>
            <p:cNvPr id="8730" name="Google Shape;8730;p72"/>
            <p:cNvSpPr/>
            <p:nvPr/>
          </p:nvSpPr>
          <p:spPr>
            <a:xfrm>
              <a:off x="-41827300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72"/>
            <p:cNvSpPr/>
            <p:nvPr/>
          </p:nvSpPr>
          <p:spPr>
            <a:xfrm>
              <a:off x="-41726500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72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72"/>
            <p:cNvSpPr/>
            <p:nvPr/>
          </p:nvSpPr>
          <p:spPr>
            <a:xfrm>
              <a:off x="-41893475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4" name="Google Shape;8734;p72"/>
          <p:cNvSpPr/>
          <p:nvPr/>
        </p:nvSpPr>
        <p:spPr>
          <a:xfrm>
            <a:off x="2133283" y="2188587"/>
            <a:ext cx="371814" cy="369302"/>
          </a:xfrm>
          <a:custGeom>
            <a:avLst/>
            <a:gdLst/>
            <a:ahLst/>
            <a:cxnLst/>
            <a:rect l="l" t="t" r="r" b="b"/>
            <a:pathLst>
              <a:path w="12729" h="12643" extrusionOk="0">
                <a:moveTo>
                  <a:pt x="6365" y="2395"/>
                </a:moveTo>
                <a:cubicBezTo>
                  <a:pt x="7026" y="2395"/>
                  <a:pt x="7562" y="2962"/>
                  <a:pt x="7562" y="3655"/>
                </a:cubicBezTo>
                <a:cubicBezTo>
                  <a:pt x="7562" y="4348"/>
                  <a:pt x="7026" y="4884"/>
                  <a:pt x="6365" y="4884"/>
                </a:cubicBezTo>
                <a:cubicBezTo>
                  <a:pt x="5672" y="4884"/>
                  <a:pt x="5136" y="4348"/>
                  <a:pt x="5136" y="3655"/>
                </a:cubicBezTo>
                <a:cubicBezTo>
                  <a:pt x="5073" y="2962"/>
                  <a:pt x="5672" y="2395"/>
                  <a:pt x="6365" y="2395"/>
                </a:cubicBezTo>
                <a:close/>
                <a:moveTo>
                  <a:pt x="6806" y="5640"/>
                </a:moveTo>
                <a:lnTo>
                  <a:pt x="8349" y="8192"/>
                </a:lnTo>
                <a:lnTo>
                  <a:pt x="7530" y="8192"/>
                </a:lnTo>
                <a:cubicBezTo>
                  <a:pt x="7373" y="7719"/>
                  <a:pt x="6900" y="7373"/>
                  <a:pt x="6333" y="7373"/>
                </a:cubicBezTo>
                <a:cubicBezTo>
                  <a:pt x="5798" y="7373"/>
                  <a:pt x="5357" y="7719"/>
                  <a:pt x="5167" y="8192"/>
                </a:cubicBezTo>
                <a:lnTo>
                  <a:pt x="4285" y="8192"/>
                </a:lnTo>
                <a:lnTo>
                  <a:pt x="5829" y="5640"/>
                </a:lnTo>
                <a:cubicBezTo>
                  <a:pt x="5987" y="5671"/>
                  <a:pt x="6144" y="5734"/>
                  <a:pt x="6365" y="5734"/>
                </a:cubicBezTo>
                <a:cubicBezTo>
                  <a:pt x="6491" y="5734"/>
                  <a:pt x="6680" y="5671"/>
                  <a:pt x="6806" y="5640"/>
                </a:cubicBezTo>
                <a:close/>
                <a:moveTo>
                  <a:pt x="6365" y="8192"/>
                </a:moveTo>
                <a:cubicBezTo>
                  <a:pt x="6585" y="8192"/>
                  <a:pt x="6743" y="8412"/>
                  <a:pt x="6743" y="8633"/>
                </a:cubicBezTo>
                <a:cubicBezTo>
                  <a:pt x="6743" y="8822"/>
                  <a:pt x="6585" y="9042"/>
                  <a:pt x="6365" y="9042"/>
                </a:cubicBezTo>
                <a:cubicBezTo>
                  <a:pt x="6113" y="9042"/>
                  <a:pt x="5955" y="8822"/>
                  <a:pt x="5955" y="8633"/>
                </a:cubicBezTo>
                <a:cubicBezTo>
                  <a:pt x="5955" y="8412"/>
                  <a:pt x="6144" y="8255"/>
                  <a:pt x="6365" y="8192"/>
                </a:cubicBezTo>
                <a:close/>
                <a:moveTo>
                  <a:pt x="6428" y="0"/>
                </a:moveTo>
                <a:cubicBezTo>
                  <a:pt x="5766" y="0"/>
                  <a:pt x="5199" y="568"/>
                  <a:pt x="5199" y="1229"/>
                </a:cubicBezTo>
                <a:lnTo>
                  <a:pt x="5199" y="2080"/>
                </a:lnTo>
                <a:cubicBezTo>
                  <a:pt x="4695" y="2489"/>
                  <a:pt x="4380" y="3025"/>
                  <a:pt x="4380" y="3718"/>
                </a:cubicBezTo>
                <a:cubicBezTo>
                  <a:pt x="4380" y="4065"/>
                  <a:pt x="4443" y="4380"/>
                  <a:pt x="4600" y="4695"/>
                </a:cubicBezTo>
                <a:lnTo>
                  <a:pt x="2458" y="8286"/>
                </a:lnTo>
                <a:lnTo>
                  <a:pt x="505" y="8286"/>
                </a:lnTo>
                <a:cubicBezTo>
                  <a:pt x="284" y="8286"/>
                  <a:pt x="95" y="8475"/>
                  <a:pt x="95" y="8664"/>
                </a:cubicBezTo>
                <a:cubicBezTo>
                  <a:pt x="1" y="8822"/>
                  <a:pt x="190" y="9042"/>
                  <a:pt x="410" y="9042"/>
                </a:cubicBezTo>
                <a:lnTo>
                  <a:pt x="1859" y="9042"/>
                </a:lnTo>
                <a:cubicBezTo>
                  <a:pt x="1261" y="9987"/>
                  <a:pt x="631" y="10775"/>
                  <a:pt x="631" y="11437"/>
                </a:cubicBezTo>
                <a:cubicBezTo>
                  <a:pt x="631" y="12108"/>
                  <a:pt x="1021" y="12642"/>
                  <a:pt x="1366" y="12642"/>
                </a:cubicBezTo>
                <a:cubicBezTo>
                  <a:pt x="1491" y="12642"/>
                  <a:pt x="1610" y="12572"/>
                  <a:pt x="1702" y="12413"/>
                </a:cubicBezTo>
                <a:lnTo>
                  <a:pt x="3781" y="9074"/>
                </a:lnTo>
                <a:lnTo>
                  <a:pt x="5167" y="9074"/>
                </a:lnTo>
                <a:cubicBezTo>
                  <a:pt x="5325" y="9546"/>
                  <a:pt x="5798" y="9893"/>
                  <a:pt x="6333" y="9893"/>
                </a:cubicBezTo>
                <a:cubicBezTo>
                  <a:pt x="6900" y="9893"/>
                  <a:pt x="7341" y="9546"/>
                  <a:pt x="7530" y="9074"/>
                </a:cubicBezTo>
                <a:lnTo>
                  <a:pt x="8854" y="9074"/>
                </a:lnTo>
                <a:lnTo>
                  <a:pt x="10964" y="12413"/>
                </a:lnTo>
                <a:cubicBezTo>
                  <a:pt x="11056" y="12572"/>
                  <a:pt x="11173" y="12642"/>
                  <a:pt x="11295" y="12642"/>
                </a:cubicBezTo>
                <a:cubicBezTo>
                  <a:pt x="11630" y="12642"/>
                  <a:pt x="12004" y="12108"/>
                  <a:pt x="12004" y="11437"/>
                </a:cubicBezTo>
                <a:cubicBezTo>
                  <a:pt x="12004" y="10775"/>
                  <a:pt x="11374" y="9987"/>
                  <a:pt x="10807" y="9042"/>
                </a:cubicBezTo>
                <a:lnTo>
                  <a:pt x="12288" y="9042"/>
                </a:lnTo>
                <a:cubicBezTo>
                  <a:pt x="12540" y="9042"/>
                  <a:pt x="12729" y="8822"/>
                  <a:pt x="12729" y="8633"/>
                </a:cubicBezTo>
                <a:cubicBezTo>
                  <a:pt x="12729" y="8412"/>
                  <a:pt x="12540" y="8255"/>
                  <a:pt x="12288" y="8255"/>
                </a:cubicBezTo>
                <a:lnTo>
                  <a:pt x="10334" y="8255"/>
                </a:lnTo>
                <a:lnTo>
                  <a:pt x="8192" y="4695"/>
                </a:lnTo>
                <a:cubicBezTo>
                  <a:pt x="8349" y="4380"/>
                  <a:pt x="8475" y="4065"/>
                  <a:pt x="8475" y="3718"/>
                </a:cubicBezTo>
                <a:cubicBezTo>
                  <a:pt x="8475" y="3056"/>
                  <a:pt x="8160" y="2458"/>
                  <a:pt x="7656" y="2080"/>
                </a:cubicBezTo>
                <a:lnTo>
                  <a:pt x="7656" y="1229"/>
                </a:lnTo>
                <a:cubicBezTo>
                  <a:pt x="7656" y="568"/>
                  <a:pt x="7089" y="0"/>
                  <a:pt x="642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5" name="Google Shape;8735;p72"/>
          <p:cNvSpPr/>
          <p:nvPr/>
        </p:nvSpPr>
        <p:spPr>
          <a:xfrm>
            <a:off x="845041" y="2680925"/>
            <a:ext cx="438997" cy="369039"/>
          </a:xfrm>
          <a:custGeom>
            <a:avLst/>
            <a:gdLst/>
            <a:ahLst/>
            <a:cxnLst/>
            <a:rect l="l" t="t" r="r" b="b"/>
            <a:pathLst>
              <a:path w="15029" h="12634" extrusionOk="0">
                <a:moveTo>
                  <a:pt x="10155" y="885"/>
                </a:moveTo>
                <a:cubicBezTo>
                  <a:pt x="10393" y="885"/>
                  <a:pt x="10643" y="915"/>
                  <a:pt x="10901" y="977"/>
                </a:cubicBezTo>
                <a:cubicBezTo>
                  <a:pt x="10586" y="2332"/>
                  <a:pt x="9546" y="2994"/>
                  <a:pt x="8475" y="3025"/>
                </a:cubicBezTo>
                <a:lnTo>
                  <a:pt x="8444" y="3025"/>
                </a:lnTo>
                <a:cubicBezTo>
                  <a:pt x="8192" y="3025"/>
                  <a:pt x="7971" y="2994"/>
                  <a:pt x="7719" y="2899"/>
                </a:cubicBezTo>
                <a:cubicBezTo>
                  <a:pt x="8009" y="1661"/>
                  <a:pt x="8937" y="885"/>
                  <a:pt x="10155" y="885"/>
                </a:cubicBezTo>
                <a:close/>
                <a:moveTo>
                  <a:pt x="9924" y="4348"/>
                </a:moveTo>
                <a:cubicBezTo>
                  <a:pt x="10271" y="4443"/>
                  <a:pt x="11122" y="5262"/>
                  <a:pt x="11122" y="6648"/>
                </a:cubicBezTo>
                <a:cubicBezTo>
                  <a:pt x="11122" y="7247"/>
                  <a:pt x="10996" y="7845"/>
                  <a:pt x="10807" y="8381"/>
                </a:cubicBezTo>
                <a:cubicBezTo>
                  <a:pt x="10744" y="8538"/>
                  <a:pt x="10555" y="8664"/>
                  <a:pt x="10397" y="8664"/>
                </a:cubicBezTo>
                <a:cubicBezTo>
                  <a:pt x="10176" y="8664"/>
                  <a:pt x="9956" y="8475"/>
                  <a:pt x="9956" y="8223"/>
                </a:cubicBezTo>
                <a:cubicBezTo>
                  <a:pt x="9956" y="8066"/>
                  <a:pt x="10807" y="6050"/>
                  <a:pt x="9641" y="5136"/>
                </a:cubicBezTo>
                <a:cubicBezTo>
                  <a:pt x="9546" y="5073"/>
                  <a:pt x="9483" y="4947"/>
                  <a:pt x="9483" y="4789"/>
                </a:cubicBezTo>
                <a:cubicBezTo>
                  <a:pt x="9483" y="4569"/>
                  <a:pt x="9704" y="4348"/>
                  <a:pt x="9924" y="4348"/>
                </a:cubicBezTo>
                <a:close/>
                <a:moveTo>
                  <a:pt x="10176" y="1"/>
                </a:moveTo>
                <a:cubicBezTo>
                  <a:pt x="8948" y="1"/>
                  <a:pt x="7688" y="631"/>
                  <a:pt x="7089" y="2048"/>
                </a:cubicBezTo>
                <a:cubicBezTo>
                  <a:pt x="6711" y="1450"/>
                  <a:pt x="6270" y="1166"/>
                  <a:pt x="5734" y="914"/>
                </a:cubicBezTo>
                <a:cubicBezTo>
                  <a:pt x="5659" y="879"/>
                  <a:pt x="5588" y="863"/>
                  <a:pt x="5522" y="863"/>
                </a:cubicBezTo>
                <a:cubicBezTo>
                  <a:pt x="5118" y="863"/>
                  <a:pt x="4923" y="1449"/>
                  <a:pt x="5356" y="1639"/>
                </a:cubicBezTo>
                <a:cubicBezTo>
                  <a:pt x="5986" y="1954"/>
                  <a:pt x="6459" y="2363"/>
                  <a:pt x="6711" y="3151"/>
                </a:cubicBezTo>
                <a:cubicBezTo>
                  <a:pt x="6207" y="2836"/>
                  <a:pt x="5797" y="2489"/>
                  <a:pt x="5199" y="2489"/>
                </a:cubicBezTo>
                <a:cubicBezTo>
                  <a:pt x="4537" y="2521"/>
                  <a:pt x="3718" y="2868"/>
                  <a:pt x="2993" y="3529"/>
                </a:cubicBezTo>
                <a:cubicBezTo>
                  <a:pt x="0" y="6491"/>
                  <a:pt x="3182" y="12634"/>
                  <a:pt x="5514" y="12634"/>
                </a:cubicBezTo>
                <a:cubicBezTo>
                  <a:pt x="5829" y="12634"/>
                  <a:pt x="6144" y="12571"/>
                  <a:pt x="6427" y="12350"/>
                </a:cubicBezTo>
                <a:cubicBezTo>
                  <a:pt x="6821" y="12098"/>
                  <a:pt x="7050" y="11972"/>
                  <a:pt x="7278" y="11972"/>
                </a:cubicBezTo>
                <a:cubicBezTo>
                  <a:pt x="7506" y="11972"/>
                  <a:pt x="7735" y="12098"/>
                  <a:pt x="8129" y="12350"/>
                </a:cubicBezTo>
                <a:cubicBezTo>
                  <a:pt x="8412" y="12571"/>
                  <a:pt x="8727" y="12634"/>
                  <a:pt x="9042" y="12634"/>
                </a:cubicBezTo>
                <a:cubicBezTo>
                  <a:pt x="11594" y="12634"/>
                  <a:pt x="15028" y="5325"/>
                  <a:pt x="10712" y="2899"/>
                </a:cubicBezTo>
                <a:cubicBezTo>
                  <a:pt x="11405" y="2237"/>
                  <a:pt x="11815" y="1261"/>
                  <a:pt x="11815" y="662"/>
                </a:cubicBezTo>
                <a:cubicBezTo>
                  <a:pt x="11815" y="505"/>
                  <a:pt x="11720" y="347"/>
                  <a:pt x="11563" y="284"/>
                </a:cubicBezTo>
                <a:cubicBezTo>
                  <a:pt x="11090" y="127"/>
                  <a:pt x="10649" y="1"/>
                  <a:pt x="1017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36" name="Google Shape;8736;p72"/>
          <p:cNvGrpSpPr/>
          <p:nvPr/>
        </p:nvGrpSpPr>
        <p:grpSpPr>
          <a:xfrm>
            <a:off x="900338" y="3139579"/>
            <a:ext cx="337522" cy="370909"/>
            <a:chOff x="-39998250" y="3605325"/>
            <a:chExt cx="288875" cy="317450"/>
          </a:xfrm>
        </p:grpSpPr>
        <p:sp>
          <p:nvSpPr>
            <p:cNvPr id="8737" name="Google Shape;8737;p72"/>
            <p:cNvSpPr/>
            <p:nvPr/>
          </p:nvSpPr>
          <p:spPr>
            <a:xfrm>
              <a:off x="-39998250" y="3799600"/>
              <a:ext cx="288875" cy="123175"/>
            </a:xfrm>
            <a:custGeom>
              <a:avLst/>
              <a:gdLst/>
              <a:ahLst/>
              <a:cxnLst/>
              <a:rect l="l" t="t" r="r" b="b"/>
              <a:pathLst>
                <a:path w="11555" h="4927" extrusionOk="0">
                  <a:moveTo>
                    <a:pt x="3679" y="2028"/>
                  </a:moveTo>
                  <a:cubicBezTo>
                    <a:pt x="3931" y="2028"/>
                    <a:pt x="4088" y="2217"/>
                    <a:pt x="4088" y="2469"/>
                  </a:cubicBezTo>
                  <a:cubicBezTo>
                    <a:pt x="4088" y="2721"/>
                    <a:pt x="3868" y="2878"/>
                    <a:pt x="3679" y="2878"/>
                  </a:cubicBezTo>
                  <a:cubicBezTo>
                    <a:pt x="3458" y="2878"/>
                    <a:pt x="3238" y="2658"/>
                    <a:pt x="3238" y="2469"/>
                  </a:cubicBezTo>
                  <a:cubicBezTo>
                    <a:pt x="3238" y="2185"/>
                    <a:pt x="3458" y="2028"/>
                    <a:pt x="3679" y="2028"/>
                  </a:cubicBezTo>
                  <a:close/>
                  <a:moveTo>
                    <a:pt x="7806" y="1618"/>
                  </a:moveTo>
                  <a:cubicBezTo>
                    <a:pt x="8278" y="1618"/>
                    <a:pt x="8656" y="1965"/>
                    <a:pt x="8656" y="2437"/>
                  </a:cubicBezTo>
                  <a:cubicBezTo>
                    <a:pt x="8656" y="2910"/>
                    <a:pt x="8278" y="3256"/>
                    <a:pt x="7806" y="3256"/>
                  </a:cubicBezTo>
                  <a:cubicBezTo>
                    <a:pt x="7333" y="3256"/>
                    <a:pt x="6987" y="2910"/>
                    <a:pt x="6987" y="2437"/>
                  </a:cubicBezTo>
                  <a:cubicBezTo>
                    <a:pt x="6987" y="1965"/>
                    <a:pt x="7333" y="1618"/>
                    <a:pt x="7806" y="1618"/>
                  </a:cubicBezTo>
                  <a:close/>
                  <a:moveTo>
                    <a:pt x="5348" y="2878"/>
                  </a:moveTo>
                  <a:cubicBezTo>
                    <a:pt x="5569" y="2878"/>
                    <a:pt x="5758" y="3067"/>
                    <a:pt x="5758" y="3256"/>
                  </a:cubicBezTo>
                  <a:cubicBezTo>
                    <a:pt x="5758" y="3509"/>
                    <a:pt x="5569" y="3698"/>
                    <a:pt x="5348" y="3698"/>
                  </a:cubicBezTo>
                  <a:cubicBezTo>
                    <a:pt x="5096" y="3698"/>
                    <a:pt x="4907" y="3509"/>
                    <a:pt x="4907" y="3256"/>
                  </a:cubicBezTo>
                  <a:cubicBezTo>
                    <a:pt x="4907" y="3004"/>
                    <a:pt x="5096" y="2878"/>
                    <a:pt x="5348" y="2878"/>
                  </a:cubicBezTo>
                  <a:close/>
                  <a:moveTo>
                    <a:pt x="8249" y="1"/>
                  </a:moveTo>
                  <a:cubicBezTo>
                    <a:pt x="6319" y="1"/>
                    <a:pt x="5400" y="1530"/>
                    <a:pt x="3381" y="1530"/>
                  </a:cubicBezTo>
                  <a:cubicBezTo>
                    <a:pt x="2909" y="1530"/>
                    <a:pt x="2377" y="1447"/>
                    <a:pt x="1757" y="1240"/>
                  </a:cubicBezTo>
                  <a:lnTo>
                    <a:pt x="560" y="2973"/>
                  </a:lnTo>
                  <a:cubicBezTo>
                    <a:pt x="0" y="3812"/>
                    <a:pt x="544" y="4927"/>
                    <a:pt x="1557" y="4927"/>
                  </a:cubicBezTo>
                  <a:cubicBezTo>
                    <a:pt x="1571" y="4927"/>
                    <a:pt x="1585" y="4927"/>
                    <a:pt x="1599" y="4926"/>
                  </a:cubicBezTo>
                  <a:lnTo>
                    <a:pt x="9980" y="4926"/>
                  </a:lnTo>
                  <a:cubicBezTo>
                    <a:pt x="10956" y="4926"/>
                    <a:pt x="11555" y="3761"/>
                    <a:pt x="11019" y="2941"/>
                  </a:cubicBezTo>
                  <a:lnTo>
                    <a:pt x="9003" y="75"/>
                  </a:lnTo>
                  <a:cubicBezTo>
                    <a:pt x="8734" y="24"/>
                    <a:pt x="8484" y="1"/>
                    <a:pt x="8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72"/>
            <p:cNvSpPr/>
            <p:nvPr/>
          </p:nvSpPr>
          <p:spPr>
            <a:xfrm>
              <a:off x="-39940950" y="3605325"/>
              <a:ext cx="160700" cy="212050"/>
            </a:xfrm>
            <a:custGeom>
              <a:avLst/>
              <a:gdLst/>
              <a:ahLst/>
              <a:cxnLst/>
              <a:rect l="l" t="t" r="r" b="b"/>
              <a:pathLst>
                <a:path w="6428" h="8482" extrusionOk="0">
                  <a:moveTo>
                    <a:pt x="1891" y="1"/>
                  </a:moveTo>
                  <a:cubicBezTo>
                    <a:pt x="1229" y="1"/>
                    <a:pt x="694" y="568"/>
                    <a:pt x="694" y="1261"/>
                  </a:cubicBezTo>
                  <a:cubicBezTo>
                    <a:pt x="694" y="1828"/>
                    <a:pt x="1040" y="2238"/>
                    <a:pt x="1513" y="2395"/>
                  </a:cubicBezTo>
                  <a:lnTo>
                    <a:pt x="1513" y="5829"/>
                  </a:lnTo>
                  <a:cubicBezTo>
                    <a:pt x="1481" y="6459"/>
                    <a:pt x="1072" y="6774"/>
                    <a:pt x="0" y="8318"/>
                  </a:cubicBezTo>
                  <a:cubicBezTo>
                    <a:pt x="441" y="8433"/>
                    <a:pt x="822" y="8482"/>
                    <a:pt x="1162" y="8482"/>
                  </a:cubicBezTo>
                  <a:cubicBezTo>
                    <a:pt x="3061" y="8482"/>
                    <a:pt x="3671" y="6963"/>
                    <a:pt x="6049" y="6963"/>
                  </a:cubicBezTo>
                  <a:lnTo>
                    <a:pt x="6112" y="6963"/>
                  </a:lnTo>
                  <a:cubicBezTo>
                    <a:pt x="5829" y="6585"/>
                    <a:pt x="5608" y="6333"/>
                    <a:pt x="5608" y="5861"/>
                  </a:cubicBezTo>
                  <a:lnTo>
                    <a:pt x="5608" y="2458"/>
                  </a:lnTo>
                  <a:cubicBezTo>
                    <a:pt x="6081" y="2301"/>
                    <a:pt x="6427" y="1828"/>
                    <a:pt x="6427" y="1261"/>
                  </a:cubicBezTo>
                  <a:cubicBezTo>
                    <a:pt x="6427" y="599"/>
                    <a:pt x="5892" y="1"/>
                    <a:pt x="51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9" name="Google Shape;8739;p72"/>
          <p:cNvGrpSpPr/>
          <p:nvPr/>
        </p:nvGrpSpPr>
        <p:grpSpPr>
          <a:xfrm>
            <a:off x="884112" y="3598043"/>
            <a:ext cx="369974" cy="369945"/>
            <a:chOff x="-40011050" y="3972375"/>
            <a:chExt cx="316650" cy="316625"/>
          </a:xfrm>
        </p:grpSpPr>
        <p:sp>
          <p:nvSpPr>
            <p:cNvPr id="8740" name="Google Shape;8740;p72"/>
            <p:cNvSpPr/>
            <p:nvPr/>
          </p:nvSpPr>
          <p:spPr>
            <a:xfrm>
              <a:off x="-40011050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72"/>
            <p:cNvSpPr/>
            <p:nvPr/>
          </p:nvSpPr>
          <p:spPr>
            <a:xfrm>
              <a:off x="-39950400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2" name="Google Shape;8742;p72"/>
          <p:cNvGrpSpPr/>
          <p:nvPr/>
        </p:nvGrpSpPr>
        <p:grpSpPr>
          <a:xfrm>
            <a:off x="3116043" y="2662742"/>
            <a:ext cx="266921" cy="369039"/>
            <a:chOff x="-38129425" y="3222550"/>
            <a:chExt cx="228450" cy="315850"/>
          </a:xfrm>
        </p:grpSpPr>
        <p:sp>
          <p:nvSpPr>
            <p:cNvPr id="8743" name="Google Shape;8743;p72"/>
            <p:cNvSpPr/>
            <p:nvPr/>
          </p:nvSpPr>
          <p:spPr>
            <a:xfrm>
              <a:off x="-38129425" y="3222550"/>
              <a:ext cx="228450" cy="227650"/>
            </a:xfrm>
            <a:custGeom>
              <a:avLst/>
              <a:gdLst/>
              <a:ahLst/>
              <a:cxnLst/>
              <a:rect l="l" t="t" r="r" b="b"/>
              <a:pathLst>
                <a:path w="9138" h="9106" extrusionOk="0">
                  <a:moveTo>
                    <a:pt x="4097" y="1292"/>
                  </a:moveTo>
                  <a:cubicBezTo>
                    <a:pt x="4349" y="1292"/>
                    <a:pt x="4538" y="1450"/>
                    <a:pt x="4538" y="1702"/>
                  </a:cubicBezTo>
                  <a:cubicBezTo>
                    <a:pt x="4538" y="1922"/>
                    <a:pt x="4349" y="2111"/>
                    <a:pt x="4160" y="2111"/>
                  </a:cubicBezTo>
                  <a:cubicBezTo>
                    <a:pt x="2994" y="2111"/>
                    <a:pt x="2112" y="3056"/>
                    <a:pt x="2049" y="4222"/>
                  </a:cubicBezTo>
                  <a:cubicBezTo>
                    <a:pt x="2049" y="4443"/>
                    <a:pt x="1860" y="4600"/>
                    <a:pt x="1639" y="4600"/>
                  </a:cubicBezTo>
                  <a:cubicBezTo>
                    <a:pt x="1387" y="4600"/>
                    <a:pt x="1198" y="4411"/>
                    <a:pt x="1198" y="4222"/>
                  </a:cubicBezTo>
                  <a:cubicBezTo>
                    <a:pt x="1198" y="2584"/>
                    <a:pt x="2490" y="1324"/>
                    <a:pt x="4097" y="1292"/>
                  </a:cubicBezTo>
                  <a:close/>
                  <a:moveTo>
                    <a:pt x="4569" y="0"/>
                  </a:moveTo>
                  <a:cubicBezTo>
                    <a:pt x="2049" y="0"/>
                    <a:pt x="1" y="2048"/>
                    <a:pt x="1" y="4569"/>
                  </a:cubicBezTo>
                  <a:cubicBezTo>
                    <a:pt x="1" y="6207"/>
                    <a:pt x="946" y="7688"/>
                    <a:pt x="2332" y="8475"/>
                  </a:cubicBezTo>
                  <a:cubicBezTo>
                    <a:pt x="2458" y="8507"/>
                    <a:pt x="2521" y="8664"/>
                    <a:pt x="2521" y="8822"/>
                  </a:cubicBezTo>
                  <a:lnTo>
                    <a:pt x="2521" y="9105"/>
                  </a:lnTo>
                  <a:lnTo>
                    <a:pt x="6680" y="9105"/>
                  </a:lnTo>
                  <a:lnTo>
                    <a:pt x="6680" y="8822"/>
                  </a:lnTo>
                  <a:cubicBezTo>
                    <a:pt x="6680" y="8696"/>
                    <a:pt x="6743" y="8570"/>
                    <a:pt x="6900" y="8507"/>
                  </a:cubicBezTo>
                  <a:cubicBezTo>
                    <a:pt x="8255" y="7719"/>
                    <a:pt x="9137" y="6270"/>
                    <a:pt x="9137" y="4569"/>
                  </a:cubicBezTo>
                  <a:cubicBezTo>
                    <a:pt x="9137" y="2048"/>
                    <a:pt x="7089" y="32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72"/>
            <p:cNvSpPr/>
            <p:nvPr/>
          </p:nvSpPr>
          <p:spPr>
            <a:xfrm>
              <a:off x="-38067200" y="3470650"/>
              <a:ext cx="103200" cy="67750"/>
            </a:xfrm>
            <a:custGeom>
              <a:avLst/>
              <a:gdLst/>
              <a:ahLst/>
              <a:cxnLst/>
              <a:rect l="l" t="t" r="r" b="b"/>
              <a:pathLst>
                <a:path w="4128" h="2710" extrusionOk="0">
                  <a:moveTo>
                    <a:pt x="1" y="0"/>
                  </a:moveTo>
                  <a:lnTo>
                    <a:pt x="1" y="662"/>
                  </a:lnTo>
                  <a:cubicBezTo>
                    <a:pt x="1" y="1198"/>
                    <a:pt x="410" y="1702"/>
                    <a:pt x="883" y="1859"/>
                  </a:cubicBezTo>
                  <a:cubicBezTo>
                    <a:pt x="1040" y="2363"/>
                    <a:pt x="1513" y="2710"/>
                    <a:pt x="2049" y="2710"/>
                  </a:cubicBezTo>
                  <a:cubicBezTo>
                    <a:pt x="2647" y="2710"/>
                    <a:pt x="3120" y="2363"/>
                    <a:pt x="3277" y="1859"/>
                  </a:cubicBezTo>
                  <a:cubicBezTo>
                    <a:pt x="3781" y="1702"/>
                    <a:pt x="4128" y="1198"/>
                    <a:pt x="4128" y="662"/>
                  </a:cubicBez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5" name="Google Shape;8745;p72"/>
          <p:cNvGrpSpPr/>
          <p:nvPr/>
        </p:nvGrpSpPr>
        <p:grpSpPr>
          <a:xfrm>
            <a:off x="3071012" y="3119337"/>
            <a:ext cx="371785" cy="369974"/>
            <a:chOff x="-38172725" y="3588000"/>
            <a:chExt cx="318200" cy="316650"/>
          </a:xfrm>
        </p:grpSpPr>
        <p:sp>
          <p:nvSpPr>
            <p:cNvPr id="8746" name="Google Shape;8746;p72"/>
            <p:cNvSpPr/>
            <p:nvPr/>
          </p:nvSpPr>
          <p:spPr>
            <a:xfrm>
              <a:off x="-38171150" y="3760050"/>
              <a:ext cx="98475" cy="91050"/>
            </a:xfrm>
            <a:custGeom>
              <a:avLst/>
              <a:gdLst/>
              <a:ahLst/>
              <a:cxnLst/>
              <a:rect l="l" t="t" r="r" b="b"/>
              <a:pathLst>
                <a:path w="3939" h="3642" extrusionOk="0">
                  <a:moveTo>
                    <a:pt x="739" y="1"/>
                  </a:moveTo>
                  <a:cubicBezTo>
                    <a:pt x="480" y="1"/>
                    <a:pt x="232" y="12"/>
                    <a:pt x="0" y="18"/>
                  </a:cubicBezTo>
                  <a:cubicBezTo>
                    <a:pt x="95" y="1341"/>
                    <a:pt x="630" y="2602"/>
                    <a:pt x="1512" y="3641"/>
                  </a:cubicBezTo>
                  <a:lnTo>
                    <a:pt x="3938" y="1247"/>
                  </a:lnTo>
                  <a:cubicBezTo>
                    <a:pt x="2844" y="153"/>
                    <a:pt x="1711" y="1"/>
                    <a:pt x="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72"/>
            <p:cNvSpPr/>
            <p:nvPr/>
          </p:nvSpPr>
          <p:spPr>
            <a:xfrm>
              <a:off x="-38172725" y="3641575"/>
              <a:ext cx="144150" cy="133900"/>
            </a:xfrm>
            <a:custGeom>
              <a:avLst/>
              <a:gdLst/>
              <a:ahLst/>
              <a:cxnLst/>
              <a:rect l="l" t="t" r="r" b="b"/>
              <a:pathLst>
                <a:path w="5766" h="5356" extrusionOk="0">
                  <a:moveTo>
                    <a:pt x="1575" y="0"/>
                  </a:moveTo>
                  <a:cubicBezTo>
                    <a:pt x="599" y="1103"/>
                    <a:pt x="95" y="2520"/>
                    <a:pt x="0" y="3907"/>
                  </a:cubicBezTo>
                  <a:cubicBezTo>
                    <a:pt x="213" y="3901"/>
                    <a:pt x="452" y="3891"/>
                    <a:pt x="712" y="3891"/>
                  </a:cubicBezTo>
                  <a:cubicBezTo>
                    <a:pt x="1801" y="3891"/>
                    <a:pt x="3246" y="4059"/>
                    <a:pt x="4568" y="5356"/>
                  </a:cubicBezTo>
                  <a:lnTo>
                    <a:pt x="5766" y="4190"/>
                  </a:lnTo>
                  <a:lnTo>
                    <a:pt x="15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72"/>
            <p:cNvSpPr/>
            <p:nvPr/>
          </p:nvSpPr>
          <p:spPr>
            <a:xfrm>
              <a:off x="-38117600" y="3806975"/>
              <a:ext cx="77200" cy="94525"/>
            </a:xfrm>
            <a:custGeom>
              <a:avLst/>
              <a:gdLst/>
              <a:ahLst/>
              <a:cxnLst/>
              <a:rect l="l" t="t" r="r" b="b"/>
              <a:pathLst>
                <a:path w="3088" h="3781" extrusionOk="0">
                  <a:moveTo>
                    <a:pt x="2332" y="0"/>
                  </a:moveTo>
                  <a:lnTo>
                    <a:pt x="0" y="2331"/>
                  </a:lnTo>
                  <a:cubicBezTo>
                    <a:pt x="883" y="3088"/>
                    <a:pt x="1891" y="3592"/>
                    <a:pt x="2962" y="3781"/>
                  </a:cubicBezTo>
                  <a:cubicBezTo>
                    <a:pt x="3088" y="2363"/>
                    <a:pt x="3088" y="1197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72"/>
            <p:cNvSpPr/>
            <p:nvPr/>
          </p:nvSpPr>
          <p:spPr>
            <a:xfrm>
              <a:off x="-37997875" y="3716375"/>
              <a:ext cx="143350" cy="135500"/>
            </a:xfrm>
            <a:custGeom>
              <a:avLst/>
              <a:gdLst/>
              <a:ahLst/>
              <a:cxnLst/>
              <a:rect l="l" t="t" r="r" b="b"/>
              <a:pathLst>
                <a:path w="5734" h="5420" extrusionOk="0">
                  <a:moveTo>
                    <a:pt x="1197" y="1"/>
                  </a:moveTo>
                  <a:lnTo>
                    <a:pt x="0" y="1230"/>
                  </a:lnTo>
                  <a:lnTo>
                    <a:pt x="4159" y="5420"/>
                  </a:lnTo>
                  <a:cubicBezTo>
                    <a:pt x="5199" y="4191"/>
                    <a:pt x="5703" y="2773"/>
                    <a:pt x="5734" y="1324"/>
                  </a:cubicBezTo>
                  <a:cubicBezTo>
                    <a:pt x="5557" y="1324"/>
                    <a:pt x="5356" y="1329"/>
                    <a:pt x="5135" y="1329"/>
                  </a:cubicBezTo>
                  <a:cubicBezTo>
                    <a:pt x="4098" y="1329"/>
                    <a:pt x="2626" y="1222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72"/>
            <p:cNvSpPr/>
            <p:nvPr/>
          </p:nvSpPr>
          <p:spPr>
            <a:xfrm>
              <a:off x="-38044350" y="3761275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1261" y="1"/>
                  </a:moveTo>
                  <a:lnTo>
                    <a:pt x="0" y="1261"/>
                  </a:lnTo>
                  <a:cubicBezTo>
                    <a:pt x="1009" y="2679"/>
                    <a:pt x="1009" y="4002"/>
                    <a:pt x="851" y="5735"/>
                  </a:cubicBezTo>
                  <a:lnTo>
                    <a:pt x="1261" y="5735"/>
                  </a:lnTo>
                  <a:cubicBezTo>
                    <a:pt x="2773" y="5735"/>
                    <a:pt x="4254" y="5231"/>
                    <a:pt x="5419" y="4159"/>
                  </a:cubicBez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72"/>
            <p:cNvSpPr/>
            <p:nvPr/>
          </p:nvSpPr>
          <p:spPr>
            <a:xfrm>
              <a:off x="-37997875" y="3588800"/>
              <a:ext cx="89025" cy="97675"/>
            </a:xfrm>
            <a:custGeom>
              <a:avLst/>
              <a:gdLst/>
              <a:ahLst/>
              <a:cxnLst/>
              <a:rect l="l" t="t" r="r" b="b"/>
              <a:pathLst>
                <a:path w="3561" h="390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26" y="977"/>
                    <a:pt x="0" y="2395"/>
                    <a:pt x="1260" y="3907"/>
                  </a:cubicBezTo>
                  <a:lnTo>
                    <a:pt x="3560" y="1544"/>
                  </a:lnTo>
                  <a:cubicBezTo>
                    <a:pt x="2584" y="662"/>
                    <a:pt x="1355" y="158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72"/>
            <p:cNvSpPr/>
            <p:nvPr/>
          </p:nvSpPr>
          <p:spPr>
            <a:xfrm>
              <a:off x="-38117600" y="3588000"/>
              <a:ext cx="135500" cy="143375"/>
            </a:xfrm>
            <a:custGeom>
              <a:avLst/>
              <a:gdLst/>
              <a:ahLst/>
              <a:cxnLst/>
              <a:rect l="l" t="t" r="r" b="b"/>
              <a:pathLst>
                <a:path w="5420" h="5735" extrusionOk="0">
                  <a:moveTo>
                    <a:pt x="4096" y="1"/>
                  </a:moveTo>
                  <a:lnTo>
                    <a:pt x="4096" y="1"/>
                  </a:lnTo>
                  <a:cubicBezTo>
                    <a:pt x="2647" y="32"/>
                    <a:pt x="1198" y="536"/>
                    <a:pt x="0" y="1576"/>
                  </a:cubicBezTo>
                  <a:lnTo>
                    <a:pt x="4191" y="5735"/>
                  </a:lnTo>
                  <a:lnTo>
                    <a:pt x="5419" y="4506"/>
                  </a:lnTo>
                  <a:cubicBezTo>
                    <a:pt x="3939" y="2805"/>
                    <a:pt x="4065" y="1135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72"/>
            <p:cNvSpPr/>
            <p:nvPr/>
          </p:nvSpPr>
          <p:spPr>
            <a:xfrm>
              <a:off x="-37953000" y="3641575"/>
              <a:ext cx="97700" cy="86350"/>
            </a:xfrm>
            <a:custGeom>
              <a:avLst/>
              <a:gdLst/>
              <a:ahLst/>
              <a:cxnLst/>
              <a:rect l="l" t="t" r="r" b="b"/>
              <a:pathLst>
                <a:path w="3908" h="3454" extrusionOk="0">
                  <a:moveTo>
                    <a:pt x="2364" y="0"/>
                  </a:moveTo>
                  <a:lnTo>
                    <a:pt x="1" y="2363"/>
                  </a:lnTo>
                  <a:cubicBezTo>
                    <a:pt x="1171" y="3313"/>
                    <a:pt x="2246" y="3453"/>
                    <a:pt x="3155" y="3453"/>
                  </a:cubicBezTo>
                  <a:cubicBezTo>
                    <a:pt x="3421" y="3453"/>
                    <a:pt x="3672" y="3441"/>
                    <a:pt x="3908" y="3434"/>
                  </a:cubicBezTo>
                  <a:cubicBezTo>
                    <a:pt x="3750" y="2205"/>
                    <a:pt x="3246" y="1008"/>
                    <a:pt x="2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4" name="Google Shape;8754;p72"/>
          <p:cNvGrpSpPr/>
          <p:nvPr/>
        </p:nvGrpSpPr>
        <p:grpSpPr>
          <a:xfrm>
            <a:off x="3146914" y="3577772"/>
            <a:ext cx="219981" cy="369974"/>
            <a:chOff x="-38109725" y="3955025"/>
            <a:chExt cx="188275" cy="316650"/>
          </a:xfrm>
        </p:grpSpPr>
        <p:sp>
          <p:nvSpPr>
            <p:cNvPr id="8755" name="Google Shape;8755;p72"/>
            <p:cNvSpPr/>
            <p:nvPr/>
          </p:nvSpPr>
          <p:spPr>
            <a:xfrm>
              <a:off x="-38109725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72"/>
            <p:cNvSpPr/>
            <p:nvPr/>
          </p:nvSpPr>
          <p:spPr>
            <a:xfrm>
              <a:off x="-38067200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57" name="Google Shape;8757;p72"/>
          <p:cNvSpPr/>
          <p:nvPr/>
        </p:nvSpPr>
        <p:spPr>
          <a:xfrm>
            <a:off x="2248517" y="4037533"/>
            <a:ext cx="383790" cy="370266"/>
          </a:xfrm>
          <a:custGeom>
            <a:avLst/>
            <a:gdLst/>
            <a:ahLst/>
            <a:cxnLst/>
            <a:rect l="l" t="t" r="r" b="b"/>
            <a:pathLst>
              <a:path w="13139" h="12676" extrusionOk="0">
                <a:moveTo>
                  <a:pt x="7184" y="1702"/>
                </a:moveTo>
                <a:cubicBezTo>
                  <a:pt x="7909" y="1702"/>
                  <a:pt x="8444" y="2237"/>
                  <a:pt x="8444" y="2962"/>
                </a:cubicBezTo>
                <a:cubicBezTo>
                  <a:pt x="8444" y="3623"/>
                  <a:pt x="7877" y="4222"/>
                  <a:pt x="7184" y="4222"/>
                </a:cubicBezTo>
                <a:cubicBezTo>
                  <a:pt x="6491" y="4222"/>
                  <a:pt x="5955" y="3655"/>
                  <a:pt x="5955" y="2962"/>
                </a:cubicBezTo>
                <a:cubicBezTo>
                  <a:pt x="5955" y="2237"/>
                  <a:pt x="6491" y="1702"/>
                  <a:pt x="7184" y="1702"/>
                </a:cubicBezTo>
                <a:close/>
                <a:moveTo>
                  <a:pt x="3813" y="2521"/>
                </a:moveTo>
                <a:cubicBezTo>
                  <a:pt x="4506" y="2521"/>
                  <a:pt x="5073" y="3056"/>
                  <a:pt x="5073" y="3781"/>
                </a:cubicBezTo>
                <a:cubicBezTo>
                  <a:pt x="5073" y="4474"/>
                  <a:pt x="4506" y="5041"/>
                  <a:pt x="3813" y="5041"/>
                </a:cubicBezTo>
                <a:cubicBezTo>
                  <a:pt x="3088" y="5041"/>
                  <a:pt x="2553" y="4474"/>
                  <a:pt x="2553" y="3781"/>
                </a:cubicBezTo>
                <a:cubicBezTo>
                  <a:pt x="2521" y="3056"/>
                  <a:pt x="3088" y="2521"/>
                  <a:pt x="3813" y="2521"/>
                </a:cubicBezTo>
                <a:close/>
                <a:moveTo>
                  <a:pt x="2931" y="5892"/>
                </a:moveTo>
                <a:cubicBezTo>
                  <a:pt x="3656" y="5892"/>
                  <a:pt x="4191" y="6459"/>
                  <a:pt x="4191" y="7152"/>
                </a:cubicBezTo>
                <a:cubicBezTo>
                  <a:pt x="4191" y="7877"/>
                  <a:pt x="3656" y="8412"/>
                  <a:pt x="2931" y="8412"/>
                </a:cubicBezTo>
                <a:cubicBezTo>
                  <a:pt x="2238" y="8412"/>
                  <a:pt x="1671" y="7877"/>
                  <a:pt x="1671" y="7152"/>
                </a:cubicBezTo>
                <a:cubicBezTo>
                  <a:pt x="1671" y="6459"/>
                  <a:pt x="2238" y="5892"/>
                  <a:pt x="2931" y="5892"/>
                </a:cubicBezTo>
                <a:close/>
                <a:moveTo>
                  <a:pt x="5514" y="8475"/>
                </a:moveTo>
                <a:cubicBezTo>
                  <a:pt x="6207" y="8475"/>
                  <a:pt x="6775" y="9011"/>
                  <a:pt x="6775" y="9735"/>
                </a:cubicBezTo>
                <a:cubicBezTo>
                  <a:pt x="6775" y="10397"/>
                  <a:pt x="6176" y="10996"/>
                  <a:pt x="5514" y="10996"/>
                </a:cubicBezTo>
                <a:cubicBezTo>
                  <a:pt x="4790" y="10996"/>
                  <a:pt x="4254" y="10429"/>
                  <a:pt x="4254" y="9735"/>
                </a:cubicBezTo>
                <a:cubicBezTo>
                  <a:pt x="4254" y="9011"/>
                  <a:pt x="4790" y="8475"/>
                  <a:pt x="5514" y="8475"/>
                </a:cubicBezTo>
                <a:close/>
                <a:moveTo>
                  <a:pt x="6333" y="0"/>
                </a:moveTo>
                <a:cubicBezTo>
                  <a:pt x="2836" y="0"/>
                  <a:pt x="1" y="2836"/>
                  <a:pt x="1" y="6333"/>
                </a:cubicBezTo>
                <a:cubicBezTo>
                  <a:pt x="1" y="9420"/>
                  <a:pt x="2143" y="11878"/>
                  <a:pt x="4916" y="12508"/>
                </a:cubicBezTo>
                <a:cubicBezTo>
                  <a:pt x="5408" y="12621"/>
                  <a:pt x="5838" y="12675"/>
                  <a:pt x="6211" y="12675"/>
                </a:cubicBezTo>
                <a:cubicBezTo>
                  <a:pt x="7914" y="12675"/>
                  <a:pt x="8444" y="11545"/>
                  <a:pt x="8444" y="9735"/>
                </a:cubicBezTo>
                <a:cubicBezTo>
                  <a:pt x="8444" y="9011"/>
                  <a:pt x="9011" y="8475"/>
                  <a:pt x="9705" y="8475"/>
                </a:cubicBezTo>
                <a:cubicBezTo>
                  <a:pt x="11878" y="8475"/>
                  <a:pt x="13139" y="7719"/>
                  <a:pt x="12508" y="4915"/>
                </a:cubicBezTo>
                <a:cubicBezTo>
                  <a:pt x="11878" y="2206"/>
                  <a:pt x="9452" y="0"/>
                  <a:pt x="633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58" name="Google Shape;8758;p72"/>
          <p:cNvGrpSpPr/>
          <p:nvPr/>
        </p:nvGrpSpPr>
        <p:grpSpPr>
          <a:xfrm>
            <a:off x="2562313" y="1309193"/>
            <a:ext cx="373654" cy="369068"/>
            <a:chOff x="-41530375" y="3218800"/>
            <a:chExt cx="319800" cy="315875"/>
          </a:xfrm>
        </p:grpSpPr>
        <p:sp>
          <p:nvSpPr>
            <p:cNvPr id="8759" name="Google Shape;8759;p72"/>
            <p:cNvSpPr/>
            <p:nvPr/>
          </p:nvSpPr>
          <p:spPr>
            <a:xfrm>
              <a:off x="-41530375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2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72"/>
            <p:cNvSpPr/>
            <p:nvPr/>
          </p:nvSpPr>
          <p:spPr>
            <a:xfrm>
              <a:off x="-41435075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1" name="Google Shape;8761;p72"/>
          <p:cNvGrpSpPr/>
          <p:nvPr/>
        </p:nvGrpSpPr>
        <p:grpSpPr>
          <a:xfrm>
            <a:off x="2564607" y="1824351"/>
            <a:ext cx="369068" cy="289004"/>
            <a:chOff x="-41526450" y="3653375"/>
            <a:chExt cx="315875" cy="247350"/>
          </a:xfrm>
        </p:grpSpPr>
        <p:sp>
          <p:nvSpPr>
            <p:cNvPr id="8762" name="Google Shape;8762;p72"/>
            <p:cNvSpPr/>
            <p:nvPr/>
          </p:nvSpPr>
          <p:spPr>
            <a:xfrm>
              <a:off x="-41526450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72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4" name="Google Shape;8764;p72"/>
          <p:cNvGrpSpPr/>
          <p:nvPr/>
        </p:nvGrpSpPr>
        <p:grpSpPr>
          <a:xfrm>
            <a:off x="2565994" y="2187015"/>
            <a:ext cx="366293" cy="369974"/>
            <a:chOff x="-41526450" y="3951100"/>
            <a:chExt cx="313500" cy="316650"/>
          </a:xfrm>
        </p:grpSpPr>
        <p:sp>
          <p:nvSpPr>
            <p:cNvPr id="8765" name="Google Shape;8765;p72"/>
            <p:cNvSpPr/>
            <p:nvPr/>
          </p:nvSpPr>
          <p:spPr>
            <a:xfrm>
              <a:off x="-41483125" y="4041675"/>
              <a:ext cx="226075" cy="226075"/>
            </a:xfrm>
            <a:custGeom>
              <a:avLst/>
              <a:gdLst/>
              <a:ahLst/>
              <a:cxnLst/>
              <a:rect l="l" t="t" r="r" b="b"/>
              <a:pathLst>
                <a:path w="9043" h="9043" extrusionOk="0">
                  <a:moveTo>
                    <a:pt x="4506" y="2174"/>
                  </a:moveTo>
                  <a:cubicBezTo>
                    <a:pt x="6144" y="2174"/>
                    <a:pt x="7404" y="3466"/>
                    <a:pt x="7436" y="5041"/>
                  </a:cubicBezTo>
                  <a:cubicBezTo>
                    <a:pt x="7436" y="6648"/>
                    <a:pt x="6144" y="7908"/>
                    <a:pt x="4506" y="7908"/>
                  </a:cubicBezTo>
                  <a:cubicBezTo>
                    <a:pt x="2899" y="7908"/>
                    <a:pt x="1639" y="6616"/>
                    <a:pt x="1639" y="5041"/>
                  </a:cubicBezTo>
                  <a:cubicBezTo>
                    <a:pt x="1639" y="3466"/>
                    <a:pt x="2931" y="2174"/>
                    <a:pt x="4506" y="2174"/>
                  </a:cubicBezTo>
                  <a:close/>
                  <a:moveTo>
                    <a:pt x="4506" y="0"/>
                  </a:moveTo>
                  <a:lnTo>
                    <a:pt x="1" y="3214"/>
                  </a:lnTo>
                  <a:lnTo>
                    <a:pt x="1" y="8664"/>
                  </a:lnTo>
                  <a:cubicBezTo>
                    <a:pt x="1" y="8885"/>
                    <a:pt x="190" y="9042"/>
                    <a:pt x="379" y="9042"/>
                  </a:cubicBezTo>
                  <a:lnTo>
                    <a:pt x="8665" y="9042"/>
                  </a:lnTo>
                  <a:cubicBezTo>
                    <a:pt x="8885" y="9042"/>
                    <a:pt x="9043" y="8853"/>
                    <a:pt x="9043" y="8664"/>
                  </a:cubicBezTo>
                  <a:lnTo>
                    <a:pt x="9043" y="3214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72"/>
            <p:cNvSpPr/>
            <p:nvPr/>
          </p:nvSpPr>
          <p:spPr>
            <a:xfrm>
              <a:off x="-41422475" y="4114925"/>
              <a:ext cx="104775" cy="104775"/>
            </a:xfrm>
            <a:custGeom>
              <a:avLst/>
              <a:gdLst/>
              <a:ahLst/>
              <a:cxnLst/>
              <a:rect l="l" t="t" r="r" b="b"/>
              <a:pathLst>
                <a:path w="4191" h="4191" extrusionOk="0">
                  <a:moveTo>
                    <a:pt x="2080" y="1040"/>
                  </a:moveTo>
                  <a:cubicBezTo>
                    <a:pt x="2332" y="1040"/>
                    <a:pt x="2521" y="1229"/>
                    <a:pt x="2521" y="1450"/>
                  </a:cubicBezTo>
                  <a:lnTo>
                    <a:pt x="2521" y="1859"/>
                  </a:lnTo>
                  <a:lnTo>
                    <a:pt x="2931" y="1859"/>
                  </a:lnTo>
                  <a:cubicBezTo>
                    <a:pt x="3151" y="1859"/>
                    <a:pt x="3372" y="2080"/>
                    <a:pt x="3372" y="2269"/>
                  </a:cubicBezTo>
                  <a:cubicBezTo>
                    <a:pt x="3372" y="2489"/>
                    <a:pt x="3151" y="2710"/>
                    <a:pt x="2931" y="2710"/>
                  </a:cubicBezTo>
                  <a:lnTo>
                    <a:pt x="2080" y="2710"/>
                  </a:lnTo>
                  <a:cubicBezTo>
                    <a:pt x="1859" y="2710"/>
                    <a:pt x="1702" y="2489"/>
                    <a:pt x="1702" y="2269"/>
                  </a:cubicBezTo>
                  <a:lnTo>
                    <a:pt x="1702" y="1450"/>
                  </a:lnTo>
                  <a:cubicBezTo>
                    <a:pt x="1702" y="1198"/>
                    <a:pt x="1891" y="1040"/>
                    <a:pt x="2080" y="1040"/>
                  </a:cubicBezTo>
                  <a:close/>
                  <a:moveTo>
                    <a:pt x="2080" y="0"/>
                  </a:moveTo>
                  <a:cubicBezTo>
                    <a:pt x="946" y="0"/>
                    <a:pt x="64" y="946"/>
                    <a:pt x="1" y="2111"/>
                  </a:cubicBezTo>
                  <a:cubicBezTo>
                    <a:pt x="64" y="3277"/>
                    <a:pt x="946" y="4191"/>
                    <a:pt x="2080" y="4191"/>
                  </a:cubicBezTo>
                  <a:cubicBezTo>
                    <a:pt x="3246" y="4191"/>
                    <a:pt x="4128" y="3245"/>
                    <a:pt x="4191" y="2111"/>
                  </a:cubicBezTo>
                  <a:cubicBezTo>
                    <a:pt x="4191" y="977"/>
                    <a:pt x="3246" y="63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72"/>
            <p:cNvSpPr/>
            <p:nvPr/>
          </p:nvSpPr>
          <p:spPr>
            <a:xfrm>
              <a:off x="-41526450" y="3951100"/>
              <a:ext cx="313500" cy="165575"/>
            </a:xfrm>
            <a:custGeom>
              <a:avLst/>
              <a:gdLst/>
              <a:ahLst/>
              <a:cxnLst/>
              <a:rect l="l" t="t" r="r" b="b"/>
              <a:pathLst>
                <a:path w="12540" h="6623" extrusionOk="0">
                  <a:moveTo>
                    <a:pt x="6239" y="0"/>
                  </a:moveTo>
                  <a:cubicBezTo>
                    <a:pt x="6018" y="0"/>
                    <a:pt x="5861" y="189"/>
                    <a:pt x="5861" y="378"/>
                  </a:cubicBezTo>
                  <a:lnTo>
                    <a:pt x="5861" y="1859"/>
                  </a:lnTo>
                  <a:lnTo>
                    <a:pt x="1891" y="4695"/>
                  </a:lnTo>
                  <a:lnTo>
                    <a:pt x="222" y="5860"/>
                  </a:lnTo>
                  <a:cubicBezTo>
                    <a:pt x="32" y="5986"/>
                    <a:pt x="1" y="6270"/>
                    <a:pt x="159" y="6459"/>
                  </a:cubicBezTo>
                  <a:cubicBezTo>
                    <a:pt x="230" y="6566"/>
                    <a:pt x="342" y="6623"/>
                    <a:pt x="460" y="6623"/>
                  </a:cubicBezTo>
                  <a:cubicBezTo>
                    <a:pt x="550" y="6623"/>
                    <a:pt x="644" y="6590"/>
                    <a:pt x="726" y="6522"/>
                  </a:cubicBezTo>
                  <a:lnTo>
                    <a:pt x="6050" y="2741"/>
                  </a:lnTo>
                  <a:cubicBezTo>
                    <a:pt x="6129" y="2678"/>
                    <a:pt x="6215" y="2647"/>
                    <a:pt x="6298" y="2647"/>
                  </a:cubicBezTo>
                  <a:cubicBezTo>
                    <a:pt x="6381" y="2647"/>
                    <a:pt x="6459" y="2678"/>
                    <a:pt x="6523" y="2741"/>
                  </a:cubicBezTo>
                  <a:lnTo>
                    <a:pt x="11847" y="6522"/>
                  </a:lnTo>
                  <a:cubicBezTo>
                    <a:pt x="11926" y="6575"/>
                    <a:pt x="12016" y="6600"/>
                    <a:pt x="12105" y="6600"/>
                  </a:cubicBezTo>
                  <a:cubicBezTo>
                    <a:pt x="12230" y="6600"/>
                    <a:pt x="12354" y="6551"/>
                    <a:pt x="12445" y="6459"/>
                  </a:cubicBezTo>
                  <a:cubicBezTo>
                    <a:pt x="12540" y="6270"/>
                    <a:pt x="12508" y="6018"/>
                    <a:pt x="12351" y="5860"/>
                  </a:cubicBezTo>
                  <a:lnTo>
                    <a:pt x="10713" y="4695"/>
                  </a:lnTo>
                  <a:lnTo>
                    <a:pt x="6712" y="1859"/>
                  </a:lnTo>
                  <a:lnTo>
                    <a:pt x="6712" y="378"/>
                  </a:lnTo>
                  <a:cubicBezTo>
                    <a:pt x="6680" y="189"/>
                    <a:pt x="6491" y="0"/>
                    <a:pt x="62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68" name="Google Shape;8768;p72"/>
          <p:cNvGrpSpPr/>
          <p:nvPr/>
        </p:nvGrpSpPr>
        <p:grpSpPr>
          <a:xfrm>
            <a:off x="1331249" y="2681144"/>
            <a:ext cx="339595" cy="371814"/>
            <a:chOff x="-39625900" y="3238300"/>
            <a:chExt cx="290650" cy="318225"/>
          </a:xfrm>
        </p:grpSpPr>
        <p:sp>
          <p:nvSpPr>
            <p:cNvPr id="8769" name="Google Shape;8769;p72"/>
            <p:cNvSpPr/>
            <p:nvPr/>
          </p:nvSpPr>
          <p:spPr>
            <a:xfrm>
              <a:off x="-39625900" y="3238300"/>
              <a:ext cx="290650" cy="318225"/>
            </a:xfrm>
            <a:custGeom>
              <a:avLst/>
              <a:gdLst/>
              <a:ahLst/>
              <a:cxnLst/>
              <a:rect l="l" t="t" r="r" b="b"/>
              <a:pathLst>
                <a:path w="11626" h="12729" extrusionOk="0">
                  <a:moveTo>
                    <a:pt x="442" y="1"/>
                  </a:moveTo>
                  <a:cubicBezTo>
                    <a:pt x="221" y="1"/>
                    <a:pt x="32" y="190"/>
                    <a:pt x="32" y="442"/>
                  </a:cubicBezTo>
                  <a:lnTo>
                    <a:pt x="32" y="4159"/>
                  </a:lnTo>
                  <a:cubicBezTo>
                    <a:pt x="32" y="4317"/>
                    <a:pt x="126" y="4474"/>
                    <a:pt x="284" y="4569"/>
                  </a:cubicBezTo>
                  <a:cubicBezTo>
                    <a:pt x="1072" y="4821"/>
                    <a:pt x="1670" y="5640"/>
                    <a:pt x="1670" y="6491"/>
                  </a:cubicBezTo>
                  <a:cubicBezTo>
                    <a:pt x="1670" y="7404"/>
                    <a:pt x="1103" y="8129"/>
                    <a:pt x="284" y="8475"/>
                  </a:cubicBezTo>
                  <a:cubicBezTo>
                    <a:pt x="126" y="8507"/>
                    <a:pt x="0" y="8664"/>
                    <a:pt x="0" y="8853"/>
                  </a:cubicBezTo>
                  <a:lnTo>
                    <a:pt x="0" y="12319"/>
                  </a:lnTo>
                  <a:cubicBezTo>
                    <a:pt x="0" y="12571"/>
                    <a:pt x="221" y="12729"/>
                    <a:pt x="442" y="12729"/>
                  </a:cubicBezTo>
                  <a:lnTo>
                    <a:pt x="3308" y="12729"/>
                  </a:lnTo>
                  <a:lnTo>
                    <a:pt x="3308" y="4852"/>
                  </a:lnTo>
                  <a:cubicBezTo>
                    <a:pt x="3308" y="3687"/>
                    <a:pt x="4254" y="2805"/>
                    <a:pt x="5419" y="2741"/>
                  </a:cubicBezTo>
                  <a:lnTo>
                    <a:pt x="6238" y="2741"/>
                  </a:lnTo>
                  <a:cubicBezTo>
                    <a:pt x="7373" y="2741"/>
                    <a:pt x="8286" y="3687"/>
                    <a:pt x="8318" y="4852"/>
                  </a:cubicBezTo>
                  <a:lnTo>
                    <a:pt x="8318" y="12729"/>
                  </a:lnTo>
                  <a:lnTo>
                    <a:pt x="11216" y="12729"/>
                  </a:lnTo>
                  <a:cubicBezTo>
                    <a:pt x="11437" y="12729"/>
                    <a:pt x="11594" y="12508"/>
                    <a:pt x="11626" y="12319"/>
                  </a:cubicBezTo>
                  <a:lnTo>
                    <a:pt x="11626" y="8853"/>
                  </a:lnTo>
                  <a:cubicBezTo>
                    <a:pt x="11626" y="8696"/>
                    <a:pt x="11500" y="8538"/>
                    <a:pt x="11374" y="8475"/>
                  </a:cubicBezTo>
                  <a:cubicBezTo>
                    <a:pt x="10586" y="8192"/>
                    <a:pt x="9988" y="7404"/>
                    <a:pt x="9988" y="6491"/>
                  </a:cubicBezTo>
                  <a:cubicBezTo>
                    <a:pt x="9988" y="5577"/>
                    <a:pt x="10586" y="4852"/>
                    <a:pt x="11374" y="4569"/>
                  </a:cubicBezTo>
                  <a:cubicBezTo>
                    <a:pt x="11531" y="4537"/>
                    <a:pt x="11626" y="4380"/>
                    <a:pt x="11626" y="4159"/>
                  </a:cubicBezTo>
                  <a:lnTo>
                    <a:pt x="11626" y="442"/>
                  </a:lnTo>
                  <a:cubicBezTo>
                    <a:pt x="11626" y="190"/>
                    <a:pt x="11437" y="1"/>
                    <a:pt x="11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72"/>
            <p:cNvSpPr/>
            <p:nvPr/>
          </p:nvSpPr>
          <p:spPr>
            <a:xfrm>
              <a:off x="-39521150" y="3328875"/>
              <a:ext cx="82725" cy="227650"/>
            </a:xfrm>
            <a:custGeom>
              <a:avLst/>
              <a:gdLst/>
              <a:ahLst/>
              <a:cxnLst/>
              <a:rect l="l" t="t" r="r" b="b"/>
              <a:pathLst>
                <a:path w="3309" h="9106" extrusionOk="0">
                  <a:moveTo>
                    <a:pt x="1607" y="3309"/>
                  </a:moveTo>
                  <a:cubicBezTo>
                    <a:pt x="2080" y="3309"/>
                    <a:pt x="2426" y="3655"/>
                    <a:pt x="2426" y="4128"/>
                  </a:cubicBezTo>
                  <a:cubicBezTo>
                    <a:pt x="2426" y="4600"/>
                    <a:pt x="2080" y="4947"/>
                    <a:pt x="1607" y="4947"/>
                  </a:cubicBezTo>
                  <a:cubicBezTo>
                    <a:pt x="1135" y="4947"/>
                    <a:pt x="788" y="4600"/>
                    <a:pt x="788" y="4128"/>
                  </a:cubicBezTo>
                  <a:cubicBezTo>
                    <a:pt x="788" y="3655"/>
                    <a:pt x="1135" y="3309"/>
                    <a:pt x="1607" y="3309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lnTo>
                    <a:pt x="1" y="9106"/>
                  </a:lnTo>
                  <a:lnTo>
                    <a:pt x="3309" y="9106"/>
                  </a:lnTo>
                  <a:lnTo>
                    <a:pt x="3309" y="1229"/>
                  </a:lnTo>
                  <a:cubicBezTo>
                    <a:pt x="3309" y="536"/>
                    <a:pt x="2742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1" name="Google Shape;8771;p72"/>
          <p:cNvSpPr/>
          <p:nvPr/>
        </p:nvSpPr>
        <p:spPr>
          <a:xfrm>
            <a:off x="1353422" y="3140270"/>
            <a:ext cx="315672" cy="369974"/>
          </a:xfrm>
          <a:custGeom>
            <a:avLst/>
            <a:gdLst/>
            <a:ahLst/>
            <a:cxnLst/>
            <a:rect l="l" t="t" r="r" b="b"/>
            <a:pathLst>
              <a:path w="10807" h="12666" extrusionOk="0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2" name="Google Shape;8772;p72"/>
          <p:cNvGrpSpPr/>
          <p:nvPr/>
        </p:nvGrpSpPr>
        <p:grpSpPr>
          <a:xfrm>
            <a:off x="1325300" y="3597605"/>
            <a:ext cx="366293" cy="370441"/>
            <a:chOff x="-39647175" y="3972000"/>
            <a:chExt cx="313500" cy="317050"/>
          </a:xfrm>
        </p:grpSpPr>
        <p:sp>
          <p:nvSpPr>
            <p:cNvPr id="8773" name="Google Shape;8773;p72"/>
            <p:cNvSpPr/>
            <p:nvPr/>
          </p:nvSpPr>
          <p:spPr>
            <a:xfrm>
              <a:off x="-39647175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3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72"/>
            <p:cNvSpPr/>
            <p:nvPr/>
          </p:nvSpPr>
          <p:spPr>
            <a:xfrm>
              <a:off x="-39588875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72"/>
            <p:cNvSpPr/>
            <p:nvPr/>
          </p:nvSpPr>
          <p:spPr>
            <a:xfrm>
              <a:off x="-39398275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6" name="Google Shape;8776;p72"/>
          <p:cNvGrpSpPr/>
          <p:nvPr/>
        </p:nvGrpSpPr>
        <p:grpSpPr>
          <a:xfrm>
            <a:off x="3494427" y="2661603"/>
            <a:ext cx="375495" cy="370879"/>
            <a:chOff x="-37808850" y="3221575"/>
            <a:chExt cx="321375" cy="317425"/>
          </a:xfrm>
        </p:grpSpPr>
        <p:sp>
          <p:nvSpPr>
            <p:cNvPr id="8777" name="Google Shape;8777;p72"/>
            <p:cNvSpPr/>
            <p:nvPr/>
          </p:nvSpPr>
          <p:spPr>
            <a:xfrm>
              <a:off x="-37808850" y="3294050"/>
              <a:ext cx="261500" cy="244950"/>
            </a:xfrm>
            <a:custGeom>
              <a:avLst/>
              <a:gdLst/>
              <a:ahLst/>
              <a:cxnLst/>
              <a:rect l="l" t="t" r="r" b="b"/>
              <a:pathLst>
                <a:path w="10460" h="9798" extrusionOk="0">
                  <a:moveTo>
                    <a:pt x="6091" y="980"/>
                  </a:moveTo>
                  <a:cubicBezTo>
                    <a:pt x="6596" y="980"/>
                    <a:pt x="7119" y="1154"/>
                    <a:pt x="7562" y="1520"/>
                  </a:cubicBezTo>
                  <a:cubicBezTo>
                    <a:pt x="7719" y="1677"/>
                    <a:pt x="7751" y="1898"/>
                    <a:pt x="7593" y="2087"/>
                  </a:cubicBezTo>
                  <a:cubicBezTo>
                    <a:pt x="7518" y="2181"/>
                    <a:pt x="7387" y="2241"/>
                    <a:pt x="7260" y="2241"/>
                  </a:cubicBezTo>
                  <a:cubicBezTo>
                    <a:pt x="7174" y="2241"/>
                    <a:pt x="7090" y="2213"/>
                    <a:pt x="7026" y="2150"/>
                  </a:cubicBezTo>
                  <a:cubicBezTo>
                    <a:pt x="6747" y="1918"/>
                    <a:pt x="6415" y="1807"/>
                    <a:pt x="6101" y="1807"/>
                  </a:cubicBezTo>
                  <a:cubicBezTo>
                    <a:pt x="5776" y="1807"/>
                    <a:pt x="5470" y="1925"/>
                    <a:pt x="5262" y="2150"/>
                  </a:cubicBezTo>
                  <a:cubicBezTo>
                    <a:pt x="5183" y="2229"/>
                    <a:pt x="5073" y="2268"/>
                    <a:pt x="4962" y="2268"/>
                  </a:cubicBezTo>
                  <a:cubicBezTo>
                    <a:pt x="4852" y="2268"/>
                    <a:pt x="4742" y="2229"/>
                    <a:pt x="4663" y="2150"/>
                  </a:cubicBezTo>
                  <a:cubicBezTo>
                    <a:pt x="4506" y="1992"/>
                    <a:pt x="4506" y="1709"/>
                    <a:pt x="4663" y="1551"/>
                  </a:cubicBezTo>
                  <a:cubicBezTo>
                    <a:pt x="5037" y="1177"/>
                    <a:pt x="5553" y="980"/>
                    <a:pt x="6091" y="980"/>
                  </a:cubicBezTo>
                  <a:close/>
                  <a:moveTo>
                    <a:pt x="3781" y="7852"/>
                  </a:moveTo>
                  <a:lnTo>
                    <a:pt x="4348" y="8451"/>
                  </a:lnTo>
                  <a:lnTo>
                    <a:pt x="4002" y="8797"/>
                  </a:lnTo>
                  <a:cubicBezTo>
                    <a:pt x="3923" y="8876"/>
                    <a:pt x="3812" y="8915"/>
                    <a:pt x="3702" y="8915"/>
                  </a:cubicBezTo>
                  <a:cubicBezTo>
                    <a:pt x="3592" y="8915"/>
                    <a:pt x="3482" y="8876"/>
                    <a:pt x="3403" y="8797"/>
                  </a:cubicBezTo>
                  <a:cubicBezTo>
                    <a:pt x="3214" y="8640"/>
                    <a:pt x="3214" y="8356"/>
                    <a:pt x="3403" y="8199"/>
                  </a:cubicBezTo>
                  <a:lnTo>
                    <a:pt x="3781" y="7852"/>
                  </a:lnTo>
                  <a:close/>
                  <a:moveTo>
                    <a:pt x="6201" y="1"/>
                  </a:moveTo>
                  <a:cubicBezTo>
                    <a:pt x="5236" y="1"/>
                    <a:pt x="4264" y="375"/>
                    <a:pt x="3529" y="1110"/>
                  </a:cubicBezTo>
                  <a:lnTo>
                    <a:pt x="2363" y="2307"/>
                  </a:lnTo>
                  <a:cubicBezTo>
                    <a:pt x="2269" y="2370"/>
                    <a:pt x="2206" y="2402"/>
                    <a:pt x="2048" y="2402"/>
                  </a:cubicBezTo>
                  <a:cubicBezTo>
                    <a:pt x="1450" y="2465"/>
                    <a:pt x="851" y="2622"/>
                    <a:pt x="378" y="3095"/>
                  </a:cubicBezTo>
                  <a:cubicBezTo>
                    <a:pt x="0" y="3441"/>
                    <a:pt x="0" y="4040"/>
                    <a:pt x="347" y="4418"/>
                  </a:cubicBezTo>
                  <a:lnTo>
                    <a:pt x="3182" y="7254"/>
                  </a:lnTo>
                  <a:lnTo>
                    <a:pt x="2773" y="7663"/>
                  </a:lnTo>
                  <a:cubicBezTo>
                    <a:pt x="2300" y="8136"/>
                    <a:pt x="2300" y="8923"/>
                    <a:pt x="2773" y="9427"/>
                  </a:cubicBezTo>
                  <a:cubicBezTo>
                    <a:pt x="3009" y="9664"/>
                    <a:pt x="3324" y="9782"/>
                    <a:pt x="3647" y="9782"/>
                  </a:cubicBezTo>
                  <a:cubicBezTo>
                    <a:pt x="3970" y="9782"/>
                    <a:pt x="4301" y="9664"/>
                    <a:pt x="4569" y="9427"/>
                  </a:cubicBezTo>
                  <a:lnTo>
                    <a:pt x="4947" y="9018"/>
                  </a:lnTo>
                  <a:lnTo>
                    <a:pt x="5419" y="9490"/>
                  </a:lnTo>
                  <a:cubicBezTo>
                    <a:pt x="5624" y="9695"/>
                    <a:pt x="5868" y="9798"/>
                    <a:pt x="6112" y="9798"/>
                  </a:cubicBezTo>
                  <a:cubicBezTo>
                    <a:pt x="6357" y="9798"/>
                    <a:pt x="6601" y="9695"/>
                    <a:pt x="6805" y="9490"/>
                  </a:cubicBezTo>
                  <a:cubicBezTo>
                    <a:pt x="7278" y="9018"/>
                    <a:pt x="7436" y="8388"/>
                    <a:pt x="7467" y="7852"/>
                  </a:cubicBezTo>
                  <a:cubicBezTo>
                    <a:pt x="7467" y="7726"/>
                    <a:pt x="7499" y="7663"/>
                    <a:pt x="7593" y="7569"/>
                  </a:cubicBezTo>
                  <a:lnTo>
                    <a:pt x="8696" y="6466"/>
                  </a:lnTo>
                  <a:cubicBezTo>
                    <a:pt x="10460" y="4702"/>
                    <a:pt x="10145" y="1740"/>
                    <a:pt x="8066" y="511"/>
                  </a:cubicBezTo>
                  <a:cubicBezTo>
                    <a:pt x="7496" y="170"/>
                    <a:pt x="6850" y="1"/>
                    <a:pt x="62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72"/>
            <p:cNvSpPr/>
            <p:nvPr/>
          </p:nvSpPr>
          <p:spPr>
            <a:xfrm>
              <a:off x="-37601700" y="3221575"/>
              <a:ext cx="114225" cy="111275"/>
            </a:xfrm>
            <a:custGeom>
              <a:avLst/>
              <a:gdLst/>
              <a:ahLst/>
              <a:cxnLst/>
              <a:rect l="l" t="t" r="r" b="b"/>
              <a:pathLst>
                <a:path w="4569" h="4451" extrusionOk="0">
                  <a:moveTo>
                    <a:pt x="3226" y="0"/>
                  </a:moveTo>
                  <a:cubicBezTo>
                    <a:pt x="2907" y="0"/>
                    <a:pt x="2584" y="118"/>
                    <a:pt x="2332" y="355"/>
                  </a:cubicBezTo>
                  <a:lnTo>
                    <a:pt x="0" y="2686"/>
                  </a:lnTo>
                  <a:cubicBezTo>
                    <a:pt x="788" y="3095"/>
                    <a:pt x="1355" y="3631"/>
                    <a:pt x="1796" y="4450"/>
                  </a:cubicBezTo>
                  <a:lnTo>
                    <a:pt x="4096" y="2119"/>
                  </a:lnTo>
                  <a:cubicBezTo>
                    <a:pt x="4568" y="1646"/>
                    <a:pt x="4568" y="859"/>
                    <a:pt x="4096" y="355"/>
                  </a:cubicBezTo>
                  <a:cubicBezTo>
                    <a:pt x="3860" y="118"/>
                    <a:pt x="3545" y="0"/>
                    <a:pt x="32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9" name="Google Shape;8779;p72"/>
          <p:cNvGrpSpPr/>
          <p:nvPr/>
        </p:nvGrpSpPr>
        <p:grpSpPr>
          <a:xfrm>
            <a:off x="3503201" y="3183634"/>
            <a:ext cx="372749" cy="241158"/>
            <a:chOff x="-37806500" y="3643030"/>
            <a:chExt cx="319025" cy="206400"/>
          </a:xfrm>
        </p:grpSpPr>
        <p:sp>
          <p:nvSpPr>
            <p:cNvPr id="8780" name="Google Shape;8780;p72"/>
            <p:cNvSpPr/>
            <p:nvPr/>
          </p:nvSpPr>
          <p:spPr>
            <a:xfrm>
              <a:off x="-37615100" y="3759700"/>
              <a:ext cx="62250" cy="62250"/>
            </a:xfrm>
            <a:custGeom>
              <a:avLst/>
              <a:gdLst/>
              <a:ahLst/>
              <a:cxnLst/>
              <a:rect l="l" t="t" r="r" b="b"/>
              <a:pathLst>
                <a:path w="2490" h="2490" extrusionOk="0">
                  <a:moveTo>
                    <a:pt x="1229" y="1"/>
                  </a:moveTo>
                  <a:cubicBezTo>
                    <a:pt x="568" y="1"/>
                    <a:pt x="1" y="568"/>
                    <a:pt x="1" y="1261"/>
                  </a:cubicBezTo>
                  <a:cubicBezTo>
                    <a:pt x="1" y="1923"/>
                    <a:pt x="568" y="2490"/>
                    <a:pt x="1229" y="2490"/>
                  </a:cubicBezTo>
                  <a:cubicBezTo>
                    <a:pt x="1891" y="2490"/>
                    <a:pt x="2426" y="1954"/>
                    <a:pt x="2490" y="1261"/>
                  </a:cubicBezTo>
                  <a:cubicBezTo>
                    <a:pt x="2490" y="599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72"/>
            <p:cNvSpPr/>
            <p:nvPr/>
          </p:nvSpPr>
          <p:spPr>
            <a:xfrm>
              <a:off x="-37806500" y="3643030"/>
              <a:ext cx="319025" cy="206400"/>
            </a:xfrm>
            <a:custGeom>
              <a:avLst/>
              <a:gdLst/>
              <a:ahLst/>
              <a:cxnLst/>
              <a:rect l="l" t="t" r="r" b="b"/>
              <a:pathLst>
                <a:path w="12761" h="8256" extrusionOk="0">
                  <a:moveTo>
                    <a:pt x="5357" y="1702"/>
                  </a:moveTo>
                  <a:cubicBezTo>
                    <a:pt x="5609" y="1702"/>
                    <a:pt x="5798" y="1923"/>
                    <a:pt x="5798" y="2112"/>
                  </a:cubicBezTo>
                  <a:cubicBezTo>
                    <a:pt x="5766" y="2332"/>
                    <a:pt x="5609" y="2490"/>
                    <a:pt x="5357" y="2490"/>
                  </a:cubicBezTo>
                  <a:lnTo>
                    <a:pt x="2049" y="2490"/>
                  </a:lnTo>
                  <a:cubicBezTo>
                    <a:pt x="1828" y="2490"/>
                    <a:pt x="1639" y="2301"/>
                    <a:pt x="1639" y="2112"/>
                  </a:cubicBezTo>
                  <a:cubicBezTo>
                    <a:pt x="1639" y="1860"/>
                    <a:pt x="1828" y="1702"/>
                    <a:pt x="2049" y="1702"/>
                  </a:cubicBezTo>
                  <a:close/>
                  <a:moveTo>
                    <a:pt x="5357" y="3309"/>
                  </a:moveTo>
                  <a:cubicBezTo>
                    <a:pt x="5609" y="3309"/>
                    <a:pt x="5798" y="3529"/>
                    <a:pt x="5798" y="3750"/>
                  </a:cubicBezTo>
                  <a:cubicBezTo>
                    <a:pt x="5766" y="4002"/>
                    <a:pt x="5609" y="4160"/>
                    <a:pt x="5357" y="4160"/>
                  </a:cubicBezTo>
                  <a:lnTo>
                    <a:pt x="2049" y="4160"/>
                  </a:lnTo>
                  <a:cubicBezTo>
                    <a:pt x="1828" y="4160"/>
                    <a:pt x="1639" y="3939"/>
                    <a:pt x="1639" y="3750"/>
                  </a:cubicBezTo>
                  <a:cubicBezTo>
                    <a:pt x="1639" y="3529"/>
                    <a:pt x="1828" y="3309"/>
                    <a:pt x="2049" y="3309"/>
                  </a:cubicBezTo>
                  <a:close/>
                  <a:moveTo>
                    <a:pt x="5357" y="4979"/>
                  </a:moveTo>
                  <a:cubicBezTo>
                    <a:pt x="5609" y="4979"/>
                    <a:pt x="5798" y="5168"/>
                    <a:pt x="5798" y="5388"/>
                  </a:cubicBezTo>
                  <a:cubicBezTo>
                    <a:pt x="5766" y="5640"/>
                    <a:pt x="5609" y="5798"/>
                    <a:pt x="5357" y="5798"/>
                  </a:cubicBezTo>
                  <a:lnTo>
                    <a:pt x="2049" y="5798"/>
                  </a:lnTo>
                  <a:cubicBezTo>
                    <a:pt x="1828" y="5798"/>
                    <a:pt x="1639" y="5609"/>
                    <a:pt x="1639" y="5388"/>
                  </a:cubicBezTo>
                  <a:cubicBezTo>
                    <a:pt x="1639" y="5136"/>
                    <a:pt x="1828" y="4979"/>
                    <a:pt x="2049" y="4979"/>
                  </a:cubicBezTo>
                  <a:close/>
                  <a:moveTo>
                    <a:pt x="8948" y="1671"/>
                  </a:moveTo>
                  <a:cubicBezTo>
                    <a:pt x="10082" y="1671"/>
                    <a:pt x="10996" y="2584"/>
                    <a:pt x="11028" y="3750"/>
                  </a:cubicBezTo>
                  <a:cubicBezTo>
                    <a:pt x="10996" y="4916"/>
                    <a:pt x="10082" y="5798"/>
                    <a:pt x="8948" y="5798"/>
                  </a:cubicBezTo>
                  <a:cubicBezTo>
                    <a:pt x="7814" y="5798"/>
                    <a:pt x="6900" y="4853"/>
                    <a:pt x="6869" y="3750"/>
                  </a:cubicBezTo>
                  <a:cubicBezTo>
                    <a:pt x="6869" y="2616"/>
                    <a:pt x="7814" y="1702"/>
                    <a:pt x="8948" y="1671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68"/>
                    <a:pt x="1" y="1230"/>
                  </a:cubicBezTo>
                  <a:lnTo>
                    <a:pt x="1" y="6207"/>
                  </a:lnTo>
                  <a:cubicBezTo>
                    <a:pt x="1" y="6743"/>
                    <a:pt x="379" y="7184"/>
                    <a:pt x="852" y="7373"/>
                  </a:cubicBezTo>
                  <a:lnTo>
                    <a:pt x="852" y="7846"/>
                  </a:lnTo>
                  <a:cubicBezTo>
                    <a:pt x="852" y="8098"/>
                    <a:pt x="1041" y="8255"/>
                    <a:pt x="1261" y="8255"/>
                  </a:cubicBezTo>
                  <a:lnTo>
                    <a:pt x="2931" y="8255"/>
                  </a:lnTo>
                  <a:cubicBezTo>
                    <a:pt x="3151" y="8255"/>
                    <a:pt x="3372" y="8066"/>
                    <a:pt x="3372" y="7846"/>
                  </a:cubicBezTo>
                  <a:lnTo>
                    <a:pt x="3372" y="7436"/>
                  </a:lnTo>
                  <a:lnTo>
                    <a:pt x="9421" y="7436"/>
                  </a:lnTo>
                  <a:lnTo>
                    <a:pt x="9421" y="7846"/>
                  </a:lnTo>
                  <a:cubicBezTo>
                    <a:pt x="9421" y="8098"/>
                    <a:pt x="9610" y="8255"/>
                    <a:pt x="9862" y="8255"/>
                  </a:cubicBezTo>
                  <a:lnTo>
                    <a:pt x="11500" y="8255"/>
                  </a:lnTo>
                  <a:cubicBezTo>
                    <a:pt x="11752" y="8255"/>
                    <a:pt x="11941" y="8066"/>
                    <a:pt x="11941" y="7846"/>
                  </a:cubicBezTo>
                  <a:lnTo>
                    <a:pt x="11941" y="7373"/>
                  </a:lnTo>
                  <a:cubicBezTo>
                    <a:pt x="12414" y="7215"/>
                    <a:pt x="12760" y="6743"/>
                    <a:pt x="12760" y="6207"/>
                  </a:cubicBezTo>
                  <a:lnTo>
                    <a:pt x="12760" y="1230"/>
                  </a:lnTo>
                  <a:cubicBezTo>
                    <a:pt x="12666" y="599"/>
                    <a:pt x="12099" y="1"/>
                    <a:pt x="114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82" name="Google Shape;8782;p72"/>
          <p:cNvGrpSpPr/>
          <p:nvPr/>
        </p:nvGrpSpPr>
        <p:grpSpPr>
          <a:xfrm>
            <a:off x="3505508" y="3575931"/>
            <a:ext cx="368134" cy="371814"/>
            <a:chOff x="-37804925" y="3953450"/>
            <a:chExt cx="315075" cy="318225"/>
          </a:xfrm>
        </p:grpSpPr>
        <p:sp>
          <p:nvSpPr>
            <p:cNvPr id="8783" name="Google Shape;8783;p72"/>
            <p:cNvSpPr/>
            <p:nvPr/>
          </p:nvSpPr>
          <p:spPr>
            <a:xfrm>
              <a:off x="-37614300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72"/>
            <p:cNvSpPr/>
            <p:nvPr/>
          </p:nvSpPr>
          <p:spPr>
            <a:xfrm>
              <a:off x="-37761600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72"/>
            <p:cNvSpPr/>
            <p:nvPr/>
          </p:nvSpPr>
          <p:spPr>
            <a:xfrm>
              <a:off x="-37804925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86" name="Google Shape;8786;p72"/>
          <p:cNvSpPr/>
          <p:nvPr/>
        </p:nvSpPr>
        <p:spPr>
          <a:xfrm>
            <a:off x="2754452" y="4040675"/>
            <a:ext cx="265986" cy="369039"/>
          </a:xfrm>
          <a:custGeom>
            <a:avLst/>
            <a:gdLst/>
            <a:ahLst/>
            <a:cxnLst/>
            <a:rect l="l" t="t" r="r" b="b"/>
            <a:pathLst>
              <a:path w="9106" h="12634" extrusionOk="0">
                <a:moveTo>
                  <a:pt x="7499" y="788"/>
                </a:moveTo>
                <a:lnTo>
                  <a:pt x="7499" y="1859"/>
                </a:lnTo>
                <a:cubicBezTo>
                  <a:pt x="7499" y="2426"/>
                  <a:pt x="7373" y="3025"/>
                  <a:pt x="7121" y="3529"/>
                </a:cubicBezTo>
                <a:cubicBezTo>
                  <a:pt x="6806" y="3466"/>
                  <a:pt x="6554" y="3434"/>
                  <a:pt x="6239" y="3434"/>
                </a:cubicBezTo>
                <a:cubicBezTo>
                  <a:pt x="5546" y="3434"/>
                  <a:pt x="4916" y="3592"/>
                  <a:pt x="4380" y="3844"/>
                </a:cubicBezTo>
                <a:cubicBezTo>
                  <a:pt x="3907" y="4096"/>
                  <a:pt x="3403" y="4222"/>
                  <a:pt x="2931" y="4222"/>
                </a:cubicBezTo>
                <a:cubicBezTo>
                  <a:pt x="2710" y="4222"/>
                  <a:pt x="2521" y="4159"/>
                  <a:pt x="2364" y="4127"/>
                </a:cubicBezTo>
                <a:cubicBezTo>
                  <a:pt x="2301" y="4001"/>
                  <a:pt x="2206" y="3938"/>
                  <a:pt x="2175" y="3812"/>
                </a:cubicBezTo>
                <a:cubicBezTo>
                  <a:pt x="1860" y="3277"/>
                  <a:pt x="1702" y="2552"/>
                  <a:pt x="1702" y="1859"/>
                </a:cubicBezTo>
                <a:lnTo>
                  <a:pt x="1702" y="788"/>
                </a:lnTo>
                <a:close/>
                <a:moveTo>
                  <a:pt x="5357" y="7278"/>
                </a:moveTo>
                <a:cubicBezTo>
                  <a:pt x="5451" y="7372"/>
                  <a:pt x="5546" y="7435"/>
                  <a:pt x="5672" y="7467"/>
                </a:cubicBezTo>
                <a:cubicBezTo>
                  <a:pt x="6869" y="8066"/>
                  <a:pt x="7436" y="9420"/>
                  <a:pt x="7436" y="10743"/>
                </a:cubicBezTo>
                <a:lnTo>
                  <a:pt x="7436" y="11279"/>
                </a:lnTo>
                <a:lnTo>
                  <a:pt x="4821" y="9294"/>
                </a:lnTo>
                <a:cubicBezTo>
                  <a:pt x="4742" y="9231"/>
                  <a:pt x="4648" y="9200"/>
                  <a:pt x="4553" y="9200"/>
                </a:cubicBezTo>
                <a:cubicBezTo>
                  <a:pt x="4459" y="9200"/>
                  <a:pt x="4364" y="9231"/>
                  <a:pt x="4285" y="9294"/>
                </a:cubicBezTo>
                <a:lnTo>
                  <a:pt x="1671" y="11279"/>
                </a:lnTo>
                <a:lnTo>
                  <a:pt x="1671" y="10743"/>
                </a:lnTo>
                <a:cubicBezTo>
                  <a:pt x="1671" y="9357"/>
                  <a:pt x="2238" y="8066"/>
                  <a:pt x="3435" y="7467"/>
                </a:cubicBezTo>
                <a:cubicBezTo>
                  <a:pt x="3561" y="7435"/>
                  <a:pt x="3624" y="7372"/>
                  <a:pt x="3750" y="7278"/>
                </a:cubicBezTo>
                <a:lnTo>
                  <a:pt x="4191" y="8160"/>
                </a:lnTo>
                <a:cubicBezTo>
                  <a:pt x="4270" y="8318"/>
                  <a:pt x="4411" y="8396"/>
                  <a:pt x="4557" y="8396"/>
                </a:cubicBezTo>
                <a:cubicBezTo>
                  <a:pt x="4703" y="8396"/>
                  <a:pt x="4853" y="8318"/>
                  <a:pt x="4947" y="8160"/>
                </a:cubicBezTo>
                <a:lnTo>
                  <a:pt x="5357" y="7278"/>
                </a:lnTo>
                <a:close/>
                <a:moveTo>
                  <a:pt x="410" y="0"/>
                </a:moveTo>
                <a:cubicBezTo>
                  <a:pt x="158" y="0"/>
                  <a:pt x="1" y="189"/>
                  <a:pt x="1" y="410"/>
                </a:cubicBezTo>
                <a:cubicBezTo>
                  <a:pt x="1" y="630"/>
                  <a:pt x="190" y="788"/>
                  <a:pt x="410" y="788"/>
                </a:cubicBezTo>
                <a:lnTo>
                  <a:pt x="820" y="788"/>
                </a:lnTo>
                <a:lnTo>
                  <a:pt x="820" y="1859"/>
                </a:lnTo>
                <a:cubicBezTo>
                  <a:pt x="820" y="3749"/>
                  <a:pt x="1734" y="5199"/>
                  <a:pt x="3088" y="5860"/>
                </a:cubicBezTo>
                <a:cubicBezTo>
                  <a:pt x="3403" y="6018"/>
                  <a:pt x="3403" y="6585"/>
                  <a:pt x="3088" y="6742"/>
                </a:cubicBezTo>
                <a:cubicBezTo>
                  <a:pt x="1576" y="7467"/>
                  <a:pt x="820" y="9042"/>
                  <a:pt x="820" y="10743"/>
                </a:cubicBezTo>
                <a:lnTo>
                  <a:pt x="820" y="11815"/>
                </a:lnTo>
                <a:lnTo>
                  <a:pt x="410" y="11815"/>
                </a:lnTo>
                <a:cubicBezTo>
                  <a:pt x="158" y="11815"/>
                  <a:pt x="1" y="12004"/>
                  <a:pt x="1" y="12256"/>
                </a:cubicBezTo>
                <a:cubicBezTo>
                  <a:pt x="1" y="12476"/>
                  <a:pt x="190" y="12634"/>
                  <a:pt x="410" y="12634"/>
                </a:cubicBezTo>
                <a:lnTo>
                  <a:pt x="8665" y="12634"/>
                </a:lnTo>
                <a:cubicBezTo>
                  <a:pt x="8917" y="12634"/>
                  <a:pt x="9106" y="12445"/>
                  <a:pt x="9106" y="12256"/>
                </a:cubicBezTo>
                <a:cubicBezTo>
                  <a:pt x="9106" y="12004"/>
                  <a:pt x="8917" y="11815"/>
                  <a:pt x="8665" y="11815"/>
                </a:cubicBezTo>
                <a:lnTo>
                  <a:pt x="8287" y="11815"/>
                </a:lnTo>
                <a:lnTo>
                  <a:pt x="8287" y="10743"/>
                </a:lnTo>
                <a:cubicBezTo>
                  <a:pt x="8287" y="9042"/>
                  <a:pt x="7530" y="7467"/>
                  <a:pt x="6018" y="6742"/>
                </a:cubicBezTo>
                <a:cubicBezTo>
                  <a:pt x="5703" y="6585"/>
                  <a:pt x="5672" y="6018"/>
                  <a:pt x="6018" y="5860"/>
                </a:cubicBezTo>
                <a:cubicBezTo>
                  <a:pt x="7530" y="5136"/>
                  <a:pt x="8287" y="3560"/>
                  <a:pt x="8287" y="1859"/>
                </a:cubicBezTo>
                <a:lnTo>
                  <a:pt x="8287" y="788"/>
                </a:lnTo>
                <a:lnTo>
                  <a:pt x="8665" y="788"/>
                </a:lnTo>
                <a:cubicBezTo>
                  <a:pt x="8917" y="788"/>
                  <a:pt x="9106" y="599"/>
                  <a:pt x="9106" y="410"/>
                </a:cubicBezTo>
                <a:cubicBezTo>
                  <a:pt x="9106" y="158"/>
                  <a:pt x="8917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7" name="Google Shape;8787;p72"/>
          <p:cNvGrpSpPr/>
          <p:nvPr/>
        </p:nvGrpSpPr>
        <p:grpSpPr>
          <a:xfrm>
            <a:off x="4860977" y="1328538"/>
            <a:ext cx="355663" cy="308725"/>
            <a:chOff x="-28462125" y="3199700"/>
            <a:chExt cx="298550" cy="259150"/>
          </a:xfrm>
        </p:grpSpPr>
        <p:sp>
          <p:nvSpPr>
            <p:cNvPr id="8788" name="Google Shape;8788;p72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72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72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1" name="Google Shape;8791;p72"/>
          <p:cNvGrpSpPr/>
          <p:nvPr/>
        </p:nvGrpSpPr>
        <p:grpSpPr>
          <a:xfrm>
            <a:off x="4861930" y="1763228"/>
            <a:ext cx="353757" cy="352833"/>
            <a:chOff x="-28461325" y="3545475"/>
            <a:chExt cx="296950" cy="296175"/>
          </a:xfrm>
        </p:grpSpPr>
        <p:sp>
          <p:nvSpPr>
            <p:cNvPr id="8792" name="Google Shape;8792;p72"/>
            <p:cNvSpPr/>
            <p:nvPr/>
          </p:nvSpPr>
          <p:spPr>
            <a:xfrm>
              <a:off x="-28461325" y="3666775"/>
              <a:ext cx="34675" cy="52775"/>
            </a:xfrm>
            <a:custGeom>
              <a:avLst/>
              <a:gdLst/>
              <a:ahLst/>
              <a:cxnLst/>
              <a:rect l="l" t="t" r="r" b="b"/>
              <a:pathLst>
                <a:path w="1387" h="2111" extrusionOk="0">
                  <a:moveTo>
                    <a:pt x="0" y="0"/>
                  </a:moveTo>
                  <a:lnTo>
                    <a:pt x="0" y="2111"/>
                  </a:lnTo>
                  <a:lnTo>
                    <a:pt x="1386" y="2111"/>
                  </a:lnTo>
                  <a:lnTo>
                    <a:pt x="138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72"/>
            <p:cNvSpPr/>
            <p:nvPr/>
          </p:nvSpPr>
          <p:spPr>
            <a:xfrm>
              <a:off x="-28461325" y="3737650"/>
              <a:ext cx="52775" cy="17350"/>
            </a:xfrm>
            <a:custGeom>
              <a:avLst/>
              <a:gdLst/>
              <a:ahLst/>
              <a:cxnLst/>
              <a:rect l="l" t="t" r="r" b="b"/>
              <a:pathLst>
                <a:path w="2111" h="694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6"/>
                    <a:pt x="2111" y="347"/>
                  </a:cubicBezTo>
                  <a:cubicBezTo>
                    <a:pt x="2111" y="158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72"/>
            <p:cNvSpPr/>
            <p:nvPr/>
          </p:nvSpPr>
          <p:spPr>
            <a:xfrm>
              <a:off x="-28461325" y="3632100"/>
              <a:ext cx="52775" cy="17375"/>
            </a:xfrm>
            <a:custGeom>
              <a:avLst/>
              <a:gdLst/>
              <a:ahLst/>
              <a:cxnLst/>
              <a:rect l="l" t="t" r="r" b="b"/>
              <a:pathLst>
                <a:path w="2111" h="695" extrusionOk="0">
                  <a:moveTo>
                    <a:pt x="0" y="1"/>
                  </a:moveTo>
                  <a:lnTo>
                    <a:pt x="0" y="694"/>
                  </a:lnTo>
                  <a:lnTo>
                    <a:pt x="1733" y="694"/>
                  </a:lnTo>
                  <a:cubicBezTo>
                    <a:pt x="1954" y="694"/>
                    <a:pt x="2111" y="537"/>
                    <a:pt x="2111" y="348"/>
                  </a:cubicBezTo>
                  <a:cubicBezTo>
                    <a:pt x="2111" y="159"/>
                    <a:pt x="1954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72"/>
            <p:cNvSpPr/>
            <p:nvPr/>
          </p:nvSpPr>
          <p:spPr>
            <a:xfrm>
              <a:off x="-28460550" y="3545475"/>
              <a:ext cx="296175" cy="296175"/>
            </a:xfrm>
            <a:custGeom>
              <a:avLst/>
              <a:gdLst/>
              <a:ahLst/>
              <a:cxnLst/>
              <a:rect l="l" t="t" r="r" b="b"/>
              <a:pathLst>
                <a:path w="11847" h="11847" extrusionOk="0">
                  <a:moveTo>
                    <a:pt x="2427" y="0"/>
                  </a:moveTo>
                  <a:cubicBezTo>
                    <a:pt x="1072" y="0"/>
                    <a:pt x="1" y="1103"/>
                    <a:pt x="1" y="2426"/>
                  </a:cubicBezTo>
                  <a:lnTo>
                    <a:pt x="1" y="2804"/>
                  </a:lnTo>
                  <a:lnTo>
                    <a:pt x="1355" y="2804"/>
                  </a:lnTo>
                  <a:lnTo>
                    <a:pt x="1355" y="2426"/>
                  </a:lnTo>
                  <a:cubicBezTo>
                    <a:pt x="1355" y="1859"/>
                    <a:pt x="1828" y="1418"/>
                    <a:pt x="2395" y="1418"/>
                  </a:cubicBezTo>
                  <a:lnTo>
                    <a:pt x="9358" y="1418"/>
                  </a:lnTo>
                  <a:cubicBezTo>
                    <a:pt x="9956" y="1418"/>
                    <a:pt x="10366" y="1891"/>
                    <a:pt x="10366" y="2426"/>
                  </a:cubicBezTo>
                  <a:lnTo>
                    <a:pt x="10366" y="9420"/>
                  </a:lnTo>
                  <a:cubicBezTo>
                    <a:pt x="10366" y="9987"/>
                    <a:pt x="9893" y="10429"/>
                    <a:pt x="9358" y="10429"/>
                  </a:cubicBezTo>
                  <a:lnTo>
                    <a:pt x="2395" y="10429"/>
                  </a:lnTo>
                  <a:cubicBezTo>
                    <a:pt x="1797" y="10429"/>
                    <a:pt x="1355" y="9956"/>
                    <a:pt x="1355" y="9420"/>
                  </a:cubicBezTo>
                  <a:lnTo>
                    <a:pt x="1355" y="9042"/>
                  </a:lnTo>
                  <a:lnTo>
                    <a:pt x="1" y="9042"/>
                  </a:lnTo>
                  <a:lnTo>
                    <a:pt x="1" y="9420"/>
                  </a:lnTo>
                  <a:cubicBezTo>
                    <a:pt x="1" y="10744"/>
                    <a:pt x="1103" y="11846"/>
                    <a:pt x="2427" y="11846"/>
                  </a:cubicBezTo>
                  <a:lnTo>
                    <a:pt x="9389" y="11846"/>
                  </a:lnTo>
                  <a:cubicBezTo>
                    <a:pt x="10744" y="11846"/>
                    <a:pt x="11847" y="10744"/>
                    <a:pt x="11847" y="9420"/>
                  </a:cubicBezTo>
                  <a:lnTo>
                    <a:pt x="11847" y="2426"/>
                  </a:lnTo>
                  <a:cubicBezTo>
                    <a:pt x="11847" y="1103"/>
                    <a:pt x="10744" y="0"/>
                    <a:pt x="93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72"/>
            <p:cNvSpPr/>
            <p:nvPr/>
          </p:nvSpPr>
          <p:spPr>
            <a:xfrm>
              <a:off x="-28347925" y="3649450"/>
              <a:ext cx="86675" cy="86650"/>
            </a:xfrm>
            <a:custGeom>
              <a:avLst/>
              <a:gdLst/>
              <a:ahLst/>
              <a:cxnLst/>
              <a:rect l="l" t="t" r="r" b="b"/>
              <a:pathLst>
                <a:path w="3467" h="3466" extrusionOk="0">
                  <a:moveTo>
                    <a:pt x="1387" y="0"/>
                  </a:moveTo>
                  <a:lnTo>
                    <a:pt x="1387" y="1040"/>
                  </a:lnTo>
                  <a:cubicBezTo>
                    <a:pt x="1387" y="1229"/>
                    <a:pt x="1230" y="1386"/>
                    <a:pt x="1041" y="1386"/>
                  </a:cubicBezTo>
                  <a:lnTo>
                    <a:pt x="1" y="1386"/>
                  </a:lnTo>
                  <a:lnTo>
                    <a:pt x="1" y="2111"/>
                  </a:lnTo>
                  <a:lnTo>
                    <a:pt x="1041" y="2111"/>
                  </a:lnTo>
                  <a:cubicBezTo>
                    <a:pt x="1230" y="2111"/>
                    <a:pt x="1387" y="2268"/>
                    <a:pt x="1387" y="2457"/>
                  </a:cubicBezTo>
                  <a:lnTo>
                    <a:pt x="1387" y="3466"/>
                  </a:lnTo>
                  <a:lnTo>
                    <a:pt x="2080" y="3466"/>
                  </a:lnTo>
                  <a:lnTo>
                    <a:pt x="2080" y="2457"/>
                  </a:lnTo>
                  <a:cubicBezTo>
                    <a:pt x="2080" y="2268"/>
                    <a:pt x="2238" y="2111"/>
                    <a:pt x="2458" y="2111"/>
                  </a:cubicBezTo>
                  <a:lnTo>
                    <a:pt x="3467" y="2111"/>
                  </a:lnTo>
                  <a:lnTo>
                    <a:pt x="3467" y="1386"/>
                  </a:lnTo>
                  <a:lnTo>
                    <a:pt x="2458" y="1386"/>
                  </a:lnTo>
                  <a:cubicBezTo>
                    <a:pt x="2238" y="1386"/>
                    <a:pt x="2080" y="1229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72"/>
            <p:cNvSpPr/>
            <p:nvPr/>
          </p:nvSpPr>
          <p:spPr>
            <a:xfrm>
              <a:off x="-28408550" y="3597450"/>
              <a:ext cx="191400" cy="192200"/>
            </a:xfrm>
            <a:custGeom>
              <a:avLst/>
              <a:gdLst/>
              <a:ahLst/>
              <a:cxnLst/>
              <a:rect l="l" t="t" r="r" b="b"/>
              <a:pathLst>
                <a:path w="7656" h="7688" extrusionOk="0">
                  <a:moveTo>
                    <a:pt x="4883" y="1418"/>
                  </a:moveTo>
                  <a:cubicBezTo>
                    <a:pt x="5072" y="1418"/>
                    <a:pt x="5230" y="1576"/>
                    <a:pt x="5230" y="1765"/>
                  </a:cubicBezTo>
                  <a:lnTo>
                    <a:pt x="5230" y="2805"/>
                  </a:lnTo>
                  <a:lnTo>
                    <a:pt x="6238" y="2805"/>
                  </a:lnTo>
                  <a:cubicBezTo>
                    <a:pt x="6459" y="2805"/>
                    <a:pt x="6616" y="2962"/>
                    <a:pt x="6616" y="3151"/>
                  </a:cubicBezTo>
                  <a:lnTo>
                    <a:pt x="6616" y="4537"/>
                  </a:lnTo>
                  <a:cubicBezTo>
                    <a:pt x="6616" y="4726"/>
                    <a:pt x="6459" y="4884"/>
                    <a:pt x="6238" y="4884"/>
                  </a:cubicBezTo>
                  <a:lnTo>
                    <a:pt x="5230" y="4884"/>
                  </a:lnTo>
                  <a:lnTo>
                    <a:pt x="5230" y="5924"/>
                  </a:lnTo>
                  <a:cubicBezTo>
                    <a:pt x="5230" y="6113"/>
                    <a:pt x="5072" y="6270"/>
                    <a:pt x="4883" y="6270"/>
                  </a:cubicBezTo>
                  <a:lnTo>
                    <a:pt x="3497" y="6270"/>
                  </a:lnTo>
                  <a:cubicBezTo>
                    <a:pt x="3308" y="6270"/>
                    <a:pt x="3151" y="6113"/>
                    <a:pt x="3151" y="5924"/>
                  </a:cubicBezTo>
                  <a:lnTo>
                    <a:pt x="3151" y="4884"/>
                  </a:lnTo>
                  <a:lnTo>
                    <a:pt x="2111" y="4884"/>
                  </a:lnTo>
                  <a:cubicBezTo>
                    <a:pt x="1922" y="4884"/>
                    <a:pt x="1764" y="4726"/>
                    <a:pt x="1764" y="4537"/>
                  </a:cubicBezTo>
                  <a:lnTo>
                    <a:pt x="1764" y="3151"/>
                  </a:lnTo>
                  <a:cubicBezTo>
                    <a:pt x="1764" y="2962"/>
                    <a:pt x="1922" y="2805"/>
                    <a:pt x="2111" y="2805"/>
                  </a:cubicBezTo>
                  <a:lnTo>
                    <a:pt x="3151" y="2805"/>
                  </a:lnTo>
                  <a:lnTo>
                    <a:pt x="3151" y="1765"/>
                  </a:lnTo>
                  <a:cubicBezTo>
                    <a:pt x="3151" y="1576"/>
                    <a:pt x="3308" y="1418"/>
                    <a:pt x="3497" y="141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757"/>
                  </a:lnTo>
                  <a:cubicBezTo>
                    <a:pt x="378" y="914"/>
                    <a:pt x="693" y="1261"/>
                    <a:pt x="693" y="1734"/>
                  </a:cubicBezTo>
                  <a:cubicBezTo>
                    <a:pt x="693" y="2175"/>
                    <a:pt x="378" y="2553"/>
                    <a:pt x="0" y="2710"/>
                  </a:cubicBezTo>
                  <a:lnTo>
                    <a:pt x="0" y="4979"/>
                  </a:lnTo>
                  <a:cubicBezTo>
                    <a:pt x="378" y="5136"/>
                    <a:pt x="693" y="5483"/>
                    <a:pt x="693" y="5955"/>
                  </a:cubicBezTo>
                  <a:cubicBezTo>
                    <a:pt x="693" y="6396"/>
                    <a:pt x="441" y="6774"/>
                    <a:pt x="0" y="6932"/>
                  </a:cubicBezTo>
                  <a:lnTo>
                    <a:pt x="0" y="7341"/>
                  </a:lnTo>
                  <a:cubicBezTo>
                    <a:pt x="0" y="7530"/>
                    <a:pt x="158" y="7688"/>
                    <a:pt x="347" y="7688"/>
                  </a:cubicBezTo>
                  <a:lnTo>
                    <a:pt x="7309" y="7688"/>
                  </a:lnTo>
                  <a:cubicBezTo>
                    <a:pt x="7498" y="7688"/>
                    <a:pt x="7656" y="7530"/>
                    <a:pt x="7656" y="7341"/>
                  </a:cubicBezTo>
                  <a:lnTo>
                    <a:pt x="7656" y="347"/>
                  </a:lnTo>
                  <a:cubicBezTo>
                    <a:pt x="7656" y="158"/>
                    <a:pt x="7498" y="1"/>
                    <a:pt x="7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98" name="Google Shape;8798;p72"/>
          <p:cNvGrpSpPr/>
          <p:nvPr/>
        </p:nvGrpSpPr>
        <p:grpSpPr>
          <a:xfrm>
            <a:off x="4858162" y="2213272"/>
            <a:ext cx="361292" cy="352803"/>
            <a:chOff x="-28463700" y="3914875"/>
            <a:chExt cx="303275" cy="296150"/>
          </a:xfrm>
        </p:grpSpPr>
        <p:sp>
          <p:nvSpPr>
            <p:cNvPr id="8799" name="Google Shape;8799;p72"/>
            <p:cNvSpPr/>
            <p:nvPr/>
          </p:nvSpPr>
          <p:spPr>
            <a:xfrm>
              <a:off x="-28333725" y="4057375"/>
              <a:ext cx="86650" cy="64650"/>
            </a:xfrm>
            <a:custGeom>
              <a:avLst/>
              <a:gdLst/>
              <a:ahLst/>
              <a:cxnLst/>
              <a:rect l="l" t="t" r="r" b="b"/>
              <a:pathLst>
                <a:path w="3466" h="2586" extrusionOk="0">
                  <a:moveTo>
                    <a:pt x="614" y="0"/>
                  </a:moveTo>
                  <a:cubicBezTo>
                    <a:pt x="287" y="0"/>
                    <a:pt x="0" y="305"/>
                    <a:pt x="0" y="696"/>
                  </a:cubicBezTo>
                  <a:cubicBezTo>
                    <a:pt x="0" y="1326"/>
                    <a:pt x="1008" y="2019"/>
                    <a:pt x="1733" y="2586"/>
                  </a:cubicBezTo>
                  <a:cubicBezTo>
                    <a:pt x="2426" y="2019"/>
                    <a:pt x="3466" y="1326"/>
                    <a:pt x="3466" y="696"/>
                  </a:cubicBezTo>
                  <a:cubicBezTo>
                    <a:pt x="3466" y="349"/>
                    <a:pt x="3214" y="3"/>
                    <a:pt x="2741" y="3"/>
                  </a:cubicBezTo>
                  <a:cubicBezTo>
                    <a:pt x="2237" y="3"/>
                    <a:pt x="2048" y="570"/>
                    <a:pt x="2048" y="570"/>
                  </a:cubicBezTo>
                  <a:cubicBezTo>
                    <a:pt x="2001" y="743"/>
                    <a:pt x="1851" y="830"/>
                    <a:pt x="1701" y="830"/>
                  </a:cubicBezTo>
                  <a:cubicBezTo>
                    <a:pt x="1552" y="830"/>
                    <a:pt x="1402" y="743"/>
                    <a:pt x="1355" y="570"/>
                  </a:cubicBezTo>
                  <a:cubicBezTo>
                    <a:pt x="1355" y="538"/>
                    <a:pt x="1166" y="3"/>
                    <a:pt x="662" y="3"/>
                  </a:cubicBezTo>
                  <a:cubicBezTo>
                    <a:pt x="646" y="1"/>
                    <a:pt x="630" y="0"/>
                    <a:pt x="6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72"/>
            <p:cNvSpPr/>
            <p:nvPr/>
          </p:nvSpPr>
          <p:spPr>
            <a:xfrm>
              <a:off x="-28463700" y="3914875"/>
              <a:ext cx="303275" cy="296150"/>
            </a:xfrm>
            <a:custGeom>
              <a:avLst/>
              <a:gdLst/>
              <a:ahLst/>
              <a:cxnLst/>
              <a:rect l="l" t="t" r="r" b="b"/>
              <a:pathLst>
                <a:path w="12131" h="11846" extrusionOk="0">
                  <a:moveTo>
                    <a:pt x="3744" y="3555"/>
                  </a:moveTo>
                  <a:cubicBezTo>
                    <a:pt x="3907" y="3555"/>
                    <a:pt x="4040" y="3674"/>
                    <a:pt x="4096" y="3844"/>
                  </a:cubicBezTo>
                  <a:cubicBezTo>
                    <a:pt x="4128" y="4033"/>
                    <a:pt x="3970" y="4190"/>
                    <a:pt x="3813" y="4253"/>
                  </a:cubicBezTo>
                  <a:cubicBezTo>
                    <a:pt x="2931" y="4379"/>
                    <a:pt x="2427" y="5451"/>
                    <a:pt x="2899" y="6333"/>
                  </a:cubicBezTo>
                  <a:cubicBezTo>
                    <a:pt x="2994" y="6490"/>
                    <a:pt x="2931" y="6711"/>
                    <a:pt x="2773" y="6805"/>
                  </a:cubicBezTo>
                  <a:cubicBezTo>
                    <a:pt x="2723" y="6825"/>
                    <a:pt x="2667" y="6836"/>
                    <a:pt x="2611" y="6836"/>
                  </a:cubicBezTo>
                  <a:cubicBezTo>
                    <a:pt x="2489" y="6836"/>
                    <a:pt x="2365" y="6787"/>
                    <a:pt x="2301" y="6679"/>
                  </a:cubicBezTo>
                  <a:cubicBezTo>
                    <a:pt x="1608" y="5419"/>
                    <a:pt x="2364" y="3812"/>
                    <a:pt x="3687" y="3560"/>
                  </a:cubicBezTo>
                  <a:cubicBezTo>
                    <a:pt x="3706" y="3557"/>
                    <a:pt x="3726" y="3555"/>
                    <a:pt x="3744" y="3555"/>
                  </a:cubicBezTo>
                  <a:close/>
                  <a:moveTo>
                    <a:pt x="7940" y="4946"/>
                  </a:moveTo>
                  <a:cubicBezTo>
                    <a:pt x="8728" y="4946"/>
                    <a:pt x="9326" y="5577"/>
                    <a:pt x="9326" y="6364"/>
                  </a:cubicBezTo>
                  <a:cubicBezTo>
                    <a:pt x="9326" y="7341"/>
                    <a:pt x="8381" y="7939"/>
                    <a:pt x="7121" y="9011"/>
                  </a:cubicBezTo>
                  <a:cubicBezTo>
                    <a:pt x="7058" y="9074"/>
                    <a:pt x="6979" y="9105"/>
                    <a:pt x="6900" y="9105"/>
                  </a:cubicBezTo>
                  <a:cubicBezTo>
                    <a:pt x="6822" y="9105"/>
                    <a:pt x="6743" y="9074"/>
                    <a:pt x="6680" y="9011"/>
                  </a:cubicBezTo>
                  <a:cubicBezTo>
                    <a:pt x="5420" y="7971"/>
                    <a:pt x="4474" y="7341"/>
                    <a:pt x="4474" y="6364"/>
                  </a:cubicBezTo>
                  <a:cubicBezTo>
                    <a:pt x="4474" y="5577"/>
                    <a:pt x="5105" y="4946"/>
                    <a:pt x="5861" y="4946"/>
                  </a:cubicBezTo>
                  <a:cubicBezTo>
                    <a:pt x="6365" y="4946"/>
                    <a:pt x="6711" y="5230"/>
                    <a:pt x="6932" y="5451"/>
                  </a:cubicBezTo>
                  <a:cubicBezTo>
                    <a:pt x="7121" y="5198"/>
                    <a:pt x="7467" y="4946"/>
                    <a:pt x="7940" y="4946"/>
                  </a:cubicBezTo>
                  <a:close/>
                  <a:moveTo>
                    <a:pt x="7404" y="0"/>
                  </a:moveTo>
                  <a:cubicBezTo>
                    <a:pt x="6459" y="0"/>
                    <a:pt x="5703" y="788"/>
                    <a:pt x="5703" y="1733"/>
                  </a:cubicBezTo>
                  <a:lnTo>
                    <a:pt x="5703" y="2899"/>
                  </a:lnTo>
                  <a:cubicBezTo>
                    <a:pt x="5136" y="2395"/>
                    <a:pt x="4443" y="2111"/>
                    <a:pt x="3687" y="2111"/>
                  </a:cubicBezTo>
                  <a:cubicBezTo>
                    <a:pt x="1450" y="2111"/>
                    <a:pt x="1" y="4505"/>
                    <a:pt x="977" y="6616"/>
                  </a:cubicBezTo>
                  <a:lnTo>
                    <a:pt x="2899" y="10649"/>
                  </a:lnTo>
                  <a:cubicBezTo>
                    <a:pt x="3246" y="11373"/>
                    <a:pt x="3939" y="11846"/>
                    <a:pt x="4727" y="11846"/>
                  </a:cubicBezTo>
                  <a:cubicBezTo>
                    <a:pt x="5231" y="11846"/>
                    <a:pt x="5703" y="11657"/>
                    <a:pt x="6050" y="11342"/>
                  </a:cubicBezTo>
                  <a:cubicBezTo>
                    <a:pt x="6396" y="11688"/>
                    <a:pt x="6869" y="11846"/>
                    <a:pt x="7404" y="11846"/>
                  </a:cubicBezTo>
                  <a:cubicBezTo>
                    <a:pt x="8192" y="11846"/>
                    <a:pt x="8885" y="11405"/>
                    <a:pt x="9200" y="10649"/>
                  </a:cubicBezTo>
                  <a:lnTo>
                    <a:pt x="11122" y="6616"/>
                  </a:lnTo>
                  <a:cubicBezTo>
                    <a:pt x="12130" y="4505"/>
                    <a:pt x="10618" y="2111"/>
                    <a:pt x="8413" y="2111"/>
                  </a:cubicBezTo>
                  <a:cubicBezTo>
                    <a:pt x="7656" y="2111"/>
                    <a:pt x="6963" y="2395"/>
                    <a:pt x="6396" y="2899"/>
                  </a:cubicBezTo>
                  <a:lnTo>
                    <a:pt x="6396" y="1733"/>
                  </a:lnTo>
                  <a:cubicBezTo>
                    <a:pt x="6396" y="1166"/>
                    <a:pt x="6837" y="693"/>
                    <a:pt x="7404" y="693"/>
                  </a:cubicBezTo>
                  <a:cubicBezTo>
                    <a:pt x="7593" y="693"/>
                    <a:pt x="7751" y="536"/>
                    <a:pt x="7751" y="347"/>
                  </a:cubicBezTo>
                  <a:cubicBezTo>
                    <a:pt x="7751" y="158"/>
                    <a:pt x="7593" y="0"/>
                    <a:pt x="74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1" name="Google Shape;8801;p72"/>
          <p:cNvGrpSpPr/>
          <p:nvPr/>
        </p:nvGrpSpPr>
        <p:grpSpPr>
          <a:xfrm>
            <a:off x="7092947" y="1369355"/>
            <a:ext cx="351880" cy="227092"/>
            <a:chOff x="-26573400" y="3224125"/>
            <a:chExt cx="295375" cy="190625"/>
          </a:xfrm>
        </p:grpSpPr>
        <p:sp>
          <p:nvSpPr>
            <p:cNvPr id="8802" name="Google Shape;8802;p72"/>
            <p:cNvSpPr/>
            <p:nvPr/>
          </p:nvSpPr>
          <p:spPr>
            <a:xfrm>
              <a:off x="-26330800" y="3327900"/>
              <a:ext cx="52775" cy="68750"/>
            </a:xfrm>
            <a:custGeom>
              <a:avLst/>
              <a:gdLst/>
              <a:ahLst/>
              <a:cxnLst/>
              <a:rect l="l" t="t" r="r" b="b"/>
              <a:pathLst>
                <a:path w="2111" h="2750" extrusionOk="0">
                  <a:moveTo>
                    <a:pt x="1067" y="0"/>
                  </a:moveTo>
                  <a:cubicBezTo>
                    <a:pt x="953" y="0"/>
                    <a:pt x="835" y="55"/>
                    <a:pt x="756" y="166"/>
                  </a:cubicBezTo>
                  <a:cubicBezTo>
                    <a:pt x="536" y="481"/>
                    <a:pt x="0" y="1300"/>
                    <a:pt x="0" y="1741"/>
                  </a:cubicBezTo>
                  <a:cubicBezTo>
                    <a:pt x="0" y="2308"/>
                    <a:pt x="473" y="2749"/>
                    <a:pt x="1040" y="2749"/>
                  </a:cubicBezTo>
                  <a:cubicBezTo>
                    <a:pt x="1638" y="2749"/>
                    <a:pt x="2048" y="2276"/>
                    <a:pt x="2048" y="1741"/>
                  </a:cubicBezTo>
                  <a:cubicBezTo>
                    <a:pt x="2111" y="1300"/>
                    <a:pt x="1575" y="481"/>
                    <a:pt x="1355" y="166"/>
                  </a:cubicBezTo>
                  <a:cubicBezTo>
                    <a:pt x="1292" y="55"/>
                    <a:pt x="1182" y="0"/>
                    <a:pt x="10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72"/>
            <p:cNvSpPr/>
            <p:nvPr/>
          </p:nvSpPr>
          <p:spPr>
            <a:xfrm>
              <a:off x="-26573400" y="3224125"/>
              <a:ext cx="293025" cy="190625"/>
            </a:xfrm>
            <a:custGeom>
              <a:avLst/>
              <a:gdLst/>
              <a:ahLst/>
              <a:cxnLst/>
              <a:rect l="l" t="t" r="r" b="b"/>
              <a:pathLst>
                <a:path w="11721" h="7625" extrusionOk="0">
                  <a:moveTo>
                    <a:pt x="10775" y="2048"/>
                  </a:moveTo>
                  <a:cubicBezTo>
                    <a:pt x="10964" y="2048"/>
                    <a:pt x="11122" y="2206"/>
                    <a:pt x="11122" y="2426"/>
                  </a:cubicBezTo>
                  <a:cubicBezTo>
                    <a:pt x="11122" y="2615"/>
                    <a:pt x="10964" y="2773"/>
                    <a:pt x="10775" y="2773"/>
                  </a:cubicBezTo>
                  <a:lnTo>
                    <a:pt x="9830" y="2773"/>
                  </a:lnTo>
                  <a:lnTo>
                    <a:pt x="9988" y="2048"/>
                  </a:lnTo>
                  <a:close/>
                  <a:moveTo>
                    <a:pt x="4474" y="2773"/>
                  </a:moveTo>
                  <a:cubicBezTo>
                    <a:pt x="4663" y="2773"/>
                    <a:pt x="4821" y="2930"/>
                    <a:pt x="4821" y="3119"/>
                  </a:cubicBezTo>
                  <a:cubicBezTo>
                    <a:pt x="4821" y="3308"/>
                    <a:pt x="4663" y="3466"/>
                    <a:pt x="4474" y="3466"/>
                  </a:cubicBezTo>
                  <a:cubicBezTo>
                    <a:pt x="4285" y="3466"/>
                    <a:pt x="4128" y="3308"/>
                    <a:pt x="4128" y="3119"/>
                  </a:cubicBezTo>
                  <a:cubicBezTo>
                    <a:pt x="4128" y="2930"/>
                    <a:pt x="4285" y="2773"/>
                    <a:pt x="4474" y="2773"/>
                  </a:cubicBezTo>
                  <a:close/>
                  <a:moveTo>
                    <a:pt x="4474" y="4159"/>
                  </a:moveTo>
                  <a:cubicBezTo>
                    <a:pt x="4663" y="4159"/>
                    <a:pt x="4821" y="4317"/>
                    <a:pt x="4821" y="4506"/>
                  </a:cubicBezTo>
                  <a:cubicBezTo>
                    <a:pt x="4821" y="4695"/>
                    <a:pt x="4663" y="4852"/>
                    <a:pt x="4474" y="4852"/>
                  </a:cubicBezTo>
                  <a:cubicBezTo>
                    <a:pt x="4285" y="4852"/>
                    <a:pt x="4128" y="4695"/>
                    <a:pt x="4128" y="4506"/>
                  </a:cubicBezTo>
                  <a:cubicBezTo>
                    <a:pt x="4128" y="4317"/>
                    <a:pt x="4285" y="4159"/>
                    <a:pt x="4474" y="4159"/>
                  </a:cubicBezTo>
                  <a:close/>
                  <a:moveTo>
                    <a:pt x="4474" y="5514"/>
                  </a:moveTo>
                  <a:cubicBezTo>
                    <a:pt x="4663" y="5514"/>
                    <a:pt x="4821" y="5671"/>
                    <a:pt x="4821" y="5892"/>
                  </a:cubicBezTo>
                  <a:cubicBezTo>
                    <a:pt x="4821" y="6081"/>
                    <a:pt x="4663" y="6238"/>
                    <a:pt x="4474" y="6238"/>
                  </a:cubicBezTo>
                  <a:cubicBezTo>
                    <a:pt x="4285" y="6238"/>
                    <a:pt x="4128" y="6081"/>
                    <a:pt x="4128" y="5892"/>
                  </a:cubicBezTo>
                  <a:cubicBezTo>
                    <a:pt x="4128" y="5671"/>
                    <a:pt x="4285" y="5514"/>
                    <a:pt x="4474" y="5514"/>
                  </a:cubicBezTo>
                  <a:close/>
                  <a:moveTo>
                    <a:pt x="3088" y="0"/>
                  </a:moveTo>
                  <a:cubicBezTo>
                    <a:pt x="1355" y="0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6238"/>
                    <a:pt x="1418" y="7625"/>
                    <a:pt x="3088" y="7625"/>
                  </a:cubicBezTo>
                  <a:lnTo>
                    <a:pt x="6554" y="7625"/>
                  </a:lnTo>
                  <a:cubicBezTo>
                    <a:pt x="7152" y="7625"/>
                    <a:pt x="7593" y="7152"/>
                    <a:pt x="7593" y="6585"/>
                  </a:cubicBezTo>
                  <a:cubicBezTo>
                    <a:pt x="7593" y="6459"/>
                    <a:pt x="7562" y="6301"/>
                    <a:pt x="7499" y="6207"/>
                  </a:cubicBezTo>
                  <a:cubicBezTo>
                    <a:pt x="7940" y="6081"/>
                    <a:pt x="8255" y="5671"/>
                    <a:pt x="8255" y="5199"/>
                  </a:cubicBezTo>
                  <a:cubicBezTo>
                    <a:pt x="8255" y="5104"/>
                    <a:pt x="8223" y="4947"/>
                    <a:pt x="8192" y="4821"/>
                  </a:cubicBezTo>
                  <a:cubicBezTo>
                    <a:pt x="8633" y="4695"/>
                    <a:pt x="8948" y="4317"/>
                    <a:pt x="8948" y="3844"/>
                  </a:cubicBezTo>
                  <a:cubicBezTo>
                    <a:pt x="8948" y="3718"/>
                    <a:pt x="8885" y="3592"/>
                    <a:pt x="8854" y="3466"/>
                  </a:cubicBezTo>
                  <a:lnTo>
                    <a:pt x="10712" y="3466"/>
                  </a:lnTo>
                  <a:cubicBezTo>
                    <a:pt x="11311" y="3466"/>
                    <a:pt x="11721" y="2993"/>
                    <a:pt x="11721" y="2458"/>
                  </a:cubicBezTo>
                  <a:cubicBezTo>
                    <a:pt x="11721" y="1891"/>
                    <a:pt x="11342" y="1387"/>
                    <a:pt x="10775" y="1387"/>
                  </a:cubicBezTo>
                  <a:lnTo>
                    <a:pt x="6554" y="1387"/>
                  </a:lnTo>
                  <a:cubicBezTo>
                    <a:pt x="6806" y="1103"/>
                    <a:pt x="6932" y="757"/>
                    <a:pt x="6932" y="379"/>
                  </a:cubicBezTo>
                  <a:cubicBezTo>
                    <a:pt x="6932" y="158"/>
                    <a:pt x="6774" y="0"/>
                    <a:pt x="65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04" name="Google Shape;8804;p72"/>
          <p:cNvGrpSpPr/>
          <p:nvPr/>
        </p:nvGrpSpPr>
        <p:grpSpPr>
          <a:xfrm>
            <a:off x="7092947" y="1763690"/>
            <a:ext cx="351880" cy="351910"/>
            <a:chOff x="-26573400" y="3546250"/>
            <a:chExt cx="295375" cy="295400"/>
          </a:xfrm>
        </p:grpSpPr>
        <p:sp>
          <p:nvSpPr>
            <p:cNvPr id="8805" name="Google Shape;8805;p72"/>
            <p:cNvSpPr/>
            <p:nvPr/>
          </p:nvSpPr>
          <p:spPr>
            <a:xfrm>
              <a:off x="-26464700" y="3599225"/>
              <a:ext cx="77200" cy="38425"/>
            </a:xfrm>
            <a:custGeom>
              <a:avLst/>
              <a:gdLst/>
              <a:ahLst/>
              <a:cxnLst/>
              <a:rect l="l" t="t" r="r" b="b"/>
              <a:pathLst>
                <a:path w="3088" h="1537" extrusionOk="0">
                  <a:moveTo>
                    <a:pt x="1532" y="1"/>
                  </a:moveTo>
                  <a:cubicBezTo>
                    <a:pt x="1001" y="1"/>
                    <a:pt x="473" y="103"/>
                    <a:pt x="0" y="308"/>
                  </a:cubicBezTo>
                  <a:lnTo>
                    <a:pt x="693" y="1537"/>
                  </a:lnTo>
                  <a:cubicBezTo>
                    <a:pt x="946" y="1442"/>
                    <a:pt x="1229" y="1379"/>
                    <a:pt x="1544" y="1379"/>
                  </a:cubicBezTo>
                  <a:cubicBezTo>
                    <a:pt x="1859" y="1379"/>
                    <a:pt x="2143" y="1442"/>
                    <a:pt x="2426" y="1537"/>
                  </a:cubicBezTo>
                  <a:lnTo>
                    <a:pt x="3088" y="308"/>
                  </a:lnTo>
                  <a:cubicBezTo>
                    <a:pt x="2600" y="103"/>
                    <a:pt x="2064" y="1"/>
                    <a:pt x="1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72"/>
            <p:cNvSpPr/>
            <p:nvPr/>
          </p:nvSpPr>
          <p:spPr>
            <a:xfrm>
              <a:off x="-26434775" y="36864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1" y="127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694" y="127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72"/>
            <p:cNvSpPr/>
            <p:nvPr/>
          </p:nvSpPr>
          <p:spPr>
            <a:xfrm>
              <a:off x="-26520625" y="3703775"/>
              <a:ext cx="55950" cy="67775"/>
            </a:xfrm>
            <a:custGeom>
              <a:avLst/>
              <a:gdLst/>
              <a:ahLst/>
              <a:cxnLst/>
              <a:rect l="l" t="t" r="r" b="b"/>
              <a:pathLst>
                <a:path w="2238" h="2711" extrusionOk="0">
                  <a:moveTo>
                    <a:pt x="1387" y="1"/>
                  </a:moveTo>
                  <a:lnTo>
                    <a:pt x="1" y="32"/>
                  </a:lnTo>
                  <a:cubicBezTo>
                    <a:pt x="127" y="1104"/>
                    <a:pt x="662" y="2080"/>
                    <a:pt x="1544" y="2710"/>
                  </a:cubicBezTo>
                  <a:lnTo>
                    <a:pt x="2237" y="1545"/>
                  </a:lnTo>
                  <a:cubicBezTo>
                    <a:pt x="1765" y="1135"/>
                    <a:pt x="1450" y="600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72"/>
            <p:cNvSpPr/>
            <p:nvPr/>
          </p:nvSpPr>
          <p:spPr>
            <a:xfrm>
              <a:off x="-26387525" y="3703000"/>
              <a:ext cx="55950" cy="67750"/>
            </a:xfrm>
            <a:custGeom>
              <a:avLst/>
              <a:gdLst/>
              <a:ahLst/>
              <a:cxnLst/>
              <a:rect l="l" t="t" r="r" b="b"/>
              <a:pathLst>
                <a:path w="2238" h="2710" extrusionOk="0">
                  <a:moveTo>
                    <a:pt x="851" y="0"/>
                  </a:moveTo>
                  <a:cubicBezTo>
                    <a:pt x="757" y="631"/>
                    <a:pt x="473" y="1166"/>
                    <a:pt x="1" y="1544"/>
                  </a:cubicBezTo>
                  <a:lnTo>
                    <a:pt x="694" y="2710"/>
                  </a:lnTo>
                  <a:cubicBezTo>
                    <a:pt x="1576" y="2080"/>
                    <a:pt x="2112" y="1103"/>
                    <a:pt x="2238" y="32"/>
                  </a:cubicBezTo>
                  <a:lnTo>
                    <a:pt x="8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72"/>
            <p:cNvSpPr/>
            <p:nvPr/>
          </p:nvSpPr>
          <p:spPr>
            <a:xfrm>
              <a:off x="-26573400" y="3546250"/>
              <a:ext cx="295375" cy="295400"/>
            </a:xfrm>
            <a:custGeom>
              <a:avLst/>
              <a:gdLst/>
              <a:ahLst/>
              <a:cxnLst/>
              <a:rect l="l" t="t" r="r" b="b"/>
              <a:pathLst>
                <a:path w="11815" h="11816" extrusionOk="0">
                  <a:moveTo>
                    <a:pt x="5876" y="1419"/>
                  </a:moveTo>
                  <a:cubicBezTo>
                    <a:pt x="6632" y="1419"/>
                    <a:pt x="7389" y="1608"/>
                    <a:pt x="8066" y="1986"/>
                  </a:cubicBezTo>
                  <a:cubicBezTo>
                    <a:pt x="8223" y="2049"/>
                    <a:pt x="8286" y="2301"/>
                    <a:pt x="8192" y="2458"/>
                  </a:cubicBezTo>
                  <a:lnTo>
                    <a:pt x="7152" y="4254"/>
                  </a:lnTo>
                  <a:cubicBezTo>
                    <a:pt x="7110" y="4361"/>
                    <a:pt x="6980" y="4439"/>
                    <a:pt x="6852" y="4439"/>
                  </a:cubicBezTo>
                  <a:cubicBezTo>
                    <a:pt x="6791" y="4439"/>
                    <a:pt x="6731" y="4421"/>
                    <a:pt x="6680" y="4380"/>
                  </a:cubicBezTo>
                  <a:cubicBezTo>
                    <a:pt x="6428" y="4238"/>
                    <a:pt x="6136" y="4167"/>
                    <a:pt x="5841" y="4167"/>
                  </a:cubicBezTo>
                  <a:cubicBezTo>
                    <a:pt x="5546" y="4167"/>
                    <a:pt x="5246" y="4238"/>
                    <a:pt x="4978" y="4380"/>
                  </a:cubicBezTo>
                  <a:cubicBezTo>
                    <a:pt x="4929" y="4400"/>
                    <a:pt x="4872" y="4411"/>
                    <a:pt x="4816" y="4411"/>
                  </a:cubicBezTo>
                  <a:cubicBezTo>
                    <a:pt x="4694" y="4411"/>
                    <a:pt x="4570" y="4362"/>
                    <a:pt x="4506" y="4254"/>
                  </a:cubicBezTo>
                  <a:lnTo>
                    <a:pt x="3498" y="2458"/>
                  </a:lnTo>
                  <a:cubicBezTo>
                    <a:pt x="3466" y="2301"/>
                    <a:pt x="3529" y="2080"/>
                    <a:pt x="3687" y="1986"/>
                  </a:cubicBezTo>
                  <a:cubicBezTo>
                    <a:pt x="4364" y="1608"/>
                    <a:pt x="5120" y="1419"/>
                    <a:pt x="5876" y="1419"/>
                  </a:cubicBezTo>
                  <a:close/>
                  <a:moveTo>
                    <a:pt x="5861" y="4916"/>
                  </a:moveTo>
                  <a:cubicBezTo>
                    <a:pt x="6459" y="4916"/>
                    <a:pt x="6869" y="5388"/>
                    <a:pt x="6869" y="5955"/>
                  </a:cubicBezTo>
                  <a:cubicBezTo>
                    <a:pt x="6869" y="6554"/>
                    <a:pt x="6396" y="6964"/>
                    <a:pt x="5861" y="6964"/>
                  </a:cubicBezTo>
                  <a:cubicBezTo>
                    <a:pt x="5294" y="6964"/>
                    <a:pt x="4821" y="6491"/>
                    <a:pt x="4821" y="5955"/>
                  </a:cubicBezTo>
                  <a:cubicBezTo>
                    <a:pt x="4821" y="5357"/>
                    <a:pt x="5294" y="4916"/>
                    <a:pt x="5861" y="4916"/>
                  </a:cubicBezTo>
                  <a:close/>
                  <a:moveTo>
                    <a:pt x="3813" y="5609"/>
                  </a:moveTo>
                  <a:cubicBezTo>
                    <a:pt x="4065" y="5640"/>
                    <a:pt x="4159" y="5735"/>
                    <a:pt x="4159" y="5955"/>
                  </a:cubicBezTo>
                  <a:cubicBezTo>
                    <a:pt x="4159" y="6522"/>
                    <a:pt x="4474" y="7090"/>
                    <a:pt x="5010" y="7405"/>
                  </a:cubicBezTo>
                  <a:cubicBezTo>
                    <a:pt x="5136" y="7531"/>
                    <a:pt x="5230" y="7720"/>
                    <a:pt x="5104" y="7877"/>
                  </a:cubicBezTo>
                  <a:lnTo>
                    <a:pt x="4033" y="9641"/>
                  </a:lnTo>
                  <a:cubicBezTo>
                    <a:pt x="3991" y="9748"/>
                    <a:pt x="3861" y="9826"/>
                    <a:pt x="3733" y="9826"/>
                  </a:cubicBezTo>
                  <a:cubicBezTo>
                    <a:pt x="3672" y="9826"/>
                    <a:pt x="3612" y="9808"/>
                    <a:pt x="3561" y="9767"/>
                  </a:cubicBezTo>
                  <a:cubicBezTo>
                    <a:pt x="2238" y="8948"/>
                    <a:pt x="1418" y="7531"/>
                    <a:pt x="1355" y="5987"/>
                  </a:cubicBezTo>
                  <a:cubicBezTo>
                    <a:pt x="1355" y="5798"/>
                    <a:pt x="1544" y="5640"/>
                    <a:pt x="1733" y="5640"/>
                  </a:cubicBezTo>
                  <a:lnTo>
                    <a:pt x="3813" y="5609"/>
                  </a:lnTo>
                  <a:close/>
                  <a:moveTo>
                    <a:pt x="8003" y="5640"/>
                  </a:moveTo>
                  <a:lnTo>
                    <a:pt x="10082" y="5672"/>
                  </a:lnTo>
                  <a:cubicBezTo>
                    <a:pt x="10271" y="5672"/>
                    <a:pt x="10429" y="5829"/>
                    <a:pt x="10429" y="6018"/>
                  </a:cubicBezTo>
                  <a:cubicBezTo>
                    <a:pt x="10397" y="7562"/>
                    <a:pt x="9547" y="8980"/>
                    <a:pt x="8223" y="9799"/>
                  </a:cubicBezTo>
                  <a:cubicBezTo>
                    <a:pt x="8168" y="9844"/>
                    <a:pt x="8100" y="9865"/>
                    <a:pt x="8033" y="9865"/>
                  </a:cubicBezTo>
                  <a:cubicBezTo>
                    <a:pt x="7911" y="9865"/>
                    <a:pt x="7792" y="9795"/>
                    <a:pt x="7751" y="9673"/>
                  </a:cubicBezTo>
                  <a:lnTo>
                    <a:pt x="6680" y="7909"/>
                  </a:lnTo>
                  <a:cubicBezTo>
                    <a:pt x="6554" y="7751"/>
                    <a:pt x="6648" y="7531"/>
                    <a:pt x="6806" y="7436"/>
                  </a:cubicBezTo>
                  <a:cubicBezTo>
                    <a:pt x="7310" y="7121"/>
                    <a:pt x="7625" y="6585"/>
                    <a:pt x="7625" y="5987"/>
                  </a:cubicBezTo>
                  <a:cubicBezTo>
                    <a:pt x="7625" y="5829"/>
                    <a:pt x="7751" y="5672"/>
                    <a:pt x="8003" y="5640"/>
                  </a:cubicBezTo>
                  <a:close/>
                  <a:moveTo>
                    <a:pt x="5892" y="1"/>
                  </a:moveTo>
                  <a:cubicBezTo>
                    <a:pt x="2616" y="1"/>
                    <a:pt x="1" y="2679"/>
                    <a:pt x="1" y="5924"/>
                  </a:cubicBezTo>
                  <a:cubicBezTo>
                    <a:pt x="1" y="9137"/>
                    <a:pt x="2679" y="11815"/>
                    <a:pt x="5892" y="11815"/>
                  </a:cubicBezTo>
                  <a:cubicBezTo>
                    <a:pt x="9169" y="11815"/>
                    <a:pt x="11815" y="9137"/>
                    <a:pt x="11815" y="5924"/>
                  </a:cubicBezTo>
                  <a:cubicBezTo>
                    <a:pt x="11815" y="2679"/>
                    <a:pt x="9137" y="1"/>
                    <a:pt x="58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0" name="Google Shape;8810;p72"/>
          <p:cNvGrpSpPr/>
          <p:nvPr/>
        </p:nvGrpSpPr>
        <p:grpSpPr>
          <a:xfrm>
            <a:off x="7081228" y="2213599"/>
            <a:ext cx="375319" cy="352148"/>
            <a:chOff x="-26583625" y="3917025"/>
            <a:chExt cx="315050" cy="295600"/>
          </a:xfrm>
        </p:grpSpPr>
        <p:sp>
          <p:nvSpPr>
            <p:cNvPr id="8811" name="Google Shape;8811;p72"/>
            <p:cNvSpPr/>
            <p:nvPr/>
          </p:nvSpPr>
          <p:spPr>
            <a:xfrm>
              <a:off x="-26413500" y="3918400"/>
              <a:ext cx="144925" cy="135125"/>
            </a:xfrm>
            <a:custGeom>
              <a:avLst/>
              <a:gdLst/>
              <a:ahLst/>
              <a:cxnLst/>
              <a:rect l="l" t="t" r="r" b="b"/>
              <a:pathLst>
                <a:path w="5797" h="5405" extrusionOk="0">
                  <a:moveTo>
                    <a:pt x="2317" y="1"/>
                  </a:moveTo>
                  <a:cubicBezTo>
                    <a:pt x="1515" y="1"/>
                    <a:pt x="685" y="309"/>
                    <a:pt x="0" y="993"/>
                  </a:cubicBezTo>
                  <a:lnTo>
                    <a:pt x="1008" y="1970"/>
                  </a:lnTo>
                  <a:cubicBezTo>
                    <a:pt x="1398" y="1581"/>
                    <a:pt x="1864" y="1407"/>
                    <a:pt x="2313" y="1407"/>
                  </a:cubicBezTo>
                  <a:cubicBezTo>
                    <a:pt x="2771" y="1407"/>
                    <a:pt x="3210" y="1588"/>
                    <a:pt x="3529" y="1907"/>
                  </a:cubicBezTo>
                  <a:cubicBezTo>
                    <a:pt x="3623" y="2002"/>
                    <a:pt x="3623" y="2254"/>
                    <a:pt x="3529" y="2380"/>
                  </a:cubicBezTo>
                  <a:cubicBezTo>
                    <a:pt x="3450" y="2427"/>
                    <a:pt x="3348" y="2450"/>
                    <a:pt x="3249" y="2450"/>
                  </a:cubicBezTo>
                  <a:cubicBezTo>
                    <a:pt x="3151" y="2450"/>
                    <a:pt x="3056" y="2427"/>
                    <a:pt x="2993" y="2380"/>
                  </a:cubicBezTo>
                  <a:cubicBezTo>
                    <a:pt x="2804" y="2175"/>
                    <a:pt x="2552" y="2057"/>
                    <a:pt x="2284" y="2057"/>
                  </a:cubicBezTo>
                  <a:cubicBezTo>
                    <a:pt x="2016" y="2057"/>
                    <a:pt x="1733" y="2175"/>
                    <a:pt x="1481" y="2443"/>
                  </a:cubicBezTo>
                  <a:lnTo>
                    <a:pt x="4411" y="5404"/>
                  </a:lnTo>
                  <a:cubicBezTo>
                    <a:pt x="5797" y="4018"/>
                    <a:pt x="5640" y="2065"/>
                    <a:pt x="4505" y="899"/>
                  </a:cubicBezTo>
                  <a:cubicBezTo>
                    <a:pt x="3931" y="325"/>
                    <a:pt x="3139" y="1"/>
                    <a:pt x="2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72"/>
            <p:cNvSpPr/>
            <p:nvPr/>
          </p:nvSpPr>
          <p:spPr>
            <a:xfrm>
              <a:off x="-26466275" y="4026700"/>
              <a:ext cx="78775" cy="77225"/>
            </a:xfrm>
            <a:custGeom>
              <a:avLst/>
              <a:gdLst/>
              <a:ahLst/>
              <a:cxnLst/>
              <a:rect l="l" t="t" r="r" b="b"/>
              <a:pathLst>
                <a:path w="3151" h="3089" extrusionOk="0">
                  <a:moveTo>
                    <a:pt x="1339" y="1"/>
                  </a:moveTo>
                  <a:cubicBezTo>
                    <a:pt x="1253" y="1"/>
                    <a:pt x="1166" y="32"/>
                    <a:pt x="1103" y="95"/>
                  </a:cubicBezTo>
                  <a:lnTo>
                    <a:pt x="126" y="1072"/>
                  </a:lnTo>
                  <a:cubicBezTo>
                    <a:pt x="0" y="1198"/>
                    <a:pt x="0" y="1387"/>
                    <a:pt x="126" y="1545"/>
                  </a:cubicBezTo>
                  <a:lnTo>
                    <a:pt x="1576" y="2994"/>
                  </a:lnTo>
                  <a:cubicBezTo>
                    <a:pt x="1639" y="3057"/>
                    <a:pt x="1725" y="3088"/>
                    <a:pt x="1812" y="3088"/>
                  </a:cubicBezTo>
                  <a:cubicBezTo>
                    <a:pt x="1899" y="3088"/>
                    <a:pt x="1985" y="3057"/>
                    <a:pt x="2048" y="2994"/>
                  </a:cubicBezTo>
                  <a:lnTo>
                    <a:pt x="3025" y="2017"/>
                  </a:lnTo>
                  <a:cubicBezTo>
                    <a:pt x="3151" y="1891"/>
                    <a:pt x="3151" y="1671"/>
                    <a:pt x="3025" y="1545"/>
                  </a:cubicBezTo>
                  <a:lnTo>
                    <a:pt x="1576" y="95"/>
                  </a:lnTo>
                  <a:cubicBezTo>
                    <a:pt x="1513" y="32"/>
                    <a:pt x="1426" y="1"/>
                    <a:pt x="13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72"/>
            <p:cNvSpPr/>
            <p:nvPr/>
          </p:nvSpPr>
          <p:spPr>
            <a:xfrm>
              <a:off x="-26583625" y="4077125"/>
              <a:ext cx="144925" cy="134700"/>
            </a:xfrm>
            <a:custGeom>
              <a:avLst/>
              <a:gdLst/>
              <a:ahLst/>
              <a:cxnLst/>
              <a:rect l="l" t="t" r="r" b="b"/>
              <a:pathLst>
                <a:path w="5797" h="5388" extrusionOk="0">
                  <a:moveTo>
                    <a:pt x="1355" y="0"/>
                  </a:moveTo>
                  <a:cubicBezTo>
                    <a:pt x="0" y="1386"/>
                    <a:pt x="158" y="3340"/>
                    <a:pt x="1292" y="4474"/>
                  </a:cubicBezTo>
                  <a:cubicBezTo>
                    <a:pt x="1890" y="5072"/>
                    <a:pt x="2710" y="5388"/>
                    <a:pt x="3497" y="5388"/>
                  </a:cubicBezTo>
                  <a:cubicBezTo>
                    <a:pt x="4348" y="5388"/>
                    <a:pt x="5135" y="5072"/>
                    <a:pt x="5797" y="4411"/>
                  </a:cubicBezTo>
                  <a:lnTo>
                    <a:pt x="4820" y="3434"/>
                  </a:lnTo>
                  <a:cubicBezTo>
                    <a:pt x="4431" y="3824"/>
                    <a:pt x="3964" y="3997"/>
                    <a:pt x="3516" y="3997"/>
                  </a:cubicBezTo>
                  <a:cubicBezTo>
                    <a:pt x="3058" y="3997"/>
                    <a:pt x="2619" y="3816"/>
                    <a:pt x="2300" y="3497"/>
                  </a:cubicBezTo>
                  <a:cubicBezTo>
                    <a:pt x="2174" y="3371"/>
                    <a:pt x="2174" y="3151"/>
                    <a:pt x="2300" y="3025"/>
                  </a:cubicBezTo>
                  <a:cubicBezTo>
                    <a:pt x="2347" y="2962"/>
                    <a:pt x="2434" y="2930"/>
                    <a:pt x="2524" y="2930"/>
                  </a:cubicBezTo>
                  <a:cubicBezTo>
                    <a:pt x="2615" y="2930"/>
                    <a:pt x="2710" y="2962"/>
                    <a:pt x="2773" y="3025"/>
                  </a:cubicBezTo>
                  <a:cubicBezTo>
                    <a:pt x="2962" y="3229"/>
                    <a:pt x="3214" y="3348"/>
                    <a:pt x="3481" y="3348"/>
                  </a:cubicBezTo>
                  <a:cubicBezTo>
                    <a:pt x="3749" y="3348"/>
                    <a:pt x="4033" y="3229"/>
                    <a:pt x="4285" y="296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72"/>
            <p:cNvSpPr/>
            <p:nvPr/>
          </p:nvSpPr>
          <p:spPr>
            <a:xfrm>
              <a:off x="-26581275" y="3917025"/>
              <a:ext cx="311125" cy="295600"/>
            </a:xfrm>
            <a:custGeom>
              <a:avLst/>
              <a:gdLst/>
              <a:ahLst/>
              <a:cxnLst/>
              <a:rect l="l" t="t" r="r" b="b"/>
              <a:pathLst>
                <a:path w="12445" h="11824" extrusionOk="0">
                  <a:moveTo>
                    <a:pt x="3419" y="1356"/>
                  </a:moveTo>
                  <a:cubicBezTo>
                    <a:pt x="3506" y="1356"/>
                    <a:pt x="3592" y="1379"/>
                    <a:pt x="3655" y="1426"/>
                  </a:cubicBezTo>
                  <a:cubicBezTo>
                    <a:pt x="3781" y="1552"/>
                    <a:pt x="3781" y="1741"/>
                    <a:pt x="3655" y="1899"/>
                  </a:cubicBezTo>
                  <a:cubicBezTo>
                    <a:pt x="3592" y="1962"/>
                    <a:pt x="3506" y="1994"/>
                    <a:pt x="3419" y="1994"/>
                  </a:cubicBezTo>
                  <a:cubicBezTo>
                    <a:pt x="3332" y="1994"/>
                    <a:pt x="3246" y="1962"/>
                    <a:pt x="3183" y="1899"/>
                  </a:cubicBezTo>
                  <a:cubicBezTo>
                    <a:pt x="3057" y="1804"/>
                    <a:pt x="3057" y="1552"/>
                    <a:pt x="3183" y="1426"/>
                  </a:cubicBezTo>
                  <a:cubicBezTo>
                    <a:pt x="3246" y="1379"/>
                    <a:pt x="3332" y="1356"/>
                    <a:pt x="3419" y="1356"/>
                  </a:cubicBezTo>
                  <a:close/>
                  <a:moveTo>
                    <a:pt x="4364" y="2277"/>
                  </a:moveTo>
                  <a:cubicBezTo>
                    <a:pt x="4451" y="2277"/>
                    <a:pt x="4537" y="2309"/>
                    <a:pt x="4600" y="2372"/>
                  </a:cubicBezTo>
                  <a:cubicBezTo>
                    <a:pt x="4726" y="2498"/>
                    <a:pt x="4726" y="2718"/>
                    <a:pt x="4600" y="2844"/>
                  </a:cubicBezTo>
                  <a:cubicBezTo>
                    <a:pt x="4537" y="2907"/>
                    <a:pt x="4451" y="2939"/>
                    <a:pt x="4364" y="2939"/>
                  </a:cubicBezTo>
                  <a:cubicBezTo>
                    <a:pt x="4277" y="2939"/>
                    <a:pt x="4191" y="2907"/>
                    <a:pt x="4128" y="2844"/>
                  </a:cubicBezTo>
                  <a:cubicBezTo>
                    <a:pt x="4002" y="2750"/>
                    <a:pt x="4002" y="2529"/>
                    <a:pt x="4128" y="2372"/>
                  </a:cubicBezTo>
                  <a:cubicBezTo>
                    <a:pt x="4191" y="2309"/>
                    <a:pt x="4277" y="2277"/>
                    <a:pt x="4364" y="2277"/>
                  </a:cubicBezTo>
                  <a:close/>
                  <a:moveTo>
                    <a:pt x="3179" y="2561"/>
                  </a:moveTo>
                  <a:cubicBezTo>
                    <a:pt x="3269" y="2561"/>
                    <a:pt x="3356" y="2592"/>
                    <a:pt x="3403" y="2655"/>
                  </a:cubicBezTo>
                  <a:cubicBezTo>
                    <a:pt x="3529" y="2781"/>
                    <a:pt x="3529" y="2970"/>
                    <a:pt x="3403" y="3128"/>
                  </a:cubicBezTo>
                  <a:cubicBezTo>
                    <a:pt x="3356" y="3191"/>
                    <a:pt x="3269" y="3222"/>
                    <a:pt x="3179" y="3222"/>
                  </a:cubicBezTo>
                  <a:cubicBezTo>
                    <a:pt x="3088" y="3222"/>
                    <a:pt x="2994" y="3191"/>
                    <a:pt x="2931" y="3128"/>
                  </a:cubicBezTo>
                  <a:cubicBezTo>
                    <a:pt x="2836" y="3002"/>
                    <a:pt x="2836" y="2781"/>
                    <a:pt x="2931" y="2655"/>
                  </a:cubicBezTo>
                  <a:cubicBezTo>
                    <a:pt x="2994" y="2592"/>
                    <a:pt x="3088" y="2561"/>
                    <a:pt x="3179" y="2561"/>
                  </a:cubicBezTo>
                  <a:close/>
                  <a:moveTo>
                    <a:pt x="1970" y="2813"/>
                  </a:moveTo>
                  <a:cubicBezTo>
                    <a:pt x="2056" y="2813"/>
                    <a:pt x="2143" y="2844"/>
                    <a:pt x="2206" y="2907"/>
                  </a:cubicBezTo>
                  <a:cubicBezTo>
                    <a:pt x="2300" y="3002"/>
                    <a:pt x="2300" y="3254"/>
                    <a:pt x="2206" y="3380"/>
                  </a:cubicBezTo>
                  <a:cubicBezTo>
                    <a:pt x="2143" y="3427"/>
                    <a:pt x="2048" y="3451"/>
                    <a:pt x="1958" y="3451"/>
                  </a:cubicBezTo>
                  <a:cubicBezTo>
                    <a:pt x="1867" y="3451"/>
                    <a:pt x="1781" y="3427"/>
                    <a:pt x="1733" y="3380"/>
                  </a:cubicBezTo>
                  <a:cubicBezTo>
                    <a:pt x="1607" y="3254"/>
                    <a:pt x="1607" y="3002"/>
                    <a:pt x="1733" y="2907"/>
                  </a:cubicBezTo>
                  <a:cubicBezTo>
                    <a:pt x="1796" y="2844"/>
                    <a:pt x="1883" y="2813"/>
                    <a:pt x="1970" y="2813"/>
                  </a:cubicBezTo>
                  <a:close/>
                  <a:moveTo>
                    <a:pt x="2946" y="3789"/>
                  </a:moveTo>
                  <a:cubicBezTo>
                    <a:pt x="3033" y="3789"/>
                    <a:pt x="3120" y="3821"/>
                    <a:pt x="3183" y="3884"/>
                  </a:cubicBezTo>
                  <a:cubicBezTo>
                    <a:pt x="3309" y="4010"/>
                    <a:pt x="3309" y="4199"/>
                    <a:pt x="3183" y="4356"/>
                  </a:cubicBezTo>
                  <a:cubicBezTo>
                    <a:pt x="3120" y="4419"/>
                    <a:pt x="3033" y="4451"/>
                    <a:pt x="2946" y="4451"/>
                  </a:cubicBezTo>
                  <a:cubicBezTo>
                    <a:pt x="2860" y="4451"/>
                    <a:pt x="2773" y="4419"/>
                    <a:pt x="2710" y="4356"/>
                  </a:cubicBezTo>
                  <a:cubicBezTo>
                    <a:pt x="2584" y="4230"/>
                    <a:pt x="2584" y="4010"/>
                    <a:pt x="2710" y="3884"/>
                  </a:cubicBezTo>
                  <a:cubicBezTo>
                    <a:pt x="2773" y="3821"/>
                    <a:pt x="2860" y="3789"/>
                    <a:pt x="2946" y="3789"/>
                  </a:cubicBezTo>
                  <a:close/>
                  <a:moveTo>
                    <a:pt x="9480" y="7381"/>
                  </a:moveTo>
                  <a:cubicBezTo>
                    <a:pt x="9570" y="7381"/>
                    <a:pt x="9657" y="7412"/>
                    <a:pt x="9704" y="7475"/>
                  </a:cubicBezTo>
                  <a:cubicBezTo>
                    <a:pt x="9830" y="7570"/>
                    <a:pt x="9830" y="7822"/>
                    <a:pt x="9704" y="7948"/>
                  </a:cubicBezTo>
                  <a:cubicBezTo>
                    <a:pt x="9657" y="7995"/>
                    <a:pt x="9570" y="8019"/>
                    <a:pt x="9480" y="8019"/>
                  </a:cubicBezTo>
                  <a:cubicBezTo>
                    <a:pt x="9389" y="8019"/>
                    <a:pt x="9295" y="7995"/>
                    <a:pt x="9232" y="7948"/>
                  </a:cubicBezTo>
                  <a:cubicBezTo>
                    <a:pt x="9074" y="7822"/>
                    <a:pt x="9074" y="7633"/>
                    <a:pt x="9232" y="7475"/>
                  </a:cubicBezTo>
                  <a:cubicBezTo>
                    <a:pt x="9295" y="7412"/>
                    <a:pt x="9389" y="7381"/>
                    <a:pt x="9480" y="7381"/>
                  </a:cubicBezTo>
                  <a:close/>
                  <a:moveTo>
                    <a:pt x="5955" y="3640"/>
                  </a:moveTo>
                  <a:cubicBezTo>
                    <a:pt x="6223" y="3640"/>
                    <a:pt x="6491" y="3742"/>
                    <a:pt x="6680" y="3947"/>
                  </a:cubicBezTo>
                  <a:lnTo>
                    <a:pt x="8129" y="5396"/>
                  </a:lnTo>
                  <a:cubicBezTo>
                    <a:pt x="8538" y="5806"/>
                    <a:pt x="8538" y="6467"/>
                    <a:pt x="8129" y="6877"/>
                  </a:cubicBezTo>
                  <a:lnTo>
                    <a:pt x="7152" y="7853"/>
                  </a:lnTo>
                  <a:cubicBezTo>
                    <a:pt x="6963" y="8058"/>
                    <a:pt x="6695" y="8161"/>
                    <a:pt x="6428" y="8161"/>
                  </a:cubicBezTo>
                  <a:cubicBezTo>
                    <a:pt x="6160" y="8161"/>
                    <a:pt x="5892" y="8058"/>
                    <a:pt x="5703" y="7853"/>
                  </a:cubicBezTo>
                  <a:lnTo>
                    <a:pt x="4254" y="6404"/>
                  </a:lnTo>
                  <a:cubicBezTo>
                    <a:pt x="3844" y="5995"/>
                    <a:pt x="3844" y="5333"/>
                    <a:pt x="4254" y="4955"/>
                  </a:cubicBezTo>
                  <a:lnTo>
                    <a:pt x="5230" y="3947"/>
                  </a:lnTo>
                  <a:cubicBezTo>
                    <a:pt x="5419" y="3742"/>
                    <a:pt x="5687" y="3640"/>
                    <a:pt x="5955" y="3640"/>
                  </a:cubicBezTo>
                  <a:close/>
                  <a:moveTo>
                    <a:pt x="10464" y="8357"/>
                  </a:moveTo>
                  <a:cubicBezTo>
                    <a:pt x="10555" y="8357"/>
                    <a:pt x="10649" y="8389"/>
                    <a:pt x="10712" y="8452"/>
                  </a:cubicBezTo>
                  <a:cubicBezTo>
                    <a:pt x="10807" y="8578"/>
                    <a:pt x="10807" y="8799"/>
                    <a:pt x="10712" y="8925"/>
                  </a:cubicBezTo>
                  <a:cubicBezTo>
                    <a:pt x="10649" y="8988"/>
                    <a:pt x="10555" y="9019"/>
                    <a:pt x="10464" y="9019"/>
                  </a:cubicBezTo>
                  <a:cubicBezTo>
                    <a:pt x="10374" y="9019"/>
                    <a:pt x="10287" y="8988"/>
                    <a:pt x="10240" y="8925"/>
                  </a:cubicBezTo>
                  <a:cubicBezTo>
                    <a:pt x="10082" y="8799"/>
                    <a:pt x="10082" y="8610"/>
                    <a:pt x="10240" y="8452"/>
                  </a:cubicBezTo>
                  <a:cubicBezTo>
                    <a:pt x="10287" y="8389"/>
                    <a:pt x="10374" y="8357"/>
                    <a:pt x="10464" y="8357"/>
                  </a:cubicBezTo>
                  <a:close/>
                  <a:moveTo>
                    <a:pt x="9247" y="8602"/>
                  </a:moveTo>
                  <a:cubicBezTo>
                    <a:pt x="9334" y="8602"/>
                    <a:pt x="9421" y="8625"/>
                    <a:pt x="9484" y="8673"/>
                  </a:cubicBezTo>
                  <a:cubicBezTo>
                    <a:pt x="9610" y="8799"/>
                    <a:pt x="9610" y="9051"/>
                    <a:pt x="9484" y="9145"/>
                  </a:cubicBezTo>
                  <a:cubicBezTo>
                    <a:pt x="9421" y="9208"/>
                    <a:pt x="9334" y="9240"/>
                    <a:pt x="9247" y="9240"/>
                  </a:cubicBezTo>
                  <a:cubicBezTo>
                    <a:pt x="9161" y="9240"/>
                    <a:pt x="9074" y="9208"/>
                    <a:pt x="9011" y="9145"/>
                  </a:cubicBezTo>
                  <a:cubicBezTo>
                    <a:pt x="8854" y="9051"/>
                    <a:pt x="8854" y="8830"/>
                    <a:pt x="9011" y="8673"/>
                  </a:cubicBezTo>
                  <a:cubicBezTo>
                    <a:pt x="9074" y="8625"/>
                    <a:pt x="9161" y="8602"/>
                    <a:pt x="9247" y="8602"/>
                  </a:cubicBezTo>
                  <a:close/>
                  <a:moveTo>
                    <a:pt x="8030" y="8862"/>
                  </a:moveTo>
                  <a:cubicBezTo>
                    <a:pt x="8121" y="8862"/>
                    <a:pt x="8208" y="8893"/>
                    <a:pt x="8255" y="8956"/>
                  </a:cubicBezTo>
                  <a:cubicBezTo>
                    <a:pt x="8381" y="9082"/>
                    <a:pt x="8381" y="9303"/>
                    <a:pt x="8255" y="9429"/>
                  </a:cubicBezTo>
                  <a:cubicBezTo>
                    <a:pt x="8192" y="9492"/>
                    <a:pt x="8105" y="9523"/>
                    <a:pt x="8019" y="9523"/>
                  </a:cubicBezTo>
                  <a:cubicBezTo>
                    <a:pt x="7932" y="9523"/>
                    <a:pt x="7845" y="9492"/>
                    <a:pt x="7782" y="9429"/>
                  </a:cubicBezTo>
                  <a:cubicBezTo>
                    <a:pt x="7656" y="9303"/>
                    <a:pt x="7656" y="9082"/>
                    <a:pt x="7782" y="8956"/>
                  </a:cubicBezTo>
                  <a:cubicBezTo>
                    <a:pt x="7845" y="8893"/>
                    <a:pt x="7940" y="8862"/>
                    <a:pt x="8030" y="8862"/>
                  </a:cubicBezTo>
                  <a:close/>
                  <a:moveTo>
                    <a:pt x="8964" y="9862"/>
                  </a:moveTo>
                  <a:cubicBezTo>
                    <a:pt x="9050" y="9862"/>
                    <a:pt x="9137" y="9885"/>
                    <a:pt x="9200" y="9933"/>
                  </a:cubicBezTo>
                  <a:cubicBezTo>
                    <a:pt x="9326" y="10059"/>
                    <a:pt x="9326" y="10279"/>
                    <a:pt x="9200" y="10405"/>
                  </a:cubicBezTo>
                  <a:cubicBezTo>
                    <a:pt x="9137" y="10468"/>
                    <a:pt x="9050" y="10500"/>
                    <a:pt x="8964" y="10500"/>
                  </a:cubicBezTo>
                  <a:cubicBezTo>
                    <a:pt x="8877" y="10500"/>
                    <a:pt x="8791" y="10468"/>
                    <a:pt x="8727" y="10405"/>
                  </a:cubicBezTo>
                  <a:cubicBezTo>
                    <a:pt x="8601" y="10311"/>
                    <a:pt x="8601" y="10059"/>
                    <a:pt x="8727" y="9933"/>
                  </a:cubicBezTo>
                  <a:cubicBezTo>
                    <a:pt x="8791" y="9885"/>
                    <a:pt x="8877" y="9862"/>
                    <a:pt x="8964" y="9862"/>
                  </a:cubicBezTo>
                  <a:close/>
                  <a:moveTo>
                    <a:pt x="3415" y="1"/>
                  </a:moveTo>
                  <a:cubicBezTo>
                    <a:pt x="2616" y="1"/>
                    <a:pt x="1812" y="308"/>
                    <a:pt x="1198" y="922"/>
                  </a:cubicBezTo>
                  <a:cubicBezTo>
                    <a:pt x="1" y="2151"/>
                    <a:pt x="1" y="4104"/>
                    <a:pt x="1198" y="5333"/>
                  </a:cubicBezTo>
                  <a:lnTo>
                    <a:pt x="6806" y="10941"/>
                  </a:lnTo>
                  <a:cubicBezTo>
                    <a:pt x="7404" y="11508"/>
                    <a:pt x="8223" y="11823"/>
                    <a:pt x="9011" y="11823"/>
                  </a:cubicBezTo>
                  <a:cubicBezTo>
                    <a:pt x="9799" y="11823"/>
                    <a:pt x="10618" y="11508"/>
                    <a:pt x="11216" y="10941"/>
                  </a:cubicBezTo>
                  <a:cubicBezTo>
                    <a:pt x="12445" y="9712"/>
                    <a:pt x="12445" y="7727"/>
                    <a:pt x="11216" y="6530"/>
                  </a:cubicBezTo>
                  <a:lnTo>
                    <a:pt x="5609" y="922"/>
                  </a:lnTo>
                  <a:cubicBezTo>
                    <a:pt x="5010" y="308"/>
                    <a:pt x="4214" y="1"/>
                    <a:pt x="34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5" name="Google Shape;8815;p72"/>
          <p:cNvSpPr/>
          <p:nvPr/>
        </p:nvSpPr>
        <p:spPr>
          <a:xfrm>
            <a:off x="5748315" y="2694114"/>
            <a:ext cx="352833" cy="351880"/>
          </a:xfrm>
          <a:custGeom>
            <a:avLst/>
            <a:gdLst/>
            <a:ahLst/>
            <a:cxnLst/>
            <a:rect l="l" t="t" r="r" b="b"/>
            <a:pathLst>
              <a:path w="11847" h="11815" extrusionOk="0">
                <a:moveTo>
                  <a:pt x="4915" y="662"/>
                </a:moveTo>
                <a:cubicBezTo>
                  <a:pt x="5671" y="662"/>
                  <a:pt x="6301" y="1292"/>
                  <a:pt x="6301" y="2048"/>
                </a:cubicBezTo>
                <a:cubicBezTo>
                  <a:pt x="6301" y="2520"/>
                  <a:pt x="6081" y="2961"/>
                  <a:pt x="5577" y="3245"/>
                </a:cubicBezTo>
                <a:cubicBezTo>
                  <a:pt x="5577" y="2489"/>
                  <a:pt x="5104" y="2079"/>
                  <a:pt x="4568" y="2079"/>
                </a:cubicBezTo>
                <a:lnTo>
                  <a:pt x="1418" y="2079"/>
                </a:lnTo>
                <a:cubicBezTo>
                  <a:pt x="1008" y="2079"/>
                  <a:pt x="693" y="1764"/>
                  <a:pt x="693" y="1386"/>
                </a:cubicBezTo>
                <a:cubicBezTo>
                  <a:pt x="693" y="977"/>
                  <a:pt x="1008" y="662"/>
                  <a:pt x="1418" y="662"/>
                </a:cubicBezTo>
                <a:close/>
                <a:moveTo>
                  <a:pt x="3198" y="4915"/>
                </a:moveTo>
                <a:cubicBezTo>
                  <a:pt x="3285" y="4915"/>
                  <a:pt x="3371" y="4946"/>
                  <a:pt x="3434" y="5009"/>
                </a:cubicBezTo>
                <a:cubicBezTo>
                  <a:pt x="3529" y="5135"/>
                  <a:pt x="3529" y="5324"/>
                  <a:pt x="3434" y="5482"/>
                </a:cubicBezTo>
                <a:cubicBezTo>
                  <a:pt x="3371" y="5545"/>
                  <a:pt x="3277" y="5576"/>
                  <a:pt x="3186" y="5576"/>
                </a:cubicBezTo>
                <a:cubicBezTo>
                  <a:pt x="3096" y="5576"/>
                  <a:pt x="3009" y="5545"/>
                  <a:pt x="2962" y="5482"/>
                </a:cubicBezTo>
                <a:cubicBezTo>
                  <a:pt x="2836" y="5356"/>
                  <a:pt x="2836" y="5135"/>
                  <a:pt x="2962" y="5009"/>
                </a:cubicBezTo>
                <a:cubicBezTo>
                  <a:pt x="3025" y="4946"/>
                  <a:pt x="3111" y="4915"/>
                  <a:pt x="3198" y="4915"/>
                </a:cubicBezTo>
                <a:close/>
                <a:moveTo>
                  <a:pt x="1386" y="0"/>
                </a:moveTo>
                <a:cubicBezTo>
                  <a:pt x="630" y="0"/>
                  <a:pt x="0" y="630"/>
                  <a:pt x="0" y="1386"/>
                </a:cubicBezTo>
                <a:lnTo>
                  <a:pt x="0" y="5230"/>
                </a:lnTo>
                <a:cubicBezTo>
                  <a:pt x="0" y="5797"/>
                  <a:pt x="284" y="6301"/>
                  <a:pt x="693" y="6616"/>
                </a:cubicBezTo>
                <a:lnTo>
                  <a:pt x="693" y="4474"/>
                </a:lnTo>
                <a:cubicBezTo>
                  <a:pt x="693" y="3529"/>
                  <a:pt x="1481" y="2741"/>
                  <a:pt x="2426" y="2741"/>
                </a:cubicBezTo>
                <a:lnTo>
                  <a:pt x="4568" y="2741"/>
                </a:lnTo>
                <a:cubicBezTo>
                  <a:pt x="4758" y="2741"/>
                  <a:pt x="4915" y="2898"/>
                  <a:pt x="4915" y="3119"/>
                </a:cubicBezTo>
                <a:lnTo>
                  <a:pt x="4915" y="3466"/>
                </a:lnTo>
                <a:lnTo>
                  <a:pt x="2426" y="3466"/>
                </a:lnTo>
                <a:cubicBezTo>
                  <a:pt x="1859" y="3466"/>
                  <a:pt x="1418" y="3938"/>
                  <a:pt x="1418" y="4474"/>
                </a:cubicBezTo>
                <a:lnTo>
                  <a:pt x="1418" y="7309"/>
                </a:lnTo>
                <a:cubicBezTo>
                  <a:pt x="1418" y="7908"/>
                  <a:pt x="1922" y="8349"/>
                  <a:pt x="2521" y="8349"/>
                </a:cubicBezTo>
                <a:lnTo>
                  <a:pt x="3592" y="8349"/>
                </a:lnTo>
                <a:cubicBezTo>
                  <a:pt x="3655" y="10271"/>
                  <a:pt x="5293" y="11814"/>
                  <a:pt x="7215" y="11814"/>
                </a:cubicBezTo>
                <a:cubicBezTo>
                  <a:pt x="9263" y="11814"/>
                  <a:pt x="10838" y="9483"/>
                  <a:pt x="10838" y="7467"/>
                </a:cubicBezTo>
                <a:lnTo>
                  <a:pt x="10838" y="6931"/>
                </a:lnTo>
                <a:cubicBezTo>
                  <a:pt x="11405" y="6774"/>
                  <a:pt x="11846" y="6206"/>
                  <a:pt x="11846" y="5576"/>
                </a:cubicBezTo>
                <a:cubicBezTo>
                  <a:pt x="11846" y="4852"/>
                  <a:pt x="11216" y="4222"/>
                  <a:pt x="10460" y="4222"/>
                </a:cubicBezTo>
                <a:cubicBezTo>
                  <a:pt x="9735" y="4222"/>
                  <a:pt x="9105" y="4852"/>
                  <a:pt x="9105" y="5576"/>
                </a:cubicBezTo>
                <a:cubicBezTo>
                  <a:pt x="9105" y="6206"/>
                  <a:pt x="9515" y="6774"/>
                  <a:pt x="10113" y="6931"/>
                </a:cubicBezTo>
                <a:lnTo>
                  <a:pt x="10113" y="7467"/>
                </a:lnTo>
                <a:cubicBezTo>
                  <a:pt x="10113" y="9136"/>
                  <a:pt x="8727" y="11090"/>
                  <a:pt x="7152" y="11090"/>
                </a:cubicBezTo>
                <a:cubicBezTo>
                  <a:pt x="5577" y="11090"/>
                  <a:pt x="4316" y="9893"/>
                  <a:pt x="4253" y="8349"/>
                </a:cubicBezTo>
                <a:lnTo>
                  <a:pt x="4947" y="8349"/>
                </a:lnTo>
                <a:cubicBezTo>
                  <a:pt x="5143" y="9193"/>
                  <a:pt x="5842" y="9760"/>
                  <a:pt x="6640" y="9760"/>
                </a:cubicBezTo>
                <a:cubicBezTo>
                  <a:pt x="6736" y="9760"/>
                  <a:pt x="6833" y="9752"/>
                  <a:pt x="6931" y="9735"/>
                </a:cubicBezTo>
                <a:cubicBezTo>
                  <a:pt x="7750" y="9609"/>
                  <a:pt x="8381" y="8821"/>
                  <a:pt x="8381" y="7971"/>
                </a:cubicBezTo>
                <a:lnTo>
                  <a:pt x="8381" y="3182"/>
                </a:lnTo>
                <a:cubicBezTo>
                  <a:pt x="8381" y="3024"/>
                  <a:pt x="8412" y="2867"/>
                  <a:pt x="8507" y="2709"/>
                </a:cubicBezTo>
                <a:cubicBezTo>
                  <a:pt x="8727" y="3182"/>
                  <a:pt x="9231" y="3560"/>
                  <a:pt x="9767" y="3560"/>
                </a:cubicBezTo>
                <a:cubicBezTo>
                  <a:pt x="10460" y="3560"/>
                  <a:pt x="11846" y="2993"/>
                  <a:pt x="11846" y="2174"/>
                </a:cubicBezTo>
                <a:cubicBezTo>
                  <a:pt x="11846" y="1292"/>
                  <a:pt x="10460" y="788"/>
                  <a:pt x="9767" y="788"/>
                </a:cubicBezTo>
                <a:cubicBezTo>
                  <a:pt x="9137" y="788"/>
                  <a:pt x="8570" y="1229"/>
                  <a:pt x="8412" y="1827"/>
                </a:cubicBezTo>
                <a:cubicBezTo>
                  <a:pt x="7940" y="2142"/>
                  <a:pt x="7687" y="2646"/>
                  <a:pt x="7687" y="3245"/>
                </a:cubicBezTo>
                <a:lnTo>
                  <a:pt x="7687" y="8002"/>
                </a:lnTo>
                <a:cubicBezTo>
                  <a:pt x="7687" y="8538"/>
                  <a:pt x="7309" y="9010"/>
                  <a:pt x="6805" y="9105"/>
                </a:cubicBezTo>
                <a:cubicBezTo>
                  <a:pt x="6755" y="9111"/>
                  <a:pt x="6705" y="9114"/>
                  <a:pt x="6654" y="9114"/>
                </a:cubicBezTo>
                <a:cubicBezTo>
                  <a:pt x="6204" y="9114"/>
                  <a:pt x="5781" y="8859"/>
                  <a:pt x="5640" y="8349"/>
                </a:cubicBezTo>
                <a:cubicBezTo>
                  <a:pt x="6364" y="8160"/>
                  <a:pt x="6963" y="7498"/>
                  <a:pt x="6963" y="6648"/>
                </a:cubicBezTo>
                <a:lnTo>
                  <a:pt x="6963" y="2079"/>
                </a:lnTo>
                <a:cubicBezTo>
                  <a:pt x="6963" y="945"/>
                  <a:pt x="6018" y="0"/>
                  <a:pt x="488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16" name="Google Shape;8816;p72"/>
          <p:cNvGrpSpPr/>
          <p:nvPr/>
        </p:nvGrpSpPr>
        <p:grpSpPr>
          <a:xfrm>
            <a:off x="5779742" y="3172629"/>
            <a:ext cx="289039" cy="352833"/>
            <a:chOff x="-24694925" y="3518700"/>
            <a:chExt cx="242625" cy="296175"/>
          </a:xfrm>
        </p:grpSpPr>
        <p:sp>
          <p:nvSpPr>
            <p:cNvPr id="8817" name="Google Shape;8817;p72"/>
            <p:cNvSpPr/>
            <p:nvPr/>
          </p:nvSpPr>
          <p:spPr>
            <a:xfrm>
              <a:off x="-24694925" y="3572250"/>
              <a:ext cx="104000" cy="112650"/>
            </a:xfrm>
            <a:custGeom>
              <a:avLst/>
              <a:gdLst/>
              <a:ahLst/>
              <a:cxnLst/>
              <a:rect l="l" t="t" r="r" b="b"/>
              <a:pathLst>
                <a:path w="4160" h="4506" extrusionOk="0">
                  <a:moveTo>
                    <a:pt x="2080" y="1"/>
                  </a:moveTo>
                  <a:cubicBezTo>
                    <a:pt x="946" y="1"/>
                    <a:pt x="1" y="946"/>
                    <a:pt x="1" y="2080"/>
                  </a:cubicBezTo>
                  <a:lnTo>
                    <a:pt x="1" y="4506"/>
                  </a:lnTo>
                  <a:lnTo>
                    <a:pt x="4160" y="4506"/>
                  </a:lnTo>
                  <a:lnTo>
                    <a:pt x="4160" y="2080"/>
                  </a:lnTo>
                  <a:cubicBezTo>
                    <a:pt x="4160" y="946"/>
                    <a:pt x="3214" y="1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72"/>
            <p:cNvSpPr/>
            <p:nvPr/>
          </p:nvSpPr>
          <p:spPr>
            <a:xfrm>
              <a:off x="-24556300" y="3648650"/>
              <a:ext cx="104000" cy="113450"/>
            </a:xfrm>
            <a:custGeom>
              <a:avLst/>
              <a:gdLst/>
              <a:ahLst/>
              <a:cxnLst/>
              <a:rect l="l" t="t" r="r" b="b"/>
              <a:pathLst>
                <a:path w="4160" h="4538" extrusionOk="0">
                  <a:moveTo>
                    <a:pt x="1" y="1"/>
                  </a:moveTo>
                  <a:lnTo>
                    <a:pt x="1" y="2458"/>
                  </a:lnTo>
                  <a:cubicBezTo>
                    <a:pt x="1" y="3592"/>
                    <a:pt x="946" y="4537"/>
                    <a:pt x="2080" y="4537"/>
                  </a:cubicBezTo>
                  <a:cubicBezTo>
                    <a:pt x="3246" y="4537"/>
                    <a:pt x="4160" y="3592"/>
                    <a:pt x="4160" y="2458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72"/>
            <p:cNvSpPr/>
            <p:nvPr/>
          </p:nvSpPr>
          <p:spPr>
            <a:xfrm>
              <a:off x="-24694925" y="3702200"/>
              <a:ext cx="104000" cy="112675"/>
            </a:xfrm>
            <a:custGeom>
              <a:avLst/>
              <a:gdLst/>
              <a:ahLst/>
              <a:cxnLst/>
              <a:rect l="l" t="t" r="r" b="b"/>
              <a:pathLst>
                <a:path w="4160" h="4507" extrusionOk="0">
                  <a:moveTo>
                    <a:pt x="1734" y="694"/>
                  </a:moveTo>
                  <a:cubicBezTo>
                    <a:pt x="1923" y="694"/>
                    <a:pt x="2080" y="852"/>
                    <a:pt x="2080" y="1041"/>
                  </a:cubicBezTo>
                  <a:lnTo>
                    <a:pt x="2080" y="2427"/>
                  </a:lnTo>
                  <a:cubicBezTo>
                    <a:pt x="2269" y="2427"/>
                    <a:pt x="2427" y="2584"/>
                    <a:pt x="2427" y="2773"/>
                  </a:cubicBezTo>
                  <a:cubicBezTo>
                    <a:pt x="2427" y="2962"/>
                    <a:pt x="2269" y="3120"/>
                    <a:pt x="2080" y="3120"/>
                  </a:cubicBezTo>
                  <a:cubicBezTo>
                    <a:pt x="1702" y="3120"/>
                    <a:pt x="1356" y="2805"/>
                    <a:pt x="1356" y="2427"/>
                  </a:cubicBezTo>
                  <a:lnTo>
                    <a:pt x="1356" y="1041"/>
                  </a:lnTo>
                  <a:cubicBezTo>
                    <a:pt x="1356" y="852"/>
                    <a:pt x="1513" y="694"/>
                    <a:pt x="1734" y="694"/>
                  </a:cubicBezTo>
                  <a:close/>
                  <a:moveTo>
                    <a:pt x="1" y="1"/>
                  </a:moveTo>
                  <a:lnTo>
                    <a:pt x="1" y="2427"/>
                  </a:lnTo>
                  <a:cubicBezTo>
                    <a:pt x="1" y="3561"/>
                    <a:pt x="946" y="4506"/>
                    <a:pt x="2080" y="4506"/>
                  </a:cubicBezTo>
                  <a:cubicBezTo>
                    <a:pt x="3214" y="4506"/>
                    <a:pt x="4160" y="3561"/>
                    <a:pt x="4160" y="2427"/>
                  </a:cubicBezTo>
                  <a:lnTo>
                    <a:pt x="41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72"/>
            <p:cNvSpPr/>
            <p:nvPr/>
          </p:nvSpPr>
          <p:spPr>
            <a:xfrm>
              <a:off x="-24556300" y="3518700"/>
              <a:ext cx="104000" cy="113425"/>
            </a:xfrm>
            <a:custGeom>
              <a:avLst/>
              <a:gdLst/>
              <a:ahLst/>
              <a:cxnLst/>
              <a:rect l="l" t="t" r="r" b="b"/>
              <a:pathLst>
                <a:path w="4160" h="4537" extrusionOk="0">
                  <a:moveTo>
                    <a:pt x="2049" y="1387"/>
                  </a:moveTo>
                  <a:cubicBezTo>
                    <a:pt x="2427" y="1387"/>
                    <a:pt x="2742" y="1702"/>
                    <a:pt x="2742" y="2080"/>
                  </a:cubicBezTo>
                  <a:lnTo>
                    <a:pt x="2742" y="3466"/>
                  </a:lnTo>
                  <a:cubicBezTo>
                    <a:pt x="2742" y="3655"/>
                    <a:pt x="2584" y="3812"/>
                    <a:pt x="2395" y="3812"/>
                  </a:cubicBezTo>
                  <a:cubicBezTo>
                    <a:pt x="2206" y="3812"/>
                    <a:pt x="2049" y="3655"/>
                    <a:pt x="2049" y="3466"/>
                  </a:cubicBezTo>
                  <a:lnTo>
                    <a:pt x="2049" y="2080"/>
                  </a:lnTo>
                  <a:cubicBezTo>
                    <a:pt x="1860" y="2080"/>
                    <a:pt x="1702" y="1922"/>
                    <a:pt x="1702" y="1733"/>
                  </a:cubicBezTo>
                  <a:cubicBezTo>
                    <a:pt x="1702" y="1544"/>
                    <a:pt x="1860" y="1387"/>
                    <a:pt x="2049" y="1387"/>
                  </a:cubicBezTo>
                  <a:close/>
                  <a:moveTo>
                    <a:pt x="2080" y="0"/>
                  </a:moveTo>
                  <a:cubicBezTo>
                    <a:pt x="946" y="0"/>
                    <a:pt x="1" y="945"/>
                    <a:pt x="1" y="2080"/>
                  </a:cubicBezTo>
                  <a:lnTo>
                    <a:pt x="1" y="4537"/>
                  </a:lnTo>
                  <a:lnTo>
                    <a:pt x="4160" y="4537"/>
                  </a:lnTo>
                  <a:lnTo>
                    <a:pt x="4160" y="2080"/>
                  </a:lnTo>
                  <a:cubicBezTo>
                    <a:pt x="4160" y="945"/>
                    <a:pt x="3214" y="0"/>
                    <a:pt x="2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1" name="Google Shape;8821;p72"/>
          <p:cNvGrpSpPr/>
          <p:nvPr/>
        </p:nvGrpSpPr>
        <p:grpSpPr>
          <a:xfrm>
            <a:off x="5779280" y="3622657"/>
            <a:ext cx="289962" cy="352833"/>
            <a:chOff x="-24709100" y="3888875"/>
            <a:chExt cx="243400" cy="296175"/>
          </a:xfrm>
        </p:grpSpPr>
        <p:sp>
          <p:nvSpPr>
            <p:cNvPr id="8822" name="Google Shape;8822;p72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72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72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5" name="Google Shape;8825;p72"/>
          <p:cNvGrpSpPr/>
          <p:nvPr/>
        </p:nvGrpSpPr>
        <p:grpSpPr>
          <a:xfrm>
            <a:off x="7979280" y="2695320"/>
            <a:ext cx="356556" cy="349557"/>
            <a:chOff x="-22863675" y="3131775"/>
            <a:chExt cx="299300" cy="293425"/>
          </a:xfrm>
        </p:grpSpPr>
        <p:sp>
          <p:nvSpPr>
            <p:cNvPr id="8826" name="Google Shape;8826;p72"/>
            <p:cNvSpPr/>
            <p:nvPr/>
          </p:nvSpPr>
          <p:spPr>
            <a:xfrm>
              <a:off x="-22863675" y="3131775"/>
              <a:ext cx="299300" cy="293425"/>
            </a:xfrm>
            <a:custGeom>
              <a:avLst/>
              <a:gdLst/>
              <a:ahLst/>
              <a:cxnLst/>
              <a:rect l="l" t="t" r="r" b="b"/>
              <a:pathLst>
                <a:path w="11972" h="11737" extrusionOk="0">
                  <a:moveTo>
                    <a:pt x="3214" y="5522"/>
                  </a:moveTo>
                  <a:cubicBezTo>
                    <a:pt x="3403" y="5522"/>
                    <a:pt x="3560" y="5679"/>
                    <a:pt x="3560" y="5868"/>
                  </a:cubicBezTo>
                  <a:cubicBezTo>
                    <a:pt x="3560" y="6057"/>
                    <a:pt x="3403" y="6215"/>
                    <a:pt x="3214" y="6215"/>
                  </a:cubicBezTo>
                  <a:cubicBezTo>
                    <a:pt x="3024" y="6215"/>
                    <a:pt x="2867" y="6057"/>
                    <a:pt x="2867" y="5868"/>
                  </a:cubicBezTo>
                  <a:cubicBezTo>
                    <a:pt x="2867" y="5679"/>
                    <a:pt x="3024" y="5522"/>
                    <a:pt x="3214" y="5522"/>
                  </a:cubicBezTo>
                  <a:close/>
                  <a:moveTo>
                    <a:pt x="5986" y="2749"/>
                  </a:moveTo>
                  <a:cubicBezTo>
                    <a:pt x="6931" y="2749"/>
                    <a:pt x="7719" y="3537"/>
                    <a:pt x="7719" y="4482"/>
                  </a:cubicBezTo>
                  <a:cubicBezTo>
                    <a:pt x="7719" y="5427"/>
                    <a:pt x="6963" y="6215"/>
                    <a:pt x="5986" y="6215"/>
                  </a:cubicBezTo>
                  <a:cubicBezTo>
                    <a:pt x="5041" y="6215"/>
                    <a:pt x="4253" y="5427"/>
                    <a:pt x="4253" y="4482"/>
                  </a:cubicBezTo>
                  <a:cubicBezTo>
                    <a:pt x="4253" y="3537"/>
                    <a:pt x="5041" y="2749"/>
                    <a:pt x="5986" y="2749"/>
                  </a:cubicBezTo>
                  <a:close/>
                  <a:moveTo>
                    <a:pt x="8790" y="5522"/>
                  </a:moveTo>
                  <a:cubicBezTo>
                    <a:pt x="8979" y="5522"/>
                    <a:pt x="9136" y="5679"/>
                    <a:pt x="9136" y="5868"/>
                  </a:cubicBezTo>
                  <a:cubicBezTo>
                    <a:pt x="9136" y="6057"/>
                    <a:pt x="8979" y="6215"/>
                    <a:pt x="8790" y="6215"/>
                  </a:cubicBezTo>
                  <a:cubicBezTo>
                    <a:pt x="8569" y="6215"/>
                    <a:pt x="8412" y="6057"/>
                    <a:pt x="8412" y="5868"/>
                  </a:cubicBezTo>
                  <a:cubicBezTo>
                    <a:pt x="8412" y="5679"/>
                    <a:pt x="8569" y="5522"/>
                    <a:pt x="8790" y="5522"/>
                  </a:cubicBezTo>
                  <a:close/>
                  <a:moveTo>
                    <a:pt x="4600" y="7601"/>
                  </a:moveTo>
                  <a:cubicBezTo>
                    <a:pt x="4789" y="7601"/>
                    <a:pt x="4946" y="7759"/>
                    <a:pt x="4946" y="7948"/>
                  </a:cubicBezTo>
                  <a:cubicBezTo>
                    <a:pt x="4946" y="8168"/>
                    <a:pt x="4789" y="8326"/>
                    <a:pt x="4600" y="8326"/>
                  </a:cubicBezTo>
                  <a:cubicBezTo>
                    <a:pt x="4411" y="8326"/>
                    <a:pt x="4253" y="8168"/>
                    <a:pt x="4253" y="7948"/>
                  </a:cubicBezTo>
                  <a:cubicBezTo>
                    <a:pt x="4253" y="7759"/>
                    <a:pt x="4411" y="7601"/>
                    <a:pt x="4600" y="7601"/>
                  </a:cubicBezTo>
                  <a:close/>
                  <a:moveTo>
                    <a:pt x="6679" y="6939"/>
                  </a:moveTo>
                  <a:cubicBezTo>
                    <a:pt x="7278" y="6939"/>
                    <a:pt x="7719" y="7412"/>
                    <a:pt x="7719" y="7948"/>
                  </a:cubicBezTo>
                  <a:cubicBezTo>
                    <a:pt x="7719" y="8515"/>
                    <a:pt x="7246" y="8987"/>
                    <a:pt x="6679" y="8987"/>
                  </a:cubicBezTo>
                  <a:cubicBezTo>
                    <a:pt x="6080" y="8987"/>
                    <a:pt x="5671" y="8515"/>
                    <a:pt x="5671" y="7948"/>
                  </a:cubicBezTo>
                  <a:cubicBezTo>
                    <a:pt x="5671" y="7412"/>
                    <a:pt x="6143" y="6939"/>
                    <a:pt x="6679" y="6939"/>
                  </a:cubicBezTo>
                  <a:close/>
                  <a:moveTo>
                    <a:pt x="5309" y="1"/>
                  </a:moveTo>
                  <a:cubicBezTo>
                    <a:pt x="5222" y="1"/>
                    <a:pt x="5135" y="24"/>
                    <a:pt x="5072" y="71"/>
                  </a:cubicBezTo>
                  <a:cubicBezTo>
                    <a:pt x="4946" y="197"/>
                    <a:pt x="4946" y="449"/>
                    <a:pt x="5072" y="544"/>
                  </a:cubicBezTo>
                  <a:cubicBezTo>
                    <a:pt x="5356" y="828"/>
                    <a:pt x="5545" y="1080"/>
                    <a:pt x="5639" y="1363"/>
                  </a:cubicBezTo>
                  <a:cubicBezTo>
                    <a:pt x="5356" y="1426"/>
                    <a:pt x="5041" y="1458"/>
                    <a:pt x="4757" y="1552"/>
                  </a:cubicBezTo>
                  <a:cubicBezTo>
                    <a:pt x="4474" y="1017"/>
                    <a:pt x="4096" y="796"/>
                    <a:pt x="3592" y="576"/>
                  </a:cubicBezTo>
                  <a:cubicBezTo>
                    <a:pt x="3552" y="560"/>
                    <a:pt x="3507" y="552"/>
                    <a:pt x="3460" y="552"/>
                  </a:cubicBezTo>
                  <a:cubicBezTo>
                    <a:pt x="3320" y="552"/>
                    <a:pt x="3166" y="623"/>
                    <a:pt x="3119" y="765"/>
                  </a:cubicBezTo>
                  <a:cubicBezTo>
                    <a:pt x="3024" y="922"/>
                    <a:pt x="3119" y="1143"/>
                    <a:pt x="3277" y="1206"/>
                  </a:cubicBezTo>
                  <a:cubicBezTo>
                    <a:pt x="3623" y="1363"/>
                    <a:pt x="3907" y="1552"/>
                    <a:pt x="4064" y="1804"/>
                  </a:cubicBezTo>
                  <a:cubicBezTo>
                    <a:pt x="3781" y="1930"/>
                    <a:pt x="3529" y="2088"/>
                    <a:pt x="3308" y="2245"/>
                  </a:cubicBezTo>
                  <a:cubicBezTo>
                    <a:pt x="2867" y="1836"/>
                    <a:pt x="2394" y="1773"/>
                    <a:pt x="1890" y="1741"/>
                  </a:cubicBezTo>
                  <a:cubicBezTo>
                    <a:pt x="1701" y="1741"/>
                    <a:pt x="1544" y="1836"/>
                    <a:pt x="1481" y="2056"/>
                  </a:cubicBezTo>
                  <a:cubicBezTo>
                    <a:pt x="1481" y="2245"/>
                    <a:pt x="1607" y="2403"/>
                    <a:pt x="1796" y="2434"/>
                  </a:cubicBezTo>
                  <a:cubicBezTo>
                    <a:pt x="2205" y="2466"/>
                    <a:pt x="2489" y="2529"/>
                    <a:pt x="2741" y="2718"/>
                  </a:cubicBezTo>
                  <a:cubicBezTo>
                    <a:pt x="2552" y="2907"/>
                    <a:pt x="2363" y="3159"/>
                    <a:pt x="2205" y="3379"/>
                  </a:cubicBezTo>
                  <a:cubicBezTo>
                    <a:pt x="1949" y="3294"/>
                    <a:pt x="1725" y="3260"/>
                    <a:pt x="1508" y="3260"/>
                  </a:cubicBezTo>
                  <a:cubicBezTo>
                    <a:pt x="1243" y="3260"/>
                    <a:pt x="987" y="3310"/>
                    <a:pt x="693" y="3379"/>
                  </a:cubicBezTo>
                  <a:cubicBezTo>
                    <a:pt x="504" y="3411"/>
                    <a:pt x="441" y="3631"/>
                    <a:pt x="473" y="3821"/>
                  </a:cubicBezTo>
                  <a:cubicBezTo>
                    <a:pt x="498" y="3970"/>
                    <a:pt x="621" y="4060"/>
                    <a:pt x="781" y="4060"/>
                  </a:cubicBezTo>
                  <a:cubicBezTo>
                    <a:pt x="823" y="4060"/>
                    <a:pt x="868" y="4054"/>
                    <a:pt x="914" y="4041"/>
                  </a:cubicBezTo>
                  <a:cubicBezTo>
                    <a:pt x="1160" y="3979"/>
                    <a:pt x="1366" y="3931"/>
                    <a:pt x="1567" y="3931"/>
                  </a:cubicBezTo>
                  <a:cubicBezTo>
                    <a:pt x="1674" y="3931"/>
                    <a:pt x="1780" y="3945"/>
                    <a:pt x="1890" y="3978"/>
                  </a:cubicBezTo>
                  <a:cubicBezTo>
                    <a:pt x="1764" y="4262"/>
                    <a:pt x="1638" y="4514"/>
                    <a:pt x="1607" y="4797"/>
                  </a:cubicBezTo>
                  <a:cubicBezTo>
                    <a:pt x="1071" y="4797"/>
                    <a:pt x="630" y="4986"/>
                    <a:pt x="189" y="5301"/>
                  </a:cubicBezTo>
                  <a:cubicBezTo>
                    <a:pt x="32" y="5427"/>
                    <a:pt x="0" y="5616"/>
                    <a:pt x="126" y="5774"/>
                  </a:cubicBezTo>
                  <a:cubicBezTo>
                    <a:pt x="186" y="5874"/>
                    <a:pt x="296" y="5935"/>
                    <a:pt x="409" y="5935"/>
                  </a:cubicBezTo>
                  <a:cubicBezTo>
                    <a:pt x="474" y="5935"/>
                    <a:pt x="541" y="5915"/>
                    <a:pt x="599" y="5868"/>
                  </a:cubicBezTo>
                  <a:cubicBezTo>
                    <a:pt x="914" y="5616"/>
                    <a:pt x="1166" y="5459"/>
                    <a:pt x="1481" y="5459"/>
                  </a:cubicBezTo>
                  <a:cubicBezTo>
                    <a:pt x="1481" y="5585"/>
                    <a:pt x="1449" y="5742"/>
                    <a:pt x="1449" y="5868"/>
                  </a:cubicBezTo>
                  <a:cubicBezTo>
                    <a:pt x="1449" y="6026"/>
                    <a:pt x="1449" y="6183"/>
                    <a:pt x="1481" y="6341"/>
                  </a:cubicBezTo>
                  <a:cubicBezTo>
                    <a:pt x="945" y="6530"/>
                    <a:pt x="662" y="6876"/>
                    <a:pt x="347" y="7318"/>
                  </a:cubicBezTo>
                  <a:cubicBezTo>
                    <a:pt x="221" y="7475"/>
                    <a:pt x="284" y="7664"/>
                    <a:pt x="441" y="7790"/>
                  </a:cubicBezTo>
                  <a:cubicBezTo>
                    <a:pt x="507" y="7843"/>
                    <a:pt x="584" y="7868"/>
                    <a:pt x="658" y="7868"/>
                  </a:cubicBezTo>
                  <a:cubicBezTo>
                    <a:pt x="761" y="7868"/>
                    <a:pt x="859" y="7819"/>
                    <a:pt x="914" y="7727"/>
                  </a:cubicBezTo>
                  <a:cubicBezTo>
                    <a:pt x="1134" y="7349"/>
                    <a:pt x="1323" y="7129"/>
                    <a:pt x="1607" y="7002"/>
                  </a:cubicBezTo>
                  <a:cubicBezTo>
                    <a:pt x="1701" y="7286"/>
                    <a:pt x="1764" y="7570"/>
                    <a:pt x="1922" y="7822"/>
                  </a:cubicBezTo>
                  <a:cubicBezTo>
                    <a:pt x="1481" y="8200"/>
                    <a:pt x="1323" y="8609"/>
                    <a:pt x="1166" y="9145"/>
                  </a:cubicBezTo>
                  <a:cubicBezTo>
                    <a:pt x="1134" y="9334"/>
                    <a:pt x="1260" y="9523"/>
                    <a:pt x="1418" y="9554"/>
                  </a:cubicBezTo>
                  <a:cubicBezTo>
                    <a:pt x="1452" y="9566"/>
                    <a:pt x="1486" y="9571"/>
                    <a:pt x="1519" y="9571"/>
                  </a:cubicBezTo>
                  <a:cubicBezTo>
                    <a:pt x="1671" y="9571"/>
                    <a:pt x="1807" y="9463"/>
                    <a:pt x="1859" y="9334"/>
                  </a:cubicBezTo>
                  <a:cubicBezTo>
                    <a:pt x="1953" y="8924"/>
                    <a:pt x="2048" y="8672"/>
                    <a:pt x="2268" y="8420"/>
                  </a:cubicBezTo>
                  <a:cubicBezTo>
                    <a:pt x="2426" y="8672"/>
                    <a:pt x="2646" y="8893"/>
                    <a:pt x="2835" y="9082"/>
                  </a:cubicBezTo>
                  <a:cubicBezTo>
                    <a:pt x="2520" y="9554"/>
                    <a:pt x="2552" y="10027"/>
                    <a:pt x="2583" y="10594"/>
                  </a:cubicBezTo>
                  <a:cubicBezTo>
                    <a:pt x="2583" y="10783"/>
                    <a:pt x="2741" y="10909"/>
                    <a:pt x="2961" y="10909"/>
                  </a:cubicBezTo>
                  <a:lnTo>
                    <a:pt x="2993" y="10909"/>
                  </a:lnTo>
                  <a:cubicBezTo>
                    <a:pt x="3182" y="10909"/>
                    <a:pt x="3308" y="10720"/>
                    <a:pt x="3308" y="10500"/>
                  </a:cubicBezTo>
                  <a:cubicBezTo>
                    <a:pt x="3277" y="10090"/>
                    <a:pt x="3277" y="9806"/>
                    <a:pt x="3371" y="9523"/>
                  </a:cubicBezTo>
                  <a:cubicBezTo>
                    <a:pt x="3623" y="9680"/>
                    <a:pt x="3844" y="9838"/>
                    <a:pt x="4127" y="9964"/>
                  </a:cubicBezTo>
                  <a:cubicBezTo>
                    <a:pt x="4001" y="10500"/>
                    <a:pt x="4159" y="10941"/>
                    <a:pt x="4411" y="11445"/>
                  </a:cubicBezTo>
                  <a:cubicBezTo>
                    <a:pt x="4452" y="11589"/>
                    <a:pt x="4561" y="11652"/>
                    <a:pt x="4684" y="11652"/>
                  </a:cubicBezTo>
                  <a:cubicBezTo>
                    <a:pt x="4749" y="11652"/>
                    <a:pt x="4818" y="11635"/>
                    <a:pt x="4883" y="11602"/>
                  </a:cubicBezTo>
                  <a:cubicBezTo>
                    <a:pt x="5041" y="11539"/>
                    <a:pt x="5104" y="11350"/>
                    <a:pt x="5041" y="11130"/>
                  </a:cubicBezTo>
                  <a:cubicBezTo>
                    <a:pt x="4883" y="10783"/>
                    <a:pt x="4757" y="10500"/>
                    <a:pt x="4789" y="10184"/>
                  </a:cubicBezTo>
                  <a:lnTo>
                    <a:pt x="4789" y="10184"/>
                  </a:lnTo>
                  <a:cubicBezTo>
                    <a:pt x="5072" y="10279"/>
                    <a:pt x="5356" y="10311"/>
                    <a:pt x="5671" y="10342"/>
                  </a:cubicBezTo>
                  <a:cubicBezTo>
                    <a:pt x="5734" y="10909"/>
                    <a:pt x="6049" y="11256"/>
                    <a:pt x="6427" y="11665"/>
                  </a:cubicBezTo>
                  <a:cubicBezTo>
                    <a:pt x="6474" y="11712"/>
                    <a:pt x="6561" y="11736"/>
                    <a:pt x="6651" y="11736"/>
                  </a:cubicBezTo>
                  <a:cubicBezTo>
                    <a:pt x="6742" y="11736"/>
                    <a:pt x="6837" y="11712"/>
                    <a:pt x="6900" y="11665"/>
                  </a:cubicBezTo>
                  <a:cubicBezTo>
                    <a:pt x="6994" y="11539"/>
                    <a:pt x="6994" y="11287"/>
                    <a:pt x="6900" y="11193"/>
                  </a:cubicBezTo>
                  <a:cubicBezTo>
                    <a:pt x="6616" y="10909"/>
                    <a:pt x="6427" y="10657"/>
                    <a:pt x="6333" y="10342"/>
                  </a:cubicBezTo>
                  <a:cubicBezTo>
                    <a:pt x="6616" y="10311"/>
                    <a:pt x="6931" y="10279"/>
                    <a:pt x="7215" y="10184"/>
                  </a:cubicBezTo>
                  <a:cubicBezTo>
                    <a:pt x="7467" y="10720"/>
                    <a:pt x="7876" y="10941"/>
                    <a:pt x="8380" y="11130"/>
                  </a:cubicBezTo>
                  <a:cubicBezTo>
                    <a:pt x="8424" y="11156"/>
                    <a:pt x="8474" y="11167"/>
                    <a:pt x="8526" y="11167"/>
                  </a:cubicBezTo>
                  <a:cubicBezTo>
                    <a:pt x="8662" y="11167"/>
                    <a:pt x="8807" y="11086"/>
                    <a:pt x="8853" y="10972"/>
                  </a:cubicBezTo>
                  <a:cubicBezTo>
                    <a:pt x="8947" y="10815"/>
                    <a:pt x="8853" y="10594"/>
                    <a:pt x="8695" y="10500"/>
                  </a:cubicBezTo>
                  <a:cubicBezTo>
                    <a:pt x="8349" y="10374"/>
                    <a:pt x="8065" y="10184"/>
                    <a:pt x="7908" y="9932"/>
                  </a:cubicBezTo>
                  <a:cubicBezTo>
                    <a:pt x="8191" y="9806"/>
                    <a:pt x="8412" y="9649"/>
                    <a:pt x="8664" y="9491"/>
                  </a:cubicBezTo>
                  <a:cubicBezTo>
                    <a:pt x="9105" y="9901"/>
                    <a:pt x="9578" y="9964"/>
                    <a:pt x="10082" y="9995"/>
                  </a:cubicBezTo>
                  <a:lnTo>
                    <a:pt x="10113" y="9995"/>
                  </a:lnTo>
                  <a:cubicBezTo>
                    <a:pt x="10302" y="9995"/>
                    <a:pt x="10428" y="9869"/>
                    <a:pt x="10460" y="9680"/>
                  </a:cubicBezTo>
                  <a:cubicBezTo>
                    <a:pt x="10460" y="9491"/>
                    <a:pt x="10365" y="9334"/>
                    <a:pt x="10145" y="9302"/>
                  </a:cubicBezTo>
                  <a:cubicBezTo>
                    <a:pt x="9767" y="9239"/>
                    <a:pt x="9483" y="9208"/>
                    <a:pt x="9199" y="9019"/>
                  </a:cubicBezTo>
                  <a:cubicBezTo>
                    <a:pt x="9388" y="8830"/>
                    <a:pt x="9609" y="8578"/>
                    <a:pt x="9767" y="8357"/>
                  </a:cubicBezTo>
                  <a:cubicBezTo>
                    <a:pt x="9980" y="8437"/>
                    <a:pt x="10181" y="8466"/>
                    <a:pt x="10384" y="8466"/>
                  </a:cubicBezTo>
                  <a:cubicBezTo>
                    <a:pt x="10660" y="8466"/>
                    <a:pt x="10938" y="8412"/>
                    <a:pt x="11247" y="8357"/>
                  </a:cubicBezTo>
                  <a:cubicBezTo>
                    <a:pt x="11468" y="8294"/>
                    <a:pt x="11531" y="8105"/>
                    <a:pt x="11499" y="7916"/>
                  </a:cubicBezTo>
                  <a:cubicBezTo>
                    <a:pt x="11472" y="7751"/>
                    <a:pt x="11300" y="7658"/>
                    <a:pt x="11131" y="7658"/>
                  </a:cubicBezTo>
                  <a:cubicBezTo>
                    <a:pt x="11107" y="7658"/>
                    <a:pt x="11082" y="7660"/>
                    <a:pt x="11058" y="7664"/>
                  </a:cubicBezTo>
                  <a:cubicBezTo>
                    <a:pt x="10806" y="7748"/>
                    <a:pt x="10596" y="7804"/>
                    <a:pt x="10391" y="7804"/>
                  </a:cubicBezTo>
                  <a:cubicBezTo>
                    <a:pt x="10288" y="7804"/>
                    <a:pt x="10187" y="7790"/>
                    <a:pt x="10082" y="7759"/>
                  </a:cubicBezTo>
                  <a:cubicBezTo>
                    <a:pt x="10208" y="7475"/>
                    <a:pt x="10302" y="7192"/>
                    <a:pt x="10365" y="6939"/>
                  </a:cubicBezTo>
                  <a:lnTo>
                    <a:pt x="10397" y="6939"/>
                  </a:lnTo>
                  <a:cubicBezTo>
                    <a:pt x="10932" y="6939"/>
                    <a:pt x="11342" y="6687"/>
                    <a:pt x="11751" y="6372"/>
                  </a:cubicBezTo>
                  <a:cubicBezTo>
                    <a:pt x="11940" y="6246"/>
                    <a:pt x="11972" y="6057"/>
                    <a:pt x="11846" y="5900"/>
                  </a:cubicBezTo>
                  <a:cubicBezTo>
                    <a:pt x="11789" y="5843"/>
                    <a:pt x="11687" y="5798"/>
                    <a:pt x="11580" y="5798"/>
                  </a:cubicBezTo>
                  <a:cubicBezTo>
                    <a:pt x="11509" y="5798"/>
                    <a:pt x="11436" y="5818"/>
                    <a:pt x="11373" y="5868"/>
                  </a:cubicBezTo>
                  <a:cubicBezTo>
                    <a:pt x="11058" y="6120"/>
                    <a:pt x="10775" y="6278"/>
                    <a:pt x="10460" y="6278"/>
                  </a:cubicBezTo>
                  <a:cubicBezTo>
                    <a:pt x="10460" y="6152"/>
                    <a:pt x="10491" y="5994"/>
                    <a:pt x="10491" y="5868"/>
                  </a:cubicBezTo>
                  <a:cubicBezTo>
                    <a:pt x="10491" y="5711"/>
                    <a:pt x="10491" y="5553"/>
                    <a:pt x="10460" y="5396"/>
                  </a:cubicBezTo>
                  <a:cubicBezTo>
                    <a:pt x="11027" y="5207"/>
                    <a:pt x="11279" y="4860"/>
                    <a:pt x="11594" y="4419"/>
                  </a:cubicBezTo>
                  <a:cubicBezTo>
                    <a:pt x="11720" y="4262"/>
                    <a:pt x="11688" y="4073"/>
                    <a:pt x="11531" y="3947"/>
                  </a:cubicBezTo>
                  <a:cubicBezTo>
                    <a:pt x="11465" y="3894"/>
                    <a:pt x="11394" y="3869"/>
                    <a:pt x="11324" y="3869"/>
                  </a:cubicBezTo>
                  <a:cubicBezTo>
                    <a:pt x="11226" y="3869"/>
                    <a:pt x="11132" y="3918"/>
                    <a:pt x="11058" y="4010"/>
                  </a:cubicBezTo>
                  <a:cubicBezTo>
                    <a:pt x="10838" y="4388"/>
                    <a:pt x="10617" y="4608"/>
                    <a:pt x="10365" y="4734"/>
                  </a:cubicBezTo>
                  <a:cubicBezTo>
                    <a:pt x="10271" y="4451"/>
                    <a:pt x="10176" y="4167"/>
                    <a:pt x="10019" y="3915"/>
                  </a:cubicBezTo>
                  <a:cubicBezTo>
                    <a:pt x="10460" y="3537"/>
                    <a:pt x="10617" y="3127"/>
                    <a:pt x="10775" y="2592"/>
                  </a:cubicBezTo>
                  <a:cubicBezTo>
                    <a:pt x="10806" y="2403"/>
                    <a:pt x="10712" y="2214"/>
                    <a:pt x="10554" y="2182"/>
                  </a:cubicBezTo>
                  <a:cubicBezTo>
                    <a:pt x="10520" y="2171"/>
                    <a:pt x="10485" y="2166"/>
                    <a:pt x="10450" y="2166"/>
                  </a:cubicBezTo>
                  <a:cubicBezTo>
                    <a:pt x="10292" y="2166"/>
                    <a:pt x="10139" y="2274"/>
                    <a:pt x="10113" y="2403"/>
                  </a:cubicBezTo>
                  <a:cubicBezTo>
                    <a:pt x="9987" y="2812"/>
                    <a:pt x="9924" y="3064"/>
                    <a:pt x="9672" y="3316"/>
                  </a:cubicBezTo>
                  <a:cubicBezTo>
                    <a:pt x="9515" y="3064"/>
                    <a:pt x="9325" y="2844"/>
                    <a:pt x="9136" y="2655"/>
                  </a:cubicBezTo>
                  <a:cubicBezTo>
                    <a:pt x="9451" y="2182"/>
                    <a:pt x="9388" y="1710"/>
                    <a:pt x="9357" y="1143"/>
                  </a:cubicBezTo>
                  <a:cubicBezTo>
                    <a:pt x="9357" y="954"/>
                    <a:pt x="9168" y="828"/>
                    <a:pt x="8979" y="828"/>
                  </a:cubicBezTo>
                  <a:cubicBezTo>
                    <a:pt x="8790" y="828"/>
                    <a:pt x="8664" y="1017"/>
                    <a:pt x="8664" y="1237"/>
                  </a:cubicBezTo>
                  <a:cubicBezTo>
                    <a:pt x="8695" y="1647"/>
                    <a:pt x="8695" y="1930"/>
                    <a:pt x="8569" y="2214"/>
                  </a:cubicBezTo>
                  <a:cubicBezTo>
                    <a:pt x="8349" y="2056"/>
                    <a:pt x="8097" y="1899"/>
                    <a:pt x="7813" y="1773"/>
                  </a:cubicBezTo>
                  <a:cubicBezTo>
                    <a:pt x="7939" y="1237"/>
                    <a:pt x="7782" y="796"/>
                    <a:pt x="7561" y="292"/>
                  </a:cubicBezTo>
                  <a:cubicBezTo>
                    <a:pt x="7493" y="178"/>
                    <a:pt x="7375" y="97"/>
                    <a:pt x="7243" y="97"/>
                  </a:cubicBezTo>
                  <a:cubicBezTo>
                    <a:pt x="7193" y="97"/>
                    <a:pt x="7141" y="108"/>
                    <a:pt x="7089" y="134"/>
                  </a:cubicBezTo>
                  <a:cubicBezTo>
                    <a:pt x="6931" y="197"/>
                    <a:pt x="6837" y="386"/>
                    <a:pt x="6931" y="607"/>
                  </a:cubicBezTo>
                  <a:cubicBezTo>
                    <a:pt x="7089" y="954"/>
                    <a:pt x="7215" y="1237"/>
                    <a:pt x="7152" y="1552"/>
                  </a:cubicBezTo>
                  <a:cubicBezTo>
                    <a:pt x="6900" y="1458"/>
                    <a:pt x="6616" y="1426"/>
                    <a:pt x="6301" y="1395"/>
                  </a:cubicBezTo>
                  <a:cubicBezTo>
                    <a:pt x="6206" y="828"/>
                    <a:pt x="5891" y="481"/>
                    <a:pt x="5545" y="71"/>
                  </a:cubicBezTo>
                  <a:cubicBezTo>
                    <a:pt x="5482" y="24"/>
                    <a:pt x="5395" y="1"/>
                    <a:pt x="53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72"/>
            <p:cNvSpPr/>
            <p:nvPr/>
          </p:nvSpPr>
          <p:spPr>
            <a:xfrm>
              <a:off x="-22740025" y="3217825"/>
              <a:ext cx="52000" cy="51225"/>
            </a:xfrm>
            <a:custGeom>
              <a:avLst/>
              <a:gdLst/>
              <a:ahLst/>
              <a:cxnLst/>
              <a:rect l="l" t="t" r="r" b="b"/>
              <a:pathLst>
                <a:path w="2080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09"/>
                  </a:cubicBezTo>
                  <a:cubicBezTo>
                    <a:pt x="0" y="1607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09"/>
                  </a:cubicBezTo>
                  <a:cubicBezTo>
                    <a:pt x="2080" y="473"/>
                    <a:pt x="1607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72"/>
            <p:cNvSpPr/>
            <p:nvPr/>
          </p:nvSpPr>
          <p:spPr>
            <a:xfrm>
              <a:off x="-22705375" y="3321800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29" name="Google Shape;8829;p72"/>
          <p:cNvGrpSpPr/>
          <p:nvPr/>
        </p:nvGrpSpPr>
        <p:grpSpPr>
          <a:xfrm>
            <a:off x="5322144" y="1306499"/>
            <a:ext cx="310602" cy="352803"/>
            <a:chOff x="-28069875" y="3175300"/>
            <a:chExt cx="260725" cy="296150"/>
          </a:xfrm>
        </p:grpSpPr>
        <p:sp>
          <p:nvSpPr>
            <p:cNvPr id="8830" name="Google Shape;8830;p72"/>
            <p:cNvSpPr/>
            <p:nvPr/>
          </p:nvSpPr>
          <p:spPr>
            <a:xfrm>
              <a:off x="-28059650" y="3192625"/>
              <a:ext cx="26025" cy="70125"/>
            </a:xfrm>
            <a:custGeom>
              <a:avLst/>
              <a:gdLst/>
              <a:ahLst/>
              <a:cxnLst/>
              <a:rect l="l" t="t" r="r" b="b"/>
              <a:pathLst>
                <a:path w="1041" h="2805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458"/>
                  </a:lnTo>
                  <a:cubicBezTo>
                    <a:pt x="410" y="2458"/>
                    <a:pt x="757" y="2584"/>
                    <a:pt x="1040" y="2804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72"/>
            <p:cNvSpPr/>
            <p:nvPr/>
          </p:nvSpPr>
          <p:spPr>
            <a:xfrm>
              <a:off x="-27843050" y="3192625"/>
              <a:ext cx="26025" cy="69325"/>
            </a:xfrm>
            <a:custGeom>
              <a:avLst/>
              <a:gdLst/>
              <a:ahLst/>
              <a:cxnLst/>
              <a:rect l="l" t="t" r="r" b="b"/>
              <a:pathLst>
                <a:path w="1041" h="2773" extrusionOk="0">
                  <a:moveTo>
                    <a:pt x="536" y="0"/>
                  </a:moveTo>
                  <a:cubicBezTo>
                    <a:pt x="253" y="0"/>
                    <a:pt x="1" y="252"/>
                    <a:pt x="1" y="536"/>
                  </a:cubicBezTo>
                  <a:lnTo>
                    <a:pt x="1" y="2773"/>
                  </a:lnTo>
                  <a:cubicBezTo>
                    <a:pt x="284" y="2584"/>
                    <a:pt x="694" y="2426"/>
                    <a:pt x="1040" y="2426"/>
                  </a:cubicBezTo>
                  <a:lnTo>
                    <a:pt x="1040" y="536"/>
                  </a:lnTo>
                  <a:cubicBezTo>
                    <a:pt x="1040" y="252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72"/>
            <p:cNvSpPr/>
            <p:nvPr/>
          </p:nvSpPr>
          <p:spPr>
            <a:xfrm>
              <a:off x="-27973000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1954"/>
                  </a:lnTo>
                  <a:cubicBezTo>
                    <a:pt x="410" y="1985"/>
                    <a:pt x="756" y="2080"/>
                    <a:pt x="1040" y="2300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72"/>
            <p:cNvSpPr/>
            <p:nvPr/>
          </p:nvSpPr>
          <p:spPr>
            <a:xfrm>
              <a:off x="-27929675" y="3202075"/>
              <a:ext cx="26000" cy="57525"/>
            </a:xfrm>
            <a:custGeom>
              <a:avLst/>
              <a:gdLst/>
              <a:ahLst/>
              <a:cxnLst/>
              <a:rect l="l" t="t" r="r" b="b"/>
              <a:pathLst>
                <a:path w="1040" h="2301" extrusionOk="0">
                  <a:moveTo>
                    <a:pt x="536" y="0"/>
                  </a:moveTo>
                  <a:cubicBezTo>
                    <a:pt x="252" y="0"/>
                    <a:pt x="0" y="221"/>
                    <a:pt x="0" y="504"/>
                  </a:cubicBezTo>
                  <a:lnTo>
                    <a:pt x="0" y="2300"/>
                  </a:lnTo>
                  <a:cubicBezTo>
                    <a:pt x="315" y="2111"/>
                    <a:pt x="693" y="1985"/>
                    <a:pt x="1040" y="1954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72"/>
            <p:cNvSpPr/>
            <p:nvPr/>
          </p:nvSpPr>
          <p:spPr>
            <a:xfrm>
              <a:off x="-28016325" y="3175300"/>
              <a:ext cx="26025" cy="91375"/>
            </a:xfrm>
            <a:custGeom>
              <a:avLst/>
              <a:gdLst/>
              <a:ahLst/>
              <a:cxnLst/>
              <a:rect l="l" t="t" r="r" b="b"/>
              <a:pathLst>
                <a:path w="1041" h="3655" extrusionOk="0">
                  <a:moveTo>
                    <a:pt x="536" y="0"/>
                  </a:moveTo>
                  <a:cubicBezTo>
                    <a:pt x="253" y="0"/>
                    <a:pt x="1" y="221"/>
                    <a:pt x="1" y="504"/>
                  </a:cubicBezTo>
                  <a:lnTo>
                    <a:pt x="1" y="3655"/>
                  </a:lnTo>
                  <a:cubicBezTo>
                    <a:pt x="1" y="3655"/>
                    <a:pt x="1" y="3623"/>
                    <a:pt x="64" y="3623"/>
                  </a:cubicBezTo>
                  <a:cubicBezTo>
                    <a:pt x="284" y="3371"/>
                    <a:pt x="631" y="3182"/>
                    <a:pt x="1040" y="3056"/>
                  </a:cubicBezTo>
                  <a:lnTo>
                    <a:pt x="1040" y="504"/>
                  </a:lnTo>
                  <a:cubicBezTo>
                    <a:pt x="1040" y="221"/>
                    <a:pt x="788" y="0"/>
                    <a:pt x="5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72"/>
            <p:cNvSpPr/>
            <p:nvPr/>
          </p:nvSpPr>
          <p:spPr>
            <a:xfrm>
              <a:off x="-27886375" y="3176075"/>
              <a:ext cx="26025" cy="91400"/>
            </a:xfrm>
            <a:custGeom>
              <a:avLst/>
              <a:gdLst/>
              <a:ahLst/>
              <a:cxnLst/>
              <a:rect l="l" t="t" r="r" b="b"/>
              <a:pathLst>
                <a:path w="1041" h="3656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lnTo>
                    <a:pt x="1" y="3088"/>
                  </a:lnTo>
                  <a:cubicBezTo>
                    <a:pt x="379" y="3151"/>
                    <a:pt x="726" y="3340"/>
                    <a:pt x="1041" y="3655"/>
                  </a:cubicBezTo>
                  <a:lnTo>
                    <a:pt x="1041" y="505"/>
                  </a:lnTo>
                  <a:cubicBezTo>
                    <a:pt x="1041" y="253"/>
                    <a:pt x="789" y="1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72"/>
            <p:cNvSpPr/>
            <p:nvPr/>
          </p:nvSpPr>
          <p:spPr>
            <a:xfrm>
              <a:off x="-28017900" y="3269025"/>
              <a:ext cx="161475" cy="133125"/>
            </a:xfrm>
            <a:custGeom>
              <a:avLst/>
              <a:gdLst/>
              <a:ahLst/>
              <a:cxnLst/>
              <a:rect l="l" t="t" r="r" b="b"/>
              <a:pathLst>
                <a:path w="6459" h="5325" extrusionOk="0">
                  <a:moveTo>
                    <a:pt x="1733" y="0"/>
                  </a:moveTo>
                  <a:cubicBezTo>
                    <a:pt x="1355" y="0"/>
                    <a:pt x="946" y="158"/>
                    <a:pt x="662" y="410"/>
                  </a:cubicBezTo>
                  <a:cubicBezTo>
                    <a:pt x="64" y="882"/>
                    <a:pt x="1" y="1639"/>
                    <a:pt x="347" y="2237"/>
                  </a:cubicBezTo>
                  <a:cubicBezTo>
                    <a:pt x="1324" y="2458"/>
                    <a:pt x="2048" y="3340"/>
                    <a:pt x="2174" y="4348"/>
                  </a:cubicBezTo>
                  <a:lnTo>
                    <a:pt x="3214" y="5325"/>
                  </a:lnTo>
                  <a:lnTo>
                    <a:pt x="4285" y="4348"/>
                  </a:lnTo>
                  <a:cubicBezTo>
                    <a:pt x="4380" y="3340"/>
                    <a:pt x="5073" y="2521"/>
                    <a:pt x="6113" y="2237"/>
                  </a:cubicBezTo>
                  <a:cubicBezTo>
                    <a:pt x="6459" y="1639"/>
                    <a:pt x="6333" y="882"/>
                    <a:pt x="5860" y="410"/>
                  </a:cubicBezTo>
                  <a:cubicBezTo>
                    <a:pt x="5577" y="158"/>
                    <a:pt x="5199" y="0"/>
                    <a:pt x="4789" y="0"/>
                  </a:cubicBezTo>
                  <a:cubicBezTo>
                    <a:pt x="4411" y="0"/>
                    <a:pt x="4002" y="158"/>
                    <a:pt x="3750" y="410"/>
                  </a:cubicBezTo>
                  <a:lnTo>
                    <a:pt x="3277" y="882"/>
                  </a:lnTo>
                  <a:lnTo>
                    <a:pt x="2805" y="410"/>
                  </a:lnTo>
                  <a:cubicBezTo>
                    <a:pt x="2521" y="158"/>
                    <a:pt x="2143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72"/>
            <p:cNvSpPr/>
            <p:nvPr/>
          </p:nvSpPr>
          <p:spPr>
            <a:xfrm>
              <a:off x="-27930475" y="3269800"/>
              <a:ext cx="121325" cy="201650"/>
            </a:xfrm>
            <a:custGeom>
              <a:avLst/>
              <a:gdLst/>
              <a:ahLst/>
              <a:cxnLst/>
              <a:rect l="l" t="t" r="r" b="b"/>
              <a:pathLst>
                <a:path w="4853" h="8066" extrusionOk="0">
                  <a:moveTo>
                    <a:pt x="4506" y="1"/>
                  </a:moveTo>
                  <a:cubicBezTo>
                    <a:pt x="3876" y="1"/>
                    <a:pt x="3403" y="505"/>
                    <a:pt x="3403" y="1198"/>
                  </a:cubicBezTo>
                  <a:lnTo>
                    <a:pt x="3403" y="2395"/>
                  </a:lnTo>
                  <a:cubicBezTo>
                    <a:pt x="3403" y="2584"/>
                    <a:pt x="3246" y="2742"/>
                    <a:pt x="3025" y="2742"/>
                  </a:cubicBezTo>
                  <a:cubicBezTo>
                    <a:pt x="2679" y="2742"/>
                    <a:pt x="2363" y="2868"/>
                    <a:pt x="2080" y="3025"/>
                  </a:cubicBezTo>
                  <a:cubicBezTo>
                    <a:pt x="1702" y="3372"/>
                    <a:pt x="1418" y="3939"/>
                    <a:pt x="1418" y="4474"/>
                  </a:cubicBezTo>
                  <a:lnTo>
                    <a:pt x="1418" y="5231"/>
                  </a:lnTo>
                  <a:cubicBezTo>
                    <a:pt x="1418" y="5420"/>
                    <a:pt x="1261" y="5577"/>
                    <a:pt x="1072" y="5577"/>
                  </a:cubicBezTo>
                  <a:cubicBezTo>
                    <a:pt x="883" y="5577"/>
                    <a:pt x="725" y="5420"/>
                    <a:pt x="725" y="5231"/>
                  </a:cubicBezTo>
                  <a:lnTo>
                    <a:pt x="1" y="5892"/>
                  </a:lnTo>
                  <a:lnTo>
                    <a:pt x="1" y="8066"/>
                  </a:lnTo>
                  <a:lnTo>
                    <a:pt x="3813" y="8066"/>
                  </a:lnTo>
                  <a:cubicBezTo>
                    <a:pt x="4033" y="8066"/>
                    <a:pt x="4191" y="7908"/>
                    <a:pt x="4191" y="7719"/>
                  </a:cubicBezTo>
                  <a:cubicBezTo>
                    <a:pt x="4191" y="7530"/>
                    <a:pt x="4033" y="7373"/>
                    <a:pt x="3813" y="7373"/>
                  </a:cubicBezTo>
                  <a:lnTo>
                    <a:pt x="3466" y="7373"/>
                  </a:lnTo>
                  <a:lnTo>
                    <a:pt x="3466" y="6270"/>
                  </a:lnTo>
                  <a:cubicBezTo>
                    <a:pt x="3466" y="6176"/>
                    <a:pt x="3498" y="6050"/>
                    <a:pt x="3592" y="6018"/>
                  </a:cubicBezTo>
                  <a:lnTo>
                    <a:pt x="4128" y="5420"/>
                  </a:lnTo>
                  <a:cubicBezTo>
                    <a:pt x="4600" y="4947"/>
                    <a:pt x="4852" y="4380"/>
                    <a:pt x="4852" y="3687"/>
                  </a:cubicBezTo>
                  <a:lnTo>
                    <a:pt x="4852" y="347"/>
                  </a:lnTo>
                  <a:cubicBezTo>
                    <a:pt x="4852" y="158"/>
                    <a:pt x="4695" y="1"/>
                    <a:pt x="45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72"/>
            <p:cNvSpPr/>
            <p:nvPr/>
          </p:nvSpPr>
          <p:spPr>
            <a:xfrm>
              <a:off x="-28069875" y="3271375"/>
              <a:ext cx="122875" cy="200075"/>
            </a:xfrm>
            <a:custGeom>
              <a:avLst/>
              <a:gdLst/>
              <a:ahLst/>
              <a:cxnLst/>
              <a:rect l="l" t="t" r="r" b="b"/>
              <a:pathLst>
                <a:path w="4915" h="8003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3718"/>
                  </a:lnTo>
                  <a:cubicBezTo>
                    <a:pt x="0" y="4348"/>
                    <a:pt x="221" y="4979"/>
                    <a:pt x="693" y="5451"/>
                  </a:cubicBezTo>
                  <a:lnTo>
                    <a:pt x="1323" y="5955"/>
                  </a:lnTo>
                  <a:cubicBezTo>
                    <a:pt x="1418" y="6018"/>
                    <a:pt x="1449" y="6113"/>
                    <a:pt x="1449" y="6207"/>
                  </a:cubicBezTo>
                  <a:lnTo>
                    <a:pt x="1449" y="7310"/>
                  </a:lnTo>
                  <a:lnTo>
                    <a:pt x="1103" y="7310"/>
                  </a:lnTo>
                  <a:cubicBezTo>
                    <a:pt x="882" y="7310"/>
                    <a:pt x="725" y="7467"/>
                    <a:pt x="725" y="7656"/>
                  </a:cubicBezTo>
                  <a:cubicBezTo>
                    <a:pt x="725" y="7845"/>
                    <a:pt x="882" y="8003"/>
                    <a:pt x="1103" y="8003"/>
                  </a:cubicBezTo>
                  <a:lnTo>
                    <a:pt x="4915" y="8003"/>
                  </a:lnTo>
                  <a:lnTo>
                    <a:pt x="4915" y="5829"/>
                  </a:lnTo>
                  <a:lnTo>
                    <a:pt x="4190" y="5168"/>
                  </a:lnTo>
                  <a:cubicBezTo>
                    <a:pt x="4190" y="5357"/>
                    <a:pt x="4033" y="5514"/>
                    <a:pt x="3844" y="5514"/>
                  </a:cubicBezTo>
                  <a:cubicBezTo>
                    <a:pt x="3655" y="5514"/>
                    <a:pt x="3497" y="5357"/>
                    <a:pt x="3497" y="5168"/>
                  </a:cubicBezTo>
                  <a:lnTo>
                    <a:pt x="3497" y="4411"/>
                  </a:lnTo>
                  <a:cubicBezTo>
                    <a:pt x="3497" y="3876"/>
                    <a:pt x="3214" y="3372"/>
                    <a:pt x="2741" y="3057"/>
                  </a:cubicBezTo>
                  <a:cubicBezTo>
                    <a:pt x="2458" y="2899"/>
                    <a:pt x="2143" y="2773"/>
                    <a:pt x="1796" y="2773"/>
                  </a:cubicBezTo>
                  <a:cubicBezTo>
                    <a:pt x="1607" y="2773"/>
                    <a:pt x="1449" y="2616"/>
                    <a:pt x="1449" y="2427"/>
                  </a:cubicBezTo>
                  <a:lnTo>
                    <a:pt x="1449" y="1229"/>
                  </a:lnTo>
                  <a:cubicBezTo>
                    <a:pt x="1449" y="473"/>
                    <a:pt x="945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39" name="Google Shape;8839;p72"/>
          <p:cNvSpPr/>
          <p:nvPr/>
        </p:nvSpPr>
        <p:spPr>
          <a:xfrm>
            <a:off x="5301578" y="1764235"/>
            <a:ext cx="352803" cy="350719"/>
          </a:xfrm>
          <a:custGeom>
            <a:avLst/>
            <a:gdLst/>
            <a:ahLst/>
            <a:cxnLst/>
            <a:rect l="l" t="t" r="r" b="b"/>
            <a:pathLst>
              <a:path w="11846" h="11776" extrusionOk="0">
                <a:moveTo>
                  <a:pt x="9074" y="2261"/>
                </a:moveTo>
                <a:lnTo>
                  <a:pt x="9546" y="2733"/>
                </a:lnTo>
                <a:lnTo>
                  <a:pt x="9011" y="3300"/>
                </a:lnTo>
                <a:lnTo>
                  <a:pt x="8538" y="2828"/>
                </a:lnTo>
                <a:lnTo>
                  <a:pt x="9074" y="2261"/>
                </a:lnTo>
                <a:close/>
                <a:moveTo>
                  <a:pt x="6333" y="3489"/>
                </a:moveTo>
                <a:lnTo>
                  <a:pt x="8286" y="5474"/>
                </a:lnTo>
                <a:lnTo>
                  <a:pt x="7782" y="5978"/>
                </a:lnTo>
                <a:lnTo>
                  <a:pt x="7026" y="5222"/>
                </a:lnTo>
                <a:cubicBezTo>
                  <a:pt x="6963" y="5159"/>
                  <a:pt x="6876" y="5128"/>
                  <a:pt x="6789" y="5128"/>
                </a:cubicBezTo>
                <a:cubicBezTo>
                  <a:pt x="6703" y="5128"/>
                  <a:pt x="6616" y="5159"/>
                  <a:pt x="6553" y="5222"/>
                </a:cubicBezTo>
                <a:cubicBezTo>
                  <a:pt x="6427" y="5348"/>
                  <a:pt x="6427" y="5569"/>
                  <a:pt x="6553" y="5695"/>
                </a:cubicBezTo>
                <a:lnTo>
                  <a:pt x="7309" y="6451"/>
                </a:lnTo>
                <a:lnTo>
                  <a:pt x="6837" y="6924"/>
                </a:lnTo>
                <a:lnTo>
                  <a:pt x="4883" y="4939"/>
                </a:lnTo>
                <a:lnTo>
                  <a:pt x="6333" y="3489"/>
                </a:lnTo>
                <a:close/>
                <a:moveTo>
                  <a:pt x="2647" y="8688"/>
                </a:moveTo>
                <a:lnTo>
                  <a:pt x="3119" y="9160"/>
                </a:lnTo>
                <a:lnTo>
                  <a:pt x="2899" y="9412"/>
                </a:lnTo>
                <a:cubicBezTo>
                  <a:pt x="2836" y="9460"/>
                  <a:pt x="2749" y="9483"/>
                  <a:pt x="2662" y="9483"/>
                </a:cubicBezTo>
                <a:cubicBezTo>
                  <a:pt x="2576" y="9483"/>
                  <a:pt x="2489" y="9460"/>
                  <a:pt x="2426" y="9412"/>
                </a:cubicBezTo>
                <a:cubicBezTo>
                  <a:pt x="2300" y="9286"/>
                  <a:pt x="2300" y="9034"/>
                  <a:pt x="2426" y="8940"/>
                </a:cubicBezTo>
                <a:lnTo>
                  <a:pt x="2647" y="8688"/>
                </a:lnTo>
                <a:close/>
                <a:moveTo>
                  <a:pt x="9294" y="0"/>
                </a:moveTo>
                <a:cubicBezTo>
                  <a:pt x="9026" y="0"/>
                  <a:pt x="8758" y="103"/>
                  <a:pt x="8569" y="308"/>
                </a:cubicBezTo>
                <a:cubicBezTo>
                  <a:pt x="8160" y="686"/>
                  <a:pt x="8097" y="1410"/>
                  <a:pt x="8538" y="1820"/>
                </a:cubicBezTo>
                <a:lnTo>
                  <a:pt x="8065" y="2292"/>
                </a:lnTo>
                <a:lnTo>
                  <a:pt x="7089" y="1316"/>
                </a:lnTo>
                <a:cubicBezTo>
                  <a:pt x="6884" y="1127"/>
                  <a:pt x="6616" y="1032"/>
                  <a:pt x="6348" y="1032"/>
                </a:cubicBezTo>
                <a:cubicBezTo>
                  <a:pt x="6081" y="1032"/>
                  <a:pt x="5813" y="1127"/>
                  <a:pt x="5608" y="1316"/>
                </a:cubicBezTo>
                <a:cubicBezTo>
                  <a:pt x="5230" y="1725"/>
                  <a:pt x="5230" y="2387"/>
                  <a:pt x="5608" y="2765"/>
                </a:cubicBezTo>
                <a:lnTo>
                  <a:pt x="5860" y="3017"/>
                </a:lnTo>
                <a:lnTo>
                  <a:pt x="2678" y="6199"/>
                </a:lnTo>
                <a:cubicBezTo>
                  <a:pt x="2142" y="6734"/>
                  <a:pt x="2048" y="7428"/>
                  <a:pt x="2268" y="8058"/>
                </a:cubicBezTo>
                <a:lnTo>
                  <a:pt x="1922" y="8404"/>
                </a:lnTo>
                <a:cubicBezTo>
                  <a:pt x="1607" y="8719"/>
                  <a:pt x="1512" y="9192"/>
                  <a:pt x="1733" y="9601"/>
                </a:cubicBezTo>
                <a:lnTo>
                  <a:pt x="95" y="11208"/>
                </a:lnTo>
                <a:cubicBezTo>
                  <a:pt x="0" y="11334"/>
                  <a:pt x="0" y="11555"/>
                  <a:pt x="95" y="11681"/>
                </a:cubicBezTo>
                <a:cubicBezTo>
                  <a:pt x="158" y="11744"/>
                  <a:pt x="252" y="11775"/>
                  <a:pt x="343" y="11775"/>
                </a:cubicBezTo>
                <a:cubicBezTo>
                  <a:pt x="433" y="11775"/>
                  <a:pt x="520" y="11744"/>
                  <a:pt x="567" y="11681"/>
                </a:cubicBezTo>
                <a:lnTo>
                  <a:pt x="2174" y="10074"/>
                </a:lnTo>
                <a:cubicBezTo>
                  <a:pt x="2318" y="10136"/>
                  <a:pt x="2465" y="10164"/>
                  <a:pt x="2609" y="10164"/>
                </a:cubicBezTo>
                <a:cubicBezTo>
                  <a:pt x="2904" y="10164"/>
                  <a:pt x="3180" y="10044"/>
                  <a:pt x="3371" y="9853"/>
                </a:cubicBezTo>
                <a:lnTo>
                  <a:pt x="3718" y="9507"/>
                </a:lnTo>
                <a:cubicBezTo>
                  <a:pt x="3930" y="9598"/>
                  <a:pt x="4148" y="9640"/>
                  <a:pt x="4363" y="9640"/>
                </a:cubicBezTo>
                <a:cubicBezTo>
                  <a:pt x="4818" y="9640"/>
                  <a:pt x="5255" y="9450"/>
                  <a:pt x="5576" y="9129"/>
                </a:cubicBezTo>
                <a:lnTo>
                  <a:pt x="5797" y="8877"/>
                </a:lnTo>
                <a:lnTo>
                  <a:pt x="4820" y="7900"/>
                </a:lnTo>
                <a:cubicBezTo>
                  <a:pt x="4694" y="7774"/>
                  <a:pt x="4694" y="7554"/>
                  <a:pt x="4820" y="7428"/>
                </a:cubicBezTo>
                <a:cubicBezTo>
                  <a:pt x="4883" y="7365"/>
                  <a:pt x="4970" y="7333"/>
                  <a:pt x="5057" y="7333"/>
                </a:cubicBezTo>
                <a:cubicBezTo>
                  <a:pt x="5143" y="7333"/>
                  <a:pt x="5230" y="7365"/>
                  <a:pt x="5293" y="7428"/>
                </a:cubicBezTo>
                <a:lnTo>
                  <a:pt x="6270" y="8404"/>
                </a:lnTo>
                <a:lnTo>
                  <a:pt x="8727" y="5978"/>
                </a:lnTo>
                <a:lnTo>
                  <a:pt x="8948" y="6199"/>
                </a:lnTo>
                <a:cubicBezTo>
                  <a:pt x="9152" y="6404"/>
                  <a:pt x="9420" y="6506"/>
                  <a:pt x="9688" y="6506"/>
                </a:cubicBezTo>
                <a:cubicBezTo>
                  <a:pt x="9956" y="6506"/>
                  <a:pt x="10223" y="6404"/>
                  <a:pt x="10428" y="6199"/>
                </a:cubicBezTo>
                <a:cubicBezTo>
                  <a:pt x="10806" y="5821"/>
                  <a:pt x="10806" y="5159"/>
                  <a:pt x="10428" y="4750"/>
                </a:cubicBezTo>
                <a:lnTo>
                  <a:pt x="9420" y="3773"/>
                </a:lnTo>
                <a:lnTo>
                  <a:pt x="9987" y="3206"/>
                </a:lnTo>
                <a:cubicBezTo>
                  <a:pt x="10176" y="3411"/>
                  <a:pt x="10444" y="3513"/>
                  <a:pt x="10712" y="3513"/>
                </a:cubicBezTo>
                <a:cubicBezTo>
                  <a:pt x="10980" y="3513"/>
                  <a:pt x="11247" y="3411"/>
                  <a:pt x="11436" y="3206"/>
                </a:cubicBezTo>
                <a:cubicBezTo>
                  <a:pt x="11846" y="2828"/>
                  <a:pt x="11846" y="2166"/>
                  <a:pt x="11436" y="1757"/>
                </a:cubicBezTo>
                <a:lnTo>
                  <a:pt x="10019" y="308"/>
                </a:lnTo>
                <a:cubicBezTo>
                  <a:pt x="9830" y="103"/>
                  <a:pt x="9562" y="0"/>
                  <a:pt x="929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0" name="Google Shape;8840;p72"/>
          <p:cNvGrpSpPr/>
          <p:nvPr/>
        </p:nvGrpSpPr>
        <p:grpSpPr>
          <a:xfrm>
            <a:off x="5363423" y="2213733"/>
            <a:ext cx="228045" cy="351880"/>
            <a:chOff x="-28032075" y="3916450"/>
            <a:chExt cx="191425" cy="295375"/>
          </a:xfrm>
        </p:grpSpPr>
        <p:sp>
          <p:nvSpPr>
            <p:cNvPr id="8841" name="Google Shape;8841;p72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72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72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4" name="Google Shape;8844;p72"/>
          <p:cNvGrpSpPr/>
          <p:nvPr/>
        </p:nvGrpSpPr>
        <p:grpSpPr>
          <a:xfrm>
            <a:off x="7528769" y="1306484"/>
            <a:ext cx="352833" cy="352833"/>
            <a:chOff x="-26201650" y="3176075"/>
            <a:chExt cx="296175" cy="296175"/>
          </a:xfrm>
        </p:grpSpPr>
        <p:sp>
          <p:nvSpPr>
            <p:cNvPr id="8845" name="Google Shape;8845;p72"/>
            <p:cNvSpPr/>
            <p:nvPr/>
          </p:nvSpPr>
          <p:spPr>
            <a:xfrm>
              <a:off x="-26082700" y="3176075"/>
              <a:ext cx="51200" cy="226875"/>
            </a:xfrm>
            <a:custGeom>
              <a:avLst/>
              <a:gdLst/>
              <a:ahLst/>
              <a:cxnLst/>
              <a:rect l="l" t="t" r="r" b="b"/>
              <a:pathLst>
                <a:path w="2048" h="9075" extrusionOk="0">
                  <a:moveTo>
                    <a:pt x="1071" y="1"/>
                  </a:moveTo>
                  <a:cubicBezTo>
                    <a:pt x="882" y="1"/>
                    <a:pt x="725" y="158"/>
                    <a:pt x="725" y="347"/>
                  </a:cubicBezTo>
                  <a:lnTo>
                    <a:pt x="725" y="6554"/>
                  </a:lnTo>
                  <a:cubicBezTo>
                    <a:pt x="473" y="6900"/>
                    <a:pt x="0" y="7656"/>
                    <a:pt x="0" y="8034"/>
                  </a:cubicBezTo>
                  <a:cubicBezTo>
                    <a:pt x="0" y="8633"/>
                    <a:pt x="473" y="9074"/>
                    <a:pt x="1040" y="9074"/>
                  </a:cubicBezTo>
                  <a:cubicBezTo>
                    <a:pt x="1638" y="9074"/>
                    <a:pt x="2048" y="8602"/>
                    <a:pt x="2048" y="8034"/>
                  </a:cubicBezTo>
                  <a:cubicBezTo>
                    <a:pt x="2048" y="7656"/>
                    <a:pt x="1638" y="6900"/>
                    <a:pt x="1355" y="6554"/>
                  </a:cubicBezTo>
                  <a:lnTo>
                    <a:pt x="1355" y="347"/>
                  </a:lnTo>
                  <a:cubicBezTo>
                    <a:pt x="1386" y="158"/>
                    <a:pt x="1260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72"/>
            <p:cNvSpPr/>
            <p:nvPr/>
          </p:nvSpPr>
          <p:spPr>
            <a:xfrm>
              <a:off x="-26201650" y="3317075"/>
              <a:ext cx="296175" cy="155175"/>
            </a:xfrm>
            <a:custGeom>
              <a:avLst/>
              <a:gdLst/>
              <a:ahLst/>
              <a:cxnLst/>
              <a:rect l="l" t="t" r="r" b="b"/>
              <a:pathLst>
                <a:path w="11847" h="6207" extrusionOk="0">
                  <a:moveTo>
                    <a:pt x="3939" y="662"/>
                  </a:moveTo>
                  <a:cubicBezTo>
                    <a:pt x="3876" y="914"/>
                    <a:pt x="3750" y="1134"/>
                    <a:pt x="3624" y="1323"/>
                  </a:cubicBezTo>
                  <a:cubicBezTo>
                    <a:pt x="3624" y="1386"/>
                    <a:pt x="3593" y="1418"/>
                    <a:pt x="3593" y="1481"/>
                  </a:cubicBezTo>
                  <a:cubicBezTo>
                    <a:pt x="3277" y="1292"/>
                    <a:pt x="2836" y="1229"/>
                    <a:pt x="2490" y="1229"/>
                  </a:cubicBezTo>
                  <a:cubicBezTo>
                    <a:pt x="1986" y="1229"/>
                    <a:pt x="1293" y="1386"/>
                    <a:pt x="1041" y="1859"/>
                  </a:cubicBezTo>
                  <a:cubicBezTo>
                    <a:pt x="915" y="2048"/>
                    <a:pt x="757" y="2111"/>
                    <a:pt x="568" y="2111"/>
                  </a:cubicBezTo>
                  <a:lnTo>
                    <a:pt x="568" y="1008"/>
                  </a:lnTo>
                  <a:cubicBezTo>
                    <a:pt x="568" y="819"/>
                    <a:pt x="726" y="662"/>
                    <a:pt x="915" y="662"/>
                  </a:cubicBezTo>
                  <a:close/>
                  <a:moveTo>
                    <a:pt x="10681" y="662"/>
                  </a:moveTo>
                  <a:cubicBezTo>
                    <a:pt x="10870" y="662"/>
                    <a:pt x="11028" y="819"/>
                    <a:pt x="11028" y="1008"/>
                  </a:cubicBezTo>
                  <a:lnTo>
                    <a:pt x="11028" y="2111"/>
                  </a:lnTo>
                  <a:cubicBezTo>
                    <a:pt x="10870" y="2111"/>
                    <a:pt x="10681" y="2048"/>
                    <a:pt x="10555" y="1859"/>
                  </a:cubicBezTo>
                  <a:cubicBezTo>
                    <a:pt x="10335" y="1449"/>
                    <a:pt x="9894" y="1229"/>
                    <a:pt x="9452" y="1229"/>
                  </a:cubicBezTo>
                  <a:cubicBezTo>
                    <a:pt x="9011" y="1229"/>
                    <a:pt x="8602" y="1449"/>
                    <a:pt x="8350" y="1859"/>
                  </a:cubicBezTo>
                  <a:cubicBezTo>
                    <a:pt x="8318" y="1922"/>
                    <a:pt x="8224" y="2016"/>
                    <a:pt x="8192" y="2048"/>
                  </a:cubicBezTo>
                  <a:cubicBezTo>
                    <a:pt x="8161" y="1733"/>
                    <a:pt x="8003" y="1292"/>
                    <a:pt x="7657" y="662"/>
                  </a:cubicBezTo>
                  <a:close/>
                  <a:moveTo>
                    <a:pt x="2332" y="2741"/>
                  </a:moveTo>
                  <a:cubicBezTo>
                    <a:pt x="2521" y="2741"/>
                    <a:pt x="2679" y="2899"/>
                    <a:pt x="2679" y="3119"/>
                  </a:cubicBezTo>
                  <a:cubicBezTo>
                    <a:pt x="2679" y="3308"/>
                    <a:pt x="2521" y="3466"/>
                    <a:pt x="2332" y="3466"/>
                  </a:cubicBezTo>
                  <a:cubicBezTo>
                    <a:pt x="2143" y="3466"/>
                    <a:pt x="1986" y="3308"/>
                    <a:pt x="1986" y="3119"/>
                  </a:cubicBezTo>
                  <a:cubicBezTo>
                    <a:pt x="1986" y="2899"/>
                    <a:pt x="2143" y="2741"/>
                    <a:pt x="2332" y="2741"/>
                  </a:cubicBezTo>
                  <a:close/>
                  <a:moveTo>
                    <a:pt x="9295" y="2741"/>
                  </a:moveTo>
                  <a:cubicBezTo>
                    <a:pt x="9484" y="2741"/>
                    <a:pt x="9641" y="2899"/>
                    <a:pt x="9641" y="3119"/>
                  </a:cubicBezTo>
                  <a:cubicBezTo>
                    <a:pt x="9641" y="3308"/>
                    <a:pt x="9484" y="3466"/>
                    <a:pt x="9295" y="3466"/>
                  </a:cubicBezTo>
                  <a:cubicBezTo>
                    <a:pt x="9106" y="3466"/>
                    <a:pt x="8948" y="3308"/>
                    <a:pt x="8948" y="3119"/>
                  </a:cubicBezTo>
                  <a:cubicBezTo>
                    <a:pt x="8948" y="2899"/>
                    <a:pt x="9106" y="2741"/>
                    <a:pt x="9295" y="2741"/>
                  </a:cubicBezTo>
                  <a:close/>
                  <a:moveTo>
                    <a:pt x="1608" y="4127"/>
                  </a:moveTo>
                  <a:cubicBezTo>
                    <a:pt x="1828" y="4127"/>
                    <a:pt x="1986" y="4285"/>
                    <a:pt x="1986" y="4474"/>
                  </a:cubicBezTo>
                  <a:cubicBezTo>
                    <a:pt x="1986" y="4694"/>
                    <a:pt x="1828" y="4852"/>
                    <a:pt x="1608" y="4852"/>
                  </a:cubicBezTo>
                  <a:cubicBezTo>
                    <a:pt x="1419" y="4852"/>
                    <a:pt x="1261" y="4694"/>
                    <a:pt x="1261" y="4474"/>
                  </a:cubicBezTo>
                  <a:cubicBezTo>
                    <a:pt x="1261" y="4285"/>
                    <a:pt x="1419" y="4127"/>
                    <a:pt x="1608" y="4127"/>
                  </a:cubicBezTo>
                  <a:close/>
                  <a:moveTo>
                    <a:pt x="3025" y="4127"/>
                  </a:moveTo>
                  <a:cubicBezTo>
                    <a:pt x="3246" y="4127"/>
                    <a:pt x="3404" y="4285"/>
                    <a:pt x="3404" y="4474"/>
                  </a:cubicBezTo>
                  <a:cubicBezTo>
                    <a:pt x="3404" y="4694"/>
                    <a:pt x="3183" y="4852"/>
                    <a:pt x="3025" y="4852"/>
                  </a:cubicBezTo>
                  <a:cubicBezTo>
                    <a:pt x="2836" y="4852"/>
                    <a:pt x="2679" y="4694"/>
                    <a:pt x="2679" y="4474"/>
                  </a:cubicBezTo>
                  <a:cubicBezTo>
                    <a:pt x="2679" y="4285"/>
                    <a:pt x="2836" y="4127"/>
                    <a:pt x="3025" y="4127"/>
                  </a:cubicBezTo>
                  <a:close/>
                  <a:moveTo>
                    <a:pt x="8602" y="4127"/>
                  </a:moveTo>
                  <a:cubicBezTo>
                    <a:pt x="8791" y="4127"/>
                    <a:pt x="8948" y="4285"/>
                    <a:pt x="8948" y="4474"/>
                  </a:cubicBezTo>
                  <a:cubicBezTo>
                    <a:pt x="8948" y="4694"/>
                    <a:pt x="8791" y="4852"/>
                    <a:pt x="8602" y="4852"/>
                  </a:cubicBezTo>
                  <a:cubicBezTo>
                    <a:pt x="8381" y="4852"/>
                    <a:pt x="8224" y="4694"/>
                    <a:pt x="8224" y="4474"/>
                  </a:cubicBezTo>
                  <a:cubicBezTo>
                    <a:pt x="8224" y="4285"/>
                    <a:pt x="8381" y="4127"/>
                    <a:pt x="8602" y="4127"/>
                  </a:cubicBezTo>
                  <a:close/>
                  <a:moveTo>
                    <a:pt x="9957" y="4127"/>
                  </a:moveTo>
                  <a:cubicBezTo>
                    <a:pt x="10177" y="4127"/>
                    <a:pt x="10335" y="4285"/>
                    <a:pt x="10335" y="4474"/>
                  </a:cubicBezTo>
                  <a:cubicBezTo>
                    <a:pt x="10335" y="4694"/>
                    <a:pt x="10177" y="4852"/>
                    <a:pt x="9957" y="4852"/>
                  </a:cubicBezTo>
                  <a:cubicBezTo>
                    <a:pt x="9768" y="4852"/>
                    <a:pt x="9610" y="4694"/>
                    <a:pt x="9610" y="4474"/>
                  </a:cubicBezTo>
                  <a:cubicBezTo>
                    <a:pt x="9610" y="4285"/>
                    <a:pt x="9768" y="4127"/>
                    <a:pt x="9957" y="4127"/>
                  </a:cubicBez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08"/>
                  </a:cubicBezTo>
                  <a:lnTo>
                    <a:pt x="1" y="5860"/>
                  </a:lnTo>
                  <a:cubicBezTo>
                    <a:pt x="1" y="6049"/>
                    <a:pt x="159" y="6207"/>
                    <a:pt x="348" y="6207"/>
                  </a:cubicBezTo>
                  <a:lnTo>
                    <a:pt x="11500" y="6207"/>
                  </a:lnTo>
                  <a:cubicBezTo>
                    <a:pt x="11689" y="6207"/>
                    <a:pt x="11847" y="6049"/>
                    <a:pt x="11847" y="5860"/>
                  </a:cubicBezTo>
                  <a:lnTo>
                    <a:pt x="11847" y="1008"/>
                  </a:lnTo>
                  <a:cubicBezTo>
                    <a:pt x="11752" y="441"/>
                    <a:pt x="11280" y="0"/>
                    <a:pt x="10713" y="0"/>
                  </a:cubicBezTo>
                  <a:lnTo>
                    <a:pt x="7058" y="0"/>
                  </a:lnTo>
                  <a:cubicBezTo>
                    <a:pt x="6775" y="0"/>
                    <a:pt x="6617" y="315"/>
                    <a:pt x="6775" y="536"/>
                  </a:cubicBezTo>
                  <a:cubicBezTo>
                    <a:pt x="7342" y="1323"/>
                    <a:pt x="7594" y="1953"/>
                    <a:pt x="7594" y="2426"/>
                  </a:cubicBezTo>
                  <a:cubicBezTo>
                    <a:pt x="7594" y="2899"/>
                    <a:pt x="7405" y="3371"/>
                    <a:pt x="7027" y="3749"/>
                  </a:cubicBezTo>
                  <a:cubicBezTo>
                    <a:pt x="6686" y="4033"/>
                    <a:pt x="6243" y="4163"/>
                    <a:pt x="5813" y="4163"/>
                  </a:cubicBezTo>
                  <a:cubicBezTo>
                    <a:pt x="5766" y="4163"/>
                    <a:pt x="5719" y="4162"/>
                    <a:pt x="5672" y="4159"/>
                  </a:cubicBezTo>
                  <a:cubicBezTo>
                    <a:pt x="5168" y="4127"/>
                    <a:pt x="4695" y="3812"/>
                    <a:pt x="4443" y="3340"/>
                  </a:cubicBezTo>
                  <a:cubicBezTo>
                    <a:pt x="4128" y="2835"/>
                    <a:pt x="4097" y="2205"/>
                    <a:pt x="4349" y="1638"/>
                  </a:cubicBezTo>
                  <a:cubicBezTo>
                    <a:pt x="4506" y="1323"/>
                    <a:pt x="4695" y="945"/>
                    <a:pt x="4979" y="536"/>
                  </a:cubicBezTo>
                  <a:cubicBezTo>
                    <a:pt x="5136" y="315"/>
                    <a:pt x="4979" y="0"/>
                    <a:pt x="4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47" name="Google Shape;8847;p72"/>
          <p:cNvGrpSpPr/>
          <p:nvPr/>
        </p:nvGrpSpPr>
        <p:grpSpPr>
          <a:xfrm>
            <a:off x="7528293" y="1763705"/>
            <a:ext cx="353786" cy="351880"/>
            <a:chOff x="-26204800" y="3547050"/>
            <a:chExt cx="296975" cy="295375"/>
          </a:xfrm>
        </p:grpSpPr>
        <p:sp>
          <p:nvSpPr>
            <p:cNvPr id="8848" name="Google Shape;8848;p72"/>
            <p:cNvSpPr/>
            <p:nvPr/>
          </p:nvSpPr>
          <p:spPr>
            <a:xfrm>
              <a:off x="-26204000" y="3669125"/>
              <a:ext cx="296175" cy="173300"/>
            </a:xfrm>
            <a:custGeom>
              <a:avLst/>
              <a:gdLst/>
              <a:ahLst/>
              <a:cxnLst/>
              <a:rect l="l" t="t" r="r" b="b"/>
              <a:pathLst>
                <a:path w="11847" h="6932" extrusionOk="0">
                  <a:moveTo>
                    <a:pt x="7656" y="3466"/>
                  </a:moveTo>
                  <a:lnTo>
                    <a:pt x="7656" y="4852"/>
                  </a:lnTo>
                  <a:lnTo>
                    <a:pt x="6963" y="4852"/>
                  </a:lnTo>
                  <a:lnTo>
                    <a:pt x="6963" y="3466"/>
                  </a:lnTo>
                  <a:close/>
                  <a:moveTo>
                    <a:pt x="9074" y="3466"/>
                  </a:moveTo>
                  <a:lnTo>
                    <a:pt x="9074" y="4852"/>
                  </a:lnTo>
                  <a:lnTo>
                    <a:pt x="8381" y="4852"/>
                  </a:lnTo>
                  <a:lnTo>
                    <a:pt x="8381" y="3466"/>
                  </a:lnTo>
                  <a:close/>
                  <a:moveTo>
                    <a:pt x="10460" y="3435"/>
                  </a:moveTo>
                  <a:lnTo>
                    <a:pt x="10460" y="4852"/>
                  </a:lnTo>
                  <a:lnTo>
                    <a:pt x="9735" y="4852"/>
                  </a:lnTo>
                  <a:lnTo>
                    <a:pt x="9735" y="3466"/>
                  </a:lnTo>
                  <a:lnTo>
                    <a:pt x="10114" y="3466"/>
                  </a:lnTo>
                  <a:cubicBezTo>
                    <a:pt x="10208" y="3466"/>
                    <a:pt x="10334" y="3466"/>
                    <a:pt x="10460" y="3435"/>
                  </a:cubicBezTo>
                  <a:close/>
                  <a:moveTo>
                    <a:pt x="10114" y="1"/>
                  </a:moveTo>
                  <a:cubicBezTo>
                    <a:pt x="9515" y="1"/>
                    <a:pt x="9042" y="442"/>
                    <a:pt x="8633" y="788"/>
                  </a:cubicBezTo>
                  <a:cubicBezTo>
                    <a:pt x="8318" y="1103"/>
                    <a:pt x="8034" y="1387"/>
                    <a:pt x="7656" y="1387"/>
                  </a:cubicBezTo>
                  <a:cubicBezTo>
                    <a:pt x="7404" y="1387"/>
                    <a:pt x="7121" y="1229"/>
                    <a:pt x="7026" y="946"/>
                  </a:cubicBezTo>
                  <a:cubicBezTo>
                    <a:pt x="6974" y="815"/>
                    <a:pt x="6855" y="749"/>
                    <a:pt x="6708" y="749"/>
                  </a:cubicBezTo>
                  <a:cubicBezTo>
                    <a:pt x="6679" y="749"/>
                    <a:pt x="6648" y="752"/>
                    <a:pt x="6617" y="757"/>
                  </a:cubicBezTo>
                  <a:cubicBezTo>
                    <a:pt x="6018" y="914"/>
                    <a:pt x="5577" y="1481"/>
                    <a:pt x="5577" y="2080"/>
                  </a:cubicBezTo>
                  <a:cubicBezTo>
                    <a:pt x="5577" y="2616"/>
                    <a:pt x="5860" y="3025"/>
                    <a:pt x="6301" y="3277"/>
                  </a:cubicBezTo>
                  <a:lnTo>
                    <a:pt x="6301" y="4758"/>
                  </a:lnTo>
                  <a:cubicBezTo>
                    <a:pt x="6238" y="4758"/>
                    <a:pt x="6207" y="4726"/>
                    <a:pt x="6144" y="4726"/>
                  </a:cubicBezTo>
                  <a:lnTo>
                    <a:pt x="4443" y="3813"/>
                  </a:lnTo>
                  <a:cubicBezTo>
                    <a:pt x="4002" y="3592"/>
                    <a:pt x="3498" y="3466"/>
                    <a:pt x="2993" y="3466"/>
                  </a:cubicBezTo>
                  <a:lnTo>
                    <a:pt x="347" y="3466"/>
                  </a:lnTo>
                  <a:cubicBezTo>
                    <a:pt x="158" y="3466"/>
                    <a:pt x="0" y="3624"/>
                    <a:pt x="0" y="3813"/>
                  </a:cubicBezTo>
                  <a:lnTo>
                    <a:pt x="0" y="5199"/>
                  </a:lnTo>
                  <a:cubicBezTo>
                    <a:pt x="0" y="5388"/>
                    <a:pt x="158" y="5546"/>
                    <a:pt x="347" y="5546"/>
                  </a:cubicBezTo>
                  <a:lnTo>
                    <a:pt x="2993" y="5546"/>
                  </a:lnTo>
                  <a:cubicBezTo>
                    <a:pt x="3371" y="5546"/>
                    <a:pt x="3781" y="5672"/>
                    <a:pt x="4128" y="5829"/>
                  </a:cubicBezTo>
                  <a:lnTo>
                    <a:pt x="5829" y="6743"/>
                  </a:lnTo>
                  <a:cubicBezTo>
                    <a:pt x="6049" y="6869"/>
                    <a:pt x="6364" y="6932"/>
                    <a:pt x="6648" y="6932"/>
                  </a:cubicBezTo>
                  <a:lnTo>
                    <a:pt x="10807" y="6932"/>
                  </a:lnTo>
                  <a:cubicBezTo>
                    <a:pt x="11405" y="6932"/>
                    <a:pt x="11846" y="6459"/>
                    <a:pt x="11846" y="5924"/>
                  </a:cubicBezTo>
                  <a:cubicBezTo>
                    <a:pt x="11846" y="5483"/>
                    <a:pt x="11563" y="5073"/>
                    <a:pt x="11122" y="4915"/>
                  </a:cubicBezTo>
                  <a:lnTo>
                    <a:pt x="11122" y="3120"/>
                  </a:lnTo>
                  <a:cubicBezTo>
                    <a:pt x="11563" y="2805"/>
                    <a:pt x="11846" y="2301"/>
                    <a:pt x="11846" y="1733"/>
                  </a:cubicBezTo>
                  <a:cubicBezTo>
                    <a:pt x="11846" y="788"/>
                    <a:pt x="11059" y="1"/>
                    <a:pt x="101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72"/>
            <p:cNvSpPr/>
            <p:nvPr/>
          </p:nvSpPr>
          <p:spPr>
            <a:xfrm>
              <a:off x="-26204800" y="3547050"/>
              <a:ext cx="296975" cy="122100"/>
            </a:xfrm>
            <a:custGeom>
              <a:avLst/>
              <a:gdLst/>
              <a:ahLst/>
              <a:cxnLst/>
              <a:rect l="l" t="t" r="r" b="b"/>
              <a:pathLst>
                <a:path w="11879" h="4884" extrusionOk="0">
                  <a:moveTo>
                    <a:pt x="10839" y="1702"/>
                  </a:moveTo>
                  <a:cubicBezTo>
                    <a:pt x="11028" y="1702"/>
                    <a:pt x="11185" y="1859"/>
                    <a:pt x="11185" y="2048"/>
                  </a:cubicBezTo>
                  <a:cubicBezTo>
                    <a:pt x="11154" y="2269"/>
                    <a:pt x="10996" y="2426"/>
                    <a:pt x="10839" y="2426"/>
                  </a:cubicBezTo>
                  <a:lnTo>
                    <a:pt x="10492" y="2426"/>
                  </a:lnTo>
                  <a:lnTo>
                    <a:pt x="10492" y="1702"/>
                  </a:lnTo>
                  <a:close/>
                  <a:moveTo>
                    <a:pt x="726" y="725"/>
                  </a:moveTo>
                  <a:lnTo>
                    <a:pt x="1419" y="757"/>
                  </a:lnTo>
                  <a:lnTo>
                    <a:pt x="1419" y="4002"/>
                  </a:lnTo>
                  <a:lnTo>
                    <a:pt x="726" y="4096"/>
                  </a:lnTo>
                  <a:lnTo>
                    <a:pt x="726" y="725"/>
                  </a:lnTo>
                  <a:close/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4537"/>
                  </a:lnTo>
                  <a:cubicBezTo>
                    <a:pt x="1" y="4726"/>
                    <a:pt x="221" y="4884"/>
                    <a:pt x="411" y="4884"/>
                  </a:cubicBezTo>
                  <a:lnTo>
                    <a:pt x="9578" y="3592"/>
                  </a:lnTo>
                  <a:cubicBezTo>
                    <a:pt x="9862" y="3561"/>
                    <a:pt x="10083" y="3403"/>
                    <a:pt x="10240" y="3151"/>
                  </a:cubicBezTo>
                  <a:lnTo>
                    <a:pt x="10807" y="3151"/>
                  </a:lnTo>
                  <a:cubicBezTo>
                    <a:pt x="11406" y="3151"/>
                    <a:pt x="11815" y="2678"/>
                    <a:pt x="11815" y="2143"/>
                  </a:cubicBezTo>
                  <a:cubicBezTo>
                    <a:pt x="11878" y="1513"/>
                    <a:pt x="11406" y="1040"/>
                    <a:pt x="10839" y="1040"/>
                  </a:cubicBezTo>
                  <a:lnTo>
                    <a:pt x="10240" y="1040"/>
                  </a:lnTo>
                  <a:cubicBezTo>
                    <a:pt x="10083" y="788"/>
                    <a:pt x="9831" y="694"/>
                    <a:pt x="9515" y="631"/>
                  </a:cubicBezTo>
                  <a:lnTo>
                    <a:pt x="3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0" name="Google Shape;8850;p72"/>
          <p:cNvSpPr/>
          <p:nvPr/>
        </p:nvSpPr>
        <p:spPr>
          <a:xfrm>
            <a:off x="7561179" y="2213200"/>
            <a:ext cx="289009" cy="352833"/>
          </a:xfrm>
          <a:custGeom>
            <a:avLst/>
            <a:gdLst/>
            <a:ahLst/>
            <a:cxnLst/>
            <a:rect l="l" t="t" r="r" b="b"/>
            <a:pathLst>
              <a:path w="9704" h="11847" extrusionOk="0">
                <a:moveTo>
                  <a:pt x="7687" y="662"/>
                </a:moveTo>
                <a:cubicBezTo>
                  <a:pt x="7813" y="945"/>
                  <a:pt x="7971" y="1134"/>
                  <a:pt x="8160" y="1386"/>
                </a:cubicBezTo>
                <a:lnTo>
                  <a:pt x="1008" y="1386"/>
                </a:lnTo>
                <a:cubicBezTo>
                  <a:pt x="788" y="1386"/>
                  <a:pt x="630" y="1229"/>
                  <a:pt x="630" y="1040"/>
                </a:cubicBezTo>
                <a:cubicBezTo>
                  <a:pt x="630" y="819"/>
                  <a:pt x="788" y="662"/>
                  <a:pt x="1008" y="662"/>
                </a:cubicBezTo>
                <a:close/>
                <a:moveTo>
                  <a:pt x="6553" y="3466"/>
                </a:moveTo>
                <a:cubicBezTo>
                  <a:pt x="6742" y="3466"/>
                  <a:pt x="6900" y="3623"/>
                  <a:pt x="6900" y="3812"/>
                </a:cubicBezTo>
                <a:lnTo>
                  <a:pt x="6900" y="4852"/>
                </a:lnTo>
                <a:lnTo>
                  <a:pt x="7939" y="4852"/>
                </a:lnTo>
                <a:cubicBezTo>
                  <a:pt x="8128" y="4852"/>
                  <a:pt x="8286" y="5009"/>
                  <a:pt x="8286" y="5199"/>
                </a:cubicBezTo>
                <a:lnTo>
                  <a:pt x="8286" y="6585"/>
                </a:lnTo>
                <a:cubicBezTo>
                  <a:pt x="8286" y="6774"/>
                  <a:pt x="8128" y="6931"/>
                  <a:pt x="7939" y="6931"/>
                </a:cubicBezTo>
                <a:lnTo>
                  <a:pt x="6900" y="6931"/>
                </a:lnTo>
                <a:lnTo>
                  <a:pt x="6900" y="7971"/>
                </a:lnTo>
                <a:cubicBezTo>
                  <a:pt x="6900" y="8160"/>
                  <a:pt x="6742" y="8317"/>
                  <a:pt x="6553" y="8317"/>
                </a:cubicBezTo>
                <a:lnTo>
                  <a:pt x="5167" y="8317"/>
                </a:lnTo>
                <a:cubicBezTo>
                  <a:pt x="4978" y="8317"/>
                  <a:pt x="4820" y="8160"/>
                  <a:pt x="4820" y="7971"/>
                </a:cubicBezTo>
                <a:lnTo>
                  <a:pt x="4820" y="6931"/>
                </a:lnTo>
                <a:lnTo>
                  <a:pt x="3781" y="6931"/>
                </a:lnTo>
                <a:cubicBezTo>
                  <a:pt x="3592" y="6931"/>
                  <a:pt x="3434" y="6774"/>
                  <a:pt x="3434" y="6585"/>
                </a:cubicBezTo>
                <a:lnTo>
                  <a:pt x="3434" y="5199"/>
                </a:lnTo>
                <a:cubicBezTo>
                  <a:pt x="3434" y="5009"/>
                  <a:pt x="3592" y="4852"/>
                  <a:pt x="3781" y="4852"/>
                </a:cubicBezTo>
                <a:lnTo>
                  <a:pt x="4820" y="4852"/>
                </a:lnTo>
                <a:lnTo>
                  <a:pt x="4820" y="3812"/>
                </a:lnTo>
                <a:cubicBezTo>
                  <a:pt x="4820" y="3623"/>
                  <a:pt x="4978" y="3466"/>
                  <a:pt x="5167" y="3466"/>
                </a:cubicBezTo>
                <a:close/>
                <a:moveTo>
                  <a:pt x="7939" y="9735"/>
                </a:moveTo>
                <a:cubicBezTo>
                  <a:pt x="8128" y="9735"/>
                  <a:pt x="8286" y="9893"/>
                  <a:pt x="8286" y="10082"/>
                </a:cubicBezTo>
                <a:cubicBezTo>
                  <a:pt x="8286" y="10334"/>
                  <a:pt x="8128" y="10428"/>
                  <a:pt x="7939" y="10428"/>
                </a:cubicBezTo>
                <a:lnTo>
                  <a:pt x="3749" y="10428"/>
                </a:lnTo>
                <a:cubicBezTo>
                  <a:pt x="3560" y="10428"/>
                  <a:pt x="3403" y="10271"/>
                  <a:pt x="3403" y="10082"/>
                </a:cubicBezTo>
                <a:cubicBezTo>
                  <a:pt x="3403" y="9893"/>
                  <a:pt x="3560" y="9735"/>
                  <a:pt x="3749" y="9735"/>
                </a:cubicBezTo>
                <a:close/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lnTo>
                  <a:pt x="0" y="10428"/>
                </a:lnTo>
                <a:cubicBezTo>
                  <a:pt x="0" y="11184"/>
                  <a:pt x="630" y="11815"/>
                  <a:pt x="1386" y="11815"/>
                </a:cubicBezTo>
                <a:lnTo>
                  <a:pt x="1386" y="2048"/>
                </a:lnTo>
                <a:lnTo>
                  <a:pt x="2111" y="2048"/>
                </a:lnTo>
                <a:lnTo>
                  <a:pt x="2111" y="11815"/>
                </a:lnTo>
                <a:lnTo>
                  <a:pt x="9357" y="11815"/>
                </a:lnTo>
                <a:lnTo>
                  <a:pt x="9357" y="11846"/>
                </a:lnTo>
                <a:cubicBezTo>
                  <a:pt x="9546" y="11846"/>
                  <a:pt x="9704" y="11688"/>
                  <a:pt x="9704" y="11499"/>
                </a:cubicBezTo>
                <a:lnTo>
                  <a:pt x="9704" y="1733"/>
                </a:lnTo>
                <a:cubicBezTo>
                  <a:pt x="9704" y="1607"/>
                  <a:pt x="9609" y="1449"/>
                  <a:pt x="9452" y="1418"/>
                </a:cubicBezTo>
                <a:cubicBezTo>
                  <a:pt x="8822" y="1166"/>
                  <a:pt x="8443" y="756"/>
                  <a:pt x="8286" y="252"/>
                </a:cubicBezTo>
                <a:cubicBezTo>
                  <a:pt x="8254" y="95"/>
                  <a:pt x="8097" y="0"/>
                  <a:pt x="797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51" name="Google Shape;8851;p72"/>
          <p:cNvGrpSpPr/>
          <p:nvPr/>
        </p:nvGrpSpPr>
        <p:grpSpPr>
          <a:xfrm>
            <a:off x="6199548" y="2693683"/>
            <a:ext cx="345328" cy="352833"/>
            <a:chOff x="-24353875" y="3147725"/>
            <a:chExt cx="289875" cy="296175"/>
          </a:xfrm>
        </p:grpSpPr>
        <p:sp>
          <p:nvSpPr>
            <p:cNvPr id="8852" name="Google Shape;8852;p72"/>
            <p:cNvSpPr/>
            <p:nvPr/>
          </p:nvSpPr>
          <p:spPr>
            <a:xfrm>
              <a:off x="-24238100" y="3271375"/>
              <a:ext cx="52025" cy="51225"/>
            </a:xfrm>
            <a:custGeom>
              <a:avLst/>
              <a:gdLst/>
              <a:ahLst/>
              <a:cxnLst/>
              <a:rect l="l" t="t" r="r" b="b"/>
              <a:pathLst>
                <a:path w="2081" h="2049" extrusionOk="0">
                  <a:moveTo>
                    <a:pt x="1041" y="1"/>
                  </a:moveTo>
                  <a:cubicBezTo>
                    <a:pt x="505" y="1"/>
                    <a:pt x="32" y="473"/>
                    <a:pt x="32" y="1040"/>
                  </a:cubicBezTo>
                  <a:cubicBezTo>
                    <a:pt x="1" y="1576"/>
                    <a:pt x="473" y="2049"/>
                    <a:pt x="1041" y="2049"/>
                  </a:cubicBezTo>
                  <a:cubicBezTo>
                    <a:pt x="1639" y="2049"/>
                    <a:pt x="2080" y="1576"/>
                    <a:pt x="2080" y="1040"/>
                  </a:cubicBezTo>
                  <a:cubicBezTo>
                    <a:pt x="2080" y="442"/>
                    <a:pt x="1608" y="1"/>
                    <a:pt x="10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72"/>
            <p:cNvSpPr/>
            <p:nvPr/>
          </p:nvSpPr>
          <p:spPr>
            <a:xfrm>
              <a:off x="-24353875" y="3147725"/>
              <a:ext cx="289875" cy="296175"/>
            </a:xfrm>
            <a:custGeom>
              <a:avLst/>
              <a:gdLst/>
              <a:ahLst/>
              <a:cxnLst/>
              <a:rect l="l" t="t" r="r" b="b"/>
              <a:pathLst>
                <a:path w="11595" h="11847" extrusionOk="0">
                  <a:moveTo>
                    <a:pt x="5672" y="757"/>
                  </a:moveTo>
                  <a:cubicBezTo>
                    <a:pt x="6144" y="757"/>
                    <a:pt x="6680" y="1544"/>
                    <a:pt x="7026" y="2710"/>
                  </a:cubicBezTo>
                  <a:cubicBezTo>
                    <a:pt x="6585" y="2867"/>
                    <a:pt x="6176" y="3025"/>
                    <a:pt x="5672" y="3214"/>
                  </a:cubicBezTo>
                  <a:cubicBezTo>
                    <a:pt x="5262" y="3025"/>
                    <a:pt x="4789" y="2836"/>
                    <a:pt x="4348" y="2710"/>
                  </a:cubicBezTo>
                  <a:cubicBezTo>
                    <a:pt x="4695" y="1481"/>
                    <a:pt x="5199" y="757"/>
                    <a:pt x="5672" y="757"/>
                  </a:cubicBezTo>
                  <a:close/>
                  <a:moveTo>
                    <a:pt x="4191" y="3372"/>
                  </a:moveTo>
                  <a:cubicBezTo>
                    <a:pt x="4411" y="3466"/>
                    <a:pt x="4632" y="3529"/>
                    <a:pt x="4852" y="3624"/>
                  </a:cubicBezTo>
                  <a:cubicBezTo>
                    <a:pt x="4159" y="3970"/>
                    <a:pt x="4726" y="3655"/>
                    <a:pt x="4065" y="4096"/>
                  </a:cubicBezTo>
                  <a:lnTo>
                    <a:pt x="4191" y="3372"/>
                  </a:lnTo>
                  <a:close/>
                  <a:moveTo>
                    <a:pt x="7184" y="3372"/>
                  </a:moveTo>
                  <a:lnTo>
                    <a:pt x="7310" y="4096"/>
                  </a:lnTo>
                  <a:cubicBezTo>
                    <a:pt x="6585" y="3655"/>
                    <a:pt x="7184" y="4002"/>
                    <a:pt x="6522" y="3624"/>
                  </a:cubicBezTo>
                  <a:cubicBezTo>
                    <a:pt x="6743" y="3529"/>
                    <a:pt x="6995" y="3466"/>
                    <a:pt x="7184" y="3372"/>
                  </a:cubicBezTo>
                  <a:close/>
                  <a:moveTo>
                    <a:pt x="9191" y="3001"/>
                  </a:moveTo>
                  <a:cubicBezTo>
                    <a:pt x="9631" y="3001"/>
                    <a:pt x="10026" y="3084"/>
                    <a:pt x="10177" y="3340"/>
                  </a:cubicBezTo>
                  <a:cubicBezTo>
                    <a:pt x="10208" y="3435"/>
                    <a:pt x="10240" y="3529"/>
                    <a:pt x="10208" y="3655"/>
                  </a:cubicBezTo>
                  <a:cubicBezTo>
                    <a:pt x="9925" y="3687"/>
                    <a:pt x="9673" y="3907"/>
                    <a:pt x="9515" y="4159"/>
                  </a:cubicBezTo>
                  <a:cubicBezTo>
                    <a:pt x="9358" y="4474"/>
                    <a:pt x="9295" y="4852"/>
                    <a:pt x="9452" y="5104"/>
                  </a:cubicBezTo>
                  <a:cubicBezTo>
                    <a:pt x="9358" y="5230"/>
                    <a:pt x="9263" y="5356"/>
                    <a:pt x="9137" y="5482"/>
                  </a:cubicBezTo>
                  <a:cubicBezTo>
                    <a:pt x="8791" y="5167"/>
                    <a:pt x="8444" y="4884"/>
                    <a:pt x="8034" y="4600"/>
                  </a:cubicBezTo>
                  <a:cubicBezTo>
                    <a:pt x="8003" y="4128"/>
                    <a:pt x="7940" y="3655"/>
                    <a:pt x="7845" y="3183"/>
                  </a:cubicBezTo>
                  <a:cubicBezTo>
                    <a:pt x="8174" y="3100"/>
                    <a:pt x="8710" y="3001"/>
                    <a:pt x="9191" y="3001"/>
                  </a:cubicBezTo>
                  <a:close/>
                  <a:moveTo>
                    <a:pt x="2994" y="3119"/>
                  </a:moveTo>
                  <a:cubicBezTo>
                    <a:pt x="3151" y="3151"/>
                    <a:pt x="3309" y="3151"/>
                    <a:pt x="3466" y="3214"/>
                  </a:cubicBezTo>
                  <a:cubicBezTo>
                    <a:pt x="3403" y="3655"/>
                    <a:pt x="3309" y="4128"/>
                    <a:pt x="3277" y="4632"/>
                  </a:cubicBezTo>
                  <a:cubicBezTo>
                    <a:pt x="2899" y="4915"/>
                    <a:pt x="2490" y="5230"/>
                    <a:pt x="2174" y="5514"/>
                  </a:cubicBezTo>
                  <a:cubicBezTo>
                    <a:pt x="1733" y="5010"/>
                    <a:pt x="851" y="3939"/>
                    <a:pt x="1166" y="3340"/>
                  </a:cubicBezTo>
                  <a:cubicBezTo>
                    <a:pt x="1198" y="3277"/>
                    <a:pt x="1261" y="3183"/>
                    <a:pt x="1387" y="3151"/>
                  </a:cubicBezTo>
                  <a:cubicBezTo>
                    <a:pt x="1576" y="3372"/>
                    <a:pt x="1859" y="3529"/>
                    <a:pt x="2174" y="3529"/>
                  </a:cubicBezTo>
                  <a:cubicBezTo>
                    <a:pt x="2521" y="3529"/>
                    <a:pt x="2836" y="3372"/>
                    <a:pt x="2994" y="3119"/>
                  </a:cubicBezTo>
                  <a:close/>
                  <a:moveTo>
                    <a:pt x="3277" y="5482"/>
                  </a:moveTo>
                  <a:lnTo>
                    <a:pt x="3277" y="5482"/>
                  </a:lnTo>
                  <a:cubicBezTo>
                    <a:pt x="3246" y="6144"/>
                    <a:pt x="3246" y="5986"/>
                    <a:pt x="3277" y="6428"/>
                  </a:cubicBezTo>
                  <a:cubicBezTo>
                    <a:pt x="3088" y="6270"/>
                    <a:pt x="2899" y="6112"/>
                    <a:pt x="2742" y="5955"/>
                  </a:cubicBezTo>
                  <a:cubicBezTo>
                    <a:pt x="2899" y="5797"/>
                    <a:pt x="3088" y="5640"/>
                    <a:pt x="3277" y="5482"/>
                  </a:cubicBezTo>
                  <a:close/>
                  <a:moveTo>
                    <a:pt x="8097" y="5514"/>
                  </a:moveTo>
                  <a:cubicBezTo>
                    <a:pt x="8286" y="5671"/>
                    <a:pt x="8475" y="5829"/>
                    <a:pt x="8633" y="5986"/>
                  </a:cubicBezTo>
                  <a:cubicBezTo>
                    <a:pt x="8475" y="6144"/>
                    <a:pt x="8286" y="6301"/>
                    <a:pt x="8097" y="6459"/>
                  </a:cubicBezTo>
                  <a:lnTo>
                    <a:pt x="8097" y="5514"/>
                  </a:lnTo>
                  <a:close/>
                  <a:moveTo>
                    <a:pt x="5703" y="4002"/>
                  </a:moveTo>
                  <a:cubicBezTo>
                    <a:pt x="6333" y="4317"/>
                    <a:pt x="6743" y="4569"/>
                    <a:pt x="7373" y="5010"/>
                  </a:cubicBezTo>
                  <a:cubicBezTo>
                    <a:pt x="7436" y="5671"/>
                    <a:pt x="7436" y="6238"/>
                    <a:pt x="7373" y="6963"/>
                  </a:cubicBezTo>
                  <a:cubicBezTo>
                    <a:pt x="6837" y="7310"/>
                    <a:pt x="6333" y="7625"/>
                    <a:pt x="5703" y="7940"/>
                  </a:cubicBezTo>
                  <a:cubicBezTo>
                    <a:pt x="5073" y="7625"/>
                    <a:pt x="4537" y="7373"/>
                    <a:pt x="4002" y="6963"/>
                  </a:cubicBezTo>
                  <a:cubicBezTo>
                    <a:pt x="3907" y="6270"/>
                    <a:pt x="3907" y="5671"/>
                    <a:pt x="4002" y="5010"/>
                  </a:cubicBezTo>
                  <a:cubicBezTo>
                    <a:pt x="4600" y="4600"/>
                    <a:pt x="5041" y="4317"/>
                    <a:pt x="5703" y="4002"/>
                  </a:cubicBezTo>
                  <a:close/>
                  <a:moveTo>
                    <a:pt x="4065" y="7845"/>
                  </a:moveTo>
                  <a:cubicBezTo>
                    <a:pt x="4506" y="8097"/>
                    <a:pt x="4254" y="8003"/>
                    <a:pt x="4852" y="8318"/>
                  </a:cubicBezTo>
                  <a:cubicBezTo>
                    <a:pt x="4632" y="8381"/>
                    <a:pt x="4380" y="8507"/>
                    <a:pt x="4191" y="8538"/>
                  </a:cubicBezTo>
                  <a:lnTo>
                    <a:pt x="4065" y="7845"/>
                  </a:lnTo>
                  <a:close/>
                  <a:moveTo>
                    <a:pt x="7278" y="7845"/>
                  </a:moveTo>
                  <a:cubicBezTo>
                    <a:pt x="7247" y="8066"/>
                    <a:pt x="7215" y="8318"/>
                    <a:pt x="7152" y="8538"/>
                  </a:cubicBezTo>
                  <a:cubicBezTo>
                    <a:pt x="6900" y="8475"/>
                    <a:pt x="6711" y="8381"/>
                    <a:pt x="6491" y="8318"/>
                  </a:cubicBezTo>
                  <a:cubicBezTo>
                    <a:pt x="6837" y="8097"/>
                    <a:pt x="6869" y="8097"/>
                    <a:pt x="7278" y="7845"/>
                  </a:cubicBezTo>
                  <a:close/>
                  <a:moveTo>
                    <a:pt x="2237" y="6459"/>
                  </a:moveTo>
                  <a:cubicBezTo>
                    <a:pt x="2584" y="6774"/>
                    <a:pt x="2931" y="7058"/>
                    <a:pt x="3340" y="7310"/>
                  </a:cubicBezTo>
                  <a:cubicBezTo>
                    <a:pt x="3372" y="7845"/>
                    <a:pt x="3435" y="8255"/>
                    <a:pt x="3529" y="8727"/>
                  </a:cubicBezTo>
                  <a:cubicBezTo>
                    <a:pt x="3008" y="8861"/>
                    <a:pt x="2544" y="8927"/>
                    <a:pt x="2165" y="8927"/>
                  </a:cubicBezTo>
                  <a:cubicBezTo>
                    <a:pt x="1650" y="8927"/>
                    <a:pt x="1293" y="8806"/>
                    <a:pt x="1166" y="8570"/>
                  </a:cubicBezTo>
                  <a:cubicBezTo>
                    <a:pt x="851" y="8003"/>
                    <a:pt x="1733" y="6932"/>
                    <a:pt x="2237" y="6459"/>
                  </a:cubicBezTo>
                  <a:close/>
                  <a:moveTo>
                    <a:pt x="9137" y="6459"/>
                  </a:moveTo>
                  <a:cubicBezTo>
                    <a:pt x="9610" y="6932"/>
                    <a:pt x="10523" y="8003"/>
                    <a:pt x="10177" y="8570"/>
                  </a:cubicBezTo>
                  <a:cubicBezTo>
                    <a:pt x="10032" y="8806"/>
                    <a:pt x="9678" y="8927"/>
                    <a:pt x="9169" y="8927"/>
                  </a:cubicBezTo>
                  <a:cubicBezTo>
                    <a:pt x="8794" y="8927"/>
                    <a:pt x="8335" y="8861"/>
                    <a:pt x="7814" y="8727"/>
                  </a:cubicBezTo>
                  <a:cubicBezTo>
                    <a:pt x="7940" y="8318"/>
                    <a:pt x="8003" y="7845"/>
                    <a:pt x="8034" y="7310"/>
                  </a:cubicBezTo>
                  <a:cubicBezTo>
                    <a:pt x="8444" y="7058"/>
                    <a:pt x="8822" y="6743"/>
                    <a:pt x="9137" y="6459"/>
                  </a:cubicBezTo>
                  <a:close/>
                  <a:moveTo>
                    <a:pt x="5640" y="8696"/>
                  </a:moveTo>
                  <a:cubicBezTo>
                    <a:pt x="6081" y="8885"/>
                    <a:pt x="6554" y="9074"/>
                    <a:pt x="6995" y="9200"/>
                  </a:cubicBezTo>
                  <a:cubicBezTo>
                    <a:pt x="6680" y="10429"/>
                    <a:pt x="6176" y="11185"/>
                    <a:pt x="5672" y="11185"/>
                  </a:cubicBezTo>
                  <a:cubicBezTo>
                    <a:pt x="5609" y="11185"/>
                    <a:pt x="5482" y="11090"/>
                    <a:pt x="5356" y="11059"/>
                  </a:cubicBezTo>
                  <a:cubicBezTo>
                    <a:pt x="5482" y="10775"/>
                    <a:pt x="5451" y="10460"/>
                    <a:pt x="5293" y="10177"/>
                  </a:cubicBezTo>
                  <a:cubicBezTo>
                    <a:pt x="5136" y="9862"/>
                    <a:pt x="4821" y="9736"/>
                    <a:pt x="4474" y="9673"/>
                  </a:cubicBezTo>
                  <a:cubicBezTo>
                    <a:pt x="4411" y="9515"/>
                    <a:pt x="4348" y="9357"/>
                    <a:pt x="4317" y="9200"/>
                  </a:cubicBezTo>
                  <a:cubicBezTo>
                    <a:pt x="4726" y="9042"/>
                    <a:pt x="5167" y="8885"/>
                    <a:pt x="5640" y="8696"/>
                  </a:cubicBezTo>
                  <a:close/>
                  <a:moveTo>
                    <a:pt x="5640" y="1"/>
                  </a:moveTo>
                  <a:cubicBezTo>
                    <a:pt x="4758" y="1"/>
                    <a:pt x="4065" y="1072"/>
                    <a:pt x="3655" y="2489"/>
                  </a:cubicBezTo>
                  <a:cubicBezTo>
                    <a:pt x="3498" y="2426"/>
                    <a:pt x="3340" y="2395"/>
                    <a:pt x="3214" y="2395"/>
                  </a:cubicBezTo>
                  <a:cubicBezTo>
                    <a:pt x="3183" y="1859"/>
                    <a:pt x="2742" y="1418"/>
                    <a:pt x="2174" y="1418"/>
                  </a:cubicBezTo>
                  <a:cubicBezTo>
                    <a:pt x="1607" y="1418"/>
                    <a:pt x="1166" y="1891"/>
                    <a:pt x="1166" y="2426"/>
                  </a:cubicBezTo>
                  <a:cubicBezTo>
                    <a:pt x="883" y="2552"/>
                    <a:pt x="694" y="2710"/>
                    <a:pt x="568" y="2962"/>
                  </a:cubicBezTo>
                  <a:cubicBezTo>
                    <a:pt x="32" y="3907"/>
                    <a:pt x="977" y="5104"/>
                    <a:pt x="1702" y="5892"/>
                  </a:cubicBezTo>
                  <a:cubicBezTo>
                    <a:pt x="946" y="6743"/>
                    <a:pt x="1" y="8003"/>
                    <a:pt x="568" y="8885"/>
                  </a:cubicBezTo>
                  <a:cubicBezTo>
                    <a:pt x="879" y="9433"/>
                    <a:pt x="1519" y="9600"/>
                    <a:pt x="2210" y="9600"/>
                  </a:cubicBezTo>
                  <a:cubicBezTo>
                    <a:pt x="2710" y="9600"/>
                    <a:pt x="3237" y="9513"/>
                    <a:pt x="3687" y="9420"/>
                  </a:cubicBezTo>
                  <a:cubicBezTo>
                    <a:pt x="3718" y="9578"/>
                    <a:pt x="3750" y="9673"/>
                    <a:pt x="3844" y="9830"/>
                  </a:cubicBezTo>
                  <a:cubicBezTo>
                    <a:pt x="3403" y="10145"/>
                    <a:pt x="3246" y="10744"/>
                    <a:pt x="3529" y="11216"/>
                  </a:cubicBezTo>
                  <a:cubicBezTo>
                    <a:pt x="3718" y="11531"/>
                    <a:pt x="4065" y="11720"/>
                    <a:pt x="4411" y="11720"/>
                  </a:cubicBezTo>
                  <a:cubicBezTo>
                    <a:pt x="4600" y="11720"/>
                    <a:pt x="4789" y="11689"/>
                    <a:pt x="4947" y="11563"/>
                  </a:cubicBezTo>
                  <a:cubicBezTo>
                    <a:pt x="5167" y="11720"/>
                    <a:pt x="5419" y="11846"/>
                    <a:pt x="5703" y="11846"/>
                  </a:cubicBezTo>
                  <a:cubicBezTo>
                    <a:pt x="6585" y="11846"/>
                    <a:pt x="7278" y="10775"/>
                    <a:pt x="7688" y="9357"/>
                  </a:cubicBezTo>
                  <a:cubicBezTo>
                    <a:pt x="8143" y="9478"/>
                    <a:pt x="8678" y="9576"/>
                    <a:pt x="9184" y="9576"/>
                  </a:cubicBezTo>
                  <a:cubicBezTo>
                    <a:pt x="9868" y="9576"/>
                    <a:pt x="10499" y="9397"/>
                    <a:pt x="10807" y="8853"/>
                  </a:cubicBezTo>
                  <a:cubicBezTo>
                    <a:pt x="11374" y="7908"/>
                    <a:pt x="10429" y="6680"/>
                    <a:pt x="9673" y="5892"/>
                  </a:cubicBezTo>
                  <a:cubicBezTo>
                    <a:pt x="9799" y="5797"/>
                    <a:pt x="9862" y="5671"/>
                    <a:pt x="9988" y="5545"/>
                  </a:cubicBezTo>
                  <a:cubicBezTo>
                    <a:pt x="10145" y="5640"/>
                    <a:pt x="10271" y="5671"/>
                    <a:pt x="10429" y="5671"/>
                  </a:cubicBezTo>
                  <a:cubicBezTo>
                    <a:pt x="10775" y="5671"/>
                    <a:pt x="11122" y="5482"/>
                    <a:pt x="11311" y="5167"/>
                  </a:cubicBezTo>
                  <a:cubicBezTo>
                    <a:pt x="11594" y="4632"/>
                    <a:pt x="11437" y="4002"/>
                    <a:pt x="10933" y="3750"/>
                  </a:cubicBezTo>
                  <a:cubicBezTo>
                    <a:pt x="10964" y="3466"/>
                    <a:pt x="10901" y="3183"/>
                    <a:pt x="10775" y="2962"/>
                  </a:cubicBezTo>
                  <a:cubicBezTo>
                    <a:pt x="10457" y="2432"/>
                    <a:pt x="9842" y="2259"/>
                    <a:pt x="9179" y="2259"/>
                  </a:cubicBezTo>
                  <a:cubicBezTo>
                    <a:pt x="8661" y="2259"/>
                    <a:pt x="8113" y="2365"/>
                    <a:pt x="7656" y="2489"/>
                  </a:cubicBezTo>
                  <a:cubicBezTo>
                    <a:pt x="7278" y="1072"/>
                    <a:pt x="6585" y="1"/>
                    <a:pt x="56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4" name="Google Shape;8854;p72"/>
          <p:cNvGrpSpPr/>
          <p:nvPr/>
        </p:nvGrpSpPr>
        <p:grpSpPr>
          <a:xfrm>
            <a:off x="6207530" y="3173090"/>
            <a:ext cx="329365" cy="351910"/>
            <a:chOff x="-24344425" y="3519475"/>
            <a:chExt cx="276475" cy="295400"/>
          </a:xfrm>
        </p:grpSpPr>
        <p:sp>
          <p:nvSpPr>
            <p:cNvPr id="8855" name="Google Shape;8855;p72"/>
            <p:cNvSpPr/>
            <p:nvPr/>
          </p:nvSpPr>
          <p:spPr>
            <a:xfrm>
              <a:off x="-24240450" y="3554150"/>
              <a:ext cx="69325" cy="34450"/>
            </a:xfrm>
            <a:custGeom>
              <a:avLst/>
              <a:gdLst/>
              <a:ahLst/>
              <a:cxnLst/>
              <a:rect l="l" t="t" r="r" b="b"/>
              <a:pathLst>
                <a:path w="2773" h="1378" extrusionOk="0">
                  <a:moveTo>
                    <a:pt x="1387" y="0"/>
                  </a:moveTo>
                  <a:cubicBezTo>
                    <a:pt x="788" y="0"/>
                    <a:pt x="284" y="347"/>
                    <a:pt x="95" y="914"/>
                  </a:cubicBezTo>
                  <a:cubicBezTo>
                    <a:pt x="0" y="1071"/>
                    <a:pt x="95" y="1260"/>
                    <a:pt x="284" y="1355"/>
                  </a:cubicBezTo>
                  <a:cubicBezTo>
                    <a:pt x="318" y="1366"/>
                    <a:pt x="352" y="1371"/>
                    <a:pt x="385" y="1371"/>
                  </a:cubicBezTo>
                  <a:cubicBezTo>
                    <a:pt x="537" y="1371"/>
                    <a:pt x="673" y="1263"/>
                    <a:pt x="725" y="1134"/>
                  </a:cubicBezTo>
                  <a:cubicBezTo>
                    <a:pt x="788" y="882"/>
                    <a:pt x="1072" y="662"/>
                    <a:pt x="1387" y="662"/>
                  </a:cubicBezTo>
                  <a:cubicBezTo>
                    <a:pt x="1702" y="662"/>
                    <a:pt x="1922" y="882"/>
                    <a:pt x="2048" y="1134"/>
                  </a:cubicBezTo>
                  <a:cubicBezTo>
                    <a:pt x="2120" y="1301"/>
                    <a:pt x="2246" y="1378"/>
                    <a:pt x="2371" y="1378"/>
                  </a:cubicBezTo>
                  <a:cubicBezTo>
                    <a:pt x="2411" y="1378"/>
                    <a:pt x="2451" y="1370"/>
                    <a:pt x="2489" y="1355"/>
                  </a:cubicBezTo>
                  <a:cubicBezTo>
                    <a:pt x="2678" y="1260"/>
                    <a:pt x="2773" y="1071"/>
                    <a:pt x="2678" y="914"/>
                  </a:cubicBezTo>
                  <a:cubicBezTo>
                    <a:pt x="2489" y="347"/>
                    <a:pt x="198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72"/>
            <p:cNvSpPr/>
            <p:nvPr/>
          </p:nvSpPr>
          <p:spPr>
            <a:xfrm>
              <a:off x="-24344425" y="3519475"/>
              <a:ext cx="276475" cy="295400"/>
            </a:xfrm>
            <a:custGeom>
              <a:avLst/>
              <a:gdLst/>
              <a:ahLst/>
              <a:cxnLst/>
              <a:rect l="l" t="t" r="r" b="b"/>
              <a:pathLst>
                <a:path w="11059" h="11816" extrusionOk="0">
                  <a:moveTo>
                    <a:pt x="5546" y="694"/>
                  </a:moveTo>
                  <a:cubicBezTo>
                    <a:pt x="6743" y="694"/>
                    <a:pt x="7625" y="1608"/>
                    <a:pt x="7625" y="2773"/>
                  </a:cubicBezTo>
                  <a:lnTo>
                    <a:pt x="7625" y="3120"/>
                  </a:lnTo>
                  <a:cubicBezTo>
                    <a:pt x="7625" y="3309"/>
                    <a:pt x="7467" y="3466"/>
                    <a:pt x="7278" y="3466"/>
                  </a:cubicBezTo>
                  <a:lnTo>
                    <a:pt x="5892" y="3466"/>
                  </a:lnTo>
                  <a:lnTo>
                    <a:pt x="5892" y="3120"/>
                  </a:lnTo>
                  <a:cubicBezTo>
                    <a:pt x="5892" y="2931"/>
                    <a:pt x="5735" y="2773"/>
                    <a:pt x="5546" y="2773"/>
                  </a:cubicBezTo>
                  <a:cubicBezTo>
                    <a:pt x="5357" y="2773"/>
                    <a:pt x="5199" y="2931"/>
                    <a:pt x="5199" y="3120"/>
                  </a:cubicBezTo>
                  <a:lnTo>
                    <a:pt x="5199" y="3466"/>
                  </a:lnTo>
                  <a:lnTo>
                    <a:pt x="3813" y="3466"/>
                  </a:lnTo>
                  <a:cubicBezTo>
                    <a:pt x="3624" y="3466"/>
                    <a:pt x="3466" y="3309"/>
                    <a:pt x="3466" y="3120"/>
                  </a:cubicBezTo>
                  <a:lnTo>
                    <a:pt x="3466" y="2773"/>
                  </a:lnTo>
                  <a:cubicBezTo>
                    <a:pt x="3466" y="1639"/>
                    <a:pt x="4411" y="694"/>
                    <a:pt x="5546" y="694"/>
                  </a:cubicBezTo>
                  <a:close/>
                  <a:moveTo>
                    <a:pt x="7940" y="4821"/>
                  </a:moveTo>
                  <a:cubicBezTo>
                    <a:pt x="8160" y="4821"/>
                    <a:pt x="8318" y="4979"/>
                    <a:pt x="8318" y="5168"/>
                  </a:cubicBezTo>
                  <a:cubicBezTo>
                    <a:pt x="8318" y="5357"/>
                    <a:pt x="8160" y="5514"/>
                    <a:pt x="7940" y="5514"/>
                  </a:cubicBezTo>
                  <a:lnTo>
                    <a:pt x="3088" y="5514"/>
                  </a:lnTo>
                  <a:cubicBezTo>
                    <a:pt x="2899" y="5514"/>
                    <a:pt x="2742" y="5357"/>
                    <a:pt x="2742" y="5168"/>
                  </a:cubicBezTo>
                  <a:cubicBezTo>
                    <a:pt x="2742" y="4979"/>
                    <a:pt x="2899" y="4821"/>
                    <a:pt x="3088" y="4821"/>
                  </a:cubicBezTo>
                  <a:close/>
                  <a:moveTo>
                    <a:pt x="4128" y="6932"/>
                  </a:moveTo>
                  <a:cubicBezTo>
                    <a:pt x="4317" y="6932"/>
                    <a:pt x="4474" y="7089"/>
                    <a:pt x="4474" y="7310"/>
                  </a:cubicBezTo>
                  <a:cubicBezTo>
                    <a:pt x="4474" y="7499"/>
                    <a:pt x="4317" y="7656"/>
                    <a:pt x="4128" y="7656"/>
                  </a:cubicBezTo>
                  <a:lnTo>
                    <a:pt x="3088" y="7656"/>
                  </a:lnTo>
                  <a:cubicBezTo>
                    <a:pt x="2899" y="7656"/>
                    <a:pt x="2742" y="7499"/>
                    <a:pt x="2742" y="7310"/>
                  </a:cubicBezTo>
                  <a:cubicBezTo>
                    <a:pt x="2742" y="7089"/>
                    <a:pt x="2899" y="6932"/>
                    <a:pt x="3088" y="6932"/>
                  </a:cubicBezTo>
                  <a:close/>
                  <a:moveTo>
                    <a:pt x="7940" y="6932"/>
                  </a:moveTo>
                  <a:cubicBezTo>
                    <a:pt x="8160" y="6932"/>
                    <a:pt x="8318" y="7089"/>
                    <a:pt x="8318" y="7310"/>
                  </a:cubicBezTo>
                  <a:cubicBezTo>
                    <a:pt x="8286" y="7499"/>
                    <a:pt x="8160" y="7656"/>
                    <a:pt x="7940" y="7656"/>
                  </a:cubicBezTo>
                  <a:lnTo>
                    <a:pt x="6932" y="7656"/>
                  </a:lnTo>
                  <a:cubicBezTo>
                    <a:pt x="6743" y="7656"/>
                    <a:pt x="6585" y="7499"/>
                    <a:pt x="6585" y="7310"/>
                  </a:cubicBezTo>
                  <a:cubicBezTo>
                    <a:pt x="6585" y="7089"/>
                    <a:pt x="6743" y="6932"/>
                    <a:pt x="6932" y="6932"/>
                  </a:cubicBezTo>
                  <a:close/>
                  <a:moveTo>
                    <a:pt x="3781" y="8318"/>
                  </a:moveTo>
                  <a:cubicBezTo>
                    <a:pt x="4002" y="8350"/>
                    <a:pt x="4128" y="8507"/>
                    <a:pt x="4128" y="8665"/>
                  </a:cubicBezTo>
                  <a:cubicBezTo>
                    <a:pt x="4128" y="8885"/>
                    <a:pt x="3970" y="9043"/>
                    <a:pt x="3781" y="9043"/>
                  </a:cubicBezTo>
                  <a:lnTo>
                    <a:pt x="3057" y="9043"/>
                  </a:lnTo>
                  <a:cubicBezTo>
                    <a:pt x="2868" y="9043"/>
                    <a:pt x="2710" y="8885"/>
                    <a:pt x="2710" y="8665"/>
                  </a:cubicBezTo>
                  <a:cubicBezTo>
                    <a:pt x="2710" y="8476"/>
                    <a:pt x="2868" y="8318"/>
                    <a:pt x="3057" y="8318"/>
                  </a:cubicBezTo>
                  <a:close/>
                  <a:moveTo>
                    <a:pt x="7940" y="8318"/>
                  </a:moveTo>
                  <a:cubicBezTo>
                    <a:pt x="8160" y="8350"/>
                    <a:pt x="8286" y="8507"/>
                    <a:pt x="8286" y="8665"/>
                  </a:cubicBezTo>
                  <a:cubicBezTo>
                    <a:pt x="8286" y="8885"/>
                    <a:pt x="8129" y="9043"/>
                    <a:pt x="7940" y="9043"/>
                  </a:cubicBezTo>
                  <a:lnTo>
                    <a:pt x="7247" y="9043"/>
                  </a:lnTo>
                  <a:cubicBezTo>
                    <a:pt x="7026" y="9043"/>
                    <a:pt x="6869" y="8885"/>
                    <a:pt x="6869" y="8665"/>
                  </a:cubicBezTo>
                  <a:cubicBezTo>
                    <a:pt x="6869" y="8476"/>
                    <a:pt x="7026" y="8318"/>
                    <a:pt x="7247" y="8318"/>
                  </a:cubicBezTo>
                  <a:close/>
                  <a:moveTo>
                    <a:pt x="2868" y="2049"/>
                  </a:moveTo>
                  <a:lnTo>
                    <a:pt x="2868" y="2049"/>
                  </a:lnTo>
                  <a:cubicBezTo>
                    <a:pt x="2805" y="2332"/>
                    <a:pt x="2805" y="2521"/>
                    <a:pt x="2805" y="2805"/>
                  </a:cubicBezTo>
                  <a:cubicBezTo>
                    <a:pt x="2395" y="2962"/>
                    <a:pt x="2080" y="3309"/>
                    <a:pt x="2080" y="3781"/>
                  </a:cubicBezTo>
                  <a:lnTo>
                    <a:pt x="2080" y="8665"/>
                  </a:lnTo>
                  <a:cubicBezTo>
                    <a:pt x="2080" y="9263"/>
                    <a:pt x="2553" y="9704"/>
                    <a:pt x="3088" y="9704"/>
                  </a:cubicBezTo>
                  <a:lnTo>
                    <a:pt x="5199" y="9704"/>
                  </a:lnTo>
                  <a:lnTo>
                    <a:pt x="5199" y="7247"/>
                  </a:lnTo>
                  <a:cubicBezTo>
                    <a:pt x="5199" y="7058"/>
                    <a:pt x="5357" y="6900"/>
                    <a:pt x="5546" y="6900"/>
                  </a:cubicBezTo>
                  <a:cubicBezTo>
                    <a:pt x="5735" y="6900"/>
                    <a:pt x="5892" y="7058"/>
                    <a:pt x="5892" y="7247"/>
                  </a:cubicBezTo>
                  <a:lnTo>
                    <a:pt x="5892" y="9704"/>
                  </a:lnTo>
                  <a:lnTo>
                    <a:pt x="8003" y="9704"/>
                  </a:lnTo>
                  <a:cubicBezTo>
                    <a:pt x="8570" y="9704"/>
                    <a:pt x="9011" y="9232"/>
                    <a:pt x="9011" y="8665"/>
                  </a:cubicBezTo>
                  <a:lnTo>
                    <a:pt x="9011" y="3844"/>
                  </a:lnTo>
                  <a:cubicBezTo>
                    <a:pt x="9011" y="3372"/>
                    <a:pt x="8728" y="2994"/>
                    <a:pt x="8318" y="2836"/>
                  </a:cubicBezTo>
                  <a:cubicBezTo>
                    <a:pt x="8318" y="2584"/>
                    <a:pt x="8318" y="2364"/>
                    <a:pt x="8223" y="2112"/>
                  </a:cubicBezTo>
                  <a:lnTo>
                    <a:pt x="8223" y="2112"/>
                  </a:lnTo>
                  <a:cubicBezTo>
                    <a:pt x="9043" y="2269"/>
                    <a:pt x="9736" y="2962"/>
                    <a:pt x="9736" y="3844"/>
                  </a:cubicBezTo>
                  <a:lnTo>
                    <a:pt x="9736" y="8696"/>
                  </a:lnTo>
                  <a:cubicBezTo>
                    <a:pt x="9736" y="9641"/>
                    <a:pt x="8948" y="10429"/>
                    <a:pt x="8003" y="10429"/>
                  </a:cubicBezTo>
                  <a:lnTo>
                    <a:pt x="3151" y="10429"/>
                  </a:lnTo>
                  <a:cubicBezTo>
                    <a:pt x="2206" y="10429"/>
                    <a:pt x="1418" y="9641"/>
                    <a:pt x="1418" y="8696"/>
                  </a:cubicBezTo>
                  <a:lnTo>
                    <a:pt x="1418" y="3781"/>
                  </a:lnTo>
                  <a:lnTo>
                    <a:pt x="1355" y="3781"/>
                  </a:lnTo>
                  <a:cubicBezTo>
                    <a:pt x="1355" y="2931"/>
                    <a:pt x="1985" y="2206"/>
                    <a:pt x="2868" y="2049"/>
                  </a:cubicBezTo>
                  <a:close/>
                  <a:moveTo>
                    <a:pt x="3088" y="1"/>
                  </a:moveTo>
                  <a:cubicBezTo>
                    <a:pt x="1355" y="1"/>
                    <a:pt x="1" y="1419"/>
                    <a:pt x="1" y="3120"/>
                  </a:cubicBezTo>
                  <a:lnTo>
                    <a:pt x="1" y="8728"/>
                  </a:lnTo>
                  <a:cubicBezTo>
                    <a:pt x="1" y="10397"/>
                    <a:pt x="1355" y="11815"/>
                    <a:pt x="3088" y="11815"/>
                  </a:cubicBezTo>
                  <a:lnTo>
                    <a:pt x="7940" y="11815"/>
                  </a:lnTo>
                  <a:cubicBezTo>
                    <a:pt x="9673" y="11815"/>
                    <a:pt x="11059" y="10397"/>
                    <a:pt x="11059" y="8728"/>
                  </a:cubicBezTo>
                  <a:lnTo>
                    <a:pt x="11059" y="3120"/>
                  </a:lnTo>
                  <a:cubicBezTo>
                    <a:pt x="11059" y="1387"/>
                    <a:pt x="9641" y="1"/>
                    <a:pt x="79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7" name="Google Shape;8857;p72"/>
          <p:cNvGrpSpPr/>
          <p:nvPr/>
        </p:nvGrpSpPr>
        <p:grpSpPr>
          <a:xfrm>
            <a:off x="6197210" y="3625010"/>
            <a:ext cx="350004" cy="348128"/>
            <a:chOff x="-24353075" y="3891250"/>
            <a:chExt cx="293800" cy="292225"/>
          </a:xfrm>
        </p:grpSpPr>
        <p:sp>
          <p:nvSpPr>
            <p:cNvPr id="8858" name="Google Shape;8858;p72"/>
            <p:cNvSpPr/>
            <p:nvPr/>
          </p:nvSpPr>
          <p:spPr>
            <a:xfrm>
              <a:off x="-24251475" y="4012525"/>
              <a:ext cx="88225" cy="65400"/>
            </a:xfrm>
            <a:custGeom>
              <a:avLst/>
              <a:gdLst/>
              <a:ahLst/>
              <a:cxnLst/>
              <a:rect l="l" t="t" r="r" b="b"/>
              <a:pathLst>
                <a:path w="3529" h="2616" extrusionOk="0">
                  <a:moveTo>
                    <a:pt x="725" y="1"/>
                  </a:moveTo>
                  <a:cubicBezTo>
                    <a:pt x="315" y="1"/>
                    <a:pt x="0" y="347"/>
                    <a:pt x="0" y="725"/>
                  </a:cubicBezTo>
                  <a:cubicBezTo>
                    <a:pt x="0" y="1356"/>
                    <a:pt x="1040" y="2049"/>
                    <a:pt x="1733" y="2616"/>
                  </a:cubicBezTo>
                  <a:cubicBezTo>
                    <a:pt x="2458" y="2017"/>
                    <a:pt x="3466" y="1356"/>
                    <a:pt x="3466" y="725"/>
                  </a:cubicBezTo>
                  <a:cubicBezTo>
                    <a:pt x="3529" y="410"/>
                    <a:pt x="3277" y="1"/>
                    <a:pt x="2804" y="1"/>
                  </a:cubicBezTo>
                  <a:cubicBezTo>
                    <a:pt x="2300" y="1"/>
                    <a:pt x="2111" y="599"/>
                    <a:pt x="2111" y="599"/>
                  </a:cubicBezTo>
                  <a:cubicBezTo>
                    <a:pt x="2063" y="745"/>
                    <a:pt x="1906" y="824"/>
                    <a:pt x="1753" y="824"/>
                  </a:cubicBezTo>
                  <a:cubicBezTo>
                    <a:pt x="1607" y="824"/>
                    <a:pt x="1464" y="753"/>
                    <a:pt x="1418" y="599"/>
                  </a:cubicBezTo>
                  <a:cubicBezTo>
                    <a:pt x="1418" y="568"/>
                    <a:pt x="1229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72"/>
            <p:cNvSpPr/>
            <p:nvPr/>
          </p:nvSpPr>
          <p:spPr>
            <a:xfrm>
              <a:off x="-24353075" y="3891250"/>
              <a:ext cx="293800" cy="292225"/>
            </a:xfrm>
            <a:custGeom>
              <a:avLst/>
              <a:gdLst/>
              <a:ahLst/>
              <a:cxnLst/>
              <a:rect l="l" t="t" r="r" b="b"/>
              <a:pathLst>
                <a:path w="11752" h="11689" extrusionOk="0">
                  <a:moveTo>
                    <a:pt x="6837" y="4159"/>
                  </a:moveTo>
                  <a:cubicBezTo>
                    <a:pt x="7624" y="4159"/>
                    <a:pt x="8223" y="4789"/>
                    <a:pt x="8223" y="5576"/>
                  </a:cubicBezTo>
                  <a:cubicBezTo>
                    <a:pt x="8254" y="6616"/>
                    <a:pt x="7309" y="7183"/>
                    <a:pt x="6049" y="8223"/>
                  </a:cubicBezTo>
                  <a:cubicBezTo>
                    <a:pt x="5986" y="8286"/>
                    <a:pt x="5907" y="8317"/>
                    <a:pt x="5829" y="8317"/>
                  </a:cubicBezTo>
                  <a:cubicBezTo>
                    <a:pt x="5750" y="8317"/>
                    <a:pt x="5671" y="8286"/>
                    <a:pt x="5608" y="8223"/>
                  </a:cubicBezTo>
                  <a:cubicBezTo>
                    <a:pt x="4348" y="7183"/>
                    <a:pt x="3403" y="6585"/>
                    <a:pt x="3403" y="5576"/>
                  </a:cubicBezTo>
                  <a:cubicBezTo>
                    <a:pt x="3403" y="4789"/>
                    <a:pt x="4033" y="4159"/>
                    <a:pt x="4789" y="4159"/>
                  </a:cubicBezTo>
                  <a:cubicBezTo>
                    <a:pt x="5293" y="4159"/>
                    <a:pt x="5608" y="4411"/>
                    <a:pt x="5797" y="4663"/>
                  </a:cubicBezTo>
                  <a:cubicBezTo>
                    <a:pt x="6018" y="4411"/>
                    <a:pt x="6364" y="4159"/>
                    <a:pt x="6837" y="4159"/>
                  </a:cubicBezTo>
                  <a:close/>
                  <a:moveTo>
                    <a:pt x="4474" y="0"/>
                  </a:moveTo>
                  <a:cubicBezTo>
                    <a:pt x="3875" y="0"/>
                    <a:pt x="3466" y="473"/>
                    <a:pt x="3466" y="1008"/>
                  </a:cubicBezTo>
                  <a:lnTo>
                    <a:pt x="3466" y="3466"/>
                  </a:lnTo>
                  <a:lnTo>
                    <a:pt x="1008" y="3466"/>
                  </a:lnTo>
                  <a:cubicBezTo>
                    <a:pt x="410" y="3466"/>
                    <a:pt x="0" y="3938"/>
                    <a:pt x="0" y="4474"/>
                  </a:cubicBezTo>
                  <a:lnTo>
                    <a:pt x="0" y="7246"/>
                  </a:lnTo>
                  <a:cubicBezTo>
                    <a:pt x="0" y="7813"/>
                    <a:pt x="473" y="8254"/>
                    <a:pt x="1008" y="8254"/>
                  </a:cubicBezTo>
                  <a:lnTo>
                    <a:pt x="3466" y="8254"/>
                  </a:lnTo>
                  <a:lnTo>
                    <a:pt x="3466" y="10649"/>
                  </a:lnTo>
                  <a:cubicBezTo>
                    <a:pt x="3466" y="11247"/>
                    <a:pt x="3938" y="11688"/>
                    <a:pt x="4474" y="11688"/>
                  </a:cubicBezTo>
                  <a:lnTo>
                    <a:pt x="7246" y="11688"/>
                  </a:lnTo>
                  <a:cubicBezTo>
                    <a:pt x="7813" y="11688"/>
                    <a:pt x="8254" y="11216"/>
                    <a:pt x="8254" y="10649"/>
                  </a:cubicBezTo>
                  <a:lnTo>
                    <a:pt x="8254" y="8254"/>
                  </a:lnTo>
                  <a:lnTo>
                    <a:pt x="10680" y="8254"/>
                  </a:lnTo>
                  <a:cubicBezTo>
                    <a:pt x="11279" y="8254"/>
                    <a:pt x="11720" y="7782"/>
                    <a:pt x="11720" y="7246"/>
                  </a:cubicBezTo>
                  <a:lnTo>
                    <a:pt x="11720" y="4474"/>
                  </a:lnTo>
                  <a:cubicBezTo>
                    <a:pt x="11751" y="3938"/>
                    <a:pt x="11279" y="3466"/>
                    <a:pt x="10680" y="3466"/>
                  </a:cubicBezTo>
                  <a:lnTo>
                    <a:pt x="8254" y="3466"/>
                  </a:lnTo>
                  <a:lnTo>
                    <a:pt x="8254" y="1008"/>
                  </a:lnTo>
                  <a:cubicBezTo>
                    <a:pt x="8254" y="410"/>
                    <a:pt x="7782" y="0"/>
                    <a:pt x="72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0" name="Google Shape;8860;p72"/>
          <p:cNvGrpSpPr/>
          <p:nvPr/>
        </p:nvGrpSpPr>
        <p:grpSpPr>
          <a:xfrm>
            <a:off x="7980681" y="3173313"/>
            <a:ext cx="353757" cy="351463"/>
            <a:chOff x="-22845575" y="3504075"/>
            <a:chExt cx="296950" cy="295025"/>
          </a:xfrm>
        </p:grpSpPr>
        <p:sp>
          <p:nvSpPr>
            <p:cNvPr id="8861" name="Google Shape;8861;p72"/>
            <p:cNvSpPr/>
            <p:nvPr/>
          </p:nvSpPr>
          <p:spPr>
            <a:xfrm>
              <a:off x="-22688825" y="3504100"/>
              <a:ext cx="140200" cy="295000"/>
            </a:xfrm>
            <a:custGeom>
              <a:avLst/>
              <a:gdLst/>
              <a:ahLst/>
              <a:cxnLst/>
              <a:rect l="l" t="t" r="r" b="b"/>
              <a:pathLst>
                <a:path w="5608" h="11800" extrusionOk="0">
                  <a:moveTo>
                    <a:pt x="1465" y="2908"/>
                  </a:moveTo>
                  <a:cubicBezTo>
                    <a:pt x="1552" y="2908"/>
                    <a:pt x="1638" y="2931"/>
                    <a:pt x="1701" y="2979"/>
                  </a:cubicBezTo>
                  <a:cubicBezTo>
                    <a:pt x="1827" y="3105"/>
                    <a:pt x="1827" y="3357"/>
                    <a:pt x="1701" y="3451"/>
                  </a:cubicBezTo>
                  <a:cubicBezTo>
                    <a:pt x="1292" y="3861"/>
                    <a:pt x="1292" y="4522"/>
                    <a:pt x="1701" y="4932"/>
                  </a:cubicBezTo>
                  <a:cubicBezTo>
                    <a:pt x="1827" y="5026"/>
                    <a:pt x="1827" y="5279"/>
                    <a:pt x="1701" y="5373"/>
                  </a:cubicBezTo>
                  <a:cubicBezTo>
                    <a:pt x="1632" y="5477"/>
                    <a:pt x="1544" y="5524"/>
                    <a:pt x="1452" y="5524"/>
                  </a:cubicBezTo>
                  <a:cubicBezTo>
                    <a:pt x="1377" y="5524"/>
                    <a:pt x="1300" y="5493"/>
                    <a:pt x="1229" y="5436"/>
                  </a:cubicBezTo>
                  <a:cubicBezTo>
                    <a:pt x="567" y="4774"/>
                    <a:pt x="567" y="3672"/>
                    <a:pt x="1229" y="2979"/>
                  </a:cubicBezTo>
                  <a:cubicBezTo>
                    <a:pt x="1292" y="2931"/>
                    <a:pt x="1378" y="2908"/>
                    <a:pt x="1465" y="2908"/>
                  </a:cubicBezTo>
                  <a:close/>
                  <a:moveTo>
                    <a:pt x="2461" y="7313"/>
                  </a:moveTo>
                  <a:cubicBezTo>
                    <a:pt x="2532" y="7313"/>
                    <a:pt x="2605" y="7318"/>
                    <a:pt x="2678" y="7326"/>
                  </a:cubicBezTo>
                  <a:cubicBezTo>
                    <a:pt x="2867" y="7358"/>
                    <a:pt x="3025" y="7515"/>
                    <a:pt x="2993" y="7704"/>
                  </a:cubicBezTo>
                  <a:cubicBezTo>
                    <a:pt x="2962" y="7925"/>
                    <a:pt x="2804" y="8019"/>
                    <a:pt x="2615" y="8019"/>
                  </a:cubicBezTo>
                  <a:cubicBezTo>
                    <a:pt x="2579" y="8016"/>
                    <a:pt x="2543" y="8014"/>
                    <a:pt x="2507" y="8014"/>
                  </a:cubicBezTo>
                  <a:cubicBezTo>
                    <a:pt x="1947" y="8014"/>
                    <a:pt x="1418" y="8467"/>
                    <a:pt x="1418" y="9059"/>
                  </a:cubicBezTo>
                  <a:cubicBezTo>
                    <a:pt x="1418" y="9248"/>
                    <a:pt x="1260" y="9406"/>
                    <a:pt x="1071" y="9406"/>
                  </a:cubicBezTo>
                  <a:cubicBezTo>
                    <a:pt x="882" y="9406"/>
                    <a:pt x="725" y="9248"/>
                    <a:pt x="725" y="9059"/>
                  </a:cubicBezTo>
                  <a:cubicBezTo>
                    <a:pt x="725" y="8091"/>
                    <a:pt x="1490" y="7313"/>
                    <a:pt x="2461" y="7313"/>
                  </a:cubicBezTo>
                  <a:close/>
                  <a:moveTo>
                    <a:pt x="1060" y="0"/>
                  </a:moveTo>
                  <a:cubicBezTo>
                    <a:pt x="689" y="0"/>
                    <a:pt x="327" y="130"/>
                    <a:pt x="0" y="364"/>
                  </a:cubicBezTo>
                  <a:lnTo>
                    <a:pt x="0" y="5247"/>
                  </a:lnTo>
                  <a:cubicBezTo>
                    <a:pt x="0" y="5814"/>
                    <a:pt x="473" y="6255"/>
                    <a:pt x="1040" y="6255"/>
                  </a:cubicBezTo>
                  <a:cubicBezTo>
                    <a:pt x="1229" y="6255"/>
                    <a:pt x="1386" y="6413"/>
                    <a:pt x="1386" y="6602"/>
                  </a:cubicBezTo>
                  <a:cubicBezTo>
                    <a:pt x="1386" y="6822"/>
                    <a:pt x="1229" y="6948"/>
                    <a:pt x="1040" y="6948"/>
                  </a:cubicBezTo>
                  <a:cubicBezTo>
                    <a:pt x="630" y="6948"/>
                    <a:pt x="284" y="6854"/>
                    <a:pt x="0" y="6602"/>
                  </a:cubicBezTo>
                  <a:lnTo>
                    <a:pt x="0" y="11453"/>
                  </a:lnTo>
                  <a:cubicBezTo>
                    <a:pt x="284" y="11705"/>
                    <a:pt x="630" y="11800"/>
                    <a:pt x="1040" y="11800"/>
                  </a:cubicBezTo>
                  <a:cubicBezTo>
                    <a:pt x="1733" y="11800"/>
                    <a:pt x="2363" y="11359"/>
                    <a:pt x="2647" y="10760"/>
                  </a:cubicBezTo>
                  <a:cubicBezTo>
                    <a:pt x="3497" y="10634"/>
                    <a:pt x="4190" y="9910"/>
                    <a:pt x="4190" y="9028"/>
                  </a:cubicBezTo>
                  <a:cubicBezTo>
                    <a:pt x="4190" y="8902"/>
                    <a:pt x="4159" y="8776"/>
                    <a:pt x="4159" y="8618"/>
                  </a:cubicBezTo>
                  <a:cubicBezTo>
                    <a:pt x="4505" y="8555"/>
                    <a:pt x="4820" y="8397"/>
                    <a:pt x="5104" y="8145"/>
                  </a:cubicBezTo>
                  <a:cubicBezTo>
                    <a:pt x="5419" y="7830"/>
                    <a:pt x="5608" y="7389"/>
                    <a:pt x="5608" y="6917"/>
                  </a:cubicBezTo>
                  <a:cubicBezTo>
                    <a:pt x="5608" y="6539"/>
                    <a:pt x="5482" y="6192"/>
                    <a:pt x="5261" y="5909"/>
                  </a:cubicBezTo>
                  <a:cubicBezTo>
                    <a:pt x="5482" y="5594"/>
                    <a:pt x="5608" y="5247"/>
                    <a:pt x="5608" y="4869"/>
                  </a:cubicBezTo>
                  <a:cubicBezTo>
                    <a:pt x="5608" y="4396"/>
                    <a:pt x="5387" y="3987"/>
                    <a:pt x="5072" y="3672"/>
                  </a:cubicBezTo>
                  <a:cubicBezTo>
                    <a:pt x="4852" y="3420"/>
                    <a:pt x="4505" y="3262"/>
                    <a:pt x="4127" y="3199"/>
                  </a:cubicBezTo>
                  <a:cubicBezTo>
                    <a:pt x="4253" y="2632"/>
                    <a:pt x="4096" y="2002"/>
                    <a:pt x="3655" y="1561"/>
                  </a:cubicBezTo>
                  <a:cubicBezTo>
                    <a:pt x="3403" y="1309"/>
                    <a:pt x="3025" y="1120"/>
                    <a:pt x="2647" y="1088"/>
                  </a:cubicBezTo>
                  <a:cubicBezTo>
                    <a:pt x="2394" y="584"/>
                    <a:pt x="1985" y="143"/>
                    <a:pt x="1449" y="49"/>
                  </a:cubicBezTo>
                  <a:cubicBezTo>
                    <a:pt x="1319" y="16"/>
                    <a:pt x="1189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72"/>
            <p:cNvSpPr/>
            <p:nvPr/>
          </p:nvSpPr>
          <p:spPr>
            <a:xfrm>
              <a:off x="-22845575" y="3504075"/>
              <a:ext cx="139425" cy="294250"/>
            </a:xfrm>
            <a:custGeom>
              <a:avLst/>
              <a:gdLst/>
              <a:ahLst/>
              <a:cxnLst/>
              <a:rect l="l" t="t" r="r" b="b"/>
              <a:pathLst>
                <a:path w="5577" h="11770" extrusionOk="0">
                  <a:moveTo>
                    <a:pt x="4187" y="2948"/>
                  </a:moveTo>
                  <a:cubicBezTo>
                    <a:pt x="4277" y="2948"/>
                    <a:pt x="4364" y="2980"/>
                    <a:pt x="4411" y="3043"/>
                  </a:cubicBezTo>
                  <a:cubicBezTo>
                    <a:pt x="5104" y="3673"/>
                    <a:pt x="5104" y="4775"/>
                    <a:pt x="4411" y="5437"/>
                  </a:cubicBezTo>
                  <a:cubicBezTo>
                    <a:pt x="4364" y="5500"/>
                    <a:pt x="4277" y="5532"/>
                    <a:pt x="4187" y="5532"/>
                  </a:cubicBezTo>
                  <a:cubicBezTo>
                    <a:pt x="4096" y="5532"/>
                    <a:pt x="4002" y="5500"/>
                    <a:pt x="3939" y="5437"/>
                  </a:cubicBezTo>
                  <a:cubicBezTo>
                    <a:pt x="3844" y="5311"/>
                    <a:pt x="3844" y="5090"/>
                    <a:pt x="3939" y="4964"/>
                  </a:cubicBezTo>
                  <a:cubicBezTo>
                    <a:pt x="4348" y="4555"/>
                    <a:pt x="4348" y="3893"/>
                    <a:pt x="3939" y="3515"/>
                  </a:cubicBezTo>
                  <a:cubicBezTo>
                    <a:pt x="3844" y="3389"/>
                    <a:pt x="3844" y="3137"/>
                    <a:pt x="3939" y="3043"/>
                  </a:cubicBezTo>
                  <a:cubicBezTo>
                    <a:pt x="4002" y="2980"/>
                    <a:pt x="4096" y="2948"/>
                    <a:pt x="4187" y="2948"/>
                  </a:cubicBezTo>
                  <a:close/>
                  <a:moveTo>
                    <a:pt x="3148" y="7314"/>
                  </a:moveTo>
                  <a:cubicBezTo>
                    <a:pt x="4123" y="7314"/>
                    <a:pt x="4915" y="8092"/>
                    <a:pt x="4915" y="9060"/>
                  </a:cubicBezTo>
                  <a:cubicBezTo>
                    <a:pt x="4915" y="9249"/>
                    <a:pt x="4726" y="9407"/>
                    <a:pt x="4537" y="9407"/>
                  </a:cubicBezTo>
                  <a:cubicBezTo>
                    <a:pt x="4348" y="9407"/>
                    <a:pt x="4191" y="9249"/>
                    <a:pt x="4191" y="9060"/>
                  </a:cubicBezTo>
                  <a:cubicBezTo>
                    <a:pt x="4191" y="8468"/>
                    <a:pt x="3662" y="8015"/>
                    <a:pt x="3101" y="8015"/>
                  </a:cubicBezTo>
                  <a:cubicBezTo>
                    <a:pt x="3066" y="8015"/>
                    <a:pt x="3030" y="8017"/>
                    <a:pt x="2994" y="8020"/>
                  </a:cubicBezTo>
                  <a:cubicBezTo>
                    <a:pt x="2968" y="8029"/>
                    <a:pt x="2944" y="8033"/>
                    <a:pt x="2920" y="8033"/>
                  </a:cubicBezTo>
                  <a:cubicBezTo>
                    <a:pt x="2765" y="8033"/>
                    <a:pt x="2643" y="7869"/>
                    <a:pt x="2616" y="7705"/>
                  </a:cubicBezTo>
                  <a:cubicBezTo>
                    <a:pt x="2584" y="7516"/>
                    <a:pt x="2742" y="7359"/>
                    <a:pt x="2931" y="7327"/>
                  </a:cubicBezTo>
                  <a:cubicBezTo>
                    <a:pt x="3004" y="7319"/>
                    <a:pt x="3077" y="7314"/>
                    <a:pt x="3148" y="7314"/>
                  </a:cubicBezTo>
                  <a:close/>
                  <a:moveTo>
                    <a:pt x="4581" y="0"/>
                  </a:moveTo>
                  <a:cubicBezTo>
                    <a:pt x="4444" y="0"/>
                    <a:pt x="4303" y="16"/>
                    <a:pt x="4159" y="50"/>
                  </a:cubicBezTo>
                  <a:cubicBezTo>
                    <a:pt x="3592" y="144"/>
                    <a:pt x="3214" y="585"/>
                    <a:pt x="2962" y="1089"/>
                  </a:cubicBezTo>
                  <a:cubicBezTo>
                    <a:pt x="2584" y="1152"/>
                    <a:pt x="2206" y="1310"/>
                    <a:pt x="1954" y="1562"/>
                  </a:cubicBezTo>
                  <a:cubicBezTo>
                    <a:pt x="1513" y="2003"/>
                    <a:pt x="1355" y="2633"/>
                    <a:pt x="1481" y="3200"/>
                  </a:cubicBezTo>
                  <a:cubicBezTo>
                    <a:pt x="1135" y="3232"/>
                    <a:pt x="820" y="3389"/>
                    <a:pt x="536" y="3673"/>
                  </a:cubicBezTo>
                  <a:cubicBezTo>
                    <a:pt x="221" y="3988"/>
                    <a:pt x="1" y="4397"/>
                    <a:pt x="1" y="4870"/>
                  </a:cubicBezTo>
                  <a:cubicBezTo>
                    <a:pt x="1" y="5280"/>
                    <a:pt x="127" y="5626"/>
                    <a:pt x="379" y="5910"/>
                  </a:cubicBezTo>
                  <a:cubicBezTo>
                    <a:pt x="127" y="6225"/>
                    <a:pt x="1" y="6571"/>
                    <a:pt x="1" y="6918"/>
                  </a:cubicBezTo>
                  <a:cubicBezTo>
                    <a:pt x="1" y="7390"/>
                    <a:pt x="221" y="7831"/>
                    <a:pt x="536" y="8146"/>
                  </a:cubicBezTo>
                  <a:cubicBezTo>
                    <a:pt x="788" y="8430"/>
                    <a:pt x="1135" y="8588"/>
                    <a:pt x="1481" y="8619"/>
                  </a:cubicBezTo>
                  <a:cubicBezTo>
                    <a:pt x="1229" y="9690"/>
                    <a:pt x="1985" y="10604"/>
                    <a:pt x="2931" y="10698"/>
                  </a:cubicBezTo>
                  <a:cubicBezTo>
                    <a:pt x="3214" y="11328"/>
                    <a:pt x="3781" y="11769"/>
                    <a:pt x="4537" y="11769"/>
                  </a:cubicBezTo>
                  <a:cubicBezTo>
                    <a:pt x="4947" y="11769"/>
                    <a:pt x="5293" y="11612"/>
                    <a:pt x="5577" y="11423"/>
                  </a:cubicBezTo>
                  <a:lnTo>
                    <a:pt x="5577" y="6571"/>
                  </a:lnTo>
                  <a:cubicBezTo>
                    <a:pt x="5293" y="6823"/>
                    <a:pt x="4947" y="6918"/>
                    <a:pt x="4537" y="6918"/>
                  </a:cubicBezTo>
                  <a:cubicBezTo>
                    <a:pt x="4348" y="6918"/>
                    <a:pt x="4191" y="6760"/>
                    <a:pt x="4191" y="6571"/>
                  </a:cubicBezTo>
                  <a:cubicBezTo>
                    <a:pt x="4191" y="6382"/>
                    <a:pt x="4348" y="6225"/>
                    <a:pt x="4537" y="6225"/>
                  </a:cubicBezTo>
                  <a:cubicBezTo>
                    <a:pt x="5136" y="6225"/>
                    <a:pt x="5577" y="5752"/>
                    <a:pt x="5577" y="5185"/>
                  </a:cubicBezTo>
                  <a:lnTo>
                    <a:pt x="5577" y="302"/>
                  </a:lnTo>
                  <a:cubicBezTo>
                    <a:pt x="5300" y="117"/>
                    <a:pt x="4956" y="0"/>
                    <a:pt x="45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3" name="Google Shape;8863;p72"/>
          <p:cNvGrpSpPr/>
          <p:nvPr/>
        </p:nvGrpSpPr>
        <p:grpSpPr>
          <a:xfrm>
            <a:off x="5773862" y="1306961"/>
            <a:ext cx="299344" cy="351880"/>
            <a:chOff x="-27691025" y="3175300"/>
            <a:chExt cx="251275" cy="295375"/>
          </a:xfrm>
        </p:grpSpPr>
        <p:sp>
          <p:nvSpPr>
            <p:cNvPr id="8864" name="Google Shape;8864;p72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72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72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72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8" name="Google Shape;8868;p72"/>
          <p:cNvGrpSpPr/>
          <p:nvPr/>
        </p:nvGrpSpPr>
        <p:grpSpPr>
          <a:xfrm>
            <a:off x="5746179" y="1825637"/>
            <a:ext cx="354710" cy="228015"/>
            <a:chOff x="-27721750" y="3598250"/>
            <a:chExt cx="297750" cy="191400"/>
          </a:xfrm>
        </p:grpSpPr>
        <p:sp>
          <p:nvSpPr>
            <p:cNvPr id="8869" name="Google Shape;8869;p72"/>
            <p:cNvSpPr/>
            <p:nvPr/>
          </p:nvSpPr>
          <p:spPr>
            <a:xfrm>
              <a:off x="-27616200" y="36518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386" y="662"/>
                  </a:moveTo>
                  <a:cubicBezTo>
                    <a:pt x="1764" y="662"/>
                    <a:pt x="2079" y="977"/>
                    <a:pt x="2079" y="1387"/>
                  </a:cubicBezTo>
                  <a:cubicBezTo>
                    <a:pt x="2079" y="1765"/>
                    <a:pt x="1764" y="2080"/>
                    <a:pt x="1386" y="2080"/>
                  </a:cubicBezTo>
                  <a:cubicBezTo>
                    <a:pt x="977" y="2080"/>
                    <a:pt x="662" y="1765"/>
                    <a:pt x="662" y="1387"/>
                  </a:cubicBezTo>
                  <a:cubicBezTo>
                    <a:pt x="662" y="977"/>
                    <a:pt x="977" y="662"/>
                    <a:pt x="1386" y="662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72"/>
            <p:cNvSpPr/>
            <p:nvPr/>
          </p:nvSpPr>
          <p:spPr>
            <a:xfrm>
              <a:off x="-27721750" y="3598250"/>
              <a:ext cx="297750" cy="191400"/>
            </a:xfrm>
            <a:custGeom>
              <a:avLst/>
              <a:gdLst/>
              <a:ahLst/>
              <a:cxnLst/>
              <a:rect l="l" t="t" r="r" b="b"/>
              <a:pathLst>
                <a:path w="11910" h="7656" extrusionOk="0">
                  <a:moveTo>
                    <a:pt x="5955" y="1418"/>
                  </a:moveTo>
                  <a:cubicBezTo>
                    <a:pt x="7278" y="1418"/>
                    <a:pt x="8381" y="2521"/>
                    <a:pt x="8381" y="3875"/>
                  </a:cubicBezTo>
                  <a:cubicBezTo>
                    <a:pt x="8381" y="5199"/>
                    <a:pt x="7278" y="6301"/>
                    <a:pt x="5955" y="6301"/>
                  </a:cubicBezTo>
                  <a:cubicBezTo>
                    <a:pt x="4600" y="6301"/>
                    <a:pt x="3497" y="5199"/>
                    <a:pt x="3497" y="3875"/>
                  </a:cubicBezTo>
                  <a:cubicBezTo>
                    <a:pt x="3497" y="2521"/>
                    <a:pt x="4600" y="1418"/>
                    <a:pt x="5955" y="1418"/>
                  </a:cubicBezTo>
                  <a:close/>
                  <a:moveTo>
                    <a:pt x="5955" y="0"/>
                  </a:moveTo>
                  <a:cubicBezTo>
                    <a:pt x="2710" y="0"/>
                    <a:pt x="189" y="3466"/>
                    <a:pt x="95" y="3623"/>
                  </a:cubicBezTo>
                  <a:cubicBezTo>
                    <a:pt x="0" y="3749"/>
                    <a:pt x="0" y="3907"/>
                    <a:pt x="95" y="4033"/>
                  </a:cubicBezTo>
                  <a:cubicBezTo>
                    <a:pt x="189" y="4190"/>
                    <a:pt x="2773" y="7656"/>
                    <a:pt x="5955" y="7656"/>
                  </a:cubicBezTo>
                  <a:cubicBezTo>
                    <a:pt x="9137" y="7656"/>
                    <a:pt x="11689" y="4190"/>
                    <a:pt x="11815" y="4033"/>
                  </a:cubicBezTo>
                  <a:cubicBezTo>
                    <a:pt x="11909" y="3907"/>
                    <a:pt x="11909" y="3749"/>
                    <a:pt x="11815" y="3623"/>
                  </a:cubicBezTo>
                  <a:cubicBezTo>
                    <a:pt x="11689" y="3466"/>
                    <a:pt x="9168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1" name="Google Shape;8871;p72"/>
          <p:cNvGrpSpPr/>
          <p:nvPr/>
        </p:nvGrpSpPr>
        <p:grpSpPr>
          <a:xfrm>
            <a:off x="5747579" y="2219183"/>
            <a:ext cx="351910" cy="340980"/>
            <a:chOff x="-27719400" y="3925600"/>
            <a:chExt cx="295400" cy="286225"/>
          </a:xfrm>
        </p:grpSpPr>
        <p:sp>
          <p:nvSpPr>
            <p:cNvPr id="8872" name="Google Shape;8872;p72"/>
            <p:cNvSpPr/>
            <p:nvPr/>
          </p:nvSpPr>
          <p:spPr>
            <a:xfrm>
              <a:off x="-27596525" y="3925600"/>
              <a:ext cx="172525" cy="162575"/>
            </a:xfrm>
            <a:custGeom>
              <a:avLst/>
              <a:gdLst/>
              <a:ahLst/>
              <a:cxnLst/>
              <a:rect l="l" t="t" r="r" b="b"/>
              <a:pathLst>
                <a:path w="6901" h="6503" extrusionOk="0">
                  <a:moveTo>
                    <a:pt x="5042" y="0"/>
                  </a:moveTo>
                  <a:cubicBezTo>
                    <a:pt x="4425" y="0"/>
                    <a:pt x="3809" y="237"/>
                    <a:pt x="3340" y="705"/>
                  </a:cubicBezTo>
                  <a:lnTo>
                    <a:pt x="1765" y="2281"/>
                  </a:lnTo>
                  <a:cubicBezTo>
                    <a:pt x="1639" y="2407"/>
                    <a:pt x="1639" y="2627"/>
                    <a:pt x="1765" y="2785"/>
                  </a:cubicBezTo>
                  <a:cubicBezTo>
                    <a:pt x="1860" y="2879"/>
                    <a:pt x="1891" y="2942"/>
                    <a:pt x="1891" y="3037"/>
                  </a:cubicBezTo>
                  <a:cubicBezTo>
                    <a:pt x="1891" y="3100"/>
                    <a:pt x="1860" y="3226"/>
                    <a:pt x="1765" y="3257"/>
                  </a:cubicBezTo>
                  <a:lnTo>
                    <a:pt x="1229" y="3824"/>
                  </a:lnTo>
                  <a:cubicBezTo>
                    <a:pt x="1009" y="3856"/>
                    <a:pt x="820" y="3919"/>
                    <a:pt x="662" y="4045"/>
                  </a:cubicBezTo>
                  <a:lnTo>
                    <a:pt x="1" y="4643"/>
                  </a:lnTo>
                  <a:lnTo>
                    <a:pt x="1860" y="6502"/>
                  </a:lnTo>
                  <a:lnTo>
                    <a:pt x="2427" y="5809"/>
                  </a:lnTo>
                  <a:cubicBezTo>
                    <a:pt x="2553" y="5652"/>
                    <a:pt x="2647" y="5494"/>
                    <a:pt x="2679" y="5305"/>
                  </a:cubicBezTo>
                  <a:lnTo>
                    <a:pt x="6774" y="1209"/>
                  </a:lnTo>
                  <a:cubicBezTo>
                    <a:pt x="6900" y="1083"/>
                    <a:pt x="6900" y="863"/>
                    <a:pt x="6774" y="737"/>
                  </a:cubicBezTo>
                  <a:cubicBezTo>
                    <a:pt x="6298" y="245"/>
                    <a:pt x="5669" y="0"/>
                    <a:pt x="50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72"/>
            <p:cNvSpPr/>
            <p:nvPr/>
          </p:nvSpPr>
          <p:spPr>
            <a:xfrm>
              <a:off x="-27719400" y="4054275"/>
              <a:ext cx="157550" cy="157550"/>
            </a:xfrm>
            <a:custGeom>
              <a:avLst/>
              <a:gdLst/>
              <a:ahLst/>
              <a:cxnLst/>
              <a:rect l="l" t="t" r="r" b="b"/>
              <a:pathLst>
                <a:path w="6302" h="6302" extrusionOk="0">
                  <a:moveTo>
                    <a:pt x="4412" y="1"/>
                  </a:moveTo>
                  <a:lnTo>
                    <a:pt x="537" y="3466"/>
                  </a:lnTo>
                  <a:cubicBezTo>
                    <a:pt x="190" y="3781"/>
                    <a:pt x="1" y="4222"/>
                    <a:pt x="1" y="4695"/>
                  </a:cubicBezTo>
                  <a:cubicBezTo>
                    <a:pt x="1" y="5136"/>
                    <a:pt x="158" y="5545"/>
                    <a:pt x="474" y="5829"/>
                  </a:cubicBezTo>
                  <a:cubicBezTo>
                    <a:pt x="789" y="6144"/>
                    <a:pt x="1167" y="6302"/>
                    <a:pt x="1608" y="6302"/>
                  </a:cubicBezTo>
                  <a:lnTo>
                    <a:pt x="1639" y="6302"/>
                  </a:lnTo>
                  <a:cubicBezTo>
                    <a:pt x="1954" y="6302"/>
                    <a:pt x="2269" y="6175"/>
                    <a:pt x="2553" y="5986"/>
                  </a:cubicBezTo>
                  <a:lnTo>
                    <a:pt x="1482" y="4915"/>
                  </a:lnTo>
                  <a:cubicBezTo>
                    <a:pt x="1356" y="4789"/>
                    <a:pt x="1356" y="4569"/>
                    <a:pt x="1482" y="4443"/>
                  </a:cubicBezTo>
                  <a:cubicBezTo>
                    <a:pt x="1545" y="4395"/>
                    <a:pt x="1631" y="4372"/>
                    <a:pt x="1718" y="4372"/>
                  </a:cubicBezTo>
                  <a:cubicBezTo>
                    <a:pt x="1805" y="4372"/>
                    <a:pt x="1891" y="4395"/>
                    <a:pt x="1954" y="4443"/>
                  </a:cubicBezTo>
                  <a:lnTo>
                    <a:pt x="3025" y="5514"/>
                  </a:lnTo>
                  <a:lnTo>
                    <a:pt x="3498" y="5010"/>
                  </a:lnTo>
                  <a:lnTo>
                    <a:pt x="2521" y="4002"/>
                  </a:lnTo>
                  <a:cubicBezTo>
                    <a:pt x="2395" y="3907"/>
                    <a:pt x="2395" y="3655"/>
                    <a:pt x="2521" y="3561"/>
                  </a:cubicBezTo>
                  <a:cubicBezTo>
                    <a:pt x="2569" y="3498"/>
                    <a:pt x="2655" y="3466"/>
                    <a:pt x="2746" y="3466"/>
                  </a:cubicBezTo>
                  <a:cubicBezTo>
                    <a:pt x="2836" y="3466"/>
                    <a:pt x="2931" y="3498"/>
                    <a:pt x="2994" y="3561"/>
                  </a:cubicBezTo>
                  <a:lnTo>
                    <a:pt x="3939" y="4474"/>
                  </a:lnTo>
                  <a:lnTo>
                    <a:pt x="4412" y="3970"/>
                  </a:lnTo>
                  <a:lnTo>
                    <a:pt x="3530" y="3120"/>
                  </a:lnTo>
                  <a:cubicBezTo>
                    <a:pt x="3403" y="2994"/>
                    <a:pt x="3403" y="2773"/>
                    <a:pt x="3530" y="2647"/>
                  </a:cubicBezTo>
                  <a:cubicBezTo>
                    <a:pt x="3593" y="2584"/>
                    <a:pt x="3679" y="2552"/>
                    <a:pt x="3766" y="2552"/>
                  </a:cubicBezTo>
                  <a:cubicBezTo>
                    <a:pt x="3852" y="2552"/>
                    <a:pt x="3939" y="2584"/>
                    <a:pt x="4002" y="2647"/>
                  </a:cubicBezTo>
                  <a:lnTo>
                    <a:pt x="4884" y="3498"/>
                  </a:lnTo>
                  <a:lnTo>
                    <a:pt x="5357" y="2994"/>
                  </a:lnTo>
                  <a:lnTo>
                    <a:pt x="4601" y="2237"/>
                  </a:lnTo>
                  <a:cubicBezTo>
                    <a:pt x="4475" y="2111"/>
                    <a:pt x="4475" y="1891"/>
                    <a:pt x="4601" y="1765"/>
                  </a:cubicBezTo>
                  <a:cubicBezTo>
                    <a:pt x="4671" y="1624"/>
                    <a:pt x="4771" y="1562"/>
                    <a:pt x="4867" y="1562"/>
                  </a:cubicBezTo>
                  <a:cubicBezTo>
                    <a:pt x="4944" y="1562"/>
                    <a:pt x="5018" y="1601"/>
                    <a:pt x="5073" y="1670"/>
                  </a:cubicBezTo>
                  <a:lnTo>
                    <a:pt x="5829" y="2395"/>
                  </a:lnTo>
                  <a:lnTo>
                    <a:pt x="6302" y="1891"/>
                  </a:lnTo>
                  <a:lnTo>
                    <a:pt x="4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4" name="Google Shape;8874;p72"/>
          <p:cNvGrpSpPr/>
          <p:nvPr/>
        </p:nvGrpSpPr>
        <p:grpSpPr>
          <a:xfrm>
            <a:off x="7968851" y="1306023"/>
            <a:ext cx="353757" cy="353757"/>
            <a:chOff x="-25834600" y="3176875"/>
            <a:chExt cx="296950" cy="296950"/>
          </a:xfrm>
        </p:grpSpPr>
        <p:sp>
          <p:nvSpPr>
            <p:cNvPr id="8875" name="Google Shape;8875;p72"/>
            <p:cNvSpPr/>
            <p:nvPr/>
          </p:nvSpPr>
          <p:spPr>
            <a:xfrm>
              <a:off x="-25625875" y="3316275"/>
              <a:ext cx="69325" cy="85875"/>
            </a:xfrm>
            <a:custGeom>
              <a:avLst/>
              <a:gdLst/>
              <a:ahLst/>
              <a:cxnLst/>
              <a:rect l="l" t="t" r="r" b="b"/>
              <a:pathLst>
                <a:path w="2773" h="3435" extrusionOk="0">
                  <a:moveTo>
                    <a:pt x="0" y="1"/>
                  </a:moveTo>
                  <a:lnTo>
                    <a:pt x="0" y="3435"/>
                  </a:lnTo>
                  <a:lnTo>
                    <a:pt x="2773" y="3435"/>
                  </a:lnTo>
                  <a:lnTo>
                    <a:pt x="2773" y="2741"/>
                  </a:lnTo>
                  <a:lnTo>
                    <a:pt x="1040" y="2741"/>
                  </a:lnTo>
                  <a:cubicBezTo>
                    <a:pt x="851" y="2741"/>
                    <a:pt x="693" y="2584"/>
                    <a:pt x="693" y="2395"/>
                  </a:cubicBezTo>
                  <a:cubicBezTo>
                    <a:pt x="693" y="2206"/>
                    <a:pt x="851" y="2048"/>
                    <a:pt x="1040" y="2048"/>
                  </a:cubicBezTo>
                  <a:lnTo>
                    <a:pt x="2773" y="2048"/>
                  </a:lnTo>
                  <a:lnTo>
                    <a:pt x="2773" y="1324"/>
                  </a:lnTo>
                  <a:lnTo>
                    <a:pt x="1040" y="1324"/>
                  </a:lnTo>
                  <a:cubicBezTo>
                    <a:pt x="851" y="1324"/>
                    <a:pt x="693" y="1166"/>
                    <a:pt x="693" y="977"/>
                  </a:cubicBezTo>
                  <a:cubicBezTo>
                    <a:pt x="693" y="851"/>
                    <a:pt x="851" y="694"/>
                    <a:pt x="1040" y="694"/>
                  </a:cubicBezTo>
                  <a:lnTo>
                    <a:pt x="2773" y="694"/>
                  </a:ln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72"/>
            <p:cNvSpPr/>
            <p:nvPr/>
          </p:nvSpPr>
          <p:spPr>
            <a:xfrm>
              <a:off x="-25729075" y="3176875"/>
              <a:ext cx="191425" cy="296950"/>
            </a:xfrm>
            <a:custGeom>
              <a:avLst/>
              <a:gdLst/>
              <a:ahLst/>
              <a:cxnLst/>
              <a:rect l="l" t="t" r="r" b="b"/>
              <a:pathLst>
                <a:path w="7657" h="11878" extrusionOk="0">
                  <a:moveTo>
                    <a:pt x="2049" y="693"/>
                  </a:moveTo>
                  <a:lnTo>
                    <a:pt x="2049" y="2773"/>
                  </a:lnTo>
                  <a:lnTo>
                    <a:pt x="1356" y="2773"/>
                  </a:lnTo>
                  <a:lnTo>
                    <a:pt x="1356" y="693"/>
                  </a:lnTo>
                  <a:close/>
                  <a:moveTo>
                    <a:pt x="3435" y="693"/>
                  </a:moveTo>
                  <a:lnTo>
                    <a:pt x="3435" y="2773"/>
                  </a:lnTo>
                  <a:lnTo>
                    <a:pt x="2710" y="2773"/>
                  </a:lnTo>
                  <a:lnTo>
                    <a:pt x="2710" y="693"/>
                  </a:lnTo>
                  <a:close/>
                  <a:moveTo>
                    <a:pt x="4821" y="693"/>
                  </a:moveTo>
                  <a:lnTo>
                    <a:pt x="4821" y="2773"/>
                  </a:lnTo>
                  <a:lnTo>
                    <a:pt x="4097" y="2773"/>
                  </a:lnTo>
                  <a:lnTo>
                    <a:pt x="4097" y="693"/>
                  </a:lnTo>
                  <a:close/>
                  <a:moveTo>
                    <a:pt x="6176" y="693"/>
                  </a:moveTo>
                  <a:lnTo>
                    <a:pt x="6176" y="2773"/>
                  </a:lnTo>
                  <a:lnTo>
                    <a:pt x="5483" y="2773"/>
                  </a:lnTo>
                  <a:lnTo>
                    <a:pt x="5483" y="693"/>
                  </a:lnTo>
                  <a:close/>
                  <a:moveTo>
                    <a:pt x="1041" y="0"/>
                  </a:moveTo>
                  <a:cubicBezTo>
                    <a:pt x="442" y="0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308"/>
                    <a:pt x="158" y="3466"/>
                    <a:pt x="379" y="3466"/>
                  </a:cubicBezTo>
                  <a:lnTo>
                    <a:pt x="726" y="3466"/>
                  </a:lnTo>
                  <a:lnTo>
                    <a:pt x="726" y="4883"/>
                  </a:lnTo>
                  <a:lnTo>
                    <a:pt x="2458" y="4883"/>
                  </a:lnTo>
                  <a:cubicBezTo>
                    <a:pt x="2647" y="4883"/>
                    <a:pt x="2805" y="5041"/>
                    <a:pt x="2805" y="5262"/>
                  </a:cubicBezTo>
                  <a:lnTo>
                    <a:pt x="2805" y="9420"/>
                  </a:lnTo>
                  <a:cubicBezTo>
                    <a:pt x="2805" y="9609"/>
                    <a:pt x="2647" y="9767"/>
                    <a:pt x="2458" y="9767"/>
                  </a:cubicBezTo>
                  <a:lnTo>
                    <a:pt x="2112" y="9767"/>
                  </a:lnTo>
                  <a:cubicBezTo>
                    <a:pt x="2112" y="10523"/>
                    <a:pt x="1797" y="11247"/>
                    <a:pt x="1261" y="11751"/>
                  </a:cubicBezTo>
                  <a:cubicBezTo>
                    <a:pt x="1419" y="11815"/>
                    <a:pt x="1576" y="11878"/>
                    <a:pt x="1734" y="11878"/>
                  </a:cubicBezTo>
                  <a:lnTo>
                    <a:pt x="5924" y="11878"/>
                  </a:lnTo>
                  <a:cubicBezTo>
                    <a:pt x="6522" y="11878"/>
                    <a:pt x="6932" y="11405"/>
                    <a:pt x="6932" y="10838"/>
                  </a:cubicBezTo>
                  <a:lnTo>
                    <a:pt x="6932" y="9798"/>
                  </a:lnTo>
                  <a:lnTo>
                    <a:pt x="3813" y="9798"/>
                  </a:lnTo>
                  <a:cubicBezTo>
                    <a:pt x="3624" y="9798"/>
                    <a:pt x="3467" y="9672"/>
                    <a:pt x="3467" y="9452"/>
                  </a:cubicBezTo>
                  <a:lnTo>
                    <a:pt x="3467" y="5293"/>
                  </a:lnTo>
                  <a:cubicBezTo>
                    <a:pt x="3467" y="5104"/>
                    <a:pt x="3624" y="4946"/>
                    <a:pt x="3813" y="4946"/>
                  </a:cubicBezTo>
                  <a:lnTo>
                    <a:pt x="6932" y="4946"/>
                  </a:lnTo>
                  <a:lnTo>
                    <a:pt x="6932" y="3529"/>
                  </a:lnTo>
                  <a:lnTo>
                    <a:pt x="7310" y="3529"/>
                  </a:lnTo>
                  <a:cubicBezTo>
                    <a:pt x="7499" y="3529"/>
                    <a:pt x="7657" y="3371"/>
                    <a:pt x="7657" y="3151"/>
                  </a:cubicBezTo>
                  <a:lnTo>
                    <a:pt x="7657" y="1040"/>
                  </a:lnTo>
                  <a:lnTo>
                    <a:pt x="7625" y="1040"/>
                  </a:lnTo>
                  <a:cubicBezTo>
                    <a:pt x="7625" y="441"/>
                    <a:pt x="7153" y="0"/>
                    <a:pt x="65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72"/>
            <p:cNvSpPr/>
            <p:nvPr/>
          </p:nvSpPr>
          <p:spPr>
            <a:xfrm>
              <a:off x="-25834600" y="3350150"/>
              <a:ext cx="69325" cy="96100"/>
            </a:xfrm>
            <a:custGeom>
              <a:avLst/>
              <a:gdLst/>
              <a:ahLst/>
              <a:cxnLst/>
              <a:rect l="l" t="t" r="r" b="b"/>
              <a:pathLst>
                <a:path w="2773" h="3844" extrusionOk="0">
                  <a:moveTo>
                    <a:pt x="2143" y="0"/>
                  </a:moveTo>
                  <a:cubicBezTo>
                    <a:pt x="1008" y="0"/>
                    <a:pt x="63" y="945"/>
                    <a:pt x="63" y="2080"/>
                  </a:cubicBezTo>
                  <a:cubicBezTo>
                    <a:pt x="0" y="2804"/>
                    <a:pt x="378" y="3434"/>
                    <a:pt x="914" y="3844"/>
                  </a:cubicBezTo>
                  <a:cubicBezTo>
                    <a:pt x="788" y="3529"/>
                    <a:pt x="725" y="3151"/>
                    <a:pt x="725" y="2804"/>
                  </a:cubicBezTo>
                  <a:cubicBezTo>
                    <a:pt x="725" y="1544"/>
                    <a:pt x="1576" y="473"/>
                    <a:pt x="2773" y="126"/>
                  </a:cubicBezTo>
                  <a:cubicBezTo>
                    <a:pt x="2584" y="63"/>
                    <a:pt x="2332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72"/>
            <p:cNvSpPr/>
            <p:nvPr/>
          </p:nvSpPr>
          <p:spPr>
            <a:xfrm>
              <a:off x="-25799950" y="3368250"/>
              <a:ext cx="104775" cy="104000"/>
            </a:xfrm>
            <a:custGeom>
              <a:avLst/>
              <a:gdLst/>
              <a:ahLst/>
              <a:cxnLst/>
              <a:rect l="l" t="t" r="r" b="b"/>
              <a:pathLst>
                <a:path w="4191" h="4160" extrusionOk="0">
                  <a:moveTo>
                    <a:pt x="2080" y="694"/>
                  </a:moveTo>
                  <a:cubicBezTo>
                    <a:pt x="2836" y="694"/>
                    <a:pt x="3466" y="1324"/>
                    <a:pt x="3466" y="2080"/>
                  </a:cubicBezTo>
                  <a:cubicBezTo>
                    <a:pt x="3466" y="2364"/>
                    <a:pt x="3403" y="2584"/>
                    <a:pt x="3246" y="2836"/>
                  </a:cubicBezTo>
                  <a:lnTo>
                    <a:pt x="1292" y="915"/>
                  </a:lnTo>
                  <a:cubicBezTo>
                    <a:pt x="1576" y="788"/>
                    <a:pt x="1828" y="694"/>
                    <a:pt x="2080" y="694"/>
                  </a:cubicBezTo>
                  <a:close/>
                  <a:moveTo>
                    <a:pt x="2111" y="1"/>
                  </a:moveTo>
                  <a:cubicBezTo>
                    <a:pt x="946" y="1"/>
                    <a:pt x="1" y="946"/>
                    <a:pt x="1" y="2080"/>
                  </a:cubicBezTo>
                  <a:cubicBezTo>
                    <a:pt x="1" y="3214"/>
                    <a:pt x="946" y="4160"/>
                    <a:pt x="2111" y="4160"/>
                  </a:cubicBezTo>
                  <a:cubicBezTo>
                    <a:pt x="3246" y="4160"/>
                    <a:pt x="4191" y="3214"/>
                    <a:pt x="4191" y="2080"/>
                  </a:cubicBezTo>
                  <a:cubicBezTo>
                    <a:pt x="4191" y="946"/>
                    <a:pt x="3246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72"/>
            <p:cNvSpPr/>
            <p:nvPr/>
          </p:nvSpPr>
          <p:spPr>
            <a:xfrm>
              <a:off x="-25712525" y="3317075"/>
              <a:ext cx="34675" cy="86650"/>
            </a:xfrm>
            <a:custGeom>
              <a:avLst/>
              <a:gdLst/>
              <a:ahLst/>
              <a:cxnLst/>
              <a:rect l="l" t="t" r="r" b="b"/>
              <a:pathLst>
                <a:path w="1387" h="3466" extrusionOk="0">
                  <a:moveTo>
                    <a:pt x="1" y="0"/>
                  </a:moveTo>
                  <a:lnTo>
                    <a:pt x="1" y="1764"/>
                  </a:lnTo>
                  <a:cubicBezTo>
                    <a:pt x="631" y="2111"/>
                    <a:pt x="1072" y="2709"/>
                    <a:pt x="1261" y="3466"/>
                  </a:cubicBezTo>
                  <a:lnTo>
                    <a:pt x="1387" y="346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0" name="Google Shape;8880;p72"/>
          <p:cNvGrpSpPr/>
          <p:nvPr/>
        </p:nvGrpSpPr>
        <p:grpSpPr>
          <a:xfrm>
            <a:off x="7968851" y="1774024"/>
            <a:ext cx="353757" cy="331241"/>
            <a:chOff x="-25834600" y="3564375"/>
            <a:chExt cx="296950" cy="278050"/>
          </a:xfrm>
        </p:grpSpPr>
        <p:sp>
          <p:nvSpPr>
            <p:cNvPr id="8881" name="Google Shape;8881;p72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72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72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72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72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72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72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72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9" name="Google Shape;8889;p72"/>
          <p:cNvGrpSpPr/>
          <p:nvPr/>
        </p:nvGrpSpPr>
        <p:grpSpPr>
          <a:xfrm>
            <a:off x="7966974" y="2213376"/>
            <a:ext cx="357509" cy="352595"/>
            <a:chOff x="-25834600" y="3915850"/>
            <a:chExt cx="300100" cy="295975"/>
          </a:xfrm>
        </p:grpSpPr>
        <p:sp>
          <p:nvSpPr>
            <p:cNvPr id="8890" name="Google Shape;8890;p72"/>
            <p:cNvSpPr/>
            <p:nvPr/>
          </p:nvSpPr>
          <p:spPr>
            <a:xfrm>
              <a:off x="-25677875" y="3915850"/>
              <a:ext cx="143375" cy="137675"/>
            </a:xfrm>
            <a:custGeom>
              <a:avLst/>
              <a:gdLst/>
              <a:ahLst/>
              <a:cxnLst/>
              <a:rect l="l" t="t" r="r" b="b"/>
              <a:pathLst>
                <a:path w="5735" h="5507" extrusionOk="0">
                  <a:moveTo>
                    <a:pt x="1123" y="1"/>
                  </a:moveTo>
                  <a:cubicBezTo>
                    <a:pt x="859" y="1"/>
                    <a:pt x="599" y="103"/>
                    <a:pt x="410" y="308"/>
                  </a:cubicBezTo>
                  <a:cubicBezTo>
                    <a:pt x="1" y="686"/>
                    <a:pt x="1" y="1379"/>
                    <a:pt x="410" y="1757"/>
                  </a:cubicBezTo>
                  <a:lnTo>
                    <a:pt x="3813" y="5191"/>
                  </a:lnTo>
                  <a:cubicBezTo>
                    <a:pt x="4033" y="5380"/>
                    <a:pt x="4285" y="5506"/>
                    <a:pt x="4569" y="5506"/>
                  </a:cubicBezTo>
                  <a:cubicBezTo>
                    <a:pt x="4853" y="5506"/>
                    <a:pt x="5136" y="5380"/>
                    <a:pt x="5325" y="5191"/>
                  </a:cubicBezTo>
                  <a:cubicBezTo>
                    <a:pt x="5735" y="4781"/>
                    <a:pt x="5735" y="4120"/>
                    <a:pt x="5325" y="3742"/>
                  </a:cubicBezTo>
                  <a:lnTo>
                    <a:pt x="1860" y="308"/>
                  </a:lnTo>
                  <a:cubicBezTo>
                    <a:pt x="1655" y="103"/>
                    <a:pt x="1387" y="1"/>
                    <a:pt x="11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72"/>
            <p:cNvSpPr/>
            <p:nvPr/>
          </p:nvSpPr>
          <p:spPr>
            <a:xfrm>
              <a:off x="-25834600" y="4167700"/>
              <a:ext cx="43350" cy="44125"/>
            </a:xfrm>
            <a:custGeom>
              <a:avLst/>
              <a:gdLst/>
              <a:ahLst/>
              <a:cxnLst/>
              <a:rect l="l" t="t" r="r" b="b"/>
              <a:pathLst>
                <a:path w="1734" h="1765" extrusionOk="0">
                  <a:moveTo>
                    <a:pt x="756" y="0"/>
                  </a:moveTo>
                  <a:lnTo>
                    <a:pt x="221" y="630"/>
                  </a:lnTo>
                  <a:cubicBezTo>
                    <a:pt x="95" y="756"/>
                    <a:pt x="0" y="945"/>
                    <a:pt x="0" y="1103"/>
                  </a:cubicBezTo>
                  <a:cubicBezTo>
                    <a:pt x="0" y="1292"/>
                    <a:pt x="95" y="1449"/>
                    <a:pt x="221" y="1575"/>
                  </a:cubicBezTo>
                  <a:cubicBezTo>
                    <a:pt x="347" y="1702"/>
                    <a:pt x="536" y="1765"/>
                    <a:pt x="693" y="1765"/>
                  </a:cubicBezTo>
                  <a:cubicBezTo>
                    <a:pt x="882" y="1765"/>
                    <a:pt x="1040" y="1702"/>
                    <a:pt x="1166" y="1575"/>
                  </a:cubicBezTo>
                  <a:lnTo>
                    <a:pt x="1733" y="977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72"/>
            <p:cNvSpPr/>
            <p:nvPr/>
          </p:nvSpPr>
          <p:spPr>
            <a:xfrm>
              <a:off x="-25800725" y="3972375"/>
              <a:ext cx="206375" cy="207950"/>
            </a:xfrm>
            <a:custGeom>
              <a:avLst/>
              <a:gdLst/>
              <a:ahLst/>
              <a:cxnLst/>
              <a:rect l="l" t="t" r="r" b="b"/>
              <a:pathLst>
                <a:path w="8255" h="8318" extrusionOk="0">
                  <a:moveTo>
                    <a:pt x="4285" y="2457"/>
                  </a:moveTo>
                  <a:lnTo>
                    <a:pt x="5797" y="3938"/>
                  </a:lnTo>
                  <a:lnTo>
                    <a:pt x="5261" y="4474"/>
                  </a:lnTo>
                  <a:cubicBezTo>
                    <a:pt x="4868" y="4868"/>
                    <a:pt x="4342" y="5064"/>
                    <a:pt x="3814" y="5064"/>
                  </a:cubicBezTo>
                  <a:cubicBezTo>
                    <a:pt x="3708" y="5064"/>
                    <a:pt x="3602" y="5057"/>
                    <a:pt x="3497" y="5041"/>
                  </a:cubicBezTo>
                  <a:lnTo>
                    <a:pt x="3214" y="5009"/>
                  </a:lnTo>
                  <a:lnTo>
                    <a:pt x="3182" y="4726"/>
                  </a:lnTo>
                  <a:cubicBezTo>
                    <a:pt x="3119" y="4096"/>
                    <a:pt x="3308" y="3434"/>
                    <a:pt x="3781" y="2962"/>
                  </a:cubicBezTo>
                  <a:lnTo>
                    <a:pt x="4285" y="2457"/>
                  </a:lnTo>
                  <a:close/>
                  <a:moveTo>
                    <a:pt x="4789" y="0"/>
                  </a:moveTo>
                  <a:lnTo>
                    <a:pt x="3056" y="1796"/>
                  </a:lnTo>
                  <a:cubicBezTo>
                    <a:pt x="2174" y="2678"/>
                    <a:pt x="1733" y="4001"/>
                    <a:pt x="1890" y="5261"/>
                  </a:cubicBezTo>
                  <a:lnTo>
                    <a:pt x="1922" y="5419"/>
                  </a:lnTo>
                  <a:lnTo>
                    <a:pt x="0" y="7341"/>
                  </a:lnTo>
                  <a:lnTo>
                    <a:pt x="977" y="8317"/>
                  </a:lnTo>
                  <a:lnTo>
                    <a:pt x="2898" y="6396"/>
                  </a:lnTo>
                  <a:lnTo>
                    <a:pt x="3056" y="6427"/>
                  </a:lnTo>
                  <a:cubicBezTo>
                    <a:pt x="3214" y="6459"/>
                    <a:pt x="3371" y="6459"/>
                    <a:pt x="3592" y="6459"/>
                  </a:cubicBezTo>
                  <a:cubicBezTo>
                    <a:pt x="4694" y="6459"/>
                    <a:pt x="5734" y="6049"/>
                    <a:pt x="6522" y="5261"/>
                  </a:cubicBezTo>
                  <a:lnTo>
                    <a:pt x="8254" y="3466"/>
                  </a:lnTo>
                  <a:lnTo>
                    <a:pt x="7278" y="2489"/>
                  </a:lnTo>
                  <a:lnTo>
                    <a:pt x="6301" y="3466"/>
                  </a:lnTo>
                  <a:lnTo>
                    <a:pt x="4852" y="2016"/>
                  </a:lnTo>
                  <a:lnTo>
                    <a:pt x="5828" y="1040"/>
                  </a:lnTo>
                  <a:lnTo>
                    <a:pt x="47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3" name="Google Shape;8893;p72"/>
          <p:cNvGrpSpPr/>
          <p:nvPr/>
        </p:nvGrpSpPr>
        <p:grpSpPr>
          <a:xfrm>
            <a:off x="6702402" y="2694606"/>
            <a:ext cx="228968" cy="350987"/>
            <a:chOff x="-23930925" y="3149300"/>
            <a:chExt cx="192200" cy="294625"/>
          </a:xfrm>
        </p:grpSpPr>
        <p:sp>
          <p:nvSpPr>
            <p:cNvPr id="8894" name="Google Shape;8894;p72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72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72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72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8" name="Google Shape;8898;p72"/>
          <p:cNvGrpSpPr/>
          <p:nvPr/>
        </p:nvGrpSpPr>
        <p:grpSpPr>
          <a:xfrm>
            <a:off x="6659232" y="3173090"/>
            <a:ext cx="315307" cy="351910"/>
            <a:chOff x="-23962425" y="3519475"/>
            <a:chExt cx="264675" cy="295400"/>
          </a:xfrm>
        </p:grpSpPr>
        <p:sp>
          <p:nvSpPr>
            <p:cNvPr id="8899" name="Google Shape;8899;p72"/>
            <p:cNvSpPr/>
            <p:nvPr/>
          </p:nvSpPr>
          <p:spPr>
            <a:xfrm>
              <a:off x="-23961625" y="3580925"/>
              <a:ext cx="263875" cy="233950"/>
            </a:xfrm>
            <a:custGeom>
              <a:avLst/>
              <a:gdLst/>
              <a:ahLst/>
              <a:cxnLst/>
              <a:rect l="l" t="t" r="r" b="b"/>
              <a:pathLst>
                <a:path w="10555" h="9358" extrusionOk="0">
                  <a:moveTo>
                    <a:pt x="1701" y="3119"/>
                  </a:moveTo>
                  <a:cubicBezTo>
                    <a:pt x="1890" y="3119"/>
                    <a:pt x="2048" y="3277"/>
                    <a:pt x="2048" y="3466"/>
                  </a:cubicBezTo>
                  <a:lnTo>
                    <a:pt x="2048" y="4159"/>
                  </a:lnTo>
                  <a:cubicBezTo>
                    <a:pt x="2048" y="4379"/>
                    <a:pt x="2205" y="4537"/>
                    <a:pt x="2394" y="4537"/>
                  </a:cubicBezTo>
                  <a:lnTo>
                    <a:pt x="3119" y="4537"/>
                  </a:lnTo>
                  <a:cubicBezTo>
                    <a:pt x="3308" y="4537"/>
                    <a:pt x="3466" y="4663"/>
                    <a:pt x="3466" y="4883"/>
                  </a:cubicBezTo>
                  <a:cubicBezTo>
                    <a:pt x="3466" y="5072"/>
                    <a:pt x="3308" y="5230"/>
                    <a:pt x="3119" y="5230"/>
                  </a:cubicBezTo>
                  <a:lnTo>
                    <a:pt x="2394" y="5230"/>
                  </a:lnTo>
                  <a:cubicBezTo>
                    <a:pt x="1796" y="5198"/>
                    <a:pt x="1323" y="4726"/>
                    <a:pt x="1323" y="4159"/>
                  </a:cubicBezTo>
                  <a:lnTo>
                    <a:pt x="1323" y="3466"/>
                  </a:lnTo>
                  <a:cubicBezTo>
                    <a:pt x="1323" y="3277"/>
                    <a:pt x="1512" y="3119"/>
                    <a:pt x="1701" y="3119"/>
                  </a:cubicBezTo>
                  <a:close/>
                  <a:moveTo>
                    <a:pt x="3781" y="6585"/>
                  </a:moveTo>
                  <a:lnTo>
                    <a:pt x="3781" y="6931"/>
                  </a:lnTo>
                  <a:cubicBezTo>
                    <a:pt x="3781" y="7120"/>
                    <a:pt x="3623" y="7278"/>
                    <a:pt x="3434" y="7278"/>
                  </a:cubicBezTo>
                  <a:cubicBezTo>
                    <a:pt x="3214" y="7278"/>
                    <a:pt x="3056" y="7120"/>
                    <a:pt x="3056" y="6931"/>
                  </a:cubicBezTo>
                  <a:lnTo>
                    <a:pt x="3056" y="6585"/>
                  </a:lnTo>
                  <a:close/>
                  <a:moveTo>
                    <a:pt x="6900" y="0"/>
                  </a:moveTo>
                  <a:cubicBezTo>
                    <a:pt x="5986" y="0"/>
                    <a:pt x="5293" y="693"/>
                    <a:pt x="5293" y="1607"/>
                  </a:cubicBezTo>
                  <a:cubicBezTo>
                    <a:pt x="5293" y="2363"/>
                    <a:pt x="5765" y="2741"/>
                    <a:pt x="6238" y="3182"/>
                  </a:cubicBezTo>
                  <a:lnTo>
                    <a:pt x="7561" y="4379"/>
                  </a:lnTo>
                  <a:lnTo>
                    <a:pt x="7561" y="7624"/>
                  </a:lnTo>
                  <a:cubicBezTo>
                    <a:pt x="7561" y="8223"/>
                    <a:pt x="7089" y="8664"/>
                    <a:pt x="6553" y="8664"/>
                  </a:cubicBezTo>
                  <a:lnTo>
                    <a:pt x="4820" y="8664"/>
                  </a:lnTo>
                  <a:cubicBezTo>
                    <a:pt x="4348" y="8664"/>
                    <a:pt x="3938" y="8349"/>
                    <a:pt x="3812" y="7876"/>
                  </a:cubicBezTo>
                  <a:cubicBezTo>
                    <a:pt x="4222" y="7719"/>
                    <a:pt x="4505" y="7372"/>
                    <a:pt x="4505" y="6931"/>
                  </a:cubicBezTo>
                  <a:lnTo>
                    <a:pt x="4505" y="6585"/>
                  </a:lnTo>
                  <a:lnTo>
                    <a:pt x="5198" y="6585"/>
                  </a:lnTo>
                  <a:cubicBezTo>
                    <a:pt x="6144" y="6585"/>
                    <a:pt x="6931" y="5797"/>
                    <a:pt x="6931" y="4852"/>
                  </a:cubicBezTo>
                  <a:lnTo>
                    <a:pt x="6931" y="4631"/>
                  </a:lnTo>
                  <a:lnTo>
                    <a:pt x="5829" y="3686"/>
                  </a:lnTo>
                  <a:cubicBezTo>
                    <a:pt x="5671" y="3529"/>
                    <a:pt x="5482" y="3371"/>
                    <a:pt x="5293" y="3182"/>
                  </a:cubicBezTo>
                  <a:cubicBezTo>
                    <a:pt x="4568" y="3151"/>
                    <a:pt x="3875" y="2899"/>
                    <a:pt x="3182" y="2332"/>
                  </a:cubicBezTo>
                  <a:cubicBezTo>
                    <a:pt x="2720" y="1911"/>
                    <a:pt x="1880" y="1701"/>
                    <a:pt x="1091" y="1701"/>
                  </a:cubicBezTo>
                  <a:cubicBezTo>
                    <a:pt x="697" y="1701"/>
                    <a:pt x="315" y="1754"/>
                    <a:pt x="0" y="1859"/>
                  </a:cubicBezTo>
                  <a:lnTo>
                    <a:pt x="0" y="4883"/>
                  </a:lnTo>
                  <a:cubicBezTo>
                    <a:pt x="0" y="5829"/>
                    <a:pt x="788" y="6616"/>
                    <a:pt x="1733" y="6616"/>
                  </a:cubicBezTo>
                  <a:lnTo>
                    <a:pt x="2457" y="6616"/>
                  </a:lnTo>
                  <a:lnTo>
                    <a:pt x="2457" y="6963"/>
                  </a:lnTo>
                  <a:cubicBezTo>
                    <a:pt x="2394" y="7404"/>
                    <a:pt x="2678" y="7782"/>
                    <a:pt x="3119" y="7908"/>
                  </a:cubicBezTo>
                  <a:cubicBezTo>
                    <a:pt x="3277" y="8727"/>
                    <a:pt x="3970" y="9357"/>
                    <a:pt x="4820" y="9357"/>
                  </a:cubicBezTo>
                  <a:lnTo>
                    <a:pt x="6553" y="9357"/>
                  </a:lnTo>
                  <a:cubicBezTo>
                    <a:pt x="7498" y="9357"/>
                    <a:pt x="8286" y="8569"/>
                    <a:pt x="8286" y="7624"/>
                  </a:cubicBezTo>
                  <a:lnTo>
                    <a:pt x="8286" y="4379"/>
                  </a:lnTo>
                  <a:cubicBezTo>
                    <a:pt x="9294" y="3497"/>
                    <a:pt x="9546" y="3277"/>
                    <a:pt x="9546" y="3277"/>
                  </a:cubicBezTo>
                  <a:cubicBezTo>
                    <a:pt x="9987" y="2867"/>
                    <a:pt x="10554" y="2395"/>
                    <a:pt x="10554" y="1607"/>
                  </a:cubicBezTo>
                  <a:cubicBezTo>
                    <a:pt x="10554" y="693"/>
                    <a:pt x="9830" y="0"/>
                    <a:pt x="8948" y="0"/>
                  </a:cubicBezTo>
                  <a:cubicBezTo>
                    <a:pt x="8538" y="0"/>
                    <a:pt x="8191" y="126"/>
                    <a:pt x="7908" y="347"/>
                  </a:cubicBezTo>
                  <a:cubicBezTo>
                    <a:pt x="7656" y="95"/>
                    <a:pt x="7278" y="0"/>
                    <a:pt x="69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72"/>
            <p:cNvSpPr/>
            <p:nvPr/>
          </p:nvSpPr>
          <p:spPr>
            <a:xfrm>
              <a:off x="-23962425" y="3519475"/>
              <a:ext cx="158350" cy="122125"/>
            </a:xfrm>
            <a:custGeom>
              <a:avLst/>
              <a:gdLst/>
              <a:ahLst/>
              <a:cxnLst/>
              <a:rect l="l" t="t" r="r" b="b"/>
              <a:pathLst>
                <a:path w="6334" h="4885" extrusionOk="0">
                  <a:moveTo>
                    <a:pt x="3844" y="631"/>
                  </a:moveTo>
                  <a:cubicBezTo>
                    <a:pt x="4065" y="631"/>
                    <a:pt x="4222" y="788"/>
                    <a:pt x="4222" y="1009"/>
                  </a:cubicBezTo>
                  <a:lnTo>
                    <a:pt x="4222" y="1387"/>
                  </a:lnTo>
                  <a:lnTo>
                    <a:pt x="2773" y="1387"/>
                  </a:lnTo>
                  <a:lnTo>
                    <a:pt x="2773" y="1009"/>
                  </a:lnTo>
                  <a:cubicBezTo>
                    <a:pt x="2773" y="788"/>
                    <a:pt x="2931" y="631"/>
                    <a:pt x="3151" y="631"/>
                  </a:cubicBezTo>
                  <a:close/>
                  <a:moveTo>
                    <a:pt x="3088" y="1"/>
                  </a:moveTo>
                  <a:cubicBezTo>
                    <a:pt x="2521" y="1"/>
                    <a:pt x="2080" y="473"/>
                    <a:pt x="2080" y="1040"/>
                  </a:cubicBezTo>
                  <a:lnTo>
                    <a:pt x="2080" y="1419"/>
                  </a:lnTo>
                  <a:lnTo>
                    <a:pt x="1733" y="1419"/>
                  </a:lnTo>
                  <a:cubicBezTo>
                    <a:pt x="788" y="1419"/>
                    <a:pt x="1" y="2206"/>
                    <a:pt x="1" y="3151"/>
                  </a:cubicBezTo>
                  <a:lnTo>
                    <a:pt x="1" y="3592"/>
                  </a:lnTo>
                  <a:cubicBezTo>
                    <a:pt x="332" y="3503"/>
                    <a:pt x="705" y="3459"/>
                    <a:pt x="1087" y="3459"/>
                  </a:cubicBezTo>
                  <a:cubicBezTo>
                    <a:pt x="2048" y="3459"/>
                    <a:pt x="3069" y="3736"/>
                    <a:pt x="3655" y="4254"/>
                  </a:cubicBezTo>
                  <a:cubicBezTo>
                    <a:pt x="4002" y="4569"/>
                    <a:pt x="4411" y="4758"/>
                    <a:pt x="4789" y="4884"/>
                  </a:cubicBezTo>
                  <a:cubicBezTo>
                    <a:pt x="4726" y="4664"/>
                    <a:pt x="4632" y="4380"/>
                    <a:pt x="4632" y="4096"/>
                  </a:cubicBezTo>
                  <a:cubicBezTo>
                    <a:pt x="4632" y="2994"/>
                    <a:pt x="5356" y="2112"/>
                    <a:pt x="6333" y="1860"/>
                  </a:cubicBezTo>
                  <a:cubicBezTo>
                    <a:pt x="6018" y="1576"/>
                    <a:pt x="5608" y="1419"/>
                    <a:pt x="5199" y="1419"/>
                  </a:cubicBezTo>
                  <a:lnTo>
                    <a:pt x="4821" y="1419"/>
                  </a:lnTo>
                  <a:lnTo>
                    <a:pt x="4821" y="1040"/>
                  </a:lnTo>
                  <a:cubicBezTo>
                    <a:pt x="4821" y="442"/>
                    <a:pt x="4348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1" name="Google Shape;8901;p72"/>
          <p:cNvSpPr/>
          <p:nvPr/>
        </p:nvSpPr>
        <p:spPr>
          <a:xfrm>
            <a:off x="6629668" y="3626801"/>
            <a:ext cx="375349" cy="344435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2" name="Google Shape;8902;p72"/>
          <p:cNvGrpSpPr/>
          <p:nvPr/>
        </p:nvGrpSpPr>
        <p:grpSpPr>
          <a:xfrm>
            <a:off x="8037908" y="3623134"/>
            <a:ext cx="239302" cy="351880"/>
            <a:chOff x="-22788075" y="3904625"/>
            <a:chExt cx="200875" cy="295375"/>
          </a:xfrm>
        </p:grpSpPr>
        <p:sp>
          <p:nvSpPr>
            <p:cNvPr id="8903" name="Google Shape;8903;p72"/>
            <p:cNvSpPr/>
            <p:nvPr/>
          </p:nvSpPr>
          <p:spPr>
            <a:xfrm>
              <a:off x="-22775475" y="4165325"/>
              <a:ext cx="65400" cy="34675"/>
            </a:xfrm>
            <a:custGeom>
              <a:avLst/>
              <a:gdLst/>
              <a:ahLst/>
              <a:cxnLst/>
              <a:rect l="l" t="t" r="r" b="b"/>
              <a:pathLst>
                <a:path w="2616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85" y="1387"/>
                    <a:pt x="2615" y="851"/>
                    <a:pt x="25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72"/>
            <p:cNvSpPr/>
            <p:nvPr/>
          </p:nvSpPr>
          <p:spPr>
            <a:xfrm>
              <a:off x="-22669150" y="3904725"/>
              <a:ext cx="81950" cy="244100"/>
            </a:xfrm>
            <a:custGeom>
              <a:avLst/>
              <a:gdLst/>
              <a:ahLst/>
              <a:cxnLst/>
              <a:rect l="l" t="t" r="r" b="b"/>
              <a:pathLst>
                <a:path w="3278" h="9764" extrusionOk="0">
                  <a:moveTo>
                    <a:pt x="1198" y="5541"/>
                  </a:moveTo>
                  <a:cubicBezTo>
                    <a:pt x="1387" y="5604"/>
                    <a:pt x="1544" y="5699"/>
                    <a:pt x="1544" y="5888"/>
                  </a:cubicBezTo>
                  <a:lnTo>
                    <a:pt x="1576" y="6266"/>
                  </a:lnTo>
                  <a:lnTo>
                    <a:pt x="788" y="6266"/>
                  </a:lnTo>
                  <a:lnTo>
                    <a:pt x="788" y="5888"/>
                  </a:lnTo>
                  <a:cubicBezTo>
                    <a:pt x="788" y="5699"/>
                    <a:pt x="946" y="5541"/>
                    <a:pt x="1198" y="5541"/>
                  </a:cubicBezTo>
                  <a:close/>
                  <a:moveTo>
                    <a:pt x="2885" y="0"/>
                  </a:moveTo>
                  <a:cubicBezTo>
                    <a:pt x="2798" y="0"/>
                    <a:pt x="2714" y="40"/>
                    <a:pt x="2647" y="123"/>
                  </a:cubicBezTo>
                  <a:lnTo>
                    <a:pt x="914" y="2202"/>
                  </a:lnTo>
                  <a:cubicBezTo>
                    <a:pt x="883" y="2296"/>
                    <a:pt x="820" y="2360"/>
                    <a:pt x="820" y="2454"/>
                  </a:cubicBezTo>
                  <a:lnTo>
                    <a:pt x="820" y="4974"/>
                  </a:lnTo>
                  <a:cubicBezTo>
                    <a:pt x="442" y="5069"/>
                    <a:pt x="127" y="5478"/>
                    <a:pt x="127" y="5920"/>
                  </a:cubicBezTo>
                  <a:lnTo>
                    <a:pt x="1" y="9763"/>
                  </a:lnTo>
                  <a:lnTo>
                    <a:pt x="2458" y="9763"/>
                  </a:lnTo>
                  <a:lnTo>
                    <a:pt x="2238" y="5857"/>
                  </a:lnTo>
                  <a:cubicBezTo>
                    <a:pt x="2206" y="5447"/>
                    <a:pt x="1923" y="5069"/>
                    <a:pt x="1513" y="4974"/>
                  </a:cubicBezTo>
                  <a:lnTo>
                    <a:pt x="1513" y="2549"/>
                  </a:lnTo>
                  <a:lnTo>
                    <a:pt x="3151" y="595"/>
                  </a:lnTo>
                  <a:cubicBezTo>
                    <a:pt x="3277" y="375"/>
                    <a:pt x="3277" y="186"/>
                    <a:pt x="3120" y="91"/>
                  </a:cubicBezTo>
                  <a:cubicBezTo>
                    <a:pt x="3045" y="32"/>
                    <a:pt x="2964" y="0"/>
                    <a:pt x="28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72"/>
            <p:cNvSpPr/>
            <p:nvPr/>
          </p:nvSpPr>
          <p:spPr>
            <a:xfrm>
              <a:off x="-22788075" y="3904625"/>
              <a:ext cx="87450" cy="244200"/>
            </a:xfrm>
            <a:custGeom>
              <a:avLst/>
              <a:gdLst/>
              <a:ahLst/>
              <a:cxnLst/>
              <a:rect l="l" t="t" r="r" b="b"/>
              <a:pathLst>
                <a:path w="3498" h="9768" extrusionOk="0">
                  <a:moveTo>
                    <a:pt x="1733" y="1355"/>
                  </a:moveTo>
                  <a:cubicBezTo>
                    <a:pt x="1922" y="1355"/>
                    <a:pt x="2080" y="1513"/>
                    <a:pt x="2080" y="1702"/>
                  </a:cubicBezTo>
                  <a:cubicBezTo>
                    <a:pt x="2080" y="1922"/>
                    <a:pt x="1922" y="2048"/>
                    <a:pt x="1733" y="2048"/>
                  </a:cubicBezTo>
                  <a:cubicBezTo>
                    <a:pt x="1544" y="2048"/>
                    <a:pt x="1387" y="1891"/>
                    <a:pt x="1387" y="1702"/>
                  </a:cubicBezTo>
                  <a:cubicBezTo>
                    <a:pt x="1387" y="1513"/>
                    <a:pt x="1544" y="1355"/>
                    <a:pt x="1733" y="1355"/>
                  </a:cubicBezTo>
                  <a:close/>
                  <a:moveTo>
                    <a:pt x="1765" y="5545"/>
                  </a:moveTo>
                  <a:cubicBezTo>
                    <a:pt x="1954" y="5608"/>
                    <a:pt x="2111" y="5703"/>
                    <a:pt x="2111" y="5892"/>
                  </a:cubicBezTo>
                  <a:lnTo>
                    <a:pt x="2174" y="6270"/>
                  </a:lnTo>
                  <a:lnTo>
                    <a:pt x="1387" y="6270"/>
                  </a:lnTo>
                  <a:lnTo>
                    <a:pt x="1387" y="5892"/>
                  </a:lnTo>
                  <a:cubicBezTo>
                    <a:pt x="1387" y="5703"/>
                    <a:pt x="1544" y="5545"/>
                    <a:pt x="1765" y="554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553"/>
                    <a:pt x="599" y="3277"/>
                    <a:pt x="1387" y="3435"/>
                  </a:cubicBezTo>
                  <a:lnTo>
                    <a:pt x="1387" y="4947"/>
                  </a:lnTo>
                  <a:cubicBezTo>
                    <a:pt x="977" y="5073"/>
                    <a:pt x="662" y="5482"/>
                    <a:pt x="662" y="5892"/>
                  </a:cubicBezTo>
                  <a:lnTo>
                    <a:pt x="536" y="9767"/>
                  </a:lnTo>
                  <a:lnTo>
                    <a:pt x="2993" y="9767"/>
                  </a:lnTo>
                  <a:lnTo>
                    <a:pt x="2804" y="5861"/>
                  </a:lnTo>
                  <a:cubicBezTo>
                    <a:pt x="2741" y="5419"/>
                    <a:pt x="2489" y="5073"/>
                    <a:pt x="2048" y="4947"/>
                  </a:cubicBezTo>
                  <a:lnTo>
                    <a:pt x="2048" y="3435"/>
                  </a:lnTo>
                  <a:cubicBezTo>
                    <a:pt x="2836" y="3277"/>
                    <a:pt x="3435" y="2553"/>
                    <a:pt x="3435" y="1733"/>
                  </a:cubicBezTo>
                  <a:cubicBezTo>
                    <a:pt x="3498" y="757"/>
                    <a:pt x="2710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72"/>
            <p:cNvSpPr/>
            <p:nvPr/>
          </p:nvSpPr>
          <p:spPr>
            <a:xfrm>
              <a:off x="-22670725" y="4165325"/>
              <a:ext cx="64625" cy="34675"/>
            </a:xfrm>
            <a:custGeom>
              <a:avLst/>
              <a:gdLst/>
              <a:ahLst/>
              <a:cxnLst/>
              <a:rect l="l" t="t" r="r" b="b"/>
              <a:pathLst>
                <a:path w="2585" h="1387" extrusionOk="0">
                  <a:moveTo>
                    <a:pt x="32" y="1"/>
                  </a:moveTo>
                  <a:cubicBezTo>
                    <a:pt x="1" y="883"/>
                    <a:pt x="631" y="1387"/>
                    <a:pt x="1292" y="1387"/>
                  </a:cubicBezTo>
                  <a:cubicBezTo>
                    <a:pt x="1954" y="1387"/>
                    <a:pt x="2584" y="851"/>
                    <a:pt x="25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7" name="Google Shape;8907;p72"/>
          <p:cNvGrpSpPr/>
          <p:nvPr/>
        </p:nvGrpSpPr>
        <p:grpSpPr>
          <a:xfrm>
            <a:off x="6193206" y="1306499"/>
            <a:ext cx="354710" cy="352803"/>
            <a:chOff x="-27351575" y="3175300"/>
            <a:chExt cx="297750" cy="296150"/>
          </a:xfrm>
        </p:grpSpPr>
        <p:sp>
          <p:nvSpPr>
            <p:cNvPr id="8908" name="Google Shape;8908;p72"/>
            <p:cNvSpPr/>
            <p:nvPr/>
          </p:nvSpPr>
          <p:spPr>
            <a:xfrm>
              <a:off x="-27351575" y="3175300"/>
              <a:ext cx="296975" cy="157550"/>
            </a:xfrm>
            <a:custGeom>
              <a:avLst/>
              <a:gdLst/>
              <a:ahLst/>
              <a:cxnLst/>
              <a:rect l="l" t="t" r="r" b="b"/>
              <a:pathLst>
                <a:path w="11879" h="6302" extrusionOk="0">
                  <a:moveTo>
                    <a:pt x="7688" y="2080"/>
                  </a:moveTo>
                  <a:lnTo>
                    <a:pt x="7688" y="2836"/>
                  </a:lnTo>
                  <a:lnTo>
                    <a:pt x="4191" y="2836"/>
                  </a:lnTo>
                  <a:lnTo>
                    <a:pt x="4191" y="2080"/>
                  </a:lnTo>
                  <a:close/>
                  <a:moveTo>
                    <a:pt x="10177" y="3497"/>
                  </a:moveTo>
                  <a:cubicBezTo>
                    <a:pt x="10586" y="3497"/>
                    <a:pt x="10996" y="3781"/>
                    <a:pt x="11154" y="4222"/>
                  </a:cubicBezTo>
                  <a:lnTo>
                    <a:pt x="820" y="4222"/>
                  </a:lnTo>
                  <a:cubicBezTo>
                    <a:pt x="914" y="3812"/>
                    <a:pt x="1292" y="3497"/>
                    <a:pt x="1765" y="3497"/>
                  </a:cubicBezTo>
                  <a:close/>
                  <a:moveTo>
                    <a:pt x="3844" y="0"/>
                  </a:moveTo>
                  <a:cubicBezTo>
                    <a:pt x="2899" y="0"/>
                    <a:pt x="2112" y="788"/>
                    <a:pt x="2112" y="1733"/>
                  </a:cubicBezTo>
                  <a:lnTo>
                    <a:pt x="2112" y="2836"/>
                  </a:lnTo>
                  <a:lnTo>
                    <a:pt x="1734" y="2836"/>
                  </a:lnTo>
                  <a:cubicBezTo>
                    <a:pt x="788" y="2836"/>
                    <a:pt x="1" y="3623"/>
                    <a:pt x="1" y="4568"/>
                  </a:cubicBezTo>
                  <a:lnTo>
                    <a:pt x="1" y="6301"/>
                  </a:lnTo>
                  <a:lnTo>
                    <a:pt x="1387" y="6301"/>
                  </a:lnTo>
                  <a:lnTo>
                    <a:pt x="1387" y="5955"/>
                  </a:lnTo>
                  <a:lnTo>
                    <a:pt x="1418" y="5955"/>
                  </a:lnTo>
                  <a:cubicBezTo>
                    <a:pt x="1418" y="5734"/>
                    <a:pt x="1576" y="5577"/>
                    <a:pt x="1765" y="5577"/>
                  </a:cubicBezTo>
                  <a:lnTo>
                    <a:pt x="3151" y="5577"/>
                  </a:lnTo>
                  <a:cubicBezTo>
                    <a:pt x="3340" y="5577"/>
                    <a:pt x="3529" y="5734"/>
                    <a:pt x="3529" y="5955"/>
                  </a:cubicBezTo>
                  <a:lnTo>
                    <a:pt x="3529" y="6301"/>
                  </a:lnTo>
                  <a:lnTo>
                    <a:pt x="8413" y="6301"/>
                  </a:lnTo>
                  <a:lnTo>
                    <a:pt x="8413" y="5955"/>
                  </a:lnTo>
                  <a:cubicBezTo>
                    <a:pt x="8413" y="5734"/>
                    <a:pt x="8570" y="5577"/>
                    <a:pt x="8759" y="5577"/>
                  </a:cubicBezTo>
                  <a:lnTo>
                    <a:pt x="10145" y="5577"/>
                  </a:lnTo>
                  <a:cubicBezTo>
                    <a:pt x="10334" y="5577"/>
                    <a:pt x="10492" y="5734"/>
                    <a:pt x="10492" y="5955"/>
                  </a:cubicBezTo>
                  <a:lnTo>
                    <a:pt x="10492" y="6301"/>
                  </a:lnTo>
                  <a:lnTo>
                    <a:pt x="11878" y="6301"/>
                  </a:lnTo>
                  <a:lnTo>
                    <a:pt x="11878" y="4568"/>
                  </a:lnTo>
                  <a:cubicBezTo>
                    <a:pt x="11878" y="3623"/>
                    <a:pt x="11091" y="2836"/>
                    <a:pt x="10145" y="2836"/>
                  </a:cubicBezTo>
                  <a:lnTo>
                    <a:pt x="9767" y="2836"/>
                  </a:lnTo>
                  <a:lnTo>
                    <a:pt x="9767" y="1733"/>
                  </a:lnTo>
                  <a:cubicBezTo>
                    <a:pt x="9767" y="788"/>
                    <a:pt x="8980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72"/>
            <p:cNvSpPr/>
            <p:nvPr/>
          </p:nvSpPr>
          <p:spPr>
            <a:xfrm>
              <a:off x="-27123950" y="333282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1733"/>
                  </a:lnTo>
                  <a:cubicBezTo>
                    <a:pt x="1" y="1922"/>
                    <a:pt x="158" y="2079"/>
                    <a:pt x="347" y="2079"/>
                  </a:cubicBezTo>
                  <a:cubicBezTo>
                    <a:pt x="536" y="2079"/>
                    <a:pt x="694" y="1922"/>
                    <a:pt x="694" y="1733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72"/>
            <p:cNvSpPr/>
            <p:nvPr/>
          </p:nvSpPr>
          <p:spPr>
            <a:xfrm>
              <a:off x="-27350775" y="3350150"/>
              <a:ext cx="296950" cy="121300"/>
            </a:xfrm>
            <a:custGeom>
              <a:avLst/>
              <a:gdLst/>
              <a:ahLst/>
              <a:cxnLst/>
              <a:rect l="l" t="t" r="r" b="b"/>
              <a:pathLst>
                <a:path w="11878" h="4852" extrusionOk="0">
                  <a:moveTo>
                    <a:pt x="5923" y="693"/>
                  </a:moveTo>
                  <a:cubicBezTo>
                    <a:pt x="6112" y="693"/>
                    <a:pt x="6270" y="851"/>
                    <a:pt x="6270" y="1040"/>
                  </a:cubicBezTo>
                  <a:lnTo>
                    <a:pt x="6270" y="1733"/>
                  </a:lnTo>
                  <a:lnTo>
                    <a:pt x="6994" y="1733"/>
                  </a:lnTo>
                  <a:cubicBezTo>
                    <a:pt x="7183" y="1733"/>
                    <a:pt x="7341" y="1891"/>
                    <a:pt x="7341" y="2080"/>
                  </a:cubicBezTo>
                  <a:cubicBezTo>
                    <a:pt x="7341" y="2300"/>
                    <a:pt x="7183" y="2458"/>
                    <a:pt x="6994" y="2458"/>
                  </a:cubicBezTo>
                  <a:lnTo>
                    <a:pt x="6270" y="2458"/>
                  </a:lnTo>
                  <a:lnTo>
                    <a:pt x="6270" y="3151"/>
                  </a:lnTo>
                  <a:cubicBezTo>
                    <a:pt x="6270" y="3340"/>
                    <a:pt x="6112" y="3497"/>
                    <a:pt x="5923" y="3497"/>
                  </a:cubicBezTo>
                  <a:cubicBezTo>
                    <a:pt x="5734" y="3497"/>
                    <a:pt x="5577" y="3340"/>
                    <a:pt x="5577" y="3151"/>
                  </a:cubicBezTo>
                  <a:lnTo>
                    <a:pt x="5577" y="2458"/>
                  </a:lnTo>
                  <a:lnTo>
                    <a:pt x="4852" y="2458"/>
                  </a:lnTo>
                  <a:cubicBezTo>
                    <a:pt x="4663" y="2458"/>
                    <a:pt x="4505" y="2300"/>
                    <a:pt x="4505" y="2080"/>
                  </a:cubicBezTo>
                  <a:cubicBezTo>
                    <a:pt x="4537" y="1891"/>
                    <a:pt x="4695" y="1733"/>
                    <a:pt x="4852" y="1733"/>
                  </a:cubicBezTo>
                  <a:lnTo>
                    <a:pt x="5577" y="1733"/>
                  </a:lnTo>
                  <a:lnTo>
                    <a:pt x="5577" y="1040"/>
                  </a:lnTo>
                  <a:cubicBezTo>
                    <a:pt x="5577" y="851"/>
                    <a:pt x="5734" y="693"/>
                    <a:pt x="5923" y="693"/>
                  </a:cubicBezTo>
                  <a:close/>
                  <a:moveTo>
                    <a:pt x="126" y="0"/>
                  </a:moveTo>
                  <a:lnTo>
                    <a:pt x="126" y="3119"/>
                  </a:lnTo>
                  <a:cubicBezTo>
                    <a:pt x="0" y="4064"/>
                    <a:pt x="756" y="4852"/>
                    <a:pt x="1733" y="4852"/>
                  </a:cubicBezTo>
                  <a:lnTo>
                    <a:pt x="10145" y="4852"/>
                  </a:lnTo>
                  <a:cubicBezTo>
                    <a:pt x="11090" y="4852"/>
                    <a:pt x="11878" y="4064"/>
                    <a:pt x="11878" y="3119"/>
                  </a:cubicBezTo>
                  <a:lnTo>
                    <a:pt x="11878" y="0"/>
                  </a:lnTo>
                  <a:lnTo>
                    <a:pt x="10491" y="0"/>
                  </a:lnTo>
                  <a:lnTo>
                    <a:pt x="10491" y="1040"/>
                  </a:lnTo>
                  <a:cubicBezTo>
                    <a:pt x="10491" y="1639"/>
                    <a:pt x="10019" y="2048"/>
                    <a:pt x="9452" y="2048"/>
                  </a:cubicBezTo>
                  <a:cubicBezTo>
                    <a:pt x="8885" y="2048"/>
                    <a:pt x="8444" y="1576"/>
                    <a:pt x="8444" y="1040"/>
                  </a:cubicBezTo>
                  <a:lnTo>
                    <a:pt x="8444" y="0"/>
                  </a:lnTo>
                  <a:lnTo>
                    <a:pt x="3560" y="0"/>
                  </a:lnTo>
                  <a:lnTo>
                    <a:pt x="3560" y="1040"/>
                  </a:lnTo>
                  <a:cubicBezTo>
                    <a:pt x="3560" y="1639"/>
                    <a:pt x="3088" y="2048"/>
                    <a:pt x="2521" y="2048"/>
                  </a:cubicBezTo>
                  <a:cubicBezTo>
                    <a:pt x="1954" y="2048"/>
                    <a:pt x="1513" y="1576"/>
                    <a:pt x="1513" y="1040"/>
                  </a:cubicBezTo>
                  <a:lnTo>
                    <a:pt x="151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72"/>
            <p:cNvSpPr/>
            <p:nvPr/>
          </p:nvSpPr>
          <p:spPr>
            <a:xfrm>
              <a:off x="-27299575" y="3332825"/>
              <a:ext cx="18125" cy="52000"/>
            </a:xfrm>
            <a:custGeom>
              <a:avLst/>
              <a:gdLst/>
              <a:ahLst/>
              <a:cxnLst/>
              <a:rect l="l" t="t" r="r" b="b"/>
              <a:pathLst>
                <a:path w="725" h="2080" extrusionOk="0">
                  <a:moveTo>
                    <a:pt x="0" y="0"/>
                  </a:moveTo>
                  <a:lnTo>
                    <a:pt x="0" y="1733"/>
                  </a:lnTo>
                  <a:cubicBezTo>
                    <a:pt x="0" y="1922"/>
                    <a:pt x="158" y="2079"/>
                    <a:pt x="378" y="2079"/>
                  </a:cubicBezTo>
                  <a:cubicBezTo>
                    <a:pt x="567" y="2079"/>
                    <a:pt x="725" y="1922"/>
                    <a:pt x="725" y="1733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2" name="Google Shape;8912;p72"/>
          <p:cNvGrpSpPr/>
          <p:nvPr/>
        </p:nvGrpSpPr>
        <p:grpSpPr>
          <a:xfrm>
            <a:off x="6235914" y="1763109"/>
            <a:ext cx="269293" cy="353072"/>
            <a:chOff x="-27313750" y="3545275"/>
            <a:chExt cx="226050" cy="296375"/>
          </a:xfrm>
        </p:grpSpPr>
        <p:sp>
          <p:nvSpPr>
            <p:cNvPr id="8913" name="Google Shape;8913;p72"/>
            <p:cNvSpPr/>
            <p:nvPr/>
          </p:nvSpPr>
          <p:spPr>
            <a:xfrm>
              <a:off x="-27305100" y="3598450"/>
              <a:ext cx="208750" cy="173100"/>
            </a:xfrm>
            <a:custGeom>
              <a:avLst/>
              <a:gdLst/>
              <a:ahLst/>
              <a:cxnLst/>
              <a:rect l="l" t="t" r="r" b="b"/>
              <a:pathLst>
                <a:path w="8350" h="6924" extrusionOk="0">
                  <a:moveTo>
                    <a:pt x="4128" y="2733"/>
                  </a:moveTo>
                  <a:cubicBezTo>
                    <a:pt x="4380" y="3048"/>
                    <a:pt x="4726" y="3269"/>
                    <a:pt x="5167" y="3552"/>
                  </a:cubicBezTo>
                  <a:lnTo>
                    <a:pt x="5167" y="4497"/>
                  </a:lnTo>
                  <a:cubicBezTo>
                    <a:pt x="5167" y="4844"/>
                    <a:pt x="5010" y="5159"/>
                    <a:pt x="4695" y="5348"/>
                  </a:cubicBezTo>
                  <a:cubicBezTo>
                    <a:pt x="4537" y="5474"/>
                    <a:pt x="4325" y="5537"/>
                    <a:pt x="4112" y="5537"/>
                  </a:cubicBezTo>
                  <a:cubicBezTo>
                    <a:pt x="3899" y="5537"/>
                    <a:pt x="3687" y="5474"/>
                    <a:pt x="3529" y="5348"/>
                  </a:cubicBezTo>
                  <a:cubicBezTo>
                    <a:pt x="3277" y="5159"/>
                    <a:pt x="3057" y="4844"/>
                    <a:pt x="3057" y="4497"/>
                  </a:cubicBezTo>
                  <a:lnTo>
                    <a:pt x="3057" y="3552"/>
                  </a:lnTo>
                  <a:lnTo>
                    <a:pt x="3120" y="3552"/>
                  </a:lnTo>
                  <a:cubicBezTo>
                    <a:pt x="3529" y="3269"/>
                    <a:pt x="3907" y="2985"/>
                    <a:pt x="4128" y="2733"/>
                  </a:cubicBezTo>
                  <a:close/>
                  <a:moveTo>
                    <a:pt x="4222" y="0"/>
                  </a:moveTo>
                  <a:cubicBezTo>
                    <a:pt x="3568" y="0"/>
                    <a:pt x="2915" y="166"/>
                    <a:pt x="2363" y="496"/>
                  </a:cubicBezTo>
                  <a:cubicBezTo>
                    <a:pt x="1702" y="906"/>
                    <a:pt x="1229" y="1473"/>
                    <a:pt x="946" y="2166"/>
                  </a:cubicBezTo>
                  <a:lnTo>
                    <a:pt x="190" y="4560"/>
                  </a:lnTo>
                  <a:cubicBezTo>
                    <a:pt x="1" y="5002"/>
                    <a:pt x="64" y="5474"/>
                    <a:pt x="316" y="5915"/>
                  </a:cubicBezTo>
                  <a:cubicBezTo>
                    <a:pt x="662" y="6514"/>
                    <a:pt x="1324" y="6892"/>
                    <a:pt x="2080" y="6923"/>
                  </a:cubicBezTo>
                  <a:cubicBezTo>
                    <a:pt x="2363" y="6923"/>
                    <a:pt x="2615" y="6892"/>
                    <a:pt x="2805" y="6766"/>
                  </a:cubicBezTo>
                  <a:cubicBezTo>
                    <a:pt x="3120" y="6608"/>
                    <a:pt x="3403" y="6419"/>
                    <a:pt x="3561" y="6104"/>
                  </a:cubicBezTo>
                  <a:cubicBezTo>
                    <a:pt x="3750" y="6199"/>
                    <a:pt x="3939" y="6230"/>
                    <a:pt x="4191" y="6230"/>
                  </a:cubicBezTo>
                  <a:cubicBezTo>
                    <a:pt x="4380" y="6230"/>
                    <a:pt x="4600" y="6199"/>
                    <a:pt x="4821" y="6104"/>
                  </a:cubicBezTo>
                  <a:cubicBezTo>
                    <a:pt x="5010" y="6388"/>
                    <a:pt x="5230" y="6608"/>
                    <a:pt x="5545" y="6766"/>
                  </a:cubicBezTo>
                  <a:cubicBezTo>
                    <a:pt x="5797" y="6892"/>
                    <a:pt x="6018" y="6923"/>
                    <a:pt x="6270" y="6923"/>
                  </a:cubicBezTo>
                  <a:lnTo>
                    <a:pt x="6302" y="6923"/>
                  </a:lnTo>
                  <a:cubicBezTo>
                    <a:pt x="7026" y="6892"/>
                    <a:pt x="7688" y="6451"/>
                    <a:pt x="8034" y="5915"/>
                  </a:cubicBezTo>
                  <a:cubicBezTo>
                    <a:pt x="8318" y="5474"/>
                    <a:pt x="8349" y="5002"/>
                    <a:pt x="8192" y="4623"/>
                  </a:cubicBezTo>
                  <a:lnTo>
                    <a:pt x="7436" y="2135"/>
                  </a:lnTo>
                  <a:cubicBezTo>
                    <a:pt x="7184" y="1473"/>
                    <a:pt x="6711" y="906"/>
                    <a:pt x="6081" y="496"/>
                  </a:cubicBezTo>
                  <a:cubicBezTo>
                    <a:pt x="5530" y="166"/>
                    <a:pt x="4876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72"/>
            <p:cNvSpPr/>
            <p:nvPr/>
          </p:nvSpPr>
          <p:spPr>
            <a:xfrm>
              <a:off x="-27313750" y="3770725"/>
              <a:ext cx="226050" cy="70925"/>
            </a:xfrm>
            <a:custGeom>
              <a:avLst/>
              <a:gdLst/>
              <a:ahLst/>
              <a:cxnLst/>
              <a:rect l="l" t="t" r="r" b="b"/>
              <a:pathLst>
                <a:path w="9042" h="2837" extrusionOk="0">
                  <a:moveTo>
                    <a:pt x="4159" y="1"/>
                  </a:moveTo>
                  <a:cubicBezTo>
                    <a:pt x="3970" y="190"/>
                    <a:pt x="3686" y="379"/>
                    <a:pt x="3403" y="505"/>
                  </a:cubicBezTo>
                  <a:cubicBezTo>
                    <a:pt x="3151" y="631"/>
                    <a:pt x="2772" y="694"/>
                    <a:pt x="2426" y="694"/>
                  </a:cubicBezTo>
                  <a:cubicBezTo>
                    <a:pt x="1764" y="662"/>
                    <a:pt x="1166" y="442"/>
                    <a:pt x="693" y="32"/>
                  </a:cubicBezTo>
                  <a:cubicBezTo>
                    <a:pt x="252" y="473"/>
                    <a:pt x="0" y="1072"/>
                    <a:pt x="0" y="1734"/>
                  </a:cubicBezTo>
                  <a:lnTo>
                    <a:pt x="0" y="2490"/>
                  </a:lnTo>
                  <a:cubicBezTo>
                    <a:pt x="0" y="2679"/>
                    <a:pt x="158" y="2836"/>
                    <a:pt x="347" y="2836"/>
                  </a:cubicBezTo>
                  <a:lnTo>
                    <a:pt x="8695" y="2836"/>
                  </a:lnTo>
                  <a:cubicBezTo>
                    <a:pt x="8884" y="2836"/>
                    <a:pt x="9042" y="2679"/>
                    <a:pt x="9042" y="2490"/>
                  </a:cubicBezTo>
                  <a:lnTo>
                    <a:pt x="9042" y="1765"/>
                  </a:lnTo>
                  <a:cubicBezTo>
                    <a:pt x="9042" y="1135"/>
                    <a:pt x="8821" y="505"/>
                    <a:pt x="8349" y="95"/>
                  </a:cubicBezTo>
                  <a:cubicBezTo>
                    <a:pt x="7876" y="473"/>
                    <a:pt x="7309" y="725"/>
                    <a:pt x="6679" y="757"/>
                  </a:cubicBezTo>
                  <a:lnTo>
                    <a:pt x="6616" y="757"/>
                  </a:lnTo>
                  <a:cubicBezTo>
                    <a:pt x="6238" y="757"/>
                    <a:pt x="5891" y="662"/>
                    <a:pt x="5576" y="505"/>
                  </a:cubicBezTo>
                  <a:cubicBezTo>
                    <a:pt x="5324" y="379"/>
                    <a:pt x="5072" y="221"/>
                    <a:pt x="4883" y="1"/>
                  </a:cubicBezTo>
                  <a:cubicBezTo>
                    <a:pt x="4757" y="32"/>
                    <a:pt x="4631" y="32"/>
                    <a:pt x="4505" y="32"/>
                  </a:cubicBezTo>
                  <a:cubicBezTo>
                    <a:pt x="4411" y="32"/>
                    <a:pt x="4285" y="32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72"/>
            <p:cNvSpPr/>
            <p:nvPr/>
          </p:nvSpPr>
          <p:spPr>
            <a:xfrm>
              <a:off x="-27261000" y="3545275"/>
              <a:ext cx="122100" cy="51425"/>
            </a:xfrm>
            <a:custGeom>
              <a:avLst/>
              <a:gdLst/>
              <a:ahLst/>
              <a:cxnLst/>
              <a:rect l="l" t="t" r="r" b="b"/>
              <a:pathLst>
                <a:path w="4884" h="2057" extrusionOk="0">
                  <a:moveTo>
                    <a:pt x="2454" y="1"/>
                  </a:moveTo>
                  <a:cubicBezTo>
                    <a:pt x="1639" y="1"/>
                    <a:pt x="820" y="339"/>
                    <a:pt x="127" y="1017"/>
                  </a:cubicBezTo>
                  <a:cubicBezTo>
                    <a:pt x="32" y="1111"/>
                    <a:pt x="1" y="1237"/>
                    <a:pt x="32" y="1332"/>
                  </a:cubicBezTo>
                  <a:lnTo>
                    <a:pt x="190" y="2056"/>
                  </a:lnTo>
                  <a:cubicBezTo>
                    <a:pt x="820" y="1647"/>
                    <a:pt x="1608" y="1458"/>
                    <a:pt x="2395" y="1458"/>
                  </a:cubicBezTo>
                  <a:cubicBezTo>
                    <a:pt x="3183" y="1458"/>
                    <a:pt x="3970" y="1647"/>
                    <a:pt x="4601" y="2056"/>
                  </a:cubicBezTo>
                  <a:lnTo>
                    <a:pt x="4664" y="2056"/>
                  </a:lnTo>
                  <a:lnTo>
                    <a:pt x="4853" y="1332"/>
                  </a:lnTo>
                  <a:cubicBezTo>
                    <a:pt x="4884" y="1237"/>
                    <a:pt x="4853" y="1111"/>
                    <a:pt x="4758" y="1017"/>
                  </a:cubicBezTo>
                  <a:cubicBezTo>
                    <a:pt x="4081" y="339"/>
                    <a:pt x="3269" y="1"/>
                    <a:pt x="24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6" name="Google Shape;8916;p72"/>
          <p:cNvGrpSpPr/>
          <p:nvPr/>
        </p:nvGrpSpPr>
        <p:grpSpPr>
          <a:xfrm>
            <a:off x="6193206" y="2211380"/>
            <a:ext cx="354710" cy="356586"/>
            <a:chOff x="-27351575" y="3915650"/>
            <a:chExt cx="297750" cy="299325"/>
          </a:xfrm>
        </p:grpSpPr>
        <p:sp>
          <p:nvSpPr>
            <p:cNvPr id="8917" name="Google Shape;8917;p72"/>
            <p:cNvSpPr/>
            <p:nvPr/>
          </p:nvSpPr>
          <p:spPr>
            <a:xfrm>
              <a:off x="-27351575" y="4059000"/>
              <a:ext cx="153625" cy="155975"/>
            </a:xfrm>
            <a:custGeom>
              <a:avLst/>
              <a:gdLst/>
              <a:ahLst/>
              <a:cxnLst/>
              <a:rect l="l" t="t" r="r" b="b"/>
              <a:pathLst>
                <a:path w="6145" h="6239" extrusionOk="0">
                  <a:moveTo>
                    <a:pt x="3183" y="1"/>
                  </a:moveTo>
                  <a:lnTo>
                    <a:pt x="2490" y="725"/>
                  </a:lnTo>
                  <a:cubicBezTo>
                    <a:pt x="2206" y="1009"/>
                    <a:pt x="1986" y="1387"/>
                    <a:pt x="1860" y="1828"/>
                  </a:cubicBezTo>
                  <a:cubicBezTo>
                    <a:pt x="1608" y="2742"/>
                    <a:pt x="1229" y="3435"/>
                    <a:pt x="725" y="4002"/>
                  </a:cubicBezTo>
                  <a:lnTo>
                    <a:pt x="316" y="4411"/>
                  </a:lnTo>
                  <a:cubicBezTo>
                    <a:pt x="127" y="4632"/>
                    <a:pt x="1" y="4884"/>
                    <a:pt x="1" y="5167"/>
                  </a:cubicBezTo>
                  <a:cubicBezTo>
                    <a:pt x="1" y="5451"/>
                    <a:pt x="127" y="5734"/>
                    <a:pt x="316" y="5923"/>
                  </a:cubicBezTo>
                  <a:cubicBezTo>
                    <a:pt x="505" y="6113"/>
                    <a:pt x="788" y="6239"/>
                    <a:pt x="1072" y="6239"/>
                  </a:cubicBezTo>
                  <a:cubicBezTo>
                    <a:pt x="1355" y="6113"/>
                    <a:pt x="1608" y="5986"/>
                    <a:pt x="1765" y="5797"/>
                  </a:cubicBezTo>
                  <a:lnTo>
                    <a:pt x="2206" y="5419"/>
                  </a:lnTo>
                  <a:cubicBezTo>
                    <a:pt x="2710" y="4884"/>
                    <a:pt x="3435" y="4506"/>
                    <a:pt x="4380" y="4254"/>
                  </a:cubicBezTo>
                  <a:cubicBezTo>
                    <a:pt x="4664" y="4191"/>
                    <a:pt x="4916" y="4033"/>
                    <a:pt x="5168" y="3876"/>
                  </a:cubicBezTo>
                  <a:lnTo>
                    <a:pt x="4664" y="3372"/>
                  </a:lnTo>
                  <a:cubicBezTo>
                    <a:pt x="4537" y="3246"/>
                    <a:pt x="4537" y="2994"/>
                    <a:pt x="4664" y="2899"/>
                  </a:cubicBezTo>
                  <a:cubicBezTo>
                    <a:pt x="4711" y="2836"/>
                    <a:pt x="4797" y="2805"/>
                    <a:pt x="4888" y="2805"/>
                  </a:cubicBezTo>
                  <a:cubicBezTo>
                    <a:pt x="4979" y="2805"/>
                    <a:pt x="5073" y="2836"/>
                    <a:pt x="5136" y="2899"/>
                  </a:cubicBezTo>
                  <a:lnTo>
                    <a:pt x="5672" y="3435"/>
                  </a:lnTo>
                  <a:lnTo>
                    <a:pt x="6144" y="2962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72"/>
            <p:cNvSpPr/>
            <p:nvPr/>
          </p:nvSpPr>
          <p:spPr>
            <a:xfrm>
              <a:off x="-27257050" y="3915650"/>
              <a:ext cx="203225" cy="202450"/>
            </a:xfrm>
            <a:custGeom>
              <a:avLst/>
              <a:gdLst/>
              <a:ahLst/>
              <a:cxnLst/>
              <a:rect l="l" t="t" r="r" b="b"/>
              <a:pathLst>
                <a:path w="8129" h="8098" extrusionOk="0">
                  <a:moveTo>
                    <a:pt x="1891" y="2364"/>
                  </a:moveTo>
                  <a:cubicBezTo>
                    <a:pt x="1985" y="2364"/>
                    <a:pt x="2048" y="2395"/>
                    <a:pt x="2143" y="2490"/>
                  </a:cubicBezTo>
                  <a:lnTo>
                    <a:pt x="5545" y="5892"/>
                  </a:lnTo>
                  <a:cubicBezTo>
                    <a:pt x="5671" y="6018"/>
                    <a:pt x="5671" y="6239"/>
                    <a:pt x="5545" y="6365"/>
                  </a:cubicBezTo>
                  <a:cubicBezTo>
                    <a:pt x="5498" y="6428"/>
                    <a:pt x="5411" y="6459"/>
                    <a:pt x="5321" y="6459"/>
                  </a:cubicBezTo>
                  <a:cubicBezTo>
                    <a:pt x="5230" y="6459"/>
                    <a:pt x="5136" y="6428"/>
                    <a:pt x="5073" y="6365"/>
                  </a:cubicBezTo>
                  <a:lnTo>
                    <a:pt x="1670" y="2962"/>
                  </a:lnTo>
                  <a:cubicBezTo>
                    <a:pt x="1544" y="2836"/>
                    <a:pt x="1544" y="2647"/>
                    <a:pt x="1670" y="2490"/>
                  </a:cubicBezTo>
                  <a:cubicBezTo>
                    <a:pt x="1733" y="2395"/>
                    <a:pt x="1828" y="2364"/>
                    <a:pt x="1891" y="2364"/>
                  </a:cubicBezTo>
                  <a:close/>
                  <a:moveTo>
                    <a:pt x="6742" y="1"/>
                  </a:moveTo>
                  <a:cubicBezTo>
                    <a:pt x="6333" y="1"/>
                    <a:pt x="6018" y="158"/>
                    <a:pt x="5766" y="379"/>
                  </a:cubicBezTo>
                  <a:lnTo>
                    <a:pt x="4128" y="2017"/>
                  </a:lnTo>
                  <a:cubicBezTo>
                    <a:pt x="3938" y="2206"/>
                    <a:pt x="3679" y="2301"/>
                    <a:pt x="3415" y="2301"/>
                  </a:cubicBezTo>
                  <a:cubicBezTo>
                    <a:pt x="3151" y="2301"/>
                    <a:pt x="2883" y="2206"/>
                    <a:pt x="2678" y="2017"/>
                  </a:cubicBezTo>
                  <a:cubicBezTo>
                    <a:pt x="2489" y="1812"/>
                    <a:pt x="2229" y="1710"/>
                    <a:pt x="1965" y="1710"/>
                  </a:cubicBezTo>
                  <a:cubicBezTo>
                    <a:pt x="1702" y="1710"/>
                    <a:pt x="1434" y="1812"/>
                    <a:pt x="1229" y="2017"/>
                  </a:cubicBezTo>
                  <a:cubicBezTo>
                    <a:pt x="851" y="2395"/>
                    <a:pt x="851" y="3057"/>
                    <a:pt x="1229" y="3466"/>
                  </a:cubicBezTo>
                  <a:lnTo>
                    <a:pt x="1481" y="3687"/>
                  </a:lnTo>
                  <a:lnTo>
                    <a:pt x="0" y="5167"/>
                  </a:lnTo>
                  <a:lnTo>
                    <a:pt x="2962" y="8097"/>
                  </a:lnTo>
                  <a:lnTo>
                    <a:pt x="3403" y="7625"/>
                  </a:lnTo>
                  <a:lnTo>
                    <a:pt x="2836" y="7089"/>
                  </a:lnTo>
                  <a:cubicBezTo>
                    <a:pt x="2710" y="6963"/>
                    <a:pt x="2710" y="6743"/>
                    <a:pt x="2836" y="6617"/>
                  </a:cubicBezTo>
                  <a:cubicBezTo>
                    <a:pt x="2899" y="6554"/>
                    <a:pt x="2985" y="6522"/>
                    <a:pt x="3072" y="6522"/>
                  </a:cubicBezTo>
                  <a:cubicBezTo>
                    <a:pt x="3159" y="6522"/>
                    <a:pt x="3245" y="6554"/>
                    <a:pt x="3308" y="6617"/>
                  </a:cubicBezTo>
                  <a:lnTo>
                    <a:pt x="3875" y="7152"/>
                  </a:lnTo>
                  <a:lnTo>
                    <a:pt x="4380" y="6648"/>
                  </a:lnTo>
                  <a:lnTo>
                    <a:pt x="4600" y="6900"/>
                  </a:lnTo>
                  <a:cubicBezTo>
                    <a:pt x="4821" y="7089"/>
                    <a:pt x="5073" y="7215"/>
                    <a:pt x="5356" y="7215"/>
                  </a:cubicBezTo>
                  <a:cubicBezTo>
                    <a:pt x="5640" y="7215"/>
                    <a:pt x="5923" y="7089"/>
                    <a:pt x="6112" y="6900"/>
                  </a:cubicBezTo>
                  <a:cubicBezTo>
                    <a:pt x="6490" y="6491"/>
                    <a:pt x="6490" y="5829"/>
                    <a:pt x="6112" y="5420"/>
                  </a:cubicBezTo>
                  <a:cubicBezTo>
                    <a:pt x="5703" y="5041"/>
                    <a:pt x="5703" y="4380"/>
                    <a:pt x="6112" y="3970"/>
                  </a:cubicBezTo>
                  <a:lnTo>
                    <a:pt x="7719" y="2364"/>
                  </a:lnTo>
                  <a:cubicBezTo>
                    <a:pt x="8003" y="2080"/>
                    <a:pt x="8129" y="1733"/>
                    <a:pt x="8129" y="1387"/>
                  </a:cubicBezTo>
                  <a:cubicBezTo>
                    <a:pt x="8129" y="1009"/>
                    <a:pt x="7971" y="662"/>
                    <a:pt x="7719" y="379"/>
                  </a:cubicBezTo>
                  <a:cubicBezTo>
                    <a:pt x="7436" y="127"/>
                    <a:pt x="7120" y="1"/>
                    <a:pt x="67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9" name="Google Shape;8919;p72"/>
          <p:cNvGrpSpPr/>
          <p:nvPr/>
        </p:nvGrpSpPr>
        <p:grpSpPr>
          <a:xfrm>
            <a:off x="4880696" y="2693579"/>
            <a:ext cx="319060" cy="353042"/>
            <a:chOff x="-25445525" y="3175900"/>
            <a:chExt cx="267825" cy="296350"/>
          </a:xfrm>
        </p:grpSpPr>
        <p:sp>
          <p:nvSpPr>
            <p:cNvPr id="8920" name="Google Shape;8920;p72"/>
            <p:cNvSpPr/>
            <p:nvPr/>
          </p:nvSpPr>
          <p:spPr>
            <a:xfrm>
              <a:off x="-25445525" y="3367475"/>
              <a:ext cx="123675" cy="104775"/>
            </a:xfrm>
            <a:custGeom>
              <a:avLst/>
              <a:gdLst/>
              <a:ahLst/>
              <a:cxnLst/>
              <a:rect l="l" t="t" r="r" b="b"/>
              <a:pathLst>
                <a:path w="4947" h="4191" extrusionOk="0">
                  <a:moveTo>
                    <a:pt x="3088" y="0"/>
                  </a:moveTo>
                  <a:cubicBezTo>
                    <a:pt x="2364" y="883"/>
                    <a:pt x="1387" y="2080"/>
                    <a:pt x="127" y="3655"/>
                  </a:cubicBezTo>
                  <a:cubicBezTo>
                    <a:pt x="1" y="3718"/>
                    <a:pt x="1" y="3875"/>
                    <a:pt x="32" y="4001"/>
                  </a:cubicBezTo>
                  <a:cubicBezTo>
                    <a:pt x="95" y="4127"/>
                    <a:pt x="253" y="4191"/>
                    <a:pt x="379" y="4191"/>
                  </a:cubicBezTo>
                  <a:lnTo>
                    <a:pt x="3246" y="4191"/>
                  </a:lnTo>
                  <a:cubicBezTo>
                    <a:pt x="3372" y="4191"/>
                    <a:pt x="3435" y="4159"/>
                    <a:pt x="3529" y="4096"/>
                  </a:cubicBezTo>
                  <a:lnTo>
                    <a:pt x="4947" y="2363"/>
                  </a:lnTo>
                  <a:lnTo>
                    <a:pt x="3466" y="536"/>
                  </a:lnTo>
                  <a:lnTo>
                    <a:pt x="3120" y="63"/>
                  </a:lnTo>
                  <a:cubicBezTo>
                    <a:pt x="3120" y="32"/>
                    <a:pt x="3088" y="32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72"/>
            <p:cNvSpPr/>
            <p:nvPr/>
          </p:nvSpPr>
          <p:spPr>
            <a:xfrm>
              <a:off x="-25398250" y="3175900"/>
              <a:ext cx="220550" cy="296350"/>
            </a:xfrm>
            <a:custGeom>
              <a:avLst/>
              <a:gdLst/>
              <a:ahLst/>
              <a:cxnLst/>
              <a:rect l="l" t="t" r="r" b="b"/>
              <a:pathLst>
                <a:path w="8822" h="11854" extrusionOk="0">
                  <a:moveTo>
                    <a:pt x="3491" y="1"/>
                  </a:moveTo>
                  <a:cubicBezTo>
                    <a:pt x="3420" y="1"/>
                    <a:pt x="3348" y="3"/>
                    <a:pt x="3277" y="8"/>
                  </a:cubicBezTo>
                  <a:cubicBezTo>
                    <a:pt x="1481" y="134"/>
                    <a:pt x="0" y="1709"/>
                    <a:pt x="0" y="3568"/>
                  </a:cubicBezTo>
                  <a:cubicBezTo>
                    <a:pt x="0" y="4733"/>
                    <a:pt x="945" y="6246"/>
                    <a:pt x="1764" y="7285"/>
                  </a:cubicBezTo>
                  <a:lnTo>
                    <a:pt x="2142" y="7758"/>
                  </a:lnTo>
                  <a:lnTo>
                    <a:pt x="5324" y="11759"/>
                  </a:lnTo>
                  <a:cubicBezTo>
                    <a:pt x="5387" y="11822"/>
                    <a:pt x="5482" y="11854"/>
                    <a:pt x="5608" y="11854"/>
                  </a:cubicBezTo>
                  <a:lnTo>
                    <a:pt x="8475" y="11854"/>
                  </a:lnTo>
                  <a:cubicBezTo>
                    <a:pt x="8601" y="11854"/>
                    <a:pt x="8695" y="11790"/>
                    <a:pt x="8790" y="11664"/>
                  </a:cubicBezTo>
                  <a:cubicBezTo>
                    <a:pt x="8821" y="11538"/>
                    <a:pt x="8821" y="11381"/>
                    <a:pt x="8758" y="11318"/>
                  </a:cubicBezTo>
                  <a:cubicBezTo>
                    <a:pt x="7939" y="10278"/>
                    <a:pt x="7183" y="9302"/>
                    <a:pt x="6459" y="8482"/>
                  </a:cubicBezTo>
                  <a:cubicBezTo>
                    <a:pt x="6144" y="8073"/>
                    <a:pt x="5828" y="7695"/>
                    <a:pt x="5513" y="7348"/>
                  </a:cubicBezTo>
                  <a:cubicBezTo>
                    <a:pt x="5387" y="7191"/>
                    <a:pt x="5293" y="7065"/>
                    <a:pt x="5167" y="6907"/>
                  </a:cubicBezTo>
                  <a:cubicBezTo>
                    <a:pt x="4600" y="6246"/>
                    <a:pt x="4127" y="5647"/>
                    <a:pt x="3749" y="5080"/>
                  </a:cubicBezTo>
                  <a:cubicBezTo>
                    <a:pt x="3088" y="4198"/>
                    <a:pt x="2646" y="3568"/>
                    <a:pt x="2363" y="3032"/>
                  </a:cubicBezTo>
                  <a:cubicBezTo>
                    <a:pt x="2174" y="2686"/>
                    <a:pt x="2079" y="2371"/>
                    <a:pt x="2079" y="2182"/>
                  </a:cubicBezTo>
                  <a:cubicBezTo>
                    <a:pt x="2079" y="1425"/>
                    <a:pt x="2678" y="764"/>
                    <a:pt x="3466" y="764"/>
                  </a:cubicBezTo>
                  <a:cubicBezTo>
                    <a:pt x="4253" y="764"/>
                    <a:pt x="4852" y="1425"/>
                    <a:pt x="4852" y="2182"/>
                  </a:cubicBezTo>
                  <a:cubicBezTo>
                    <a:pt x="4852" y="2308"/>
                    <a:pt x="4820" y="2528"/>
                    <a:pt x="4568" y="3001"/>
                  </a:cubicBezTo>
                  <a:cubicBezTo>
                    <a:pt x="4379" y="3347"/>
                    <a:pt x="4159" y="3757"/>
                    <a:pt x="3907" y="4103"/>
                  </a:cubicBezTo>
                  <a:cubicBezTo>
                    <a:pt x="4064" y="4292"/>
                    <a:pt x="4190" y="4513"/>
                    <a:pt x="4316" y="4670"/>
                  </a:cubicBezTo>
                  <a:cubicBezTo>
                    <a:pt x="4694" y="5206"/>
                    <a:pt x="5167" y="5805"/>
                    <a:pt x="5734" y="6435"/>
                  </a:cubicBezTo>
                  <a:lnTo>
                    <a:pt x="5765" y="6466"/>
                  </a:lnTo>
                  <a:cubicBezTo>
                    <a:pt x="6396" y="5521"/>
                    <a:pt x="6931" y="4418"/>
                    <a:pt x="6931" y="3505"/>
                  </a:cubicBezTo>
                  <a:cubicBezTo>
                    <a:pt x="6931" y="1621"/>
                    <a:pt x="5408" y="1"/>
                    <a:pt x="3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72"/>
            <p:cNvSpPr/>
            <p:nvPr/>
          </p:nvSpPr>
          <p:spPr>
            <a:xfrm>
              <a:off x="-25328950" y="3211525"/>
              <a:ext cx="35475" cy="36250"/>
            </a:xfrm>
            <a:custGeom>
              <a:avLst/>
              <a:gdLst/>
              <a:ahLst/>
              <a:cxnLst/>
              <a:rect l="l" t="t" r="r" b="b"/>
              <a:pathLst>
                <a:path w="1419" h="1450" extrusionOk="0">
                  <a:moveTo>
                    <a:pt x="694" y="0"/>
                  </a:moveTo>
                  <a:cubicBezTo>
                    <a:pt x="316" y="0"/>
                    <a:pt x="0" y="347"/>
                    <a:pt x="0" y="757"/>
                  </a:cubicBezTo>
                  <a:cubicBezTo>
                    <a:pt x="0" y="757"/>
                    <a:pt x="0" y="914"/>
                    <a:pt x="190" y="1292"/>
                  </a:cubicBezTo>
                  <a:cubicBezTo>
                    <a:pt x="221" y="1355"/>
                    <a:pt x="221" y="1418"/>
                    <a:pt x="253" y="1450"/>
                  </a:cubicBezTo>
                  <a:cubicBezTo>
                    <a:pt x="379" y="1418"/>
                    <a:pt x="536" y="1387"/>
                    <a:pt x="662" y="1387"/>
                  </a:cubicBezTo>
                  <a:cubicBezTo>
                    <a:pt x="788" y="1387"/>
                    <a:pt x="946" y="1418"/>
                    <a:pt x="1040" y="1450"/>
                  </a:cubicBezTo>
                  <a:cubicBezTo>
                    <a:pt x="1103" y="1418"/>
                    <a:pt x="1135" y="1355"/>
                    <a:pt x="1135" y="1292"/>
                  </a:cubicBezTo>
                  <a:cubicBezTo>
                    <a:pt x="1324" y="914"/>
                    <a:pt x="1324" y="757"/>
                    <a:pt x="1324" y="757"/>
                  </a:cubicBezTo>
                  <a:cubicBezTo>
                    <a:pt x="1418" y="347"/>
                    <a:pt x="1103" y="0"/>
                    <a:pt x="6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3" name="Google Shape;8923;p72"/>
          <p:cNvGrpSpPr/>
          <p:nvPr/>
        </p:nvGrpSpPr>
        <p:grpSpPr>
          <a:xfrm>
            <a:off x="4862410" y="3183902"/>
            <a:ext cx="355633" cy="330288"/>
            <a:chOff x="-25465200" y="3565175"/>
            <a:chExt cx="298525" cy="277250"/>
          </a:xfrm>
        </p:grpSpPr>
        <p:sp>
          <p:nvSpPr>
            <p:cNvPr id="8924" name="Google Shape;8924;p72"/>
            <p:cNvSpPr/>
            <p:nvPr/>
          </p:nvSpPr>
          <p:spPr>
            <a:xfrm>
              <a:off x="-25413225" y="3565175"/>
              <a:ext cx="172500" cy="103975"/>
            </a:xfrm>
            <a:custGeom>
              <a:avLst/>
              <a:gdLst/>
              <a:ahLst/>
              <a:cxnLst/>
              <a:rect l="l" t="t" r="r" b="b"/>
              <a:pathLst>
                <a:path w="6900" h="4159" extrusionOk="0">
                  <a:moveTo>
                    <a:pt x="4884" y="1166"/>
                  </a:moveTo>
                  <a:lnTo>
                    <a:pt x="5797" y="2079"/>
                  </a:lnTo>
                  <a:lnTo>
                    <a:pt x="4884" y="2079"/>
                  </a:lnTo>
                  <a:lnTo>
                    <a:pt x="4884" y="1166"/>
                  </a:lnTo>
                  <a:close/>
                  <a:moveTo>
                    <a:pt x="379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3151"/>
                  </a:lnTo>
                  <a:cubicBezTo>
                    <a:pt x="284" y="2899"/>
                    <a:pt x="631" y="2804"/>
                    <a:pt x="1040" y="2804"/>
                  </a:cubicBezTo>
                  <a:lnTo>
                    <a:pt x="4065" y="2804"/>
                  </a:lnTo>
                  <a:cubicBezTo>
                    <a:pt x="4726" y="2804"/>
                    <a:pt x="5325" y="3151"/>
                    <a:pt x="5608" y="3718"/>
                  </a:cubicBezTo>
                  <a:lnTo>
                    <a:pt x="5797" y="4159"/>
                  </a:lnTo>
                  <a:lnTo>
                    <a:pt x="6900" y="4159"/>
                  </a:lnTo>
                  <a:lnTo>
                    <a:pt x="6900" y="2426"/>
                  </a:lnTo>
                  <a:cubicBezTo>
                    <a:pt x="6900" y="2394"/>
                    <a:pt x="6869" y="2237"/>
                    <a:pt x="6774" y="2205"/>
                  </a:cubicBezTo>
                  <a:lnTo>
                    <a:pt x="4695" y="126"/>
                  </a:lnTo>
                  <a:cubicBezTo>
                    <a:pt x="4726" y="32"/>
                    <a:pt x="463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72"/>
            <p:cNvSpPr/>
            <p:nvPr/>
          </p:nvSpPr>
          <p:spPr>
            <a:xfrm>
              <a:off x="-25465200" y="3650225"/>
              <a:ext cx="298525" cy="192200"/>
            </a:xfrm>
            <a:custGeom>
              <a:avLst/>
              <a:gdLst/>
              <a:ahLst/>
              <a:cxnLst/>
              <a:rect l="l" t="t" r="r" b="b"/>
              <a:pathLst>
                <a:path w="11941" h="7688" extrusionOk="0">
                  <a:moveTo>
                    <a:pt x="10838" y="3529"/>
                  </a:moveTo>
                  <a:cubicBezTo>
                    <a:pt x="10964" y="3529"/>
                    <a:pt x="11027" y="3561"/>
                    <a:pt x="11121" y="3655"/>
                  </a:cubicBezTo>
                  <a:cubicBezTo>
                    <a:pt x="11184" y="3718"/>
                    <a:pt x="11184" y="3813"/>
                    <a:pt x="11184" y="3907"/>
                  </a:cubicBezTo>
                  <a:lnTo>
                    <a:pt x="10901" y="5703"/>
                  </a:lnTo>
                  <a:lnTo>
                    <a:pt x="10365" y="3529"/>
                  </a:lnTo>
                  <a:close/>
                  <a:moveTo>
                    <a:pt x="5227" y="2768"/>
                  </a:moveTo>
                  <a:cubicBezTo>
                    <a:pt x="5400" y="2768"/>
                    <a:pt x="5580" y="2884"/>
                    <a:pt x="5608" y="3025"/>
                  </a:cubicBezTo>
                  <a:lnTo>
                    <a:pt x="5892" y="4159"/>
                  </a:lnTo>
                  <a:lnTo>
                    <a:pt x="7341" y="4159"/>
                  </a:lnTo>
                  <a:cubicBezTo>
                    <a:pt x="7530" y="4159"/>
                    <a:pt x="7687" y="4317"/>
                    <a:pt x="7687" y="4506"/>
                  </a:cubicBezTo>
                  <a:cubicBezTo>
                    <a:pt x="7687" y="4758"/>
                    <a:pt x="7530" y="4915"/>
                    <a:pt x="7341" y="4915"/>
                  </a:cubicBezTo>
                  <a:lnTo>
                    <a:pt x="6018" y="4915"/>
                  </a:lnTo>
                  <a:lnTo>
                    <a:pt x="6270" y="5829"/>
                  </a:lnTo>
                  <a:cubicBezTo>
                    <a:pt x="6301" y="6050"/>
                    <a:pt x="6175" y="6207"/>
                    <a:pt x="6018" y="6270"/>
                  </a:cubicBezTo>
                  <a:lnTo>
                    <a:pt x="5955" y="6270"/>
                  </a:lnTo>
                  <a:cubicBezTo>
                    <a:pt x="5797" y="6270"/>
                    <a:pt x="5640" y="6176"/>
                    <a:pt x="5608" y="6018"/>
                  </a:cubicBezTo>
                  <a:lnTo>
                    <a:pt x="5324" y="4852"/>
                  </a:lnTo>
                  <a:lnTo>
                    <a:pt x="3875" y="4852"/>
                  </a:lnTo>
                  <a:cubicBezTo>
                    <a:pt x="3686" y="4852"/>
                    <a:pt x="3529" y="4695"/>
                    <a:pt x="3529" y="4506"/>
                  </a:cubicBezTo>
                  <a:cubicBezTo>
                    <a:pt x="3529" y="4317"/>
                    <a:pt x="3686" y="4159"/>
                    <a:pt x="3875" y="4159"/>
                  </a:cubicBezTo>
                  <a:lnTo>
                    <a:pt x="5167" y="4159"/>
                  </a:lnTo>
                  <a:lnTo>
                    <a:pt x="4946" y="3214"/>
                  </a:lnTo>
                  <a:cubicBezTo>
                    <a:pt x="4883" y="3025"/>
                    <a:pt x="5009" y="2868"/>
                    <a:pt x="5167" y="2773"/>
                  </a:cubicBezTo>
                  <a:cubicBezTo>
                    <a:pt x="5187" y="2770"/>
                    <a:pt x="5207" y="2768"/>
                    <a:pt x="5227" y="2768"/>
                  </a:cubicBezTo>
                  <a:close/>
                  <a:moveTo>
                    <a:pt x="3151" y="1"/>
                  </a:moveTo>
                  <a:cubicBezTo>
                    <a:pt x="2584" y="1"/>
                    <a:pt x="2142" y="473"/>
                    <a:pt x="2142" y="1040"/>
                  </a:cubicBezTo>
                  <a:lnTo>
                    <a:pt x="2142" y="1387"/>
                  </a:lnTo>
                  <a:lnTo>
                    <a:pt x="1103" y="1387"/>
                  </a:lnTo>
                  <a:cubicBezTo>
                    <a:pt x="788" y="1387"/>
                    <a:pt x="473" y="1544"/>
                    <a:pt x="284" y="1796"/>
                  </a:cubicBezTo>
                  <a:cubicBezTo>
                    <a:pt x="95" y="2017"/>
                    <a:pt x="0" y="2332"/>
                    <a:pt x="95" y="2679"/>
                  </a:cubicBezTo>
                  <a:lnTo>
                    <a:pt x="1166" y="6869"/>
                  </a:lnTo>
                  <a:cubicBezTo>
                    <a:pt x="1260" y="7341"/>
                    <a:pt x="1701" y="7656"/>
                    <a:pt x="2174" y="7656"/>
                  </a:cubicBezTo>
                  <a:lnTo>
                    <a:pt x="10995" y="7688"/>
                  </a:lnTo>
                  <a:cubicBezTo>
                    <a:pt x="11153" y="7688"/>
                    <a:pt x="11310" y="7593"/>
                    <a:pt x="11342" y="7436"/>
                  </a:cubicBezTo>
                  <a:lnTo>
                    <a:pt x="11909" y="4033"/>
                  </a:lnTo>
                  <a:cubicBezTo>
                    <a:pt x="11941" y="3718"/>
                    <a:pt x="11846" y="3435"/>
                    <a:pt x="11657" y="3214"/>
                  </a:cubicBezTo>
                  <a:cubicBezTo>
                    <a:pt x="11468" y="2962"/>
                    <a:pt x="11184" y="2868"/>
                    <a:pt x="10869" y="2868"/>
                  </a:cubicBezTo>
                  <a:lnTo>
                    <a:pt x="10208" y="2868"/>
                  </a:lnTo>
                  <a:lnTo>
                    <a:pt x="10050" y="2269"/>
                  </a:lnTo>
                  <a:cubicBezTo>
                    <a:pt x="9924" y="1796"/>
                    <a:pt x="9546" y="1450"/>
                    <a:pt x="9042" y="1450"/>
                  </a:cubicBezTo>
                  <a:lnTo>
                    <a:pt x="7530" y="1450"/>
                  </a:lnTo>
                  <a:lnTo>
                    <a:pt x="7120" y="599"/>
                  </a:lnTo>
                  <a:cubicBezTo>
                    <a:pt x="6963" y="253"/>
                    <a:pt x="6585" y="1"/>
                    <a:pt x="61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6" name="Google Shape;8926;p72"/>
          <p:cNvGrpSpPr/>
          <p:nvPr/>
        </p:nvGrpSpPr>
        <p:grpSpPr>
          <a:xfrm>
            <a:off x="4861948" y="3623432"/>
            <a:ext cx="356556" cy="351285"/>
            <a:chOff x="-25465200" y="3916150"/>
            <a:chExt cx="299300" cy="294875"/>
          </a:xfrm>
        </p:grpSpPr>
        <p:sp>
          <p:nvSpPr>
            <p:cNvPr id="8927" name="Google Shape;8927;p72"/>
            <p:cNvSpPr/>
            <p:nvPr/>
          </p:nvSpPr>
          <p:spPr>
            <a:xfrm>
              <a:off x="-25316350" y="3916150"/>
              <a:ext cx="150450" cy="149175"/>
            </a:xfrm>
            <a:custGeom>
              <a:avLst/>
              <a:gdLst/>
              <a:ahLst/>
              <a:cxnLst/>
              <a:rect l="l" t="t" r="r" b="b"/>
              <a:pathLst>
                <a:path w="6018" h="5967" extrusionOk="0">
                  <a:moveTo>
                    <a:pt x="3836" y="0"/>
                  </a:moveTo>
                  <a:cubicBezTo>
                    <a:pt x="3278" y="0"/>
                    <a:pt x="2726" y="214"/>
                    <a:pt x="2332" y="642"/>
                  </a:cubicBezTo>
                  <a:lnTo>
                    <a:pt x="1891" y="1083"/>
                  </a:lnTo>
                  <a:lnTo>
                    <a:pt x="2458" y="1619"/>
                  </a:lnTo>
                  <a:cubicBezTo>
                    <a:pt x="2552" y="1745"/>
                    <a:pt x="2552" y="1966"/>
                    <a:pt x="2458" y="2092"/>
                  </a:cubicBezTo>
                  <a:cubicBezTo>
                    <a:pt x="2363" y="2186"/>
                    <a:pt x="2300" y="2218"/>
                    <a:pt x="2206" y="2218"/>
                  </a:cubicBezTo>
                  <a:cubicBezTo>
                    <a:pt x="2143" y="2218"/>
                    <a:pt x="2017" y="2186"/>
                    <a:pt x="1985" y="2092"/>
                  </a:cubicBezTo>
                  <a:lnTo>
                    <a:pt x="1418" y="1556"/>
                  </a:lnTo>
                  <a:lnTo>
                    <a:pt x="946" y="2029"/>
                  </a:lnTo>
                  <a:lnTo>
                    <a:pt x="1513" y="2564"/>
                  </a:lnTo>
                  <a:cubicBezTo>
                    <a:pt x="1607" y="2690"/>
                    <a:pt x="1607" y="2911"/>
                    <a:pt x="1513" y="3037"/>
                  </a:cubicBezTo>
                  <a:cubicBezTo>
                    <a:pt x="1418" y="3131"/>
                    <a:pt x="1355" y="3163"/>
                    <a:pt x="1261" y="3163"/>
                  </a:cubicBezTo>
                  <a:cubicBezTo>
                    <a:pt x="1198" y="3163"/>
                    <a:pt x="1072" y="3131"/>
                    <a:pt x="1040" y="3037"/>
                  </a:cubicBezTo>
                  <a:lnTo>
                    <a:pt x="473" y="2501"/>
                  </a:lnTo>
                  <a:lnTo>
                    <a:pt x="1" y="3005"/>
                  </a:lnTo>
                  <a:lnTo>
                    <a:pt x="2962" y="5967"/>
                  </a:lnTo>
                  <a:lnTo>
                    <a:pt x="5388" y="3478"/>
                  </a:lnTo>
                  <a:cubicBezTo>
                    <a:pt x="5829" y="3037"/>
                    <a:pt x="6018" y="2501"/>
                    <a:pt x="5987" y="1903"/>
                  </a:cubicBezTo>
                  <a:cubicBezTo>
                    <a:pt x="5892" y="1398"/>
                    <a:pt x="5640" y="831"/>
                    <a:pt x="5167" y="453"/>
                  </a:cubicBezTo>
                  <a:cubicBezTo>
                    <a:pt x="4779" y="151"/>
                    <a:pt x="4305" y="0"/>
                    <a:pt x="3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72"/>
            <p:cNvSpPr/>
            <p:nvPr/>
          </p:nvSpPr>
          <p:spPr>
            <a:xfrm>
              <a:off x="-25465200" y="4003875"/>
              <a:ext cx="208725" cy="207150"/>
            </a:xfrm>
            <a:custGeom>
              <a:avLst/>
              <a:gdLst/>
              <a:ahLst/>
              <a:cxnLst/>
              <a:rect l="l" t="t" r="r" b="b"/>
              <a:pathLst>
                <a:path w="8349" h="8286" extrusionOk="0">
                  <a:moveTo>
                    <a:pt x="5419" y="0"/>
                  </a:moveTo>
                  <a:lnTo>
                    <a:pt x="4883" y="567"/>
                  </a:lnTo>
                  <a:lnTo>
                    <a:pt x="5450" y="1103"/>
                  </a:lnTo>
                  <a:cubicBezTo>
                    <a:pt x="5545" y="1229"/>
                    <a:pt x="5545" y="1449"/>
                    <a:pt x="5450" y="1575"/>
                  </a:cubicBezTo>
                  <a:cubicBezTo>
                    <a:pt x="5356" y="1670"/>
                    <a:pt x="5293" y="1702"/>
                    <a:pt x="5198" y="1702"/>
                  </a:cubicBezTo>
                  <a:cubicBezTo>
                    <a:pt x="5135" y="1702"/>
                    <a:pt x="5009" y="1670"/>
                    <a:pt x="4978" y="1575"/>
                  </a:cubicBezTo>
                  <a:lnTo>
                    <a:pt x="4411" y="1040"/>
                  </a:lnTo>
                  <a:lnTo>
                    <a:pt x="3938" y="1512"/>
                  </a:lnTo>
                  <a:lnTo>
                    <a:pt x="4505" y="2048"/>
                  </a:lnTo>
                  <a:cubicBezTo>
                    <a:pt x="4631" y="2174"/>
                    <a:pt x="4631" y="2395"/>
                    <a:pt x="4505" y="2521"/>
                  </a:cubicBezTo>
                  <a:cubicBezTo>
                    <a:pt x="4411" y="2615"/>
                    <a:pt x="4348" y="2647"/>
                    <a:pt x="4253" y="2647"/>
                  </a:cubicBezTo>
                  <a:cubicBezTo>
                    <a:pt x="4190" y="2647"/>
                    <a:pt x="4064" y="2615"/>
                    <a:pt x="4033" y="2521"/>
                  </a:cubicBezTo>
                  <a:lnTo>
                    <a:pt x="3466" y="1985"/>
                  </a:lnTo>
                  <a:lnTo>
                    <a:pt x="3214" y="2237"/>
                  </a:lnTo>
                  <a:cubicBezTo>
                    <a:pt x="2773" y="2678"/>
                    <a:pt x="2458" y="3277"/>
                    <a:pt x="2363" y="3907"/>
                  </a:cubicBezTo>
                  <a:cubicBezTo>
                    <a:pt x="2300" y="4379"/>
                    <a:pt x="2111" y="4852"/>
                    <a:pt x="1733" y="5167"/>
                  </a:cubicBezTo>
                  <a:lnTo>
                    <a:pt x="410" y="6490"/>
                  </a:lnTo>
                  <a:cubicBezTo>
                    <a:pt x="0" y="6900"/>
                    <a:pt x="0" y="7561"/>
                    <a:pt x="410" y="7971"/>
                  </a:cubicBezTo>
                  <a:cubicBezTo>
                    <a:pt x="599" y="8160"/>
                    <a:pt x="882" y="8286"/>
                    <a:pt x="1166" y="8286"/>
                  </a:cubicBezTo>
                  <a:cubicBezTo>
                    <a:pt x="1418" y="8286"/>
                    <a:pt x="1701" y="8160"/>
                    <a:pt x="1890" y="7971"/>
                  </a:cubicBezTo>
                  <a:lnTo>
                    <a:pt x="3245" y="6616"/>
                  </a:lnTo>
                  <a:cubicBezTo>
                    <a:pt x="3592" y="6270"/>
                    <a:pt x="4033" y="6081"/>
                    <a:pt x="4505" y="5986"/>
                  </a:cubicBezTo>
                  <a:cubicBezTo>
                    <a:pt x="5135" y="5923"/>
                    <a:pt x="5734" y="5608"/>
                    <a:pt x="6144" y="5167"/>
                  </a:cubicBezTo>
                  <a:lnTo>
                    <a:pt x="8349" y="2962"/>
                  </a:lnTo>
                  <a:lnTo>
                    <a:pt x="5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29" name="Google Shape;8929;p72"/>
          <p:cNvGrpSpPr/>
          <p:nvPr/>
        </p:nvGrpSpPr>
        <p:grpSpPr>
          <a:xfrm>
            <a:off x="7089388" y="2693698"/>
            <a:ext cx="351880" cy="352803"/>
            <a:chOff x="-23615075" y="3148525"/>
            <a:chExt cx="295375" cy="296150"/>
          </a:xfrm>
        </p:grpSpPr>
        <p:sp>
          <p:nvSpPr>
            <p:cNvPr id="8930" name="Google Shape;8930;p72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72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72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72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34" name="Google Shape;8934;p72"/>
          <p:cNvSpPr/>
          <p:nvPr/>
        </p:nvSpPr>
        <p:spPr>
          <a:xfrm>
            <a:off x="7087484" y="3172057"/>
            <a:ext cx="356586" cy="353876"/>
          </a:xfrm>
          <a:custGeom>
            <a:avLst/>
            <a:gdLst/>
            <a:ahLst/>
            <a:cxnLst/>
            <a:rect l="l" t="t" r="r" b="b"/>
            <a:pathLst>
              <a:path w="11973" h="11882" extrusionOk="0">
                <a:moveTo>
                  <a:pt x="6302" y="725"/>
                </a:moveTo>
                <a:lnTo>
                  <a:pt x="6302" y="1639"/>
                </a:lnTo>
                <a:cubicBezTo>
                  <a:pt x="6302" y="2111"/>
                  <a:pt x="6522" y="2552"/>
                  <a:pt x="6837" y="2867"/>
                </a:cubicBezTo>
                <a:lnTo>
                  <a:pt x="7152" y="3182"/>
                </a:lnTo>
                <a:cubicBezTo>
                  <a:pt x="6900" y="3340"/>
                  <a:pt x="6774" y="3560"/>
                  <a:pt x="6711" y="3749"/>
                </a:cubicBezTo>
                <a:cubicBezTo>
                  <a:pt x="6479" y="3517"/>
                  <a:pt x="6209" y="3407"/>
                  <a:pt x="5942" y="3407"/>
                </a:cubicBezTo>
                <a:cubicBezTo>
                  <a:pt x="5665" y="3407"/>
                  <a:pt x="5392" y="3525"/>
                  <a:pt x="5168" y="3749"/>
                </a:cubicBezTo>
                <a:cubicBezTo>
                  <a:pt x="5042" y="3497"/>
                  <a:pt x="4979" y="3340"/>
                  <a:pt x="4758" y="3151"/>
                </a:cubicBezTo>
                <a:lnTo>
                  <a:pt x="5105" y="2836"/>
                </a:lnTo>
                <a:cubicBezTo>
                  <a:pt x="5420" y="2521"/>
                  <a:pt x="5609" y="2080"/>
                  <a:pt x="5609" y="1607"/>
                </a:cubicBezTo>
                <a:lnTo>
                  <a:pt x="5609" y="725"/>
                </a:lnTo>
                <a:close/>
                <a:moveTo>
                  <a:pt x="5231" y="0"/>
                </a:moveTo>
                <a:cubicBezTo>
                  <a:pt x="5042" y="0"/>
                  <a:pt x="4884" y="158"/>
                  <a:pt x="4884" y="347"/>
                </a:cubicBezTo>
                <a:lnTo>
                  <a:pt x="4884" y="725"/>
                </a:lnTo>
                <a:lnTo>
                  <a:pt x="4884" y="1639"/>
                </a:lnTo>
                <a:cubicBezTo>
                  <a:pt x="4884" y="1922"/>
                  <a:pt x="4758" y="2206"/>
                  <a:pt x="4569" y="2395"/>
                </a:cubicBezTo>
                <a:lnTo>
                  <a:pt x="4096" y="2867"/>
                </a:lnTo>
                <a:lnTo>
                  <a:pt x="4033" y="2867"/>
                </a:lnTo>
                <a:cubicBezTo>
                  <a:pt x="2206" y="2867"/>
                  <a:pt x="127" y="7404"/>
                  <a:pt x="32" y="9830"/>
                </a:cubicBezTo>
                <a:cubicBezTo>
                  <a:pt x="1" y="11311"/>
                  <a:pt x="631" y="11846"/>
                  <a:pt x="1292" y="11846"/>
                </a:cubicBezTo>
                <a:cubicBezTo>
                  <a:pt x="1346" y="11852"/>
                  <a:pt x="1398" y="11855"/>
                  <a:pt x="1450" y="11855"/>
                </a:cubicBezTo>
                <a:cubicBezTo>
                  <a:pt x="2222" y="11855"/>
                  <a:pt x="2817" y="11224"/>
                  <a:pt x="3466" y="10869"/>
                </a:cubicBezTo>
                <a:cubicBezTo>
                  <a:pt x="4033" y="10554"/>
                  <a:pt x="4537" y="10271"/>
                  <a:pt x="4884" y="9767"/>
                </a:cubicBezTo>
                <a:cubicBezTo>
                  <a:pt x="5357" y="9137"/>
                  <a:pt x="5640" y="7593"/>
                  <a:pt x="5640" y="6144"/>
                </a:cubicBezTo>
                <a:lnTo>
                  <a:pt x="5640" y="6144"/>
                </a:lnTo>
                <a:lnTo>
                  <a:pt x="4222" y="7561"/>
                </a:lnTo>
                <a:cubicBezTo>
                  <a:pt x="4222" y="7593"/>
                  <a:pt x="4191" y="7593"/>
                  <a:pt x="4191" y="7624"/>
                </a:cubicBezTo>
                <a:cubicBezTo>
                  <a:pt x="4159" y="7687"/>
                  <a:pt x="4159" y="7687"/>
                  <a:pt x="4096" y="7687"/>
                </a:cubicBezTo>
                <a:lnTo>
                  <a:pt x="2773" y="9011"/>
                </a:lnTo>
                <a:cubicBezTo>
                  <a:pt x="2710" y="9074"/>
                  <a:pt x="2616" y="9105"/>
                  <a:pt x="2525" y="9105"/>
                </a:cubicBezTo>
                <a:cubicBezTo>
                  <a:pt x="2435" y="9105"/>
                  <a:pt x="2348" y="9074"/>
                  <a:pt x="2301" y="9011"/>
                </a:cubicBezTo>
                <a:cubicBezTo>
                  <a:pt x="2175" y="8885"/>
                  <a:pt x="2175" y="8664"/>
                  <a:pt x="2301" y="8538"/>
                </a:cubicBezTo>
                <a:lnTo>
                  <a:pt x="3435" y="7404"/>
                </a:lnTo>
                <a:lnTo>
                  <a:pt x="2994" y="6963"/>
                </a:lnTo>
                <a:cubicBezTo>
                  <a:pt x="2931" y="6900"/>
                  <a:pt x="2899" y="6805"/>
                  <a:pt x="2899" y="6742"/>
                </a:cubicBezTo>
                <a:cubicBezTo>
                  <a:pt x="2899" y="6648"/>
                  <a:pt x="2931" y="6585"/>
                  <a:pt x="2962" y="6490"/>
                </a:cubicBezTo>
                <a:cubicBezTo>
                  <a:pt x="3029" y="6424"/>
                  <a:pt x="3122" y="6384"/>
                  <a:pt x="3213" y="6384"/>
                </a:cubicBezTo>
                <a:cubicBezTo>
                  <a:pt x="3295" y="6384"/>
                  <a:pt x="3375" y="6416"/>
                  <a:pt x="3435" y="6490"/>
                </a:cubicBezTo>
                <a:lnTo>
                  <a:pt x="3907" y="6931"/>
                </a:lnTo>
                <a:lnTo>
                  <a:pt x="5546" y="5262"/>
                </a:lnTo>
                <a:lnTo>
                  <a:pt x="5451" y="4568"/>
                </a:lnTo>
                <a:lnTo>
                  <a:pt x="5703" y="4285"/>
                </a:lnTo>
                <a:cubicBezTo>
                  <a:pt x="5766" y="4222"/>
                  <a:pt x="5861" y="4190"/>
                  <a:pt x="5951" y="4190"/>
                </a:cubicBezTo>
                <a:cubicBezTo>
                  <a:pt x="6042" y="4190"/>
                  <a:pt x="6128" y="4222"/>
                  <a:pt x="6176" y="4285"/>
                </a:cubicBezTo>
                <a:lnTo>
                  <a:pt x="6459" y="4568"/>
                </a:lnTo>
                <a:cubicBezTo>
                  <a:pt x="6428" y="4789"/>
                  <a:pt x="6396" y="5010"/>
                  <a:pt x="6333" y="5262"/>
                </a:cubicBezTo>
                <a:lnTo>
                  <a:pt x="8035" y="6963"/>
                </a:lnTo>
                <a:lnTo>
                  <a:pt x="8476" y="6522"/>
                </a:lnTo>
                <a:cubicBezTo>
                  <a:pt x="8539" y="6475"/>
                  <a:pt x="8625" y="6451"/>
                  <a:pt x="8712" y="6451"/>
                </a:cubicBezTo>
                <a:cubicBezTo>
                  <a:pt x="8799" y="6451"/>
                  <a:pt x="8885" y="6475"/>
                  <a:pt x="8948" y="6522"/>
                </a:cubicBezTo>
                <a:cubicBezTo>
                  <a:pt x="9074" y="6648"/>
                  <a:pt x="9074" y="6900"/>
                  <a:pt x="8948" y="6994"/>
                </a:cubicBezTo>
                <a:lnTo>
                  <a:pt x="8507" y="7435"/>
                </a:lnTo>
                <a:lnTo>
                  <a:pt x="9641" y="8570"/>
                </a:lnTo>
                <a:cubicBezTo>
                  <a:pt x="9767" y="8696"/>
                  <a:pt x="9767" y="8948"/>
                  <a:pt x="9641" y="9042"/>
                </a:cubicBezTo>
                <a:cubicBezTo>
                  <a:pt x="9594" y="9105"/>
                  <a:pt x="9507" y="9137"/>
                  <a:pt x="9417" y="9137"/>
                </a:cubicBezTo>
                <a:cubicBezTo>
                  <a:pt x="9326" y="9137"/>
                  <a:pt x="9232" y="9105"/>
                  <a:pt x="9169" y="9042"/>
                </a:cubicBezTo>
                <a:lnTo>
                  <a:pt x="6302" y="6175"/>
                </a:lnTo>
                <a:lnTo>
                  <a:pt x="6302" y="6175"/>
                </a:lnTo>
                <a:cubicBezTo>
                  <a:pt x="6270" y="7624"/>
                  <a:pt x="6585" y="9168"/>
                  <a:pt x="7058" y="9798"/>
                </a:cubicBezTo>
                <a:cubicBezTo>
                  <a:pt x="7404" y="10302"/>
                  <a:pt x="7909" y="10617"/>
                  <a:pt x="8476" y="10901"/>
                </a:cubicBezTo>
                <a:cubicBezTo>
                  <a:pt x="9136" y="11291"/>
                  <a:pt x="9711" y="11882"/>
                  <a:pt x="10527" y="11882"/>
                </a:cubicBezTo>
                <a:cubicBezTo>
                  <a:pt x="10567" y="11882"/>
                  <a:pt x="10608" y="11881"/>
                  <a:pt x="10649" y="11878"/>
                </a:cubicBezTo>
                <a:cubicBezTo>
                  <a:pt x="11028" y="11846"/>
                  <a:pt x="11973" y="11626"/>
                  <a:pt x="11910" y="9893"/>
                </a:cubicBezTo>
                <a:cubicBezTo>
                  <a:pt x="11752" y="7372"/>
                  <a:pt x="9673" y="2836"/>
                  <a:pt x="7846" y="2836"/>
                </a:cubicBezTo>
                <a:lnTo>
                  <a:pt x="7751" y="2836"/>
                </a:lnTo>
                <a:lnTo>
                  <a:pt x="7310" y="2363"/>
                </a:lnTo>
                <a:cubicBezTo>
                  <a:pt x="7089" y="2174"/>
                  <a:pt x="6963" y="1891"/>
                  <a:pt x="6963" y="1607"/>
                </a:cubicBezTo>
                <a:lnTo>
                  <a:pt x="6963" y="725"/>
                </a:lnTo>
                <a:lnTo>
                  <a:pt x="6963" y="347"/>
                </a:lnTo>
                <a:cubicBezTo>
                  <a:pt x="6963" y="158"/>
                  <a:pt x="6806" y="0"/>
                  <a:pt x="661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35" name="Google Shape;8935;p72"/>
          <p:cNvGrpSpPr/>
          <p:nvPr/>
        </p:nvGrpSpPr>
        <p:grpSpPr>
          <a:xfrm>
            <a:off x="7088911" y="3632977"/>
            <a:ext cx="352833" cy="332194"/>
            <a:chOff x="-23615075" y="3906200"/>
            <a:chExt cx="296175" cy="278850"/>
          </a:xfrm>
        </p:grpSpPr>
        <p:sp>
          <p:nvSpPr>
            <p:cNvPr id="8936" name="Google Shape;8936;p72"/>
            <p:cNvSpPr/>
            <p:nvPr/>
          </p:nvSpPr>
          <p:spPr>
            <a:xfrm>
              <a:off x="-23615075" y="3954250"/>
              <a:ext cx="296175" cy="193775"/>
            </a:xfrm>
            <a:custGeom>
              <a:avLst/>
              <a:gdLst/>
              <a:ahLst/>
              <a:cxnLst/>
              <a:rect l="l" t="t" r="r" b="b"/>
              <a:pathLst>
                <a:path w="11847" h="7751" extrusionOk="0">
                  <a:moveTo>
                    <a:pt x="10838" y="2993"/>
                  </a:moveTo>
                  <a:cubicBezTo>
                    <a:pt x="11027" y="2993"/>
                    <a:pt x="11185" y="3119"/>
                    <a:pt x="11185" y="3340"/>
                  </a:cubicBezTo>
                  <a:cubicBezTo>
                    <a:pt x="11153" y="3403"/>
                    <a:pt x="11153" y="3497"/>
                    <a:pt x="11059" y="3529"/>
                  </a:cubicBezTo>
                  <a:cubicBezTo>
                    <a:pt x="10996" y="3592"/>
                    <a:pt x="10901" y="3687"/>
                    <a:pt x="10806" y="3687"/>
                  </a:cubicBezTo>
                  <a:lnTo>
                    <a:pt x="1040" y="3687"/>
                  </a:lnTo>
                  <a:cubicBezTo>
                    <a:pt x="914" y="3687"/>
                    <a:pt x="819" y="3655"/>
                    <a:pt x="756" y="3529"/>
                  </a:cubicBezTo>
                  <a:cubicBezTo>
                    <a:pt x="725" y="3497"/>
                    <a:pt x="662" y="3403"/>
                    <a:pt x="662" y="3340"/>
                  </a:cubicBezTo>
                  <a:cubicBezTo>
                    <a:pt x="662" y="3119"/>
                    <a:pt x="819" y="2993"/>
                    <a:pt x="1040" y="2993"/>
                  </a:cubicBezTo>
                  <a:close/>
                  <a:moveTo>
                    <a:pt x="9735" y="4411"/>
                  </a:moveTo>
                  <a:cubicBezTo>
                    <a:pt x="9641" y="4947"/>
                    <a:pt x="9357" y="5671"/>
                    <a:pt x="8507" y="6364"/>
                  </a:cubicBezTo>
                  <a:cubicBezTo>
                    <a:pt x="8444" y="6396"/>
                    <a:pt x="8349" y="6459"/>
                    <a:pt x="8318" y="6459"/>
                  </a:cubicBezTo>
                  <a:cubicBezTo>
                    <a:pt x="8192" y="6459"/>
                    <a:pt x="8129" y="6396"/>
                    <a:pt x="8034" y="6333"/>
                  </a:cubicBezTo>
                  <a:cubicBezTo>
                    <a:pt x="7908" y="6175"/>
                    <a:pt x="7971" y="5986"/>
                    <a:pt x="8066" y="5860"/>
                  </a:cubicBezTo>
                  <a:cubicBezTo>
                    <a:pt x="8696" y="5356"/>
                    <a:pt x="8948" y="4821"/>
                    <a:pt x="9011" y="4411"/>
                  </a:cubicBezTo>
                  <a:close/>
                  <a:moveTo>
                    <a:pt x="3497" y="0"/>
                  </a:moveTo>
                  <a:cubicBezTo>
                    <a:pt x="3434" y="95"/>
                    <a:pt x="3340" y="221"/>
                    <a:pt x="3214" y="347"/>
                  </a:cubicBezTo>
                  <a:lnTo>
                    <a:pt x="2237" y="1324"/>
                  </a:lnTo>
                  <a:cubicBezTo>
                    <a:pt x="2111" y="1450"/>
                    <a:pt x="1985" y="1576"/>
                    <a:pt x="1765" y="1639"/>
                  </a:cubicBezTo>
                  <a:lnTo>
                    <a:pt x="2174" y="2237"/>
                  </a:lnTo>
                  <a:lnTo>
                    <a:pt x="1040" y="2237"/>
                  </a:lnTo>
                  <a:cubicBezTo>
                    <a:pt x="441" y="2237"/>
                    <a:pt x="0" y="2710"/>
                    <a:pt x="0" y="3245"/>
                  </a:cubicBezTo>
                  <a:cubicBezTo>
                    <a:pt x="0" y="3497"/>
                    <a:pt x="63" y="3687"/>
                    <a:pt x="189" y="3876"/>
                  </a:cubicBezTo>
                  <a:cubicBezTo>
                    <a:pt x="315" y="4096"/>
                    <a:pt x="504" y="4191"/>
                    <a:pt x="756" y="4254"/>
                  </a:cubicBezTo>
                  <a:cubicBezTo>
                    <a:pt x="945" y="6018"/>
                    <a:pt x="1765" y="6932"/>
                    <a:pt x="2930" y="7719"/>
                  </a:cubicBezTo>
                  <a:cubicBezTo>
                    <a:pt x="2962" y="7751"/>
                    <a:pt x="3025" y="7751"/>
                    <a:pt x="3119" y="7751"/>
                  </a:cubicBezTo>
                  <a:lnTo>
                    <a:pt x="8696" y="7751"/>
                  </a:lnTo>
                  <a:cubicBezTo>
                    <a:pt x="8790" y="7751"/>
                    <a:pt x="8822" y="7719"/>
                    <a:pt x="8916" y="7719"/>
                  </a:cubicBezTo>
                  <a:cubicBezTo>
                    <a:pt x="10239" y="6805"/>
                    <a:pt x="10932" y="5671"/>
                    <a:pt x="11090" y="4254"/>
                  </a:cubicBezTo>
                  <a:cubicBezTo>
                    <a:pt x="11311" y="4159"/>
                    <a:pt x="11500" y="4033"/>
                    <a:pt x="11626" y="3876"/>
                  </a:cubicBezTo>
                  <a:cubicBezTo>
                    <a:pt x="11752" y="3687"/>
                    <a:pt x="11815" y="3497"/>
                    <a:pt x="11815" y="3245"/>
                  </a:cubicBezTo>
                  <a:cubicBezTo>
                    <a:pt x="11846" y="2741"/>
                    <a:pt x="11374" y="2269"/>
                    <a:pt x="10775" y="2269"/>
                  </a:cubicBezTo>
                  <a:lnTo>
                    <a:pt x="10712" y="2269"/>
                  </a:lnTo>
                  <a:cubicBezTo>
                    <a:pt x="10996" y="1733"/>
                    <a:pt x="11153" y="1135"/>
                    <a:pt x="11153" y="536"/>
                  </a:cubicBezTo>
                  <a:cubicBezTo>
                    <a:pt x="11153" y="347"/>
                    <a:pt x="10996" y="189"/>
                    <a:pt x="10775" y="189"/>
                  </a:cubicBezTo>
                  <a:cubicBezTo>
                    <a:pt x="9326" y="189"/>
                    <a:pt x="8034" y="1009"/>
                    <a:pt x="7404" y="2269"/>
                  </a:cubicBezTo>
                  <a:lnTo>
                    <a:pt x="6301" y="2269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72"/>
            <p:cNvSpPr/>
            <p:nvPr/>
          </p:nvSpPr>
          <p:spPr>
            <a:xfrm>
              <a:off x="-23615075" y="3906200"/>
              <a:ext cx="77200" cy="77225"/>
            </a:xfrm>
            <a:custGeom>
              <a:avLst/>
              <a:gdLst/>
              <a:ahLst/>
              <a:cxnLst/>
              <a:rect l="l" t="t" r="r" b="b"/>
              <a:pathLst>
                <a:path w="3088" h="3089" extrusionOk="0">
                  <a:moveTo>
                    <a:pt x="2009" y="1"/>
                  </a:moveTo>
                  <a:cubicBezTo>
                    <a:pt x="1733" y="1"/>
                    <a:pt x="1465" y="95"/>
                    <a:pt x="1292" y="284"/>
                  </a:cubicBezTo>
                  <a:lnTo>
                    <a:pt x="315" y="1292"/>
                  </a:lnTo>
                  <a:cubicBezTo>
                    <a:pt x="126" y="1481"/>
                    <a:pt x="0" y="1765"/>
                    <a:pt x="0" y="2017"/>
                  </a:cubicBezTo>
                  <a:cubicBezTo>
                    <a:pt x="0" y="2301"/>
                    <a:pt x="126" y="2584"/>
                    <a:pt x="315" y="2773"/>
                  </a:cubicBezTo>
                  <a:cubicBezTo>
                    <a:pt x="504" y="2962"/>
                    <a:pt x="756" y="3088"/>
                    <a:pt x="1040" y="3088"/>
                  </a:cubicBezTo>
                  <a:cubicBezTo>
                    <a:pt x="1292" y="3088"/>
                    <a:pt x="1576" y="2962"/>
                    <a:pt x="1765" y="2773"/>
                  </a:cubicBezTo>
                  <a:lnTo>
                    <a:pt x="2773" y="1796"/>
                  </a:lnTo>
                  <a:cubicBezTo>
                    <a:pt x="2962" y="1576"/>
                    <a:pt x="3088" y="1324"/>
                    <a:pt x="3088" y="1040"/>
                  </a:cubicBezTo>
                  <a:cubicBezTo>
                    <a:pt x="3088" y="757"/>
                    <a:pt x="2962" y="505"/>
                    <a:pt x="2773" y="284"/>
                  </a:cubicBezTo>
                  <a:cubicBezTo>
                    <a:pt x="2568" y="95"/>
                    <a:pt x="2284" y="1"/>
                    <a:pt x="2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72"/>
            <p:cNvSpPr/>
            <p:nvPr/>
          </p:nvSpPr>
          <p:spPr>
            <a:xfrm>
              <a:off x="-23543400" y="4167700"/>
              <a:ext cx="153600" cy="17350"/>
            </a:xfrm>
            <a:custGeom>
              <a:avLst/>
              <a:gdLst/>
              <a:ahLst/>
              <a:cxnLst/>
              <a:rect l="l" t="t" r="r" b="b"/>
              <a:pathLst>
                <a:path w="6144" h="694" extrusionOk="0">
                  <a:moveTo>
                    <a:pt x="0" y="0"/>
                  </a:moveTo>
                  <a:cubicBezTo>
                    <a:pt x="158" y="378"/>
                    <a:pt x="536" y="693"/>
                    <a:pt x="1008" y="693"/>
                  </a:cubicBezTo>
                  <a:lnTo>
                    <a:pt x="5167" y="693"/>
                  </a:lnTo>
                  <a:cubicBezTo>
                    <a:pt x="5608" y="693"/>
                    <a:pt x="5986" y="441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39" name="Google Shape;8939;p72"/>
          <p:cNvSpPr/>
          <p:nvPr/>
        </p:nvSpPr>
        <p:spPr>
          <a:xfrm>
            <a:off x="6207743" y="4064945"/>
            <a:ext cx="351880" cy="350957"/>
          </a:xfrm>
          <a:custGeom>
            <a:avLst/>
            <a:gdLst/>
            <a:ahLst/>
            <a:cxnLst/>
            <a:rect l="l" t="t" r="r" b="b"/>
            <a:pathLst>
              <a:path w="11815" h="11784" extrusionOk="0">
                <a:moveTo>
                  <a:pt x="6616" y="3434"/>
                </a:moveTo>
                <a:cubicBezTo>
                  <a:pt x="7215" y="3434"/>
                  <a:pt x="7625" y="3907"/>
                  <a:pt x="7625" y="4474"/>
                </a:cubicBezTo>
                <a:lnTo>
                  <a:pt x="7625" y="5514"/>
                </a:lnTo>
                <a:lnTo>
                  <a:pt x="6742" y="5514"/>
                </a:lnTo>
                <a:cubicBezTo>
                  <a:pt x="6648" y="5451"/>
                  <a:pt x="6585" y="5325"/>
                  <a:pt x="6490" y="5262"/>
                </a:cubicBezTo>
                <a:cubicBezTo>
                  <a:pt x="5986" y="4789"/>
                  <a:pt x="5388" y="4411"/>
                  <a:pt x="4695" y="4222"/>
                </a:cubicBezTo>
                <a:lnTo>
                  <a:pt x="4569" y="3434"/>
                </a:lnTo>
                <a:close/>
                <a:moveTo>
                  <a:pt x="3466" y="4884"/>
                </a:moveTo>
                <a:lnTo>
                  <a:pt x="3466" y="5577"/>
                </a:lnTo>
                <a:cubicBezTo>
                  <a:pt x="3056" y="5640"/>
                  <a:pt x="2678" y="5797"/>
                  <a:pt x="2363" y="6018"/>
                </a:cubicBezTo>
                <a:lnTo>
                  <a:pt x="1891" y="5577"/>
                </a:lnTo>
                <a:cubicBezTo>
                  <a:pt x="2332" y="5199"/>
                  <a:pt x="2867" y="4978"/>
                  <a:pt x="3466" y="4884"/>
                </a:cubicBezTo>
                <a:close/>
                <a:moveTo>
                  <a:pt x="4128" y="4852"/>
                </a:moveTo>
                <a:cubicBezTo>
                  <a:pt x="4726" y="4947"/>
                  <a:pt x="5262" y="5167"/>
                  <a:pt x="5703" y="5514"/>
                </a:cubicBezTo>
                <a:lnTo>
                  <a:pt x="5230" y="6049"/>
                </a:lnTo>
                <a:cubicBezTo>
                  <a:pt x="4915" y="5797"/>
                  <a:pt x="4537" y="5640"/>
                  <a:pt x="4128" y="5577"/>
                </a:cubicBezTo>
                <a:lnTo>
                  <a:pt x="4128" y="4852"/>
                </a:lnTo>
                <a:close/>
                <a:moveTo>
                  <a:pt x="1387" y="6049"/>
                </a:moveTo>
                <a:lnTo>
                  <a:pt x="1859" y="6522"/>
                </a:lnTo>
                <a:cubicBezTo>
                  <a:pt x="1607" y="6837"/>
                  <a:pt x="1450" y="7215"/>
                  <a:pt x="1387" y="7625"/>
                </a:cubicBezTo>
                <a:lnTo>
                  <a:pt x="662" y="7625"/>
                </a:lnTo>
                <a:cubicBezTo>
                  <a:pt x="788" y="7026"/>
                  <a:pt x="1009" y="6459"/>
                  <a:pt x="1387" y="6049"/>
                </a:cubicBezTo>
                <a:close/>
                <a:moveTo>
                  <a:pt x="6175" y="6049"/>
                </a:moveTo>
                <a:cubicBezTo>
                  <a:pt x="6553" y="6459"/>
                  <a:pt x="6774" y="7026"/>
                  <a:pt x="6837" y="7625"/>
                </a:cubicBezTo>
                <a:lnTo>
                  <a:pt x="6175" y="7625"/>
                </a:lnTo>
                <a:cubicBezTo>
                  <a:pt x="6112" y="7215"/>
                  <a:pt x="5955" y="6837"/>
                  <a:pt x="5703" y="6522"/>
                </a:cubicBezTo>
                <a:lnTo>
                  <a:pt x="6175" y="6049"/>
                </a:lnTo>
                <a:close/>
                <a:moveTo>
                  <a:pt x="1418" y="8318"/>
                </a:moveTo>
                <a:cubicBezTo>
                  <a:pt x="1481" y="8727"/>
                  <a:pt x="1670" y="9105"/>
                  <a:pt x="1891" y="9420"/>
                </a:cubicBezTo>
                <a:lnTo>
                  <a:pt x="1418" y="9893"/>
                </a:lnTo>
                <a:cubicBezTo>
                  <a:pt x="1009" y="9452"/>
                  <a:pt x="788" y="8916"/>
                  <a:pt x="693" y="8318"/>
                </a:cubicBezTo>
                <a:close/>
                <a:moveTo>
                  <a:pt x="6931" y="8318"/>
                </a:moveTo>
                <a:cubicBezTo>
                  <a:pt x="6805" y="8916"/>
                  <a:pt x="6585" y="9452"/>
                  <a:pt x="6207" y="9893"/>
                </a:cubicBezTo>
                <a:lnTo>
                  <a:pt x="5766" y="9420"/>
                </a:lnTo>
                <a:cubicBezTo>
                  <a:pt x="5986" y="9105"/>
                  <a:pt x="6144" y="8727"/>
                  <a:pt x="6207" y="8318"/>
                </a:cubicBezTo>
                <a:close/>
                <a:moveTo>
                  <a:pt x="2363" y="9893"/>
                </a:moveTo>
                <a:cubicBezTo>
                  <a:pt x="2678" y="10145"/>
                  <a:pt x="3056" y="10303"/>
                  <a:pt x="3466" y="10366"/>
                </a:cubicBezTo>
                <a:lnTo>
                  <a:pt x="3466" y="11027"/>
                </a:lnTo>
                <a:cubicBezTo>
                  <a:pt x="2867" y="10964"/>
                  <a:pt x="2332" y="10712"/>
                  <a:pt x="1891" y="10366"/>
                </a:cubicBezTo>
                <a:lnTo>
                  <a:pt x="2363" y="9893"/>
                </a:lnTo>
                <a:close/>
                <a:moveTo>
                  <a:pt x="5230" y="9861"/>
                </a:moveTo>
                <a:lnTo>
                  <a:pt x="5703" y="10334"/>
                </a:lnTo>
                <a:cubicBezTo>
                  <a:pt x="5262" y="10744"/>
                  <a:pt x="4726" y="10996"/>
                  <a:pt x="4128" y="11027"/>
                </a:cubicBezTo>
                <a:lnTo>
                  <a:pt x="4128" y="10334"/>
                </a:lnTo>
                <a:cubicBezTo>
                  <a:pt x="4537" y="10240"/>
                  <a:pt x="4915" y="10082"/>
                  <a:pt x="5230" y="9861"/>
                </a:cubicBezTo>
                <a:close/>
                <a:moveTo>
                  <a:pt x="9326" y="10366"/>
                </a:moveTo>
                <a:cubicBezTo>
                  <a:pt x="9546" y="10366"/>
                  <a:pt x="9704" y="10523"/>
                  <a:pt x="9704" y="10712"/>
                </a:cubicBezTo>
                <a:cubicBezTo>
                  <a:pt x="9672" y="10933"/>
                  <a:pt x="9546" y="11090"/>
                  <a:pt x="9326" y="11090"/>
                </a:cubicBezTo>
                <a:cubicBezTo>
                  <a:pt x="9137" y="11090"/>
                  <a:pt x="8979" y="10933"/>
                  <a:pt x="8979" y="10712"/>
                </a:cubicBezTo>
                <a:cubicBezTo>
                  <a:pt x="8979" y="10523"/>
                  <a:pt x="9137" y="10366"/>
                  <a:pt x="9326" y="10366"/>
                </a:cubicBezTo>
                <a:close/>
                <a:moveTo>
                  <a:pt x="1103" y="0"/>
                </a:moveTo>
                <a:cubicBezTo>
                  <a:pt x="504" y="0"/>
                  <a:pt x="63" y="473"/>
                  <a:pt x="63" y="1040"/>
                </a:cubicBezTo>
                <a:cubicBezTo>
                  <a:pt x="63" y="1576"/>
                  <a:pt x="536" y="2048"/>
                  <a:pt x="1103" y="2048"/>
                </a:cubicBezTo>
                <a:cubicBezTo>
                  <a:pt x="2048" y="2048"/>
                  <a:pt x="2363" y="2836"/>
                  <a:pt x="2489" y="3497"/>
                </a:cubicBezTo>
                <a:lnTo>
                  <a:pt x="2584" y="4348"/>
                </a:lnTo>
                <a:cubicBezTo>
                  <a:pt x="1072" y="4852"/>
                  <a:pt x="0" y="6301"/>
                  <a:pt x="0" y="7971"/>
                </a:cubicBezTo>
                <a:cubicBezTo>
                  <a:pt x="0" y="10050"/>
                  <a:pt x="1702" y="11783"/>
                  <a:pt x="3812" y="11783"/>
                </a:cubicBezTo>
                <a:cubicBezTo>
                  <a:pt x="5797" y="11783"/>
                  <a:pt x="7436" y="10240"/>
                  <a:pt x="7593" y="8318"/>
                </a:cubicBezTo>
                <a:lnTo>
                  <a:pt x="9011" y="8318"/>
                </a:lnTo>
                <a:lnTo>
                  <a:pt x="9011" y="9767"/>
                </a:lnTo>
                <a:cubicBezTo>
                  <a:pt x="8633" y="9924"/>
                  <a:pt x="8318" y="10271"/>
                  <a:pt x="8318" y="10744"/>
                </a:cubicBezTo>
                <a:cubicBezTo>
                  <a:pt x="8318" y="11342"/>
                  <a:pt x="8790" y="11783"/>
                  <a:pt x="9326" y="11783"/>
                </a:cubicBezTo>
                <a:cubicBezTo>
                  <a:pt x="9767" y="11783"/>
                  <a:pt x="10145" y="11500"/>
                  <a:pt x="10302" y="11059"/>
                </a:cubicBezTo>
                <a:lnTo>
                  <a:pt x="11468" y="11059"/>
                </a:lnTo>
                <a:cubicBezTo>
                  <a:pt x="11657" y="11059"/>
                  <a:pt x="11815" y="10901"/>
                  <a:pt x="11815" y="10712"/>
                </a:cubicBezTo>
                <a:cubicBezTo>
                  <a:pt x="11815" y="10555"/>
                  <a:pt x="11657" y="10397"/>
                  <a:pt x="11468" y="10397"/>
                </a:cubicBezTo>
                <a:lnTo>
                  <a:pt x="10302" y="10397"/>
                </a:lnTo>
                <a:cubicBezTo>
                  <a:pt x="10208" y="10145"/>
                  <a:pt x="9956" y="9893"/>
                  <a:pt x="9672" y="9767"/>
                </a:cubicBezTo>
                <a:lnTo>
                  <a:pt x="9672" y="8318"/>
                </a:lnTo>
                <a:lnTo>
                  <a:pt x="10744" y="8318"/>
                </a:lnTo>
                <a:cubicBezTo>
                  <a:pt x="10933" y="8318"/>
                  <a:pt x="11122" y="8160"/>
                  <a:pt x="11122" y="7971"/>
                </a:cubicBezTo>
                <a:cubicBezTo>
                  <a:pt x="11122" y="7782"/>
                  <a:pt x="10933" y="7593"/>
                  <a:pt x="10744" y="7593"/>
                </a:cubicBezTo>
                <a:lnTo>
                  <a:pt x="10397" y="7593"/>
                </a:lnTo>
                <a:lnTo>
                  <a:pt x="10397" y="7247"/>
                </a:lnTo>
                <a:cubicBezTo>
                  <a:pt x="10397" y="6301"/>
                  <a:pt x="9609" y="5514"/>
                  <a:pt x="8664" y="5514"/>
                </a:cubicBezTo>
                <a:lnTo>
                  <a:pt x="8318" y="5514"/>
                </a:lnTo>
                <a:lnTo>
                  <a:pt x="8318" y="4506"/>
                </a:lnTo>
                <a:cubicBezTo>
                  <a:pt x="8318" y="3560"/>
                  <a:pt x="7530" y="2773"/>
                  <a:pt x="6585" y="2773"/>
                </a:cubicBezTo>
                <a:lnTo>
                  <a:pt x="4411" y="2773"/>
                </a:lnTo>
                <a:cubicBezTo>
                  <a:pt x="3970" y="1040"/>
                  <a:pt x="2741" y="0"/>
                  <a:pt x="110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0" name="Google Shape;8940;p72"/>
          <p:cNvGrpSpPr/>
          <p:nvPr/>
        </p:nvGrpSpPr>
        <p:grpSpPr>
          <a:xfrm>
            <a:off x="6637880" y="1306618"/>
            <a:ext cx="353757" cy="352565"/>
            <a:chOff x="-26980600" y="3175500"/>
            <a:chExt cx="296950" cy="295950"/>
          </a:xfrm>
        </p:grpSpPr>
        <p:sp>
          <p:nvSpPr>
            <p:cNvPr id="8941" name="Google Shape;8941;p72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72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72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44" name="Google Shape;8944;p72"/>
          <p:cNvSpPr/>
          <p:nvPr/>
        </p:nvSpPr>
        <p:spPr>
          <a:xfrm>
            <a:off x="6660447" y="1763639"/>
            <a:ext cx="309649" cy="351910"/>
          </a:xfrm>
          <a:custGeom>
            <a:avLst/>
            <a:gdLst/>
            <a:ahLst/>
            <a:cxnLst/>
            <a:rect l="l" t="t" r="r" b="b"/>
            <a:pathLst>
              <a:path w="10397" h="11816" extrusionOk="0">
                <a:moveTo>
                  <a:pt x="6939" y="1373"/>
                </a:moveTo>
                <a:cubicBezTo>
                  <a:pt x="7177" y="1373"/>
                  <a:pt x="7419" y="1418"/>
                  <a:pt x="7656" y="1513"/>
                </a:cubicBezTo>
                <a:cubicBezTo>
                  <a:pt x="8255" y="1734"/>
                  <a:pt x="8696" y="2206"/>
                  <a:pt x="8853" y="2836"/>
                </a:cubicBezTo>
                <a:cubicBezTo>
                  <a:pt x="8916" y="3435"/>
                  <a:pt x="8822" y="4065"/>
                  <a:pt x="8412" y="4538"/>
                </a:cubicBezTo>
                <a:cubicBezTo>
                  <a:pt x="8349" y="4601"/>
                  <a:pt x="8255" y="4664"/>
                  <a:pt x="8129" y="4664"/>
                </a:cubicBezTo>
                <a:cubicBezTo>
                  <a:pt x="8066" y="4664"/>
                  <a:pt x="7971" y="4601"/>
                  <a:pt x="7939" y="4569"/>
                </a:cubicBezTo>
                <a:cubicBezTo>
                  <a:pt x="7782" y="4443"/>
                  <a:pt x="7782" y="4223"/>
                  <a:pt x="7908" y="4097"/>
                </a:cubicBezTo>
                <a:cubicBezTo>
                  <a:pt x="8129" y="3782"/>
                  <a:pt x="8223" y="3403"/>
                  <a:pt x="8129" y="2962"/>
                </a:cubicBezTo>
                <a:cubicBezTo>
                  <a:pt x="8066" y="2553"/>
                  <a:pt x="7750" y="2238"/>
                  <a:pt x="7404" y="2143"/>
                </a:cubicBezTo>
                <a:cubicBezTo>
                  <a:pt x="7254" y="2086"/>
                  <a:pt x="7095" y="2057"/>
                  <a:pt x="6939" y="2057"/>
                </a:cubicBezTo>
                <a:cubicBezTo>
                  <a:pt x="6669" y="2057"/>
                  <a:pt x="6406" y="2141"/>
                  <a:pt x="6207" y="2301"/>
                </a:cubicBezTo>
                <a:cubicBezTo>
                  <a:pt x="6148" y="2336"/>
                  <a:pt x="6084" y="2354"/>
                  <a:pt x="6021" y="2354"/>
                </a:cubicBezTo>
                <a:cubicBezTo>
                  <a:pt x="5916" y="2354"/>
                  <a:pt x="5813" y="2305"/>
                  <a:pt x="5734" y="2206"/>
                </a:cubicBezTo>
                <a:cubicBezTo>
                  <a:pt x="5608" y="2049"/>
                  <a:pt x="5671" y="1860"/>
                  <a:pt x="5829" y="1734"/>
                </a:cubicBezTo>
                <a:cubicBezTo>
                  <a:pt x="6163" y="1498"/>
                  <a:pt x="6545" y="1373"/>
                  <a:pt x="6939" y="1373"/>
                </a:cubicBezTo>
                <a:close/>
                <a:moveTo>
                  <a:pt x="3466" y="1"/>
                </a:moveTo>
                <a:cubicBezTo>
                  <a:pt x="3182" y="1"/>
                  <a:pt x="2899" y="32"/>
                  <a:pt x="2678" y="95"/>
                </a:cubicBezTo>
                <a:cubicBezTo>
                  <a:pt x="1481" y="348"/>
                  <a:pt x="504" y="1293"/>
                  <a:pt x="221" y="2490"/>
                </a:cubicBezTo>
                <a:cubicBezTo>
                  <a:pt x="0" y="3498"/>
                  <a:pt x="189" y="4569"/>
                  <a:pt x="851" y="5388"/>
                </a:cubicBezTo>
                <a:cubicBezTo>
                  <a:pt x="1292" y="5955"/>
                  <a:pt x="1512" y="6711"/>
                  <a:pt x="1512" y="7499"/>
                </a:cubicBezTo>
                <a:lnTo>
                  <a:pt x="1512" y="10209"/>
                </a:lnTo>
                <a:cubicBezTo>
                  <a:pt x="1512" y="11122"/>
                  <a:pt x="2237" y="11815"/>
                  <a:pt x="3151" y="11815"/>
                </a:cubicBezTo>
                <a:cubicBezTo>
                  <a:pt x="4033" y="11815"/>
                  <a:pt x="4757" y="11122"/>
                  <a:pt x="4757" y="10209"/>
                </a:cubicBezTo>
                <a:lnTo>
                  <a:pt x="4757" y="8539"/>
                </a:lnTo>
                <a:cubicBezTo>
                  <a:pt x="4757" y="8318"/>
                  <a:pt x="4947" y="8066"/>
                  <a:pt x="5230" y="8066"/>
                </a:cubicBezTo>
                <a:cubicBezTo>
                  <a:pt x="5451" y="8066"/>
                  <a:pt x="5703" y="8287"/>
                  <a:pt x="5703" y="8539"/>
                </a:cubicBezTo>
                <a:lnTo>
                  <a:pt x="5703" y="10209"/>
                </a:lnTo>
                <a:cubicBezTo>
                  <a:pt x="5703" y="11122"/>
                  <a:pt x="6396" y="11815"/>
                  <a:pt x="7309" y="11815"/>
                </a:cubicBezTo>
                <a:cubicBezTo>
                  <a:pt x="8223" y="11815"/>
                  <a:pt x="8916" y="11122"/>
                  <a:pt x="8916" y="10209"/>
                </a:cubicBezTo>
                <a:lnTo>
                  <a:pt x="8916" y="7499"/>
                </a:lnTo>
                <a:cubicBezTo>
                  <a:pt x="8916" y="6711"/>
                  <a:pt x="9168" y="5955"/>
                  <a:pt x="9609" y="5388"/>
                </a:cubicBezTo>
                <a:cubicBezTo>
                  <a:pt x="10145" y="4569"/>
                  <a:pt x="10397" y="3498"/>
                  <a:pt x="10145" y="2490"/>
                </a:cubicBezTo>
                <a:cubicBezTo>
                  <a:pt x="9893" y="1293"/>
                  <a:pt x="8885" y="348"/>
                  <a:pt x="7719" y="95"/>
                </a:cubicBezTo>
                <a:cubicBezTo>
                  <a:pt x="7435" y="1"/>
                  <a:pt x="7152" y="1"/>
                  <a:pt x="6931" y="1"/>
                </a:cubicBezTo>
                <a:cubicBezTo>
                  <a:pt x="6333" y="1"/>
                  <a:pt x="5703" y="158"/>
                  <a:pt x="5199" y="474"/>
                </a:cubicBezTo>
                <a:cubicBezTo>
                  <a:pt x="4663" y="158"/>
                  <a:pt x="4033" y="1"/>
                  <a:pt x="3466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45" name="Google Shape;8945;p72"/>
          <p:cNvGrpSpPr/>
          <p:nvPr/>
        </p:nvGrpSpPr>
        <p:grpSpPr>
          <a:xfrm>
            <a:off x="6638357" y="2245154"/>
            <a:ext cx="352803" cy="289039"/>
            <a:chOff x="-26981375" y="3951875"/>
            <a:chExt cx="296150" cy="242625"/>
          </a:xfrm>
        </p:grpSpPr>
        <p:sp>
          <p:nvSpPr>
            <p:cNvPr id="8946" name="Google Shape;8946;p72"/>
            <p:cNvSpPr/>
            <p:nvPr/>
          </p:nvSpPr>
          <p:spPr>
            <a:xfrm>
              <a:off x="-26978225" y="3951875"/>
              <a:ext cx="173300" cy="155975"/>
            </a:xfrm>
            <a:custGeom>
              <a:avLst/>
              <a:gdLst/>
              <a:ahLst/>
              <a:cxnLst/>
              <a:rect l="l" t="t" r="r" b="b"/>
              <a:pathLst>
                <a:path w="6932" h="6239" extrusionOk="0">
                  <a:moveTo>
                    <a:pt x="3340" y="2364"/>
                  </a:moveTo>
                  <a:cubicBezTo>
                    <a:pt x="3529" y="2364"/>
                    <a:pt x="3686" y="2521"/>
                    <a:pt x="3686" y="2710"/>
                  </a:cubicBezTo>
                  <a:lnTo>
                    <a:pt x="3686" y="3435"/>
                  </a:lnTo>
                  <a:lnTo>
                    <a:pt x="4411" y="3435"/>
                  </a:lnTo>
                  <a:cubicBezTo>
                    <a:pt x="4600" y="3435"/>
                    <a:pt x="4757" y="3592"/>
                    <a:pt x="4757" y="3782"/>
                  </a:cubicBezTo>
                  <a:cubicBezTo>
                    <a:pt x="4757" y="3971"/>
                    <a:pt x="4600" y="4128"/>
                    <a:pt x="4411" y="4128"/>
                  </a:cubicBezTo>
                  <a:lnTo>
                    <a:pt x="3686" y="4128"/>
                  </a:lnTo>
                  <a:lnTo>
                    <a:pt x="3686" y="4853"/>
                  </a:lnTo>
                  <a:cubicBezTo>
                    <a:pt x="3686" y="5042"/>
                    <a:pt x="3529" y="5199"/>
                    <a:pt x="3340" y="5199"/>
                  </a:cubicBezTo>
                  <a:cubicBezTo>
                    <a:pt x="3151" y="5199"/>
                    <a:pt x="2993" y="5042"/>
                    <a:pt x="2993" y="4853"/>
                  </a:cubicBezTo>
                  <a:lnTo>
                    <a:pt x="2993" y="4128"/>
                  </a:lnTo>
                  <a:lnTo>
                    <a:pt x="2268" y="4128"/>
                  </a:lnTo>
                  <a:cubicBezTo>
                    <a:pt x="2079" y="4128"/>
                    <a:pt x="1922" y="3971"/>
                    <a:pt x="1922" y="3782"/>
                  </a:cubicBezTo>
                  <a:cubicBezTo>
                    <a:pt x="1922" y="3592"/>
                    <a:pt x="2079" y="3435"/>
                    <a:pt x="2268" y="3435"/>
                  </a:cubicBezTo>
                  <a:lnTo>
                    <a:pt x="2993" y="3435"/>
                  </a:lnTo>
                  <a:lnTo>
                    <a:pt x="2993" y="2710"/>
                  </a:lnTo>
                  <a:cubicBezTo>
                    <a:pt x="2993" y="2521"/>
                    <a:pt x="3151" y="2364"/>
                    <a:pt x="3340" y="2364"/>
                  </a:cubicBezTo>
                  <a:close/>
                  <a:moveTo>
                    <a:pt x="3434" y="1"/>
                  </a:moveTo>
                  <a:cubicBezTo>
                    <a:pt x="2836" y="1"/>
                    <a:pt x="2394" y="474"/>
                    <a:pt x="2394" y="1041"/>
                  </a:cubicBezTo>
                  <a:lnTo>
                    <a:pt x="2394" y="1387"/>
                  </a:lnTo>
                  <a:lnTo>
                    <a:pt x="1008" y="1387"/>
                  </a:lnTo>
                  <a:cubicBezTo>
                    <a:pt x="441" y="1387"/>
                    <a:pt x="0" y="1860"/>
                    <a:pt x="0" y="2395"/>
                  </a:cubicBezTo>
                  <a:lnTo>
                    <a:pt x="0" y="6239"/>
                  </a:lnTo>
                  <a:lnTo>
                    <a:pt x="6931" y="6239"/>
                  </a:lnTo>
                  <a:lnTo>
                    <a:pt x="6931" y="2395"/>
                  </a:lnTo>
                  <a:lnTo>
                    <a:pt x="6837" y="2395"/>
                  </a:lnTo>
                  <a:cubicBezTo>
                    <a:pt x="6837" y="1828"/>
                    <a:pt x="6364" y="1387"/>
                    <a:pt x="5829" y="1387"/>
                  </a:cubicBezTo>
                  <a:lnTo>
                    <a:pt x="4442" y="1387"/>
                  </a:lnTo>
                  <a:lnTo>
                    <a:pt x="4442" y="1041"/>
                  </a:lnTo>
                  <a:cubicBezTo>
                    <a:pt x="4442" y="442"/>
                    <a:pt x="3970" y="1"/>
                    <a:pt x="34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72"/>
            <p:cNvSpPr/>
            <p:nvPr/>
          </p:nvSpPr>
          <p:spPr>
            <a:xfrm>
              <a:off x="-26981375" y="4124375"/>
              <a:ext cx="174075" cy="70125"/>
            </a:xfrm>
            <a:custGeom>
              <a:avLst/>
              <a:gdLst/>
              <a:ahLst/>
              <a:cxnLst/>
              <a:rect l="l" t="t" r="r" b="b"/>
              <a:pathLst>
                <a:path w="6963" h="2805" extrusionOk="0">
                  <a:moveTo>
                    <a:pt x="2457" y="1418"/>
                  </a:moveTo>
                  <a:cubicBezTo>
                    <a:pt x="2647" y="1418"/>
                    <a:pt x="2804" y="1576"/>
                    <a:pt x="2804" y="1765"/>
                  </a:cubicBezTo>
                  <a:cubicBezTo>
                    <a:pt x="2804" y="1954"/>
                    <a:pt x="2647" y="2111"/>
                    <a:pt x="2457" y="2111"/>
                  </a:cubicBezTo>
                  <a:cubicBezTo>
                    <a:pt x="2237" y="2111"/>
                    <a:pt x="2079" y="1954"/>
                    <a:pt x="2079" y="1765"/>
                  </a:cubicBezTo>
                  <a:cubicBezTo>
                    <a:pt x="2079" y="1576"/>
                    <a:pt x="2237" y="1418"/>
                    <a:pt x="2457" y="1418"/>
                  </a:cubicBezTo>
                  <a:close/>
                  <a:moveTo>
                    <a:pt x="32" y="0"/>
                  </a:moveTo>
                  <a:lnTo>
                    <a:pt x="32" y="1009"/>
                  </a:lnTo>
                  <a:cubicBezTo>
                    <a:pt x="0" y="1607"/>
                    <a:pt x="473" y="2080"/>
                    <a:pt x="1071" y="2080"/>
                  </a:cubicBezTo>
                  <a:lnTo>
                    <a:pt x="1449" y="2080"/>
                  </a:lnTo>
                  <a:cubicBezTo>
                    <a:pt x="1607" y="2489"/>
                    <a:pt x="1985" y="2804"/>
                    <a:pt x="2457" y="2804"/>
                  </a:cubicBezTo>
                  <a:cubicBezTo>
                    <a:pt x="2867" y="2804"/>
                    <a:pt x="3277" y="2521"/>
                    <a:pt x="3434" y="2080"/>
                  </a:cubicBezTo>
                  <a:lnTo>
                    <a:pt x="6963" y="2080"/>
                  </a:lnTo>
                  <a:lnTo>
                    <a:pt x="696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72"/>
            <p:cNvSpPr/>
            <p:nvPr/>
          </p:nvSpPr>
          <p:spPr>
            <a:xfrm>
              <a:off x="-26790000" y="4002300"/>
              <a:ext cx="104775" cy="192200"/>
            </a:xfrm>
            <a:custGeom>
              <a:avLst/>
              <a:gdLst/>
              <a:ahLst/>
              <a:cxnLst/>
              <a:rect l="l" t="t" r="r" b="b"/>
              <a:pathLst>
                <a:path w="4191" h="7688" extrusionOk="0">
                  <a:moveTo>
                    <a:pt x="1513" y="693"/>
                  </a:moveTo>
                  <a:cubicBezTo>
                    <a:pt x="1954" y="693"/>
                    <a:pt x="2364" y="977"/>
                    <a:pt x="2521" y="1386"/>
                  </a:cubicBezTo>
                  <a:lnTo>
                    <a:pt x="3372" y="3497"/>
                  </a:lnTo>
                  <a:lnTo>
                    <a:pt x="1765" y="3497"/>
                  </a:lnTo>
                  <a:cubicBezTo>
                    <a:pt x="1576" y="3497"/>
                    <a:pt x="1419" y="3340"/>
                    <a:pt x="1419" y="3151"/>
                  </a:cubicBezTo>
                  <a:lnTo>
                    <a:pt x="1419" y="693"/>
                  </a:lnTo>
                  <a:close/>
                  <a:moveTo>
                    <a:pt x="1765" y="6270"/>
                  </a:moveTo>
                  <a:cubicBezTo>
                    <a:pt x="1954" y="6270"/>
                    <a:pt x="2112" y="6427"/>
                    <a:pt x="2112" y="6616"/>
                  </a:cubicBezTo>
                  <a:cubicBezTo>
                    <a:pt x="2112" y="6805"/>
                    <a:pt x="1954" y="6963"/>
                    <a:pt x="1765" y="6963"/>
                  </a:cubicBezTo>
                  <a:cubicBezTo>
                    <a:pt x="1576" y="6963"/>
                    <a:pt x="1419" y="6805"/>
                    <a:pt x="1419" y="6616"/>
                  </a:cubicBezTo>
                  <a:cubicBezTo>
                    <a:pt x="1419" y="6427"/>
                    <a:pt x="1576" y="6270"/>
                    <a:pt x="1765" y="6270"/>
                  </a:cubicBezTo>
                  <a:close/>
                  <a:moveTo>
                    <a:pt x="1" y="0"/>
                  </a:moveTo>
                  <a:lnTo>
                    <a:pt x="1" y="6963"/>
                  </a:lnTo>
                  <a:lnTo>
                    <a:pt x="788" y="6963"/>
                  </a:lnTo>
                  <a:cubicBezTo>
                    <a:pt x="946" y="7372"/>
                    <a:pt x="1293" y="7687"/>
                    <a:pt x="1765" y="7687"/>
                  </a:cubicBezTo>
                  <a:cubicBezTo>
                    <a:pt x="2206" y="7687"/>
                    <a:pt x="2584" y="7404"/>
                    <a:pt x="2742" y="6963"/>
                  </a:cubicBezTo>
                  <a:lnTo>
                    <a:pt x="3151" y="6963"/>
                  </a:lnTo>
                  <a:cubicBezTo>
                    <a:pt x="3718" y="6963"/>
                    <a:pt x="4159" y="6490"/>
                    <a:pt x="4159" y="5955"/>
                  </a:cubicBezTo>
                  <a:lnTo>
                    <a:pt x="4159" y="5577"/>
                  </a:lnTo>
                  <a:lnTo>
                    <a:pt x="3151" y="5577"/>
                  </a:lnTo>
                  <a:cubicBezTo>
                    <a:pt x="2931" y="5577"/>
                    <a:pt x="2773" y="5419"/>
                    <a:pt x="2773" y="5230"/>
                  </a:cubicBezTo>
                  <a:cubicBezTo>
                    <a:pt x="2773" y="5041"/>
                    <a:pt x="2994" y="4883"/>
                    <a:pt x="3183" y="4883"/>
                  </a:cubicBezTo>
                  <a:lnTo>
                    <a:pt x="4191" y="4883"/>
                  </a:lnTo>
                  <a:lnTo>
                    <a:pt x="4191" y="4096"/>
                  </a:lnTo>
                  <a:cubicBezTo>
                    <a:pt x="4191" y="3970"/>
                    <a:pt x="4159" y="3812"/>
                    <a:pt x="4159" y="3686"/>
                  </a:cubicBezTo>
                  <a:cubicBezTo>
                    <a:pt x="4096" y="3466"/>
                    <a:pt x="3246" y="1386"/>
                    <a:pt x="3151" y="1103"/>
                  </a:cubicBezTo>
                  <a:cubicBezTo>
                    <a:pt x="2868" y="410"/>
                    <a:pt x="2238" y="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9" name="Google Shape;8949;p72"/>
          <p:cNvGrpSpPr/>
          <p:nvPr/>
        </p:nvGrpSpPr>
        <p:grpSpPr>
          <a:xfrm>
            <a:off x="5303399" y="2692745"/>
            <a:ext cx="351910" cy="354710"/>
            <a:chOff x="-25094250" y="3176075"/>
            <a:chExt cx="295400" cy="297750"/>
          </a:xfrm>
        </p:grpSpPr>
        <p:sp>
          <p:nvSpPr>
            <p:cNvPr id="8950" name="Google Shape;8950;p72"/>
            <p:cNvSpPr/>
            <p:nvPr/>
          </p:nvSpPr>
          <p:spPr>
            <a:xfrm>
              <a:off x="-24989225" y="3176075"/>
              <a:ext cx="87200" cy="122500"/>
            </a:xfrm>
            <a:custGeom>
              <a:avLst/>
              <a:gdLst/>
              <a:ahLst/>
              <a:cxnLst/>
              <a:rect l="l" t="t" r="r" b="b"/>
              <a:pathLst>
                <a:path w="3488" h="4900" extrusionOk="0">
                  <a:moveTo>
                    <a:pt x="1408" y="1"/>
                  </a:moveTo>
                  <a:lnTo>
                    <a:pt x="1408" y="1922"/>
                  </a:lnTo>
                  <a:cubicBezTo>
                    <a:pt x="1408" y="2647"/>
                    <a:pt x="998" y="3277"/>
                    <a:pt x="463" y="3561"/>
                  </a:cubicBezTo>
                  <a:cubicBezTo>
                    <a:pt x="211" y="3655"/>
                    <a:pt x="53" y="3907"/>
                    <a:pt x="22" y="4128"/>
                  </a:cubicBezTo>
                  <a:cubicBezTo>
                    <a:pt x="1" y="4609"/>
                    <a:pt x="369" y="4896"/>
                    <a:pt x="738" y="4896"/>
                  </a:cubicBezTo>
                  <a:cubicBezTo>
                    <a:pt x="925" y="4896"/>
                    <a:pt x="1113" y="4822"/>
                    <a:pt x="1250" y="4663"/>
                  </a:cubicBezTo>
                  <a:cubicBezTo>
                    <a:pt x="1361" y="4506"/>
                    <a:pt x="1557" y="4427"/>
                    <a:pt x="1754" y="4427"/>
                  </a:cubicBezTo>
                  <a:cubicBezTo>
                    <a:pt x="1951" y="4427"/>
                    <a:pt x="2148" y="4506"/>
                    <a:pt x="2258" y="4663"/>
                  </a:cubicBezTo>
                  <a:cubicBezTo>
                    <a:pt x="2411" y="4826"/>
                    <a:pt x="2604" y="4899"/>
                    <a:pt x="2792" y="4899"/>
                  </a:cubicBezTo>
                  <a:cubicBezTo>
                    <a:pt x="3149" y="4899"/>
                    <a:pt x="3487" y="4635"/>
                    <a:pt x="3487" y="4222"/>
                  </a:cubicBezTo>
                  <a:cubicBezTo>
                    <a:pt x="3487" y="3939"/>
                    <a:pt x="3330" y="3718"/>
                    <a:pt x="3109" y="3592"/>
                  </a:cubicBezTo>
                  <a:cubicBezTo>
                    <a:pt x="2479" y="3277"/>
                    <a:pt x="2101" y="2710"/>
                    <a:pt x="2101" y="2143"/>
                  </a:cubicBezTo>
                  <a:lnTo>
                    <a:pt x="2101" y="32"/>
                  </a:lnTo>
                  <a:cubicBezTo>
                    <a:pt x="2006" y="32"/>
                    <a:pt x="1880" y="1"/>
                    <a:pt x="17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72"/>
            <p:cNvSpPr/>
            <p:nvPr/>
          </p:nvSpPr>
          <p:spPr>
            <a:xfrm>
              <a:off x="-25094250" y="3179225"/>
              <a:ext cx="295400" cy="291450"/>
            </a:xfrm>
            <a:custGeom>
              <a:avLst/>
              <a:gdLst/>
              <a:ahLst/>
              <a:cxnLst/>
              <a:rect l="l" t="t" r="r" b="b"/>
              <a:pathLst>
                <a:path w="11816" h="11658" extrusionOk="0">
                  <a:moveTo>
                    <a:pt x="4884" y="1"/>
                  </a:moveTo>
                  <a:cubicBezTo>
                    <a:pt x="2143" y="505"/>
                    <a:pt x="1" y="2899"/>
                    <a:pt x="1" y="5829"/>
                  </a:cubicBezTo>
                  <a:cubicBezTo>
                    <a:pt x="1" y="8696"/>
                    <a:pt x="2143" y="11153"/>
                    <a:pt x="4884" y="11657"/>
                  </a:cubicBezTo>
                  <a:lnTo>
                    <a:pt x="4884" y="9799"/>
                  </a:lnTo>
                  <a:cubicBezTo>
                    <a:pt x="4884" y="9358"/>
                    <a:pt x="4664" y="8980"/>
                    <a:pt x="4349" y="8822"/>
                  </a:cubicBezTo>
                  <a:cubicBezTo>
                    <a:pt x="3876" y="8633"/>
                    <a:pt x="3561" y="8160"/>
                    <a:pt x="3530" y="7625"/>
                  </a:cubicBezTo>
                  <a:cubicBezTo>
                    <a:pt x="3446" y="6731"/>
                    <a:pt x="4186" y="6180"/>
                    <a:pt x="4925" y="6180"/>
                  </a:cubicBezTo>
                  <a:cubicBezTo>
                    <a:pt x="5306" y="6180"/>
                    <a:pt x="5687" y="6327"/>
                    <a:pt x="5955" y="6648"/>
                  </a:cubicBezTo>
                  <a:cubicBezTo>
                    <a:pt x="6188" y="6316"/>
                    <a:pt x="6553" y="6163"/>
                    <a:pt x="6929" y="6163"/>
                  </a:cubicBezTo>
                  <a:cubicBezTo>
                    <a:pt x="7621" y="6163"/>
                    <a:pt x="8350" y="6684"/>
                    <a:pt x="8350" y="7562"/>
                  </a:cubicBezTo>
                  <a:cubicBezTo>
                    <a:pt x="8350" y="8066"/>
                    <a:pt x="8035" y="8570"/>
                    <a:pt x="7562" y="8822"/>
                  </a:cubicBezTo>
                  <a:cubicBezTo>
                    <a:pt x="7184" y="9011"/>
                    <a:pt x="6995" y="9326"/>
                    <a:pt x="6995" y="9641"/>
                  </a:cubicBezTo>
                  <a:lnTo>
                    <a:pt x="6995" y="11657"/>
                  </a:lnTo>
                  <a:cubicBezTo>
                    <a:pt x="9736" y="11153"/>
                    <a:pt x="11815" y="8728"/>
                    <a:pt x="11815" y="5829"/>
                  </a:cubicBezTo>
                  <a:cubicBezTo>
                    <a:pt x="11815" y="2899"/>
                    <a:pt x="9736" y="505"/>
                    <a:pt x="6995" y="1"/>
                  </a:cubicBezTo>
                  <a:lnTo>
                    <a:pt x="6995" y="2017"/>
                  </a:lnTo>
                  <a:cubicBezTo>
                    <a:pt x="6995" y="2364"/>
                    <a:pt x="7216" y="2679"/>
                    <a:pt x="7562" y="2836"/>
                  </a:cubicBezTo>
                  <a:cubicBezTo>
                    <a:pt x="8035" y="3057"/>
                    <a:pt x="8350" y="3529"/>
                    <a:pt x="8350" y="4096"/>
                  </a:cubicBezTo>
                  <a:cubicBezTo>
                    <a:pt x="8350" y="4945"/>
                    <a:pt x="7656" y="5495"/>
                    <a:pt x="6948" y="5495"/>
                  </a:cubicBezTo>
                  <a:cubicBezTo>
                    <a:pt x="6578" y="5495"/>
                    <a:pt x="6205" y="5345"/>
                    <a:pt x="5924" y="5010"/>
                  </a:cubicBezTo>
                  <a:cubicBezTo>
                    <a:pt x="5691" y="5321"/>
                    <a:pt x="5310" y="5471"/>
                    <a:pt x="4919" y="5471"/>
                  </a:cubicBezTo>
                  <a:cubicBezTo>
                    <a:pt x="4200" y="5471"/>
                    <a:pt x="3448" y="4961"/>
                    <a:pt x="3530" y="4002"/>
                  </a:cubicBezTo>
                  <a:cubicBezTo>
                    <a:pt x="3561" y="3498"/>
                    <a:pt x="3876" y="3057"/>
                    <a:pt x="4349" y="2836"/>
                  </a:cubicBezTo>
                  <a:cubicBezTo>
                    <a:pt x="4664" y="2679"/>
                    <a:pt x="4884" y="2269"/>
                    <a:pt x="4884" y="1859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72"/>
            <p:cNvSpPr/>
            <p:nvPr/>
          </p:nvSpPr>
          <p:spPr>
            <a:xfrm>
              <a:off x="-24989225" y="3350975"/>
              <a:ext cx="87200" cy="122850"/>
            </a:xfrm>
            <a:custGeom>
              <a:avLst/>
              <a:gdLst/>
              <a:ahLst/>
              <a:cxnLst/>
              <a:rect l="l" t="t" r="r" b="b"/>
              <a:pathLst>
                <a:path w="3488" h="4914" extrusionOk="0">
                  <a:moveTo>
                    <a:pt x="2777" y="1"/>
                  </a:moveTo>
                  <a:cubicBezTo>
                    <a:pt x="2589" y="1"/>
                    <a:pt x="2399" y="77"/>
                    <a:pt x="2258" y="251"/>
                  </a:cubicBezTo>
                  <a:cubicBezTo>
                    <a:pt x="2148" y="408"/>
                    <a:pt x="1951" y="487"/>
                    <a:pt x="1754" y="487"/>
                  </a:cubicBezTo>
                  <a:cubicBezTo>
                    <a:pt x="1557" y="487"/>
                    <a:pt x="1361" y="408"/>
                    <a:pt x="1250" y="251"/>
                  </a:cubicBezTo>
                  <a:cubicBezTo>
                    <a:pt x="1122" y="91"/>
                    <a:pt x="936" y="17"/>
                    <a:pt x="748" y="17"/>
                  </a:cubicBezTo>
                  <a:cubicBezTo>
                    <a:pt x="379" y="17"/>
                    <a:pt x="1" y="297"/>
                    <a:pt x="22" y="755"/>
                  </a:cubicBezTo>
                  <a:cubicBezTo>
                    <a:pt x="22" y="1007"/>
                    <a:pt x="242" y="1227"/>
                    <a:pt x="463" y="1353"/>
                  </a:cubicBezTo>
                  <a:cubicBezTo>
                    <a:pt x="1061" y="1637"/>
                    <a:pt x="1408" y="2267"/>
                    <a:pt x="1408" y="2960"/>
                  </a:cubicBezTo>
                  <a:lnTo>
                    <a:pt x="1408" y="4914"/>
                  </a:lnTo>
                  <a:cubicBezTo>
                    <a:pt x="1534" y="4851"/>
                    <a:pt x="1660" y="4851"/>
                    <a:pt x="1754" y="4851"/>
                  </a:cubicBezTo>
                  <a:lnTo>
                    <a:pt x="2101" y="4851"/>
                  </a:lnTo>
                  <a:lnTo>
                    <a:pt x="2101" y="2771"/>
                  </a:lnTo>
                  <a:cubicBezTo>
                    <a:pt x="2101" y="2141"/>
                    <a:pt x="2479" y="1606"/>
                    <a:pt x="3109" y="1322"/>
                  </a:cubicBezTo>
                  <a:cubicBezTo>
                    <a:pt x="3330" y="1196"/>
                    <a:pt x="3487" y="975"/>
                    <a:pt x="3487" y="692"/>
                  </a:cubicBezTo>
                  <a:cubicBezTo>
                    <a:pt x="3487" y="279"/>
                    <a:pt x="3135" y="1"/>
                    <a:pt x="27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53" name="Google Shape;8953;p72"/>
          <p:cNvGrpSpPr/>
          <p:nvPr/>
        </p:nvGrpSpPr>
        <p:grpSpPr>
          <a:xfrm>
            <a:off x="5303399" y="3173106"/>
            <a:ext cx="351910" cy="351880"/>
            <a:chOff x="-25094250" y="3547050"/>
            <a:chExt cx="295400" cy="295375"/>
          </a:xfrm>
        </p:grpSpPr>
        <p:sp>
          <p:nvSpPr>
            <p:cNvPr id="8954" name="Google Shape;8954;p72"/>
            <p:cNvSpPr/>
            <p:nvPr/>
          </p:nvSpPr>
          <p:spPr>
            <a:xfrm>
              <a:off x="-24990275" y="35809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72"/>
            <p:cNvSpPr/>
            <p:nvPr/>
          </p:nvSpPr>
          <p:spPr>
            <a:xfrm>
              <a:off x="-25041475" y="3668350"/>
              <a:ext cx="52025" cy="52000"/>
            </a:xfrm>
            <a:custGeom>
              <a:avLst/>
              <a:gdLst/>
              <a:ahLst/>
              <a:cxnLst/>
              <a:rect l="l" t="t" r="r" b="b"/>
              <a:pathLst>
                <a:path w="2081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2080" y="2080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72"/>
            <p:cNvSpPr/>
            <p:nvPr/>
          </p:nvSpPr>
          <p:spPr>
            <a:xfrm>
              <a:off x="-25094250" y="3547050"/>
              <a:ext cx="224500" cy="295375"/>
            </a:xfrm>
            <a:custGeom>
              <a:avLst/>
              <a:gdLst/>
              <a:ahLst/>
              <a:cxnLst/>
              <a:rect l="l" t="t" r="r" b="b"/>
              <a:pathLst>
                <a:path w="8980" h="11815" extrusionOk="0">
                  <a:moveTo>
                    <a:pt x="4538" y="694"/>
                  </a:moveTo>
                  <a:cubicBezTo>
                    <a:pt x="5136" y="694"/>
                    <a:pt x="5577" y="1166"/>
                    <a:pt x="5577" y="1702"/>
                  </a:cubicBezTo>
                  <a:cubicBezTo>
                    <a:pt x="5577" y="1891"/>
                    <a:pt x="5735" y="2048"/>
                    <a:pt x="5924" y="2048"/>
                  </a:cubicBezTo>
                  <a:lnTo>
                    <a:pt x="6649" y="2048"/>
                  </a:lnTo>
                  <a:cubicBezTo>
                    <a:pt x="6838" y="2048"/>
                    <a:pt x="6995" y="2206"/>
                    <a:pt x="6995" y="2426"/>
                  </a:cubicBezTo>
                  <a:lnTo>
                    <a:pt x="6995" y="2773"/>
                  </a:lnTo>
                  <a:lnTo>
                    <a:pt x="2143" y="2773"/>
                  </a:lnTo>
                  <a:lnTo>
                    <a:pt x="2143" y="2426"/>
                  </a:lnTo>
                  <a:lnTo>
                    <a:pt x="2112" y="2426"/>
                  </a:lnTo>
                  <a:cubicBezTo>
                    <a:pt x="2112" y="2206"/>
                    <a:pt x="2269" y="2048"/>
                    <a:pt x="2458" y="2048"/>
                  </a:cubicBezTo>
                  <a:lnTo>
                    <a:pt x="3183" y="2048"/>
                  </a:lnTo>
                  <a:cubicBezTo>
                    <a:pt x="3372" y="2048"/>
                    <a:pt x="3530" y="1891"/>
                    <a:pt x="3530" y="1702"/>
                  </a:cubicBezTo>
                  <a:cubicBezTo>
                    <a:pt x="3530" y="1103"/>
                    <a:pt x="4002" y="694"/>
                    <a:pt x="4538" y="694"/>
                  </a:cubicBezTo>
                  <a:close/>
                  <a:moveTo>
                    <a:pt x="7310" y="4159"/>
                  </a:moveTo>
                  <a:cubicBezTo>
                    <a:pt x="7499" y="4159"/>
                    <a:pt x="7657" y="4317"/>
                    <a:pt x="7657" y="4506"/>
                  </a:cubicBezTo>
                  <a:cubicBezTo>
                    <a:pt x="7657" y="4695"/>
                    <a:pt x="7499" y="4852"/>
                    <a:pt x="7310" y="4852"/>
                  </a:cubicBezTo>
                  <a:lnTo>
                    <a:pt x="5924" y="4852"/>
                  </a:lnTo>
                  <a:cubicBezTo>
                    <a:pt x="5735" y="4852"/>
                    <a:pt x="5577" y="4695"/>
                    <a:pt x="5577" y="4506"/>
                  </a:cubicBezTo>
                  <a:cubicBezTo>
                    <a:pt x="5577" y="4317"/>
                    <a:pt x="5735" y="4159"/>
                    <a:pt x="5924" y="4159"/>
                  </a:cubicBezTo>
                  <a:close/>
                  <a:moveTo>
                    <a:pt x="7310" y="5514"/>
                  </a:moveTo>
                  <a:cubicBezTo>
                    <a:pt x="7499" y="5514"/>
                    <a:pt x="7657" y="5671"/>
                    <a:pt x="7657" y="5892"/>
                  </a:cubicBezTo>
                  <a:cubicBezTo>
                    <a:pt x="7657" y="6081"/>
                    <a:pt x="7499" y="6238"/>
                    <a:pt x="7310" y="6238"/>
                  </a:cubicBezTo>
                  <a:lnTo>
                    <a:pt x="5924" y="6238"/>
                  </a:lnTo>
                  <a:cubicBezTo>
                    <a:pt x="5735" y="6238"/>
                    <a:pt x="5577" y="6081"/>
                    <a:pt x="5577" y="5892"/>
                  </a:cubicBezTo>
                  <a:cubicBezTo>
                    <a:pt x="5577" y="5671"/>
                    <a:pt x="5735" y="5514"/>
                    <a:pt x="5924" y="5514"/>
                  </a:cubicBezTo>
                  <a:close/>
                  <a:moveTo>
                    <a:pt x="4506" y="4159"/>
                  </a:moveTo>
                  <a:cubicBezTo>
                    <a:pt x="4695" y="4159"/>
                    <a:pt x="4853" y="4317"/>
                    <a:pt x="4853" y="4506"/>
                  </a:cubicBezTo>
                  <a:lnTo>
                    <a:pt x="4853" y="7247"/>
                  </a:lnTo>
                  <a:cubicBezTo>
                    <a:pt x="4853" y="7467"/>
                    <a:pt x="4695" y="7593"/>
                    <a:pt x="4506" y="7593"/>
                  </a:cubicBezTo>
                  <a:lnTo>
                    <a:pt x="1734" y="7593"/>
                  </a:lnTo>
                  <a:cubicBezTo>
                    <a:pt x="1545" y="7593"/>
                    <a:pt x="1387" y="7467"/>
                    <a:pt x="1387" y="7247"/>
                  </a:cubicBezTo>
                  <a:lnTo>
                    <a:pt x="1387" y="4506"/>
                  </a:lnTo>
                  <a:cubicBezTo>
                    <a:pt x="1387" y="4317"/>
                    <a:pt x="1545" y="4159"/>
                    <a:pt x="1734" y="4159"/>
                  </a:cubicBezTo>
                  <a:close/>
                  <a:moveTo>
                    <a:pt x="7310" y="6900"/>
                  </a:moveTo>
                  <a:cubicBezTo>
                    <a:pt x="7499" y="6900"/>
                    <a:pt x="7657" y="7058"/>
                    <a:pt x="7657" y="7247"/>
                  </a:cubicBezTo>
                  <a:cubicBezTo>
                    <a:pt x="7657" y="7467"/>
                    <a:pt x="7499" y="7593"/>
                    <a:pt x="7310" y="7593"/>
                  </a:cubicBezTo>
                  <a:lnTo>
                    <a:pt x="5924" y="7593"/>
                  </a:lnTo>
                  <a:cubicBezTo>
                    <a:pt x="5735" y="7593"/>
                    <a:pt x="5577" y="7467"/>
                    <a:pt x="5577" y="7247"/>
                  </a:cubicBezTo>
                  <a:cubicBezTo>
                    <a:pt x="5577" y="7058"/>
                    <a:pt x="5735" y="6900"/>
                    <a:pt x="5924" y="6900"/>
                  </a:cubicBezTo>
                  <a:close/>
                  <a:moveTo>
                    <a:pt x="7310" y="8318"/>
                  </a:moveTo>
                  <a:cubicBezTo>
                    <a:pt x="7499" y="8318"/>
                    <a:pt x="7657" y="8475"/>
                    <a:pt x="7657" y="8664"/>
                  </a:cubicBezTo>
                  <a:cubicBezTo>
                    <a:pt x="7657" y="8853"/>
                    <a:pt x="7499" y="9011"/>
                    <a:pt x="7310" y="9011"/>
                  </a:cubicBezTo>
                  <a:lnTo>
                    <a:pt x="1734" y="9011"/>
                  </a:lnTo>
                  <a:cubicBezTo>
                    <a:pt x="1545" y="9011"/>
                    <a:pt x="1387" y="8853"/>
                    <a:pt x="1387" y="8664"/>
                  </a:cubicBezTo>
                  <a:cubicBezTo>
                    <a:pt x="1387" y="8475"/>
                    <a:pt x="1545" y="8318"/>
                    <a:pt x="1734" y="8318"/>
                  </a:cubicBezTo>
                  <a:close/>
                  <a:moveTo>
                    <a:pt x="7310" y="9704"/>
                  </a:moveTo>
                  <a:cubicBezTo>
                    <a:pt x="7499" y="9704"/>
                    <a:pt x="7657" y="9861"/>
                    <a:pt x="7657" y="10050"/>
                  </a:cubicBezTo>
                  <a:cubicBezTo>
                    <a:pt x="7657" y="10240"/>
                    <a:pt x="7499" y="10397"/>
                    <a:pt x="7310" y="10397"/>
                  </a:cubicBezTo>
                  <a:lnTo>
                    <a:pt x="1734" y="10397"/>
                  </a:lnTo>
                  <a:cubicBezTo>
                    <a:pt x="1545" y="10397"/>
                    <a:pt x="1387" y="10240"/>
                    <a:pt x="1387" y="10050"/>
                  </a:cubicBezTo>
                  <a:cubicBezTo>
                    <a:pt x="1387" y="9861"/>
                    <a:pt x="1545" y="9704"/>
                    <a:pt x="1734" y="9704"/>
                  </a:cubicBezTo>
                  <a:close/>
                  <a:moveTo>
                    <a:pt x="4506" y="0"/>
                  </a:moveTo>
                  <a:cubicBezTo>
                    <a:pt x="3687" y="0"/>
                    <a:pt x="2962" y="599"/>
                    <a:pt x="2805" y="1387"/>
                  </a:cubicBezTo>
                  <a:lnTo>
                    <a:pt x="2427" y="1387"/>
                  </a:lnTo>
                  <a:cubicBezTo>
                    <a:pt x="1986" y="1387"/>
                    <a:pt x="1576" y="1670"/>
                    <a:pt x="1419" y="2080"/>
                  </a:cubicBezTo>
                  <a:lnTo>
                    <a:pt x="1041" y="2080"/>
                  </a:lnTo>
                  <a:cubicBezTo>
                    <a:pt x="442" y="2080"/>
                    <a:pt x="1" y="2552"/>
                    <a:pt x="1" y="3119"/>
                  </a:cubicBezTo>
                  <a:lnTo>
                    <a:pt x="1" y="10807"/>
                  </a:lnTo>
                  <a:cubicBezTo>
                    <a:pt x="1" y="11342"/>
                    <a:pt x="474" y="11815"/>
                    <a:pt x="1041" y="11815"/>
                  </a:cubicBezTo>
                  <a:lnTo>
                    <a:pt x="7972" y="11815"/>
                  </a:lnTo>
                  <a:cubicBezTo>
                    <a:pt x="8570" y="11815"/>
                    <a:pt x="8980" y="11342"/>
                    <a:pt x="8980" y="10807"/>
                  </a:cubicBezTo>
                  <a:lnTo>
                    <a:pt x="8980" y="3119"/>
                  </a:lnTo>
                  <a:cubicBezTo>
                    <a:pt x="8980" y="2521"/>
                    <a:pt x="8507" y="2080"/>
                    <a:pt x="7972" y="2080"/>
                  </a:cubicBezTo>
                  <a:lnTo>
                    <a:pt x="7562" y="2080"/>
                  </a:lnTo>
                  <a:cubicBezTo>
                    <a:pt x="7405" y="1702"/>
                    <a:pt x="7058" y="1387"/>
                    <a:pt x="6585" y="1387"/>
                  </a:cubicBezTo>
                  <a:lnTo>
                    <a:pt x="6207" y="1387"/>
                  </a:lnTo>
                  <a:cubicBezTo>
                    <a:pt x="6050" y="599"/>
                    <a:pt x="5325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72"/>
            <p:cNvSpPr/>
            <p:nvPr/>
          </p:nvSpPr>
          <p:spPr>
            <a:xfrm>
              <a:off x="-24851650" y="3582300"/>
              <a:ext cx="52800" cy="190825"/>
            </a:xfrm>
            <a:custGeom>
              <a:avLst/>
              <a:gdLst/>
              <a:ahLst/>
              <a:cxnLst/>
              <a:rect l="l" t="t" r="r" b="b"/>
              <a:pathLst>
                <a:path w="2112" h="7633" extrusionOk="0">
                  <a:moveTo>
                    <a:pt x="1060" y="0"/>
                  </a:moveTo>
                  <a:cubicBezTo>
                    <a:pt x="930" y="0"/>
                    <a:pt x="804" y="55"/>
                    <a:pt x="757" y="166"/>
                  </a:cubicBezTo>
                  <a:lnTo>
                    <a:pt x="32" y="1552"/>
                  </a:lnTo>
                  <a:cubicBezTo>
                    <a:pt x="0" y="1583"/>
                    <a:pt x="0" y="1678"/>
                    <a:pt x="0" y="1709"/>
                  </a:cubicBezTo>
                  <a:lnTo>
                    <a:pt x="0" y="7632"/>
                  </a:lnTo>
                  <a:lnTo>
                    <a:pt x="2080" y="7632"/>
                  </a:lnTo>
                  <a:lnTo>
                    <a:pt x="2080" y="1709"/>
                  </a:lnTo>
                  <a:lnTo>
                    <a:pt x="2111" y="1709"/>
                  </a:lnTo>
                  <a:cubicBezTo>
                    <a:pt x="2111" y="1678"/>
                    <a:pt x="2111" y="1583"/>
                    <a:pt x="2080" y="1552"/>
                  </a:cubicBezTo>
                  <a:lnTo>
                    <a:pt x="1387" y="166"/>
                  </a:lnTo>
                  <a:cubicBezTo>
                    <a:pt x="1324" y="55"/>
                    <a:pt x="1190" y="0"/>
                    <a:pt x="10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72"/>
            <p:cNvSpPr/>
            <p:nvPr/>
          </p:nvSpPr>
          <p:spPr>
            <a:xfrm>
              <a:off x="-24850875" y="3788050"/>
              <a:ext cx="52025" cy="53600"/>
            </a:xfrm>
            <a:custGeom>
              <a:avLst/>
              <a:gdLst/>
              <a:ahLst/>
              <a:cxnLst/>
              <a:rect l="l" t="t" r="r" b="b"/>
              <a:pathLst>
                <a:path w="2081" h="2144" extrusionOk="0">
                  <a:moveTo>
                    <a:pt x="1" y="1"/>
                  </a:moveTo>
                  <a:lnTo>
                    <a:pt x="1" y="1104"/>
                  </a:lnTo>
                  <a:lnTo>
                    <a:pt x="64" y="1104"/>
                  </a:lnTo>
                  <a:cubicBezTo>
                    <a:pt x="64" y="1702"/>
                    <a:pt x="505" y="2143"/>
                    <a:pt x="1072" y="2143"/>
                  </a:cubicBezTo>
                  <a:cubicBezTo>
                    <a:pt x="1671" y="2143"/>
                    <a:pt x="2080" y="1671"/>
                    <a:pt x="2080" y="1104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59" name="Google Shape;8959;p72"/>
          <p:cNvSpPr/>
          <p:nvPr/>
        </p:nvSpPr>
        <p:spPr>
          <a:xfrm>
            <a:off x="5303415" y="3678086"/>
            <a:ext cx="352833" cy="241864"/>
          </a:xfrm>
          <a:custGeom>
            <a:avLst/>
            <a:gdLst/>
            <a:ahLst/>
            <a:cxnLst/>
            <a:rect l="l" t="t" r="r" b="b"/>
            <a:pathLst>
              <a:path w="11847" h="8121" extrusionOk="0">
                <a:moveTo>
                  <a:pt x="5640" y="1221"/>
                </a:moveTo>
                <a:lnTo>
                  <a:pt x="5640" y="1914"/>
                </a:lnTo>
                <a:lnTo>
                  <a:pt x="4916" y="1914"/>
                </a:lnTo>
                <a:lnTo>
                  <a:pt x="4916" y="1568"/>
                </a:lnTo>
                <a:cubicBezTo>
                  <a:pt x="4916" y="1379"/>
                  <a:pt x="5073" y="1221"/>
                  <a:pt x="5294" y="1221"/>
                </a:cubicBezTo>
                <a:close/>
                <a:moveTo>
                  <a:pt x="8066" y="1253"/>
                </a:moveTo>
                <a:cubicBezTo>
                  <a:pt x="8287" y="1253"/>
                  <a:pt x="8444" y="1410"/>
                  <a:pt x="8444" y="1599"/>
                </a:cubicBezTo>
                <a:lnTo>
                  <a:pt x="8444" y="1946"/>
                </a:lnTo>
                <a:lnTo>
                  <a:pt x="7720" y="1946"/>
                </a:lnTo>
                <a:lnTo>
                  <a:pt x="7720" y="1253"/>
                </a:lnTo>
                <a:close/>
                <a:moveTo>
                  <a:pt x="7027" y="1253"/>
                </a:moveTo>
                <a:lnTo>
                  <a:pt x="7027" y="1977"/>
                </a:lnTo>
                <a:lnTo>
                  <a:pt x="6302" y="1977"/>
                </a:lnTo>
                <a:lnTo>
                  <a:pt x="6302" y="1253"/>
                </a:lnTo>
                <a:close/>
                <a:moveTo>
                  <a:pt x="8098" y="3994"/>
                </a:moveTo>
                <a:lnTo>
                  <a:pt x="6648" y="4844"/>
                </a:lnTo>
                <a:lnTo>
                  <a:pt x="5199" y="3994"/>
                </a:lnTo>
                <a:close/>
                <a:moveTo>
                  <a:pt x="6648" y="5663"/>
                </a:moveTo>
                <a:lnTo>
                  <a:pt x="8665" y="6797"/>
                </a:lnTo>
                <a:lnTo>
                  <a:pt x="4664" y="6797"/>
                </a:lnTo>
                <a:lnTo>
                  <a:pt x="6648" y="5663"/>
                </a:lnTo>
                <a:close/>
                <a:moveTo>
                  <a:pt x="3183" y="6766"/>
                </a:moveTo>
                <a:cubicBezTo>
                  <a:pt x="3372" y="6766"/>
                  <a:pt x="3561" y="6924"/>
                  <a:pt x="3561" y="7113"/>
                </a:cubicBezTo>
                <a:cubicBezTo>
                  <a:pt x="3561" y="7333"/>
                  <a:pt x="3372" y="7491"/>
                  <a:pt x="3183" y="7491"/>
                </a:cubicBezTo>
                <a:cubicBezTo>
                  <a:pt x="2994" y="7491"/>
                  <a:pt x="2836" y="7333"/>
                  <a:pt x="2836" y="7113"/>
                </a:cubicBezTo>
                <a:cubicBezTo>
                  <a:pt x="2836" y="6924"/>
                  <a:pt x="2994" y="6766"/>
                  <a:pt x="3183" y="6766"/>
                </a:cubicBezTo>
                <a:close/>
                <a:moveTo>
                  <a:pt x="10114" y="6797"/>
                </a:moveTo>
                <a:cubicBezTo>
                  <a:pt x="10303" y="6797"/>
                  <a:pt x="10461" y="6955"/>
                  <a:pt x="10461" y="7144"/>
                </a:cubicBezTo>
                <a:cubicBezTo>
                  <a:pt x="10461" y="7365"/>
                  <a:pt x="10303" y="7522"/>
                  <a:pt x="10114" y="7522"/>
                </a:cubicBezTo>
                <a:cubicBezTo>
                  <a:pt x="9925" y="7522"/>
                  <a:pt x="9767" y="7365"/>
                  <a:pt x="9767" y="7144"/>
                </a:cubicBezTo>
                <a:cubicBezTo>
                  <a:pt x="9767" y="6955"/>
                  <a:pt x="9925" y="6797"/>
                  <a:pt x="10114" y="6797"/>
                </a:cubicBezTo>
                <a:close/>
                <a:moveTo>
                  <a:pt x="1123" y="0"/>
                </a:moveTo>
                <a:cubicBezTo>
                  <a:pt x="859" y="0"/>
                  <a:pt x="600" y="103"/>
                  <a:pt x="411" y="308"/>
                </a:cubicBezTo>
                <a:cubicBezTo>
                  <a:pt x="1" y="686"/>
                  <a:pt x="1" y="1379"/>
                  <a:pt x="411" y="1757"/>
                </a:cubicBezTo>
                <a:lnTo>
                  <a:pt x="2017" y="3426"/>
                </a:lnTo>
                <a:cubicBezTo>
                  <a:pt x="2395" y="3805"/>
                  <a:pt x="2931" y="4025"/>
                  <a:pt x="3466" y="4025"/>
                </a:cubicBezTo>
                <a:lnTo>
                  <a:pt x="3782" y="4025"/>
                </a:lnTo>
                <a:lnTo>
                  <a:pt x="5955" y="5222"/>
                </a:lnTo>
                <a:lnTo>
                  <a:pt x="3908" y="6388"/>
                </a:lnTo>
                <a:cubicBezTo>
                  <a:pt x="3719" y="6167"/>
                  <a:pt x="3466" y="6073"/>
                  <a:pt x="3151" y="6073"/>
                </a:cubicBezTo>
                <a:cubicBezTo>
                  <a:pt x="2553" y="6073"/>
                  <a:pt x="2143" y="6545"/>
                  <a:pt x="2143" y="7081"/>
                </a:cubicBezTo>
                <a:cubicBezTo>
                  <a:pt x="2143" y="7680"/>
                  <a:pt x="2584" y="8121"/>
                  <a:pt x="3151" y="8121"/>
                </a:cubicBezTo>
                <a:cubicBezTo>
                  <a:pt x="3593" y="8121"/>
                  <a:pt x="3971" y="7837"/>
                  <a:pt x="4128" y="7396"/>
                </a:cubicBezTo>
                <a:lnTo>
                  <a:pt x="9137" y="7396"/>
                </a:lnTo>
                <a:cubicBezTo>
                  <a:pt x="9295" y="7806"/>
                  <a:pt x="9641" y="8121"/>
                  <a:pt x="10114" y="8121"/>
                </a:cubicBezTo>
                <a:cubicBezTo>
                  <a:pt x="10713" y="8121"/>
                  <a:pt x="11154" y="7648"/>
                  <a:pt x="11154" y="7081"/>
                </a:cubicBezTo>
                <a:cubicBezTo>
                  <a:pt x="11154" y="6482"/>
                  <a:pt x="10681" y="6073"/>
                  <a:pt x="10114" y="6073"/>
                </a:cubicBezTo>
                <a:cubicBezTo>
                  <a:pt x="9862" y="6073"/>
                  <a:pt x="9578" y="6167"/>
                  <a:pt x="9358" y="6388"/>
                </a:cubicBezTo>
                <a:lnTo>
                  <a:pt x="7310" y="5222"/>
                </a:lnTo>
                <a:lnTo>
                  <a:pt x="9484" y="4025"/>
                </a:lnTo>
                <a:lnTo>
                  <a:pt x="10839" y="4025"/>
                </a:lnTo>
                <a:cubicBezTo>
                  <a:pt x="11437" y="4025"/>
                  <a:pt x="11847" y="3552"/>
                  <a:pt x="11847" y="2985"/>
                </a:cubicBezTo>
                <a:cubicBezTo>
                  <a:pt x="11847" y="2387"/>
                  <a:pt x="11374" y="1946"/>
                  <a:pt x="10839" y="1946"/>
                </a:cubicBezTo>
                <a:lnTo>
                  <a:pt x="9074" y="1946"/>
                </a:lnTo>
                <a:lnTo>
                  <a:pt x="9074" y="1599"/>
                </a:lnTo>
                <a:cubicBezTo>
                  <a:pt x="9074" y="1032"/>
                  <a:pt x="8602" y="591"/>
                  <a:pt x="8035" y="591"/>
                </a:cubicBezTo>
                <a:lnTo>
                  <a:pt x="5294" y="591"/>
                </a:lnTo>
                <a:cubicBezTo>
                  <a:pt x="4695" y="591"/>
                  <a:pt x="4254" y="1064"/>
                  <a:pt x="4254" y="1599"/>
                </a:cubicBezTo>
                <a:lnTo>
                  <a:pt x="4254" y="1946"/>
                </a:lnTo>
                <a:lnTo>
                  <a:pt x="4097" y="1946"/>
                </a:lnTo>
                <a:cubicBezTo>
                  <a:pt x="3750" y="1946"/>
                  <a:pt x="3372" y="1820"/>
                  <a:pt x="3120" y="1568"/>
                </a:cubicBezTo>
                <a:lnTo>
                  <a:pt x="1860" y="308"/>
                </a:lnTo>
                <a:cubicBezTo>
                  <a:pt x="1655" y="103"/>
                  <a:pt x="1387" y="0"/>
                  <a:pt x="112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0" name="Google Shape;8960;p72"/>
          <p:cNvGrpSpPr/>
          <p:nvPr/>
        </p:nvGrpSpPr>
        <p:grpSpPr>
          <a:xfrm>
            <a:off x="7535476" y="2693698"/>
            <a:ext cx="352803" cy="352803"/>
            <a:chOff x="-23245675" y="3148525"/>
            <a:chExt cx="296150" cy="296150"/>
          </a:xfrm>
        </p:grpSpPr>
        <p:sp>
          <p:nvSpPr>
            <p:cNvPr id="8961" name="Google Shape;8961;p72"/>
            <p:cNvSpPr/>
            <p:nvPr/>
          </p:nvSpPr>
          <p:spPr>
            <a:xfrm>
              <a:off x="-23192925" y="3251700"/>
              <a:ext cx="192225" cy="105550"/>
            </a:xfrm>
            <a:custGeom>
              <a:avLst/>
              <a:gdLst/>
              <a:ahLst/>
              <a:cxnLst/>
              <a:rect l="l" t="t" r="r" b="b"/>
              <a:pathLst>
                <a:path w="7689" h="4222" extrusionOk="0">
                  <a:moveTo>
                    <a:pt x="3151" y="0"/>
                  </a:moveTo>
                  <a:lnTo>
                    <a:pt x="2616" y="1260"/>
                  </a:lnTo>
                  <a:cubicBezTo>
                    <a:pt x="2584" y="1386"/>
                    <a:pt x="2427" y="1481"/>
                    <a:pt x="2301" y="1481"/>
                  </a:cubicBezTo>
                  <a:lnTo>
                    <a:pt x="1" y="1481"/>
                  </a:lnTo>
                  <a:lnTo>
                    <a:pt x="1" y="4222"/>
                  </a:lnTo>
                  <a:lnTo>
                    <a:pt x="7688" y="4222"/>
                  </a:lnTo>
                  <a:lnTo>
                    <a:pt x="7688" y="1481"/>
                  </a:lnTo>
                  <a:lnTo>
                    <a:pt x="5672" y="1481"/>
                  </a:lnTo>
                  <a:lnTo>
                    <a:pt x="4884" y="3371"/>
                  </a:lnTo>
                  <a:cubicBezTo>
                    <a:pt x="4827" y="3513"/>
                    <a:pt x="4713" y="3578"/>
                    <a:pt x="4593" y="3578"/>
                  </a:cubicBezTo>
                  <a:cubicBezTo>
                    <a:pt x="4447" y="3578"/>
                    <a:pt x="4292" y="3481"/>
                    <a:pt x="4223" y="3308"/>
                  </a:cubicBezTo>
                  <a:lnTo>
                    <a:pt x="31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72"/>
            <p:cNvSpPr/>
            <p:nvPr/>
          </p:nvSpPr>
          <p:spPr>
            <a:xfrm>
              <a:off x="-23193700" y="3200500"/>
              <a:ext cx="192200" cy="106350"/>
            </a:xfrm>
            <a:custGeom>
              <a:avLst/>
              <a:gdLst/>
              <a:ahLst/>
              <a:cxnLst/>
              <a:rect l="l" t="t" r="r" b="b"/>
              <a:pathLst>
                <a:path w="7688" h="4254" extrusionOk="0">
                  <a:moveTo>
                    <a:pt x="0" y="0"/>
                  </a:moveTo>
                  <a:lnTo>
                    <a:pt x="0" y="2836"/>
                  </a:lnTo>
                  <a:lnTo>
                    <a:pt x="2111" y="2836"/>
                  </a:lnTo>
                  <a:lnTo>
                    <a:pt x="2962" y="945"/>
                  </a:lnTo>
                  <a:cubicBezTo>
                    <a:pt x="3020" y="800"/>
                    <a:pt x="3138" y="735"/>
                    <a:pt x="3258" y="735"/>
                  </a:cubicBezTo>
                  <a:cubicBezTo>
                    <a:pt x="3399" y="735"/>
                    <a:pt x="3541" y="824"/>
                    <a:pt x="3592" y="977"/>
                  </a:cubicBezTo>
                  <a:lnTo>
                    <a:pt x="4632" y="4253"/>
                  </a:lnTo>
                  <a:lnTo>
                    <a:pt x="5104" y="3056"/>
                  </a:lnTo>
                  <a:cubicBezTo>
                    <a:pt x="5167" y="2930"/>
                    <a:pt x="5325" y="2836"/>
                    <a:pt x="5419" y="2836"/>
                  </a:cubicBezTo>
                  <a:lnTo>
                    <a:pt x="7688" y="2836"/>
                  </a:lnTo>
                  <a:lnTo>
                    <a:pt x="76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72"/>
            <p:cNvSpPr/>
            <p:nvPr/>
          </p:nvSpPr>
          <p:spPr>
            <a:xfrm>
              <a:off x="-23245675" y="3148525"/>
              <a:ext cx="296150" cy="296150"/>
            </a:xfrm>
            <a:custGeom>
              <a:avLst/>
              <a:gdLst/>
              <a:ahLst/>
              <a:cxnLst/>
              <a:rect l="l" t="t" r="r" b="b"/>
              <a:pathLst>
                <a:path w="11846" h="11846" extrusionOk="0">
                  <a:moveTo>
                    <a:pt x="10113" y="1386"/>
                  </a:moveTo>
                  <a:cubicBezTo>
                    <a:pt x="10302" y="1386"/>
                    <a:pt x="10460" y="1544"/>
                    <a:pt x="10460" y="1733"/>
                  </a:cubicBezTo>
                  <a:lnTo>
                    <a:pt x="10460" y="8758"/>
                  </a:lnTo>
                  <a:cubicBezTo>
                    <a:pt x="10460" y="8947"/>
                    <a:pt x="10302" y="9105"/>
                    <a:pt x="10113" y="9105"/>
                  </a:cubicBezTo>
                  <a:lnTo>
                    <a:pt x="1733" y="9105"/>
                  </a:lnTo>
                  <a:cubicBezTo>
                    <a:pt x="1512" y="9105"/>
                    <a:pt x="1355" y="8947"/>
                    <a:pt x="1355" y="8758"/>
                  </a:cubicBezTo>
                  <a:lnTo>
                    <a:pt x="1355" y="1733"/>
                  </a:lnTo>
                  <a:cubicBezTo>
                    <a:pt x="1355" y="1544"/>
                    <a:pt x="1512" y="1386"/>
                    <a:pt x="1733" y="1386"/>
                  </a:cubicBezTo>
                  <a:close/>
                  <a:moveTo>
                    <a:pt x="2426" y="9767"/>
                  </a:moveTo>
                  <a:cubicBezTo>
                    <a:pt x="2615" y="9767"/>
                    <a:pt x="2804" y="9924"/>
                    <a:pt x="2804" y="10113"/>
                  </a:cubicBezTo>
                  <a:cubicBezTo>
                    <a:pt x="2804" y="10334"/>
                    <a:pt x="2615" y="10491"/>
                    <a:pt x="2426" y="10491"/>
                  </a:cubicBezTo>
                  <a:cubicBezTo>
                    <a:pt x="2237" y="10491"/>
                    <a:pt x="2079" y="10334"/>
                    <a:pt x="2079" y="10113"/>
                  </a:cubicBezTo>
                  <a:cubicBezTo>
                    <a:pt x="2079" y="9924"/>
                    <a:pt x="2237" y="9767"/>
                    <a:pt x="2426" y="9767"/>
                  </a:cubicBezTo>
                  <a:close/>
                  <a:moveTo>
                    <a:pt x="3844" y="9767"/>
                  </a:moveTo>
                  <a:cubicBezTo>
                    <a:pt x="4033" y="9767"/>
                    <a:pt x="4190" y="9924"/>
                    <a:pt x="4190" y="10113"/>
                  </a:cubicBezTo>
                  <a:cubicBezTo>
                    <a:pt x="4190" y="10334"/>
                    <a:pt x="4001" y="10491"/>
                    <a:pt x="3844" y="10491"/>
                  </a:cubicBezTo>
                  <a:cubicBezTo>
                    <a:pt x="3655" y="10491"/>
                    <a:pt x="3497" y="10334"/>
                    <a:pt x="3497" y="10113"/>
                  </a:cubicBezTo>
                  <a:cubicBezTo>
                    <a:pt x="3497" y="9924"/>
                    <a:pt x="3655" y="9767"/>
                    <a:pt x="3844" y="9767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10113"/>
                  </a:lnTo>
                  <a:cubicBezTo>
                    <a:pt x="0" y="11058"/>
                    <a:pt x="788" y="11846"/>
                    <a:pt x="1733" y="11846"/>
                  </a:cubicBezTo>
                  <a:lnTo>
                    <a:pt x="10113" y="11846"/>
                  </a:lnTo>
                  <a:cubicBezTo>
                    <a:pt x="11058" y="11846"/>
                    <a:pt x="11846" y="11058"/>
                    <a:pt x="11846" y="10113"/>
                  </a:cubicBezTo>
                  <a:lnTo>
                    <a:pt x="11846" y="1733"/>
                  </a:lnTo>
                  <a:cubicBezTo>
                    <a:pt x="11846" y="788"/>
                    <a:pt x="11058" y="0"/>
                    <a:pt x="101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4" name="Google Shape;8964;p72"/>
          <p:cNvSpPr/>
          <p:nvPr/>
        </p:nvSpPr>
        <p:spPr>
          <a:xfrm>
            <a:off x="7577658" y="3173040"/>
            <a:ext cx="269323" cy="351910"/>
          </a:xfrm>
          <a:custGeom>
            <a:avLst/>
            <a:gdLst/>
            <a:ahLst/>
            <a:cxnLst/>
            <a:rect l="l" t="t" r="r" b="b"/>
            <a:pathLst>
              <a:path w="9043" h="11816" extrusionOk="0">
                <a:moveTo>
                  <a:pt x="6392" y="3395"/>
                </a:moveTo>
                <a:cubicBezTo>
                  <a:pt x="6483" y="3395"/>
                  <a:pt x="6569" y="3419"/>
                  <a:pt x="6616" y="3466"/>
                </a:cubicBezTo>
                <a:cubicBezTo>
                  <a:pt x="7310" y="4159"/>
                  <a:pt x="7656" y="5010"/>
                  <a:pt x="7656" y="5924"/>
                </a:cubicBezTo>
                <a:cubicBezTo>
                  <a:pt x="7656" y="6837"/>
                  <a:pt x="7310" y="7719"/>
                  <a:pt x="6616" y="8350"/>
                </a:cubicBezTo>
                <a:cubicBezTo>
                  <a:pt x="5955" y="9043"/>
                  <a:pt x="5104" y="9389"/>
                  <a:pt x="4191" y="9389"/>
                </a:cubicBezTo>
                <a:cubicBezTo>
                  <a:pt x="4002" y="9389"/>
                  <a:pt x="3844" y="9232"/>
                  <a:pt x="3844" y="9043"/>
                </a:cubicBezTo>
                <a:cubicBezTo>
                  <a:pt x="3844" y="8822"/>
                  <a:pt x="4002" y="8665"/>
                  <a:pt x="4191" y="8665"/>
                </a:cubicBezTo>
                <a:cubicBezTo>
                  <a:pt x="4947" y="8665"/>
                  <a:pt x="5608" y="8413"/>
                  <a:pt x="6144" y="7845"/>
                </a:cubicBezTo>
                <a:cubicBezTo>
                  <a:pt x="6679" y="7341"/>
                  <a:pt x="6994" y="6617"/>
                  <a:pt x="6994" y="5892"/>
                </a:cubicBezTo>
                <a:cubicBezTo>
                  <a:pt x="6931" y="5168"/>
                  <a:pt x="6679" y="4474"/>
                  <a:pt x="6144" y="3939"/>
                </a:cubicBezTo>
                <a:cubicBezTo>
                  <a:pt x="6049" y="3844"/>
                  <a:pt x="6049" y="3592"/>
                  <a:pt x="6144" y="3466"/>
                </a:cubicBezTo>
                <a:cubicBezTo>
                  <a:pt x="6207" y="3419"/>
                  <a:pt x="6301" y="3395"/>
                  <a:pt x="6392" y="3395"/>
                </a:cubicBezTo>
                <a:close/>
                <a:moveTo>
                  <a:pt x="378" y="1"/>
                </a:moveTo>
                <a:cubicBezTo>
                  <a:pt x="189" y="1"/>
                  <a:pt x="0" y="158"/>
                  <a:pt x="0" y="379"/>
                </a:cubicBezTo>
                <a:lnTo>
                  <a:pt x="0" y="1482"/>
                </a:lnTo>
                <a:cubicBezTo>
                  <a:pt x="0" y="2742"/>
                  <a:pt x="977" y="3750"/>
                  <a:pt x="2206" y="3876"/>
                </a:cubicBezTo>
                <a:cubicBezTo>
                  <a:pt x="2489" y="4695"/>
                  <a:pt x="3277" y="5294"/>
                  <a:pt x="4191" y="5294"/>
                </a:cubicBezTo>
                <a:cubicBezTo>
                  <a:pt x="4569" y="5294"/>
                  <a:pt x="4915" y="5609"/>
                  <a:pt x="4915" y="5987"/>
                </a:cubicBezTo>
                <a:cubicBezTo>
                  <a:pt x="4852" y="6302"/>
                  <a:pt x="4537" y="6617"/>
                  <a:pt x="4191" y="6617"/>
                </a:cubicBezTo>
                <a:cubicBezTo>
                  <a:pt x="3277" y="6617"/>
                  <a:pt x="2489" y="7215"/>
                  <a:pt x="2206" y="8035"/>
                </a:cubicBezTo>
                <a:cubicBezTo>
                  <a:pt x="1009" y="8161"/>
                  <a:pt x="0" y="9200"/>
                  <a:pt x="0" y="10460"/>
                </a:cubicBezTo>
                <a:lnTo>
                  <a:pt x="0" y="11469"/>
                </a:lnTo>
                <a:cubicBezTo>
                  <a:pt x="0" y="11658"/>
                  <a:pt x="189" y="11815"/>
                  <a:pt x="378" y="11815"/>
                </a:cubicBezTo>
                <a:lnTo>
                  <a:pt x="1765" y="11815"/>
                </a:lnTo>
                <a:cubicBezTo>
                  <a:pt x="1954" y="11815"/>
                  <a:pt x="2111" y="11658"/>
                  <a:pt x="2111" y="11469"/>
                </a:cubicBezTo>
                <a:lnTo>
                  <a:pt x="2111" y="10460"/>
                </a:lnTo>
                <a:cubicBezTo>
                  <a:pt x="2111" y="10240"/>
                  <a:pt x="2269" y="10082"/>
                  <a:pt x="2458" y="10082"/>
                </a:cubicBezTo>
                <a:lnTo>
                  <a:pt x="2647" y="10082"/>
                </a:lnTo>
                <a:cubicBezTo>
                  <a:pt x="3056" y="10523"/>
                  <a:pt x="3592" y="10807"/>
                  <a:pt x="4191" y="10807"/>
                </a:cubicBezTo>
                <a:cubicBezTo>
                  <a:pt x="6868" y="10807"/>
                  <a:pt x="9042" y="8633"/>
                  <a:pt x="9042" y="5955"/>
                </a:cubicBezTo>
                <a:cubicBezTo>
                  <a:pt x="9042" y="3277"/>
                  <a:pt x="6868" y="1103"/>
                  <a:pt x="4191" y="1103"/>
                </a:cubicBezTo>
                <a:cubicBezTo>
                  <a:pt x="3592" y="1103"/>
                  <a:pt x="3056" y="1356"/>
                  <a:pt x="2647" y="1828"/>
                </a:cubicBezTo>
                <a:lnTo>
                  <a:pt x="2458" y="1828"/>
                </a:lnTo>
                <a:cubicBezTo>
                  <a:pt x="2269" y="1828"/>
                  <a:pt x="2111" y="1671"/>
                  <a:pt x="2111" y="1482"/>
                </a:cubicBezTo>
                <a:lnTo>
                  <a:pt x="2111" y="379"/>
                </a:lnTo>
                <a:cubicBezTo>
                  <a:pt x="2111" y="158"/>
                  <a:pt x="1954" y="1"/>
                  <a:pt x="1765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65" name="Google Shape;8965;p72"/>
          <p:cNvGrpSpPr/>
          <p:nvPr/>
        </p:nvGrpSpPr>
        <p:grpSpPr>
          <a:xfrm>
            <a:off x="7535938" y="3622672"/>
            <a:ext cx="351880" cy="352803"/>
            <a:chOff x="-23244900" y="3888100"/>
            <a:chExt cx="295375" cy="296150"/>
          </a:xfrm>
        </p:grpSpPr>
        <p:sp>
          <p:nvSpPr>
            <p:cNvPr id="8966" name="Google Shape;8966;p72"/>
            <p:cNvSpPr/>
            <p:nvPr/>
          </p:nvSpPr>
          <p:spPr>
            <a:xfrm>
              <a:off x="-23106275" y="39589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0" y="0"/>
                  </a:moveTo>
                  <a:lnTo>
                    <a:pt x="0" y="694"/>
                  </a:lnTo>
                  <a:lnTo>
                    <a:pt x="725" y="694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72"/>
            <p:cNvSpPr/>
            <p:nvPr/>
          </p:nvSpPr>
          <p:spPr>
            <a:xfrm>
              <a:off x="-23106275" y="39928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72"/>
            <p:cNvSpPr/>
            <p:nvPr/>
          </p:nvSpPr>
          <p:spPr>
            <a:xfrm>
              <a:off x="-23106275" y="4062950"/>
              <a:ext cx="18150" cy="34675"/>
            </a:xfrm>
            <a:custGeom>
              <a:avLst/>
              <a:gdLst/>
              <a:ahLst/>
              <a:cxnLst/>
              <a:rect l="l" t="t" r="r" b="b"/>
              <a:pathLst>
                <a:path w="726" h="1387" extrusionOk="0">
                  <a:moveTo>
                    <a:pt x="0" y="0"/>
                  </a:moveTo>
                  <a:lnTo>
                    <a:pt x="0" y="1040"/>
                  </a:lnTo>
                  <a:cubicBezTo>
                    <a:pt x="0" y="1229"/>
                    <a:pt x="158" y="1386"/>
                    <a:pt x="379" y="1386"/>
                  </a:cubicBezTo>
                  <a:cubicBezTo>
                    <a:pt x="568" y="1386"/>
                    <a:pt x="725" y="1229"/>
                    <a:pt x="725" y="1040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72"/>
            <p:cNvSpPr/>
            <p:nvPr/>
          </p:nvSpPr>
          <p:spPr>
            <a:xfrm>
              <a:off x="-23070825" y="3940850"/>
              <a:ext cx="52775" cy="26825"/>
            </a:xfrm>
            <a:custGeom>
              <a:avLst/>
              <a:gdLst/>
              <a:ahLst/>
              <a:cxnLst/>
              <a:rect l="l" t="t" r="r" b="b"/>
              <a:pathLst>
                <a:path w="2111" h="1073" extrusionOk="0">
                  <a:moveTo>
                    <a:pt x="0" y="1"/>
                  </a:moveTo>
                  <a:lnTo>
                    <a:pt x="0" y="725"/>
                  </a:lnTo>
                  <a:lnTo>
                    <a:pt x="1040" y="725"/>
                  </a:lnTo>
                  <a:cubicBezTo>
                    <a:pt x="1386" y="725"/>
                    <a:pt x="1701" y="883"/>
                    <a:pt x="1985" y="1072"/>
                  </a:cubicBezTo>
                  <a:cubicBezTo>
                    <a:pt x="2048" y="946"/>
                    <a:pt x="2111" y="851"/>
                    <a:pt x="2111" y="725"/>
                  </a:cubicBezTo>
                  <a:cubicBezTo>
                    <a:pt x="2111" y="316"/>
                    <a:pt x="1764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72"/>
            <p:cNvSpPr/>
            <p:nvPr/>
          </p:nvSpPr>
          <p:spPr>
            <a:xfrm>
              <a:off x="-23106275" y="392352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694"/>
                  </a:lnTo>
                  <a:lnTo>
                    <a:pt x="725" y="694"/>
                  </a:lnTo>
                  <a:lnTo>
                    <a:pt x="725" y="347"/>
                  </a:ln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72"/>
            <p:cNvSpPr/>
            <p:nvPr/>
          </p:nvSpPr>
          <p:spPr>
            <a:xfrm>
              <a:off x="-23106275" y="402750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72"/>
            <p:cNvSpPr/>
            <p:nvPr/>
          </p:nvSpPr>
          <p:spPr>
            <a:xfrm>
              <a:off x="-23244900" y="3888100"/>
              <a:ext cx="295375" cy="296150"/>
            </a:xfrm>
            <a:custGeom>
              <a:avLst/>
              <a:gdLst/>
              <a:ahLst/>
              <a:cxnLst/>
              <a:rect l="l" t="t" r="r" b="b"/>
              <a:pathLst>
                <a:path w="11815" h="11846" extrusionOk="0">
                  <a:moveTo>
                    <a:pt x="5892" y="725"/>
                  </a:moveTo>
                  <a:cubicBezTo>
                    <a:pt x="6333" y="725"/>
                    <a:pt x="6743" y="1008"/>
                    <a:pt x="6900" y="1449"/>
                  </a:cubicBezTo>
                  <a:lnTo>
                    <a:pt x="8349" y="1449"/>
                  </a:lnTo>
                  <a:cubicBezTo>
                    <a:pt x="9106" y="1449"/>
                    <a:pt x="9736" y="2079"/>
                    <a:pt x="9736" y="2835"/>
                  </a:cubicBezTo>
                  <a:cubicBezTo>
                    <a:pt x="9736" y="3214"/>
                    <a:pt x="9578" y="3529"/>
                    <a:pt x="9295" y="3812"/>
                  </a:cubicBezTo>
                  <a:cubicBezTo>
                    <a:pt x="9326" y="3938"/>
                    <a:pt x="9358" y="4096"/>
                    <a:pt x="9358" y="4190"/>
                  </a:cubicBezTo>
                  <a:cubicBezTo>
                    <a:pt x="9358" y="4600"/>
                    <a:pt x="9200" y="4915"/>
                    <a:pt x="8948" y="5198"/>
                  </a:cubicBezTo>
                  <a:cubicBezTo>
                    <a:pt x="8980" y="5324"/>
                    <a:pt x="9011" y="5450"/>
                    <a:pt x="9011" y="5576"/>
                  </a:cubicBezTo>
                  <a:cubicBezTo>
                    <a:pt x="9011" y="6333"/>
                    <a:pt x="8381" y="6963"/>
                    <a:pt x="7625" y="6963"/>
                  </a:cubicBezTo>
                  <a:cubicBezTo>
                    <a:pt x="7436" y="6963"/>
                    <a:pt x="7278" y="6805"/>
                    <a:pt x="7278" y="6616"/>
                  </a:cubicBezTo>
                  <a:cubicBezTo>
                    <a:pt x="7278" y="6427"/>
                    <a:pt x="7436" y="6269"/>
                    <a:pt x="7625" y="6269"/>
                  </a:cubicBezTo>
                  <a:cubicBezTo>
                    <a:pt x="8034" y="6269"/>
                    <a:pt x="8349" y="5954"/>
                    <a:pt x="8349" y="5545"/>
                  </a:cubicBezTo>
                  <a:cubicBezTo>
                    <a:pt x="8349" y="5167"/>
                    <a:pt x="8034" y="4852"/>
                    <a:pt x="7625" y="4852"/>
                  </a:cubicBezTo>
                  <a:lnTo>
                    <a:pt x="6932" y="4852"/>
                  </a:lnTo>
                  <a:lnTo>
                    <a:pt x="6932" y="7593"/>
                  </a:lnTo>
                  <a:lnTo>
                    <a:pt x="7940" y="7593"/>
                  </a:lnTo>
                  <a:cubicBezTo>
                    <a:pt x="8538" y="7593"/>
                    <a:pt x="8980" y="8065"/>
                    <a:pt x="8980" y="8632"/>
                  </a:cubicBezTo>
                  <a:cubicBezTo>
                    <a:pt x="8980" y="9105"/>
                    <a:pt x="8664" y="9514"/>
                    <a:pt x="8192" y="9609"/>
                  </a:cubicBezTo>
                  <a:cubicBezTo>
                    <a:pt x="7562" y="9767"/>
                    <a:pt x="7058" y="10145"/>
                    <a:pt x="6680" y="10586"/>
                  </a:cubicBezTo>
                  <a:cubicBezTo>
                    <a:pt x="6459" y="10869"/>
                    <a:pt x="6176" y="11027"/>
                    <a:pt x="5861" y="11027"/>
                  </a:cubicBezTo>
                  <a:cubicBezTo>
                    <a:pt x="5545" y="11027"/>
                    <a:pt x="5230" y="10869"/>
                    <a:pt x="5041" y="10586"/>
                  </a:cubicBezTo>
                  <a:cubicBezTo>
                    <a:pt x="4695" y="10113"/>
                    <a:pt x="4128" y="9767"/>
                    <a:pt x="3529" y="9609"/>
                  </a:cubicBezTo>
                  <a:cubicBezTo>
                    <a:pt x="3057" y="9483"/>
                    <a:pt x="2742" y="9042"/>
                    <a:pt x="2742" y="8569"/>
                  </a:cubicBezTo>
                  <a:cubicBezTo>
                    <a:pt x="2742" y="8002"/>
                    <a:pt x="3214" y="7561"/>
                    <a:pt x="3781" y="7561"/>
                  </a:cubicBezTo>
                  <a:lnTo>
                    <a:pt x="4789" y="7561"/>
                  </a:lnTo>
                  <a:lnTo>
                    <a:pt x="4789" y="4789"/>
                  </a:lnTo>
                  <a:lnTo>
                    <a:pt x="4096" y="4789"/>
                  </a:lnTo>
                  <a:cubicBezTo>
                    <a:pt x="3687" y="4789"/>
                    <a:pt x="3372" y="5104"/>
                    <a:pt x="3372" y="5513"/>
                  </a:cubicBezTo>
                  <a:cubicBezTo>
                    <a:pt x="3372" y="5891"/>
                    <a:pt x="3687" y="6206"/>
                    <a:pt x="4096" y="6206"/>
                  </a:cubicBezTo>
                  <a:cubicBezTo>
                    <a:pt x="4285" y="6206"/>
                    <a:pt x="4443" y="6364"/>
                    <a:pt x="4443" y="6553"/>
                  </a:cubicBezTo>
                  <a:cubicBezTo>
                    <a:pt x="4443" y="6774"/>
                    <a:pt x="4285" y="6931"/>
                    <a:pt x="4096" y="6931"/>
                  </a:cubicBezTo>
                  <a:cubicBezTo>
                    <a:pt x="3340" y="6931"/>
                    <a:pt x="2710" y="6301"/>
                    <a:pt x="2710" y="5545"/>
                  </a:cubicBezTo>
                  <a:cubicBezTo>
                    <a:pt x="2710" y="5387"/>
                    <a:pt x="2742" y="5261"/>
                    <a:pt x="2805" y="5135"/>
                  </a:cubicBezTo>
                  <a:cubicBezTo>
                    <a:pt x="2521" y="4883"/>
                    <a:pt x="2363" y="4568"/>
                    <a:pt x="2363" y="4159"/>
                  </a:cubicBezTo>
                  <a:cubicBezTo>
                    <a:pt x="2363" y="4001"/>
                    <a:pt x="2395" y="3875"/>
                    <a:pt x="2426" y="3781"/>
                  </a:cubicBezTo>
                  <a:cubicBezTo>
                    <a:pt x="2174" y="3497"/>
                    <a:pt x="2017" y="3182"/>
                    <a:pt x="2017" y="2772"/>
                  </a:cubicBezTo>
                  <a:cubicBezTo>
                    <a:pt x="2080" y="2048"/>
                    <a:pt x="2710" y="1449"/>
                    <a:pt x="3466" y="1449"/>
                  </a:cubicBezTo>
                  <a:lnTo>
                    <a:pt x="4915" y="1449"/>
                  </a:lnTo>
                  <a:cubicBezTo>
                    <a:pt x="5073" y="1040"/>
                    <a:pt x="5419" y="725"/>
                    <a:pt x="5892" y="725"/>
                  </a:cubicBezTo>
                  <a:close/>
                  <a:moveTo>
                    <a:pt x="1009" y="0"/>
                  </a:moveTo>
                  <a:cubicBezTo>
                    <a:pt x="473" y="32"/>
                    <a:pt x="1" y="504"/>
                    <a:pt x="1" y="1040"/>
                  </a:cubicBezTo>
                  <a:lnTo>
                    <a:pt x="1" y="10838"/>
                  </a:lnTo>
                  <a:cubicBezTo>
                    <a:pt x="1" y="11405"/>
                    <a:pt x="473" y="11846"/>
                    <a:pt x="1009" y="11846"/>
                  </a:cubicBezTo>
                  <a:lnTo>
                    <a:pt x="10807" y="11846"/>
                  </a:lnTo>
                  <a:cubicBezTo>
                    <a:pt x="11374" y="11846"/>
                    <a:pt x="11815" y="11373"/>
                    <a:pt x="11815" y="10775"/>
                  </a:cubicBezTo>
                  <a:lnTo>
                    <a:pt x="11815" y="1071"/>
                  </a:lnTo>
                  <a:cubicBezTo>
                    <a:pt x="11815" y="504"/>
                    <a:pt x="11342" y="32"/>
                    <a:pt x="10807" y="32"/>
                  </a:cubicBez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72"/>
            <p:cNvSpPr/>
            <p:nvPr/>
          </p:nvSpPr>
          <p:spPr>
            <a:xfrm>
              <a:off x="-23070825" y="3975525"/>
              <a:ext cx="43325" cy="26800"/>
            </a:xfrm>
            <a:custGeom>
              <a:avLst/>
              <a:gdLst/>
              <a:ahLst/>
              <a:cxnLst/>
              <a:rect l="l" t="t" r="r" b="b"/>
              <a:pathLst>
                <a:path w="1733" h="1072" extrusionOk="0">
                  <a:moveTo>
                    <a:pt x="0" y="0"/>
                  </a:moveTo>
                  <a:lnTo>
                    <a:pt x="0" y="725"/>
                  </a:lnTo>
                  <a:lnTo>
                    <a:pt x="725" y="725"/>
                  </a:lnTo>
                  <a:cubicBezTo>
                    <a:pt x="748" y="722"/>
                    <a:pt x="772" y="721"/>
                    <a:pt x="795" y="721"/>
                  </a:cubicBezTo>
                  <a:cubicBezTo>
                    <a:pt x="1086" y="721"/>
                    <a:pt x="1374" y="896"/>
                    <a:pt x="1607" y="1071"/>
                  </a:cubicBezTo>
                  <a:cubicBezTo>
                    <a:pt x="1701" y="945"/>
                    <a:pt x="1733" y="819"/>
                    <a:pt x="1733" y="725"/>
                  </a:cubicBezTo>
                  <a:cubicBezTo>
                    <a:pt x="1733" y="315"/>
                    <a:pt x="1418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72"/>
            <p:cNvSpPr/>
            <p:nvPr/>
          </p:nvSpPr>
          <p:spPr>
            <a:xfrm>
              <a:off x="-23158250" y="4097600"/>
              <a:ext cx="121300" cy="52000"/>
            </a:xfrm>
            <a:custGeom>
              <a:avLst/>
              <a:gdLst/>
              <a:ahLst/>
              <a:cxnLst/>
              <a:rect l="l" t="t" r="r" b="b"/>
              <a:pathLst>
                <a:path w="4852" h="2080" extrusionOk="0">
                  <a:moveTo>
                    <a:pt x="315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67"/>
                    <a:pt x="158" y="662"/>
                    <a:pt x="284" y="693"/>
                  </a:cubicBezTo>
                  <a:cubicBezTo>
                    <a:pt x="1008" y="914"/>
                    <a:pt x="1701" y="1355"/>
                    <a:pt x="2174" y="1922"/>
                  </a:cubicBezTo>
                  <a:cubicBezTo>
                    <a:pt x="2205" y="2017"/>
                    <a:pt x="2269" y="2080"/>
                    <a:pt x="2426" y="2080"/>
                  </a:cubicBezTo>
                  <a:cubicBezTo>
                    <a:pt x="2584" y="2080"/>
                    <a:pt x="2678" y="2017"/>
                    <a:pt x="2710" y="1922"/>
                  </a:cubicBezTo>
                  <a:cubicBezTo>
                    <a:pt x="3151" y="1355"/>
                    <a:pt x="3812" y="882"/>
                    <a:pt x="4568" y="662"/>
                  </a:cubicBezTo>
                  <a:cubicBezTo>
                    <a:pt x="4726" y="630"/>
                    <a:pt x="4852" y="504"/>
                    <a:pt x="4852" y="347"/>
                  </a:cubicBezTo>
                  <a:cubicBezTo>
                    <a:pt x="4852" y="158"/>
                    <a:pt x="4694" y="0"/>
                    <a:pt x="4474" y="0"/>
                  </a:cubicBezTo>
                  <a:lnTo>
                    <a:pt x="3371" y="0"/>
                  </a:lnTo>
                  <a:cubicBezTo>
                    <a:pt x="3214" y="410"/>
                    <a:pt x="2867" y="725"/>
                    <a:pt x="2395" y="725"/>
                  </a:cubicBezTo>
                  <a:cubicBezTo>
                    <a:pt x="1922" y="725"/>
                    <a:pt x="1575" y="441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72"/>
            <p:cNvSpPr/>
            <p:nvPr/>
          </p:nvSpPr>
          <p:spPr>
            <a:xfrm>
              <a:off x="-23176375" y="3940850"/>
              <a:ext cx="52800" cy="26825"/>
            </a:xfrm>
            <a:custGeom>
              <a:avLst/>
              <a:gdLst/>
              <a:ahLst/>
              <a:cxnLst/>
              <a:rect l="l" t="t" r="r" b="b"/>
              <a:pathLst>
                <a:path w="2112" h="1073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851"/>
                    <a:pt x="64" y="978"/>
                    <a:pt x="127" y="1072"/>
                  </a:cubicBezTo>
                  <a:cubicBezTo>
                    <a:pt x="410" y="883"/>
                    <a:pt x="725" y="725"/>
                    <a:pt x="1072" y="725"/>
                  </a:cubicBezTo>
                  <a:lnTo>
                    <a:pt x="2111" y="725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72"/>
            <p:cNvSpPr/>
            <p:nvPr/>
          </p:nvSpPr>
          <p:spPr>
            <a:xfrm>
              <a:off x="-23166125" y="3976300"/>
              <a:ext cx="44125" cy="26800"/>
            </a:xfrm>
            <a:custGeom>
              <a:avLst/>
              <a:gdLst/>
              <a:ahLst/>
              <a:cxnLst/>
              <a:rect l="l" t="t" r="r" b="b"/>
              <a:pathLst>
                <a:path w="1765" h="1072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851"/>
                    <a:pt x="32" y="1009"/>
                    <a:pt x="126" y="1072"/>
                  </a:cubicBezTo>
                  <a:cubicBezTo>
                    <a:pt x="347" y="820"/>
                    <a:pt x="693" y="725"/>
                    <a:pt x="1071" y="725"/>
                  </a:cubicBezTo>
                  <a:lnTo>
                    <a:pt x="1764" y="725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77" name="Google Shape;8977;p72"/>
          <p:cNvSpPr/>
          <p:nvPr/>
        </p:nvSpPr>
        <p:spPr>
          <a:xfrm>
            <a:off x="6612202" y="4063538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8" name="Google Shape;8978;p72"/>
          <p:cNvSpPr txBox="1"/>
          <p:nvPr/>
        </p:nvSpPr>
        <p:spPr>
          <a:xfrm>
            <a:off x="849675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67EA6"/>
                </a:solidFill>
              </a:rPr>
              <a:t>Educational Icons</a:t>
            </a:r>
            <a:endParaRPr sz="2400">
              <a:solidFill>
                <a:srgbClr val="467EA6"/>
              </a:solidFill>
            </a:endParaRPr>
          </a:p>
        </p:txBody>
      </p:sp>
      <p:sp>
        <p:nvSpPr>
          <p:cNvPr id="8979" name="Google Shape;8979;p72"/>
          <p:cNvSpPr txBox="1"/>
          <p:nvPr/>
        </p:nvSpPr>
        <p:spPr>
          <a:xfrm>
            <a:off x="4858400" y="722092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67EA6"/>
                </a:solidFill>
              </a:rPr>
              <a:t>Medical Icons</a:t>
            </a:r>
            <a:endParaRPr sz="2400">
              <a:solidFill>
                <a:srgbClr val="467EA6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8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4" name="Google Shape;8984;p73"/>
          <p:cNvSpPr/>
          <p:nvPr/>
        </p:nvSpPr>
        <p:spPr>
          <a:xfrm>
            <a:off x="849879" y="1380449"/>
            <a:ext cx="367261" cy="366364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85" name="Google Shape;8985;p73"/>
          <p:cNvGrpSpPr/>
          <p:nvPr/>
        </p:nvGrpSpPr>
        <p:grpSpPr>
          <a:xfrm>
            <a:off x="850004" y="1823018"/>
            <a:ext cx="367261" cy="367261"/>
            <a:chOff x="-65145700" y="3727425"/>
            <a:chExt cx="317425" cy="317425"/>
          </a:xfrm>
        </p:grpSpPr>
        <p:sp>
          <p:nvSpPr>
            <p:cNvPr id="8986" name="Google Shape;8986;p73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73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88" name="Google Shape;8988;p73"/>
          <p:cNvGrpSpPr/>
          <p:nvPr/>
        </p:nvGrpSpPr>
        <p:grpSpPr>
          <a:xfrm>
            <a:off x="853201" y="2251933"/>
            <a:ext cx="360868" cy="367261"/>
            <a:chOff x="-65144125" y="4094450"/>
            <a:chExt cx="311900" cy="317425"/>
          </a:xfrm>
        </p:grpSpPr>
        <p:sp>
          <p:nvSpPr>
            <p:cNvPr id="8989" name="Google Shape;8989;p73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73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73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92" name="Google Shape;8992;p73"/>
          <p:cNvSpPr/>
          <p:nvPr/>
        </p:nvSpPr>
        <p:spPr>
          <a:xfrm>
            <a:off x="3057429" y="1379076"/>
            <a:ext cx="369083" cy="369112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93" name="Google Shape;8993;p73"/>
          <p:cNvGrpSpPr/>
          <p:nvPr/>
        </p:nvGrpSpPr>
        <p:grpSpPr>
          <a:xfrm>
            <a:off x="3056770" y="1822628"/>
            <a:ext cx="370645" cy="368042"/>
            <a:chOff x="-63250675" y="3744075"/>
            <a:chExt cx="320350" cy="318100"/>
          </a:xfrm>
        </p:grpSpPr>
        <p:sp>
          <p:nvSpPr>
            <p:cNvPr id="8994" name="Google Shape;8994;p73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73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73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7" name="Google Shape;8997;p73"/>
          <p:cNvGrpSpPr/>
          <p:nvPr/>
        </p:nvGrpSpPr>
        <p:grpSpPr>
          <a:xfrm>
            <a:off x="3058462" y="2251933"/>
            <a:ext cx="367261" cy="367261"/>
            <a:chOff x="-63250675" y="4110200"/>
            <a:chExt cx="317425" cy="317425"/>
          </a:xfrm>
        </p:grpSpPr>
        <p:sp>
          <p:nvSpPr>
            <p:cNvPr id="8998" name="Google Shape;8998;p73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73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73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73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73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73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73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73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73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7" name="Google Shape;9007;p73"/>
          <p:cNvGrpSpPr/>
          <p:nvPr/>
        </p:nvGrpSpPr>
        <p:grpSpPr>
          <a:xfrm>
            <a:off x="1737509" y="2749028"/>
            <a:ext cx="359075" cy="358844"/>
            <a:chOff x="-61351725" y="3372400"/>
            <a:chExt cx="310350" cy="310150"/>
          </a:xfrm>
        </p:grpSpPr>
        <p:sp>
          <p:nvSpPr>
            <p:cNvPr id="9008" name="Google Shape;9008;p73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73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73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1" name="Google Shape;9011;p73"/>
          <p:cNvGrpSpPr/>
          <p:nvPr/>
        </p:nvGrpSpPr>
        <p:grpSpPr>
          <a:xfrm>
            <a:off x="1733864" y="3212084"/>
            <a:ext cx="366364" cy="333534"/>
            <a:chOff x="-61354875" y="3751050"/>
            <a:chExt cx="316650" cy="288275"/>
          </a:xfrm>
        </p:grpSpPr>
        <p:sp>
          <p:nvSpPr>
            <p:cNvPr id="9012" name="Google Shape;9012;p73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73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73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5" name="Google Shape;9015;p73"/>
          <p:cNvGrpSpPr/>
          <p:nvPr/>
        </p:nvGrpSpPr>
        <p:grpSpPr>
          <a:xfrm>
            <a:off x="1733864" y="3653724"/>
            <a:ext cx="366364" cy="367290"/>
            <a:chOff x="-61354875" y="4101525"/>
            <a:chExt cx="316650" cy="317450"/>
          </a:xfrm>
        </p:grpSpPr>
        <p:sp>
          <p:nvSpPr>
            <p:cNvPr id="9016" name="Google Shape;9016;p73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73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8" name="Google Shape;9018;p73"/>
          <p:cNvGrpSpPr/>
          <p:nvPr/>
        </p:nvGrpSpPr>
        <p:grpSpPr>
          <a:xfrm>
            <a:off x="3950299" y="2745600"/>
            <a:ext cx="368157" cy="365699"/>
            <a:chOff x="-59470075" y="3308975"/>
            <a:chExt cx="318200" cy="316075"/>
          </a:xfrm>
        </p:grpSpPr>
        <p:sp>
          <p:nvSpPr>
            <p:cNvPr id="9019" name="Google Shape;9019;p73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73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73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73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73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73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73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73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73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28" name="Google Shape;9028;p73"/>
          <p:cNvGrpSpPr/>
          <p:nvPr/>
        </p:nvGrpSpPr>
        <p:grpSpPr>
          <a:xfrm>
            <a:off x="1295729" y="1381305"/>
            <a:ext cx="367261" cy="364686"/>
            <a:chOff x="-64781025" y="3361050"/>
            <a:chExt cx="317425" cy="315200"/>
          </a:xfrm>
        </p:grpSpPr>
        <p:sp>
          <p:nvSpPr>
            <p:cNvPr id="9029" name="Google Shape;9029;p73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73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73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73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33" name="Google Shape;9033;p73"/>
          <p:cNvSpPr/>
          <p:nvPr/>
        </p:nvSpPr>
        <p:spPr>
          <a:xfrm>
            <a:off x="1295604" y="1823911"/>
            <a:ext cx="367261" cy="365438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4" name="Google Shape;9034;p73"/>
          <p:cNvSpPr/>
          <p:nvPr/>
        </p:nvSpPr>
        <p:spPr>
          <a:xfrm>
            <a:off x="1322938" y="2251913"/>
            <a:ext cx="312592" cy="367261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5" name="Google Shape;9035;p73"/>
          <p:cNvSpPr/>
          <p:nvPr/>
        </p:nvSpPr>
        <p:spPr>
          <a:xfrm>
            <a:off x="3508223" y="1420554"/>
            <a:ext cx="366335" cy="286155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36" name="Google Shape;9036;p73"/>
          <p:cNvGrpSpPr/>
          <p:nvPr/>
        </p:nvGrpSpPr>
        <p:grpSpPr>
          <a:xfrm>
            <a:off x="3500129" y="1822744"/>
            <a:ext cx="382765" cy="367810"/>
            <a:chOff x="-62890750" y="3747425"/>
            <a:chExt cx="330825" cy="317900"/>
          </a:xfrm>
        </p:grpSpPr>
        <p:sp>
          <p:nvSpPr>
            <p:cNvPr id="9037" name="Google Shape;9037;p73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73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73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73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73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73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73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73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73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73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73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73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73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73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1" name="Google Shape;9051;p73"/>
          <p:cNvGrpSpPr/>
          <p:nvPr/>
        </p:nvGrpSpPr>
        <p:grpSpPr>
          <a:xfrm>
            <a:off x="3507881" y="2252381"/>
            <a:ext cx="367261" cy="366364"/>
            <a:chOff x="-62884425" y="4111775"/>
            <a:chExt cx="317425" cy="316650"/>
          </a:xfrm>
        </p:grpSpPr>
        <p:sp>
          <p:nvSpPr>
            <p:cNvPr id="9052" name="Google Shape;9052;p73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73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4" name="Google Shape;9054;p73"/>
          <p:cNvGrpSpPr/>
          <p:nvPr/>
        </p:nvGrpSpPr>
        <p:grpSpPr>
          <a:xfrm>
            <a:off x="2180515" y="2748450"/>
            <a:ext cx="365438" cy="360001"/>
            <a:chOff x="-60991775" y="3376900"/>
            <a:chExt cx="315850" cy="311150"/>
          </a:xfrm>
        </p:grpSpPr>
        <p:sp>
          <p:nvSpPr>
            <p:cNvPr id="9055" name="Google Shape;9055;p73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73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73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8" name="Google Shape;9058;p73"/>
          <p:cNvGrpSpPr/>
          <p:nvPr/>
        </p:nvGrpSpPr>
        <p:grpSpPr>
          <a:xfrm>
            <a:off x="2180052" y="3199314"/>
            <a:ext cx="366364" cy="359075"/>
            <a:chOff x="-60988625" y="3740800"/>
            <a:chExt cx="316650" cy="310350"/>
          </a:xfrm>
        </p:grpSpPr>
        <p:sp>
          <p:nvSpPr>
            <p:cNvPr id="9059" name="Google Shape;9059;p73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73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73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2" name="Google Shape;9062;p73"/>
          <p:cNvGrpSpPr/>
          <p:nvPr/>
        </p:nvGrpSpPr>
        <p:grpSpPr>
          <a:xfrm>
            <a:off x="2180052" y="3654765"/>
            <a:ext cx="366364" cy="365207"/>
            <a:chOff x="-60987850" y="4100950"/>
            <a:chExt cx="316650" cy="315650"/>
          </a:xfrm>
        </p:grpSpPr>
        <p:sp>
          <p:nvSpPr>
            <p:cNvPr id="9063" name="Google Shape;9063;p73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73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73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73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73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8" name="Google Shape;9068;p73"/>
          <p:cNvGrpSpPr/>
          <p:nvPr/>
        </p:nvGrpSpPr>
        <p:grpSpPr>
          <a:xfrm>
            <a:off x="3949836" y="3200225"/>
            <a:ext cx="369083" cy="357253"/>
            <a:chOff x="-59447250" y="3706150"/>
            <a:chExt cx="319000" cy="308775"/>
          </a:xfrm>
        </p:grpSpPr>
        <p:sp>
          <p:nvSpPr>
            <p:cNvPr id="9069" name="Google Shape;9069;p73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73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73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73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3" name="Google Shape;9073;p73"/>
          <p:cNvGrpSpPr/>
          <p:nvPr/>
        </p:nvGrpSpPr>
        <p:grpSpPr>
          <a:xfrm>
            <a:off x="1738564" y="1381536"/>
            <a:ext cx="368186" cy="364224"/>
            <a:chOff x="-64406125" y="3362225"/>
            <a:chExt cx="318225" cy="314800"/>
          </a:xfrm>
        </p:grpSpPr>
        <p:sp>
          <p:nvSpPr>
            <p:cNvPr id="9074" name="Google Shape;9074;p73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73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76" name="Google Shape;9076;p73"/>
          <p:cNvSpPr/>
          <p:nvPr/>
        </p:nvSpPr>
        <p:spPr>
          <a:xfrm>
            <a:off x="1801771" y="1823000"/>
            <a:ext cx="241524" cy="367261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77" name="Google Shape;9077;p73"/>
          <p:cNvGrpSpPr/>
          <p:nvPr/>
        </p:nvGrpSpPr>
        <p:grpSpPr>
          <a:xfrm>
            <a:off x="1739027" y="2252381"/>
            <a:ext cx="367261" cy="366364"/>
            <a:chOff x="-64410850" y="4094450"/>
            <a:chExt cx="317425" cy="316650"/>
          </a:xfrm>
        </p:grpSpPr>
        <p:sp>
          <p:nvSpPr>
            <p:cNvPr id="9078" name="Google Shape;9078;p73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73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73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81" name="Google Shape;9081;p73"/>
          <p:cNvSpPr/>
          <p:nvPr/>
        </p:nvSpPr>
        <p:spPr>
          <a:xfrm>
            <a:off x="3983247" y="1379900"/>
            <a:ext cx="319882" cy="367463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82" name="Google Shape;9082;p73"/>
          <p:cNvGrpSpPr/>
          <p:nvPr/>
        </p:nvGrpSpPr>
        <p:grpSpPr>
          <a:xfrm>
            <a:off x="3960575" y="1822454"/>
            <a:ext cx="365467" cy="368389"/>
            <a:chOff x="-62516625" y="3743175"/>
            <a:chExt cx="315875" cy="318400"/>
          </a:xfrm>
        </p:grpSpPr>
        <p:sp>
          <p:nvSpPr>
            <p:cNvPr id="9083" name="Google Shape;9083;p73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73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5" name="Google Shape;9085;p73"/>
          <p:cNvGrpSpPr/>
          <p:nvPr/>
        </p:nvGrpSpPr>
        <p:grpSpPr>
          <a:xfrm>
            <a:off x="3967415" y="2272426"/>
            <a:ext cx="351786" cy="326274"/>
            <a:chOff x="-62511900" y="4129100"/>
            <a:chExt cx="304050" cy="282000"/>
          </a:xfrm>
        </p:grpSpPr>
        <p:sp>
          <p:nvSpPr>
            <p:cNvPr id="9086" name="Google Shape;9086;p73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73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73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73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73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91" name="Google Shape;9091;p73"/>
          <p:cNvGrpSpPr/>
          <p:nvPr/>
        </p:nvGrpSpPr>
        <p:grpSpPr>
          <a:xfrm>
            <a:off x="2645537" y="2744820"/>
            <a:ext cx="310770" cy="367261"/>
            <a:chOff x="-60597975" y="3367475"/>
            <a:chExt cx="268600" cy="317425"/>
          </a:xfrm>
        </p:grpSpPr>
        <p:sp>
          <p:nvSpPr>
            <p:cNvPr id="9092" name="Google Shape;9092;p73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73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73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73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73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7" name="Google Shape;9097;p73"/>
          <p:cNvSpPr/>
          <p:nvPr/>
        </p:nvSpPr>
        <p:spPr>
          <a:xfrm>
            <a:off x="2616264" y="3196331"/>
            <a:ext cx="369083" cy="365005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98" name="Google Shape;9098;p73"/>
          <p:cNvGrpSpPr/>
          <p:nvPr/>
        </p:nvGrpSpPr>
        <p:grpSpPr>
          <a:xfrm>
            <a:off x="2617740" y="3706136"/>
            <a:ext cx="366364" cy="262465"/>
            <a:chOff x="-60621600" y="4145650"/>
            <a:chExt cx="316650" cy="226850"/>
          </a:xfrm>
        </p:grpSpPr>
        <p:sp>
          <p:nvSpPr>
            <p:cNvPr id="9099" name="Google Shape;9099;p73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73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73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2" name="Google Shape;9102;p73"/>
          <p:cNvGrpSpPr/>
          <p:nvPr/>
        </p:nvGrpSpPr>
        <p:grpSpPr>
          <a:xfrm>
            <a:off x="3954392" y="3654635"/>
            <a:ext cx="359972" cy="365467"/>
            <a:chOff x="-59400775" y="4084200"/>
            <a:chExt cx="311125" cy="315875"/>
          </a:xfrm>
        </p:grpSpPr>
        <p:sp>
          <p:nvSpPr>
            <p:cNvPr id="9103" name="Google Shape;9103;p73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4" name="Google Shape;9104;p73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5" name="Google Shape;9105;p73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6" name="Google Shape;9106;p73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7" name="Google Shape;9107;p73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73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09" name="Google Shape;9109;p73"/>
          <p:cNvGrpSpPr/>
          <p:nvPr/>
        </p:nvGrpSpPr>
        <p:grpSpPr>
          <a:xfrm>
            <a:off x="2178486" y="1380466"/>
            <a:ext cx="365438" cy="366364"/>
            <a:chOff x="-64044600" y="3360375"/>
            <a:chExt cx="315850" cy="316650"/>
          </a:xfrm>
        </p:grpSpPr>
        <p:sp>
          <p:nvSpPr>
            <p:cNvPr id="9110" name="Google Shape;9110;p73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73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73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3" name="Google Shape;9113;p73"/>
          <p:cNvGrpSpPr/>
          <p:nvPr/>
        </p:nvGrpSpPr>
        <p:grpSpPr>
          <a:xfrm>
            <a:off x="2204909" y="1823018"/>
            <a:ext cx="312592" cy="367261"/>
            <a:chOff x="-64022550" y="3727425"/>
            <a:chExt cx="270175" cy="317425"/>
          </a:xfrm>
        </p:grpSpPr>
        <p:sp>
          <p:nvSpPr>
            <p:cNvPr id="9114" name="Google Shape;9114;p73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73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73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7" name="Google Shape;9117;p73"/>
          <p:cNvGrpSpPr/>
          <p:nvPr/>
        </p:nvGrpSpPr>
        <p:grpSpPr>
          <a:xfrm>
            <a:off x="2229047" y="2251918"/>
            <a:ext cx="264317" cy="367290"/>
            <a:chOff x="-64001300" y="4093650"/>
            <a:chExt cx="228450" cy="317450"/>
          </a:xfrm>
        </p:grpSpPr>
        <p:sp>
          <p:nvSpPr>
            <p:cNvPr id="9118" name="Google Shape;9118;p73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73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73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73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2" name="Google Shape;9122;p73"/>
          <p:cNvGrpSpPr/>
          <p:nvPr/>
        </p:nvGrpSpPr>
        <p:grpSpPr>
          <a:xfrm>
            <a:off x="848051" y="2745210"/>
            <a:ext cx="359972" cy="366480"/>
            <a:chOff x="-62148800" y="3377700"/>
            <a:chExt cx="311125" cy="316750"/>
          </a:xfrm>
        </p:grpSpPr>
        <p:sp>
          <p:nvSpPr>
            <p:cNvPr id="9123" name="Google Shape;9123;p73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73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5" name="Google Shape;9125;p73"/>
          <p:cNvGrpSpPr/>
          <p:nvPr/>
        </p:nvGrpSpPr>
        <p:grpSpPr>
          <a:xfrm>
            <a:off x="843958" y="3195207"/>
            <a:ext cx="368157" cy="367290"/>
            <a:chOff x="-62154300" y="3743950"/>
            <a:chExt cx="318200" cy="317450"/>
          </a:xfrm>
        </p:grpSpPr>
        <p:sp>
          <p:nvSpPr>
            <p:cNvPr id="9126" name="Google Shape;9126;p73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73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8" name="Google Shape;9128;p73"/>
          <p:cNvGrpSpPr/>
          <p:nvPr/>
        </p:nvGrpSpPr>
        <p:grpSpPr>
          <a:xfrm>
            <a:off x="843944" y="3654187"/>
            <a:ext cx="368186" cy="366364"/>
            <a:chOff x="-62151950" y="4111775"/>
            <a:chExt cx="318225" cy="316650"/>
          </a:xfrm>
        </p:grpSpPr>
        <p:sp>
          <p:nvSpPr>
            <p:cNvPr id="9129" name="Google Shape;9129;p73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73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73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73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3" name="Google Shape;9133;p73"/>
          <p:cNvGrpSpPr/>
          <p:nvPr/>
        </p:nvGrpSpPr>
        <p:grpSpPr>
          <a:xfrm>
            <a:off x="3062568" y="2744733"/>
            <a:ext cx="368157" cy="367434"/>
            <a:chOff x="-60254550" y="3367325"/>
            <a:chExt cx="318200" cy="317575"/>
          </a:xfrm>
        </p:grpSpPr>
        <p:sp>
          <p:nvSpPr>
            <p:cNvPr id="9134" name="Google Shape;9134;p73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73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73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73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38" name="Google Shape;9138;p73"/>
          <p:cNvGrpSpPr/>
          <p:nvPr/>
        </p:nvGrpSpPr>
        <p:grpSpPr>
          <a:xfrm>
            <a:off x="3063465" y="3195727"/>
            <a:ext cx="366364" cy="366248"/>
            <a:chOff x="-60255350" y="3733825"/>
            <a:chExt cx="316650" cy="316550"/>
          </a:xfrm>
        </p:grpSpPr>
        <p:sp>
          <p:nvSpPr>
            <p:cNvPr id="9139" name="Google Shape;9139;p73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73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73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73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73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73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73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6" name="Google Shape;9146;p73"/>
          <p:cNvGrpSpPr/>
          <p:nvPr/>
        </p:nvGrpSpPr>
        <p:grpSpPr>
          <a:xfrm>
            <a:off x="3091262" y="3654635"/>
            <a:ext cx="310770" cy="365467"/>
            <a:chOff x="-60232500" y="4101525"/>
            <a:chExt cx="268600" cy="315875"/>
          </a:xfrm>
        </p:grpSpPr>
        <p:sp>
          <p:nvSpPr>
            <p:cNvPr id="9147" name="Google Shape;9147;p73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73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49" name="Google Shape;9149;p73"/>
          <p:cNvSpPr/>
          <p:nvPr/>
        </p:nvSpPr>
        <p:spPr>
          <a:xfrm>
            <a:off x="2179036" y="4123569"/>
            <a:ext cx="366335" cy="367290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50" name="Google Shape;9150;p73"/>
          <p:cNvGrpSpPr/>
          <p:nvPr/>
        </p:nvGrpSpPr>
        <p:grpSpPr>
          <a:xfrm>
            <a:off x="2624262" y="1380466"/>
            <a:ext cx="368186" cy="366364"/>
            <a:chOff x="-63679950" y="3360375"/>
            <a:chExt cx="318225" cy="316650"/>
          </a:xfrm>
        </p:grpSpPr>
        <p:sp>
          <p:nvSpPr>
            <p:cNvPr id="9151" name="Google Shape;9151;p73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73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73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73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55" name="Google Shape;9155;p73"/>
          <p:cNvSpPr/>
          <p:nvPr/>
        </p:nvSpPr>
        <p:spPr>
          <a:xfrm>
            <a:off x="2623229" y="1822769"/>
            <a:ext cx="370009" cy="367724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56" name="Google Shape;9156;p73"/>
          <p:cNvGrpSpPr/>
          <p:nvPr/>
        </p:nvGrpSpPr>
        <p:grpSpPr>
          <a:xfrm>
            <a:off x="2622889" y="2251803"/>
            <a:ext cx="370934" cy="367521"/>
            <a:chOff x="-63679950" y="4093450"/>
            <a:chExt cx="320600" cy="317650"/>
          </a:xfrm>
        </p:grpSpPr>
        <p:sp>
          <p:nvSpPr>
            <p:cNvPr id="9157" name="Google Shape;9157;p73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73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73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0" name="Google Shape;9160;p73"/>
          <p:cNvGrpSpPr/>
          <p:nvPr/>
        </p:nvGrpSpPr>
        <p:grpSpPr>
          <a:xfrm>
            <a:off x="1283006" y="2744805"/>
            <a:ext cx="366364" cy="367290"/>
            <a:chOff x="-61784125" y="3377700"/>
            <a:chExt cx="316650" cy="317450"/>
          </a:xfrm>
        </p:grpSpPr>
        <p:sp>
          <p:nvSpPr>
            <p:cNvPr id="9161" name="Google Shape;9161;p73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73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73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73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73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73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73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68" name="Google Shape;9168;p73"/>
          <p:cNvGrpSpPr/>
          <p:nvPr/>
        </p:nvGrpSpPr>
        <p:grpSpPr>
          <a:xfrm>
            <a:off x="1283006" y="3195207"/>
            <a:ext cx="366364" cy="367290"/>
            <a:chOff x="-61783350" y="3743950"/>
            <a:chExt cx="316650" cy="317450"/>
          </a:xfrm>
        </p:grpSpPr>
        <p:sp>
          <p:nvSpPr>
            <p:cNvPr id="9169" name="Google Shape;9169;p73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73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71" name="Google Shape;9171;p73"/>
          <p:cNvSpPr/>
          <p:nvPr/>
        </p:nvSpPr>
        <p:spPr>
          <a:xfrm>
            <a:off x="1282887" y="3654007"/>
            <a:ext cx="366364" cy="366682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2" name="Google Shape;9172;p73"/>
          <p:cNvSpPr/>
          <p:nvPr/>
        </p:nvSpPr>
        <p:spPr>
          <a:xfrm>
            <a:off x="3505689" y="2754652"/>
            <a:ext cx="366364" cy="347563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3" name="Google Shape;9173;p73"/>
          <p:cNvSpPr/>
          <p:nvPr/>
        </p:nvSpPr>
        <p:spPr>
          <a:xfrm>
            <a:off x="3504778" y="3235293"/>
            <a:ext cx="368186" cy="28708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74" name="Google Shape;9174;p73"/>
          <p:cNvGrpSpPr/>
          <p:nvPr/>
        </p:nvGrpSpPr>
        <p:grpSpPr>
          <a:xfrm>
            <a:off x="3504430" y="3655040"/>
            <a:ext cx="369112" cy="364657"/>
            <a:chOff x="-59869425" y="4102225"/>
            <a:chExt cx="319025" cy="315175"/>
          </a:xfrm>
        </p:grpSpPr>
        <p:sp>
          <p:nvSpPr>
            <p:cNvPr id="9175" name="Google Shape;9175;p73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73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73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73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9" name="Google Shape;9179;p73"/>
          <p:cNvGrpSpPr/>
          <p:nvPr/>
        </p:nvGrpSpPr>
        <p:grpSpPr>
          <a:xfrm>
            <a:off x="2623233" y="4123862"/>
            <a:ext cx="366364" cy="365467"/>
            <a:chOff x="-59029025" y="3711650"/>
            <a:chExt cx="316650" cy="315875"/>
          </a:xfrm>
        </p:grpSpPr>
        <p:sp>
          <p:nvSpPr>
            <p:cNvPr id="9180" name="Google Shape;9180;p73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73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73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73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73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73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73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7" name="Google Shape;9187;p73"/>
          <p:cNvGrpSpPr/>
          <p:nvPr/>
        </p:nvGrpSpPr>
        <p:grpSpPr>
          <a:xfrm>
            <a:off x="4859311" y="1379917"/>
            <a:ext cx="351940" cy="348188"/>
            <a:chOff x="581525" y="3254850"/>
            <a:chExt cx="297750" cy="294575"/>
          </a:xfrm>
        </p:grpSpPr>
        <p:sp>
          <p:nvSpPr>
            <p:cNvPr id="9188" name="Google Shape;9188;p73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73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73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1" name="Google Shape;9191;p73"/>
          <p:cNvGrpSpPr/>
          <p:nvPr/>
        </p:nvGrpSpPr>
        <p:grpSpPr>
          <a:xfrm>
            <a:off x="4858380" y="1818853"/>
            <a:ext cx="353802" cy="351497"/>
            <a:chOff x="580725" y="3617925"/>
            <a:chExt cx="299325" cy="297375"/>
          </a:xfrm>
        </p:grpSpPr>
        <p:sp>
          <p:nvSpPr>
            <p:cNvPr id="9192" name="Google Shape;9192;p73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73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73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73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73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97" name="Google Shape;9197;p73"/>
          <p:cNvGrpSpPr/>
          <p:nvPr/>
        </p:nvGrpSpPr>
        <p:grpSpPr>
          <a:xfrm>
            <a:off x="4860242" y="2266043"/>
            <a:ext cx="350079" cy="350079"/>
            <a:chOff x="583100" y="3982600"/>
            <a:chExt cx="296175" cy="296175"/>
          </a:xfrm>
        </p:grpSpPr>
        <p:sp>
          <p:nvSpPr>
            <p:cNvPr id="9198" name="Google Shape;9198;p73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73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73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73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73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73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73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5" name="Google Shape;9205;p73"/>
          <p:cNvGrpSpPr/>
          <p:nvPr/>
        </p:nvGrpSpPr>
        <p:grpSpPr>
          <a:xfrm>
            <a:off x="7092856" y="1379667"/>
            <a:ext cx="307231" cy="348690"/>
            <a:chOff x="2423775" y="3226875"/>
            <a:chExt cx="259925" cy="295000"/>
          </a:xfrm>
        </p:grpSpPr>
        <p:sp>
          <p:nvSpPr>
            <p:cNvPr id="9206" name="Google Shape;9206;p73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73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73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09" name="Google Shape;9209;p73"/>
          <p:cNvGrpSpPr/>
          <p:nvPr/>
        </p:nvGrpSpPr>
        <p:grpSpPr>
          <a:xfrm>
            <a:off x="7070043" y="1820952"/>
            <a:ext cx="352857" cy="347301"/>
            <a:chOff x="2404875" y="3592725"/>
            <a:chExt cx="298525" cy="293825"/>
          </a:xfrm>
        </p:grpSpPr>
        <p:sp>
          <p:nvSpPr>
            <p:cNvPr id="9210" name="Google Shape;9210;p73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73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73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3" name="Google Shape;9213;p73"/>
          <p:cNvGrpSpPr/>
          <p:nvPr/>
        </p:nvGrpSpPr>
        <p:grpSpPr>
          <a:xfrm>
            <a:off x="7070974" y="2266517"/>
            <a:ext cx="350995" cy="349133"/>
            <a:chOff x="2404875" y="3955825"/>
            <a:chExt cx="296950" cy="295375"/>
          </a:xfrm>
        </p:grpSpPr>
        <p:sp>
          <p:nvSpPr>
            <p:cNvPr id="9214" name="Google Shape;9214;p73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73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73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73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8" name="Google Shape;9218;p73"/>
          <p:cNvGrpSpPr/>
          <p:nvPr/>
        </p:nvGrpSpPr>
        <p:grpSpPr>
          <a:xfrm>
            <a:off x="5764954" y="2730711"/>
            <a:ext cx="349163" cy="350079"/>
            <a:chOff x="4263650" y="3235150"/>
            <a:chExt cx="295400" cy="296175"/>
          </a:xfrm>
        </p:grpSpPr>
        <p:sp>
          <p:nvSpPr>
            <p:cNvPr id="9219" name="Google Shape;9219;p73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73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73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73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73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4" name="Google Shape;9224;p73"/>
          <p:cNvGrpSpPr/>
          <p:nvPr/>
        </p:nvGrpSpPr>
        <p:grpSpPr>
          <a:xfrm>
            <a:off x="5762634" y="3189872"/>
            <a:ext cx="353802" cy="327739"/>
            <a:chOff x="4266025" y="3609275"/>
            <a:chExt cx="299325" cy="277275"/>
          </a:xfrm>
        </p:grpSpPr>
        <p:sp>
          <p:nvSpPr>
            <p:cNvPr id="9225" name="Google Shape;9225;p73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73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7" name="Google Shape;9227;p73"/>
          <p:cNvGrpSpPr/>
          <p:nvPr/>
        </p:nvGrpSpPr>
        <p:grpSpPr>
          <a:xfrm>
            <a:off x="5763092" y="3655259"/>
            <a:ext cx="352886" cy="349133"/>
            <a:chOff x="4263650" y="3963700"/>
            <a:chExt cx="298550" cy="295375"/>
          </a:xfrm>
        </p:grpSpPr>
        <p:sp>
          <p:nvSpPr>
            <p:cNvPr id="9228" name="Google Shape;9228;p73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73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73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73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73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73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73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5" name="Google Shape;9235;p73"/>
          <p:cNvGrpSpPr/>
          <p:nvPr/>
        </p:nvGrpSpPr>
        <p:grpSpPr>
          <a:xfrm>
            <a:off x="8041429" y="2730711"/>
            <a:ext cx="226264" cy="350079"/>
            <a:chOff x="6164975" y="3211525"/>
            <a:chExt cx="191425" cy="296175"/>
          </a:xfrm>
        </p:grpSpPr>
        <p:sp>
          <p:nvSpPr>
            <p:cNvPr id="9236" name="Google Shape;9236;p73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73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73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73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73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73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73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3" name="Google Shape;9243;p73"/>
          <p:cNvGrpSpPr/>
          <p:nvPr/>
        </p:nvGrpSpPr>
        <p:grpSpPr>
          <a:xfrm>
            <a:off x="5303466" y="1378987"/>
            <a:ext cx="352886" cy="350049"/>
            <a:chOff x="946175" y="3253275"/>
            <a:chExt cx="298550" cy="296150"/>
          </a:xfrm>
        </p:grpSpPr>
        <p:sp>
          <p:nvSpPr>
            <p:cNvPr id="9244" name="Google Shape;9244;p73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73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73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73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73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9" name="Google Shape;9249;p73"/>
          <p:cNvGrpSpPr/>
          <p:nvPr/>
        </p:nvGrpSpPr>
        <p:grpSpPr>
          <a:xfrm>
            <a:off x="5304397" y="1820951"/>
            <a:ext cx="351024" cy="347301"/>
            <a:chOff x="946175" y="3619500"/>
            <a:chExt cx="296975" cy="293825"/>
          </a:xfrm>
        </p:grpSpPr>
        <p:sp>
          <p:nvSpPr>
            <p:cNvPr id="9250" name="Google Shape;9250;p73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73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73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73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73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73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56" name="Google Shape;9256;p73"/>
          <p:cNvGrpSpPr/>
          <p:nvPr/>
        </p:nvGrpSpPr>
        <p:grpSpPr>
          <a:xfrm>
            <a:off x="5303939" y="2265585"/>
            <a:ext cx="351940" cy="350995"/>
            <a:chOff x="944600" y="3981825"/>
            <a:chExt cx="297750" cy="296950"/>
          </a:xfrm>
        </p:grpSpPr>
        <p:sp>
          <p:nvSpPr>
            <p:cNvPr id="9257" name="Google Shape;9257;p73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73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73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73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1" name="Google Shape;9261;p73"/>
          <p:cNvGrpSpPr/>
          <p:nvPr/>
        </p:nvGrpSpPr>
        <p:grpSpPr>
          <a:xfrm>
            <a:off x="7520875" y="1379445"/>
            <a:ext cx="350079" cy="349133"/>
            <a:chOff x="2768750" y="3227275"/>
            <a:chExt cx="296175" cy="295375"/>
          </a:xfrm>
        </p:grpSpPr>
        <p:sp>
          <p:nvSpPr>
            <p:cNvPr id="9262" name="Google Shape;9262;p73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73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73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73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73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73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73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73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0" name="Google Shape;9270;p73"/>
          <p:cNvGrpSpPr/>
          <p:nvPr/>
        </p:nvGrpSpPr>
        <p:grpSpPr>
          <a:xfrm>
            <a:off x="7541826" y="1820317"/>
            <a:ext cx="308177" cy="348572"/>
            <a:chOff x="2786075" y="3591800"/>
            <a:chExt cx="260725" cy="294900"/>
          </a:xfrm>
        </p:grpSpPr>
        <p:sp>
          <p:nvSpPr>
            <p:cNvPr id="9271" name="Google Shape;9271;p73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73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73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73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73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76" name="Google Shape;9276;p73"/>
          <p:cNvGrpSpPr/>
          <p:nvPr/>
        </p:nvGrpSpPr>
        <p:grpSpPr>
          <a:xfrm>
            <a:off x="7582324" y="2266044"/>
            <a:ext cx="227180" cy="350079"/>
            <a:chOff x="2819150" y="3955025"/>
            <a:chExt cx="192200" cy="296175"/>
          </a:xfrm>
        </p:grpSpPr>
        <p:sp>
          <p:nvSpPr>
            <p:cNvPr id="9277" name="Google Shape;9277;p73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73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73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73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1" name="Google Shape;9281;p73"/>
          <p:cNvGrpSpPr/>
          <p:nvPr/>
        </p:nvGrpSpPr>
        <p:grpSpPr>
          <a:xfrm>
            <a:off x="6206097" y="2731642"/>
            <a:ext cx="349133" cy="348217"/>
            <a:chOff x="4629125" y="3235150"/>
            <a:chExt cx="295375" cy="294600"/>
          </a:xfrm>
        </p:grpSpPr>
        <p:sp>
          <p:nvSpPr>
            <p:cNvPr id="9282" name="Google Shape;9282;p73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73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73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73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73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87" name="Google Shape;9287;p73"/>
          <p:cNvGrpSpPr/>
          <p:nvPr/>
        </p:nvGrpSpPr>
        <p:grpSpPr>
          <a:xfrm>
            <a:off x="6206082" y="3179175"/>
            <a:ext cx="349163" cy="349133"/>
            <a:chOff x="4628325" y="3599825"/>
            <a:chExt cx="295400" cy="295375"/>
          </a:xfrm>
        </p:grpSpPr>
        <p:sp>
          <p:nvSpPr>
            <p:cNvPr id="9288" name="Google Shape;9288;p73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73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73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73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73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73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73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73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73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73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73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73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0" name="Google Shape;9300;p73"/>
          <p:cNvGrpSpPr/>
          <p:nvPr/>
        </p:nvGrpSpPr>
        <p:grpSpPr>
          <a:xfrm>
            <a:off x="6227033" y="3654786"/>
            <a:ext cx="307261" cy="350079"/>
            <a:chOff x="4645650" y="3962900"/>
            <a:chExt cx="259950" cy="296175"/>
          </a:xfrm>
        </p:grpSpPr>
        <p:sp>
          <p:nvSpPr>
            <p:cNvPr id="9301" name="Google Shape;9301;p73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73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73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73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73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73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7" name="Google Shape;9307;p73"/>
          <p:cNvGrpSpPr/>
          <p:nvPr/>
        </p:nvGrpSpPr>
        <p:grpSpPr>
          <a:xfrm>
            <a:off x="7979994" y="3179648"/>
            <a:ext cx="349133" cy="348188"/>
            <a:chOff x="6143725" y="3582500"/>
            <a:chExt cx="295375" cy="294575"/>
          </a:xfrm>
        </p:grpSpPr>
        <p:sp>
          <p:nvSpPr>
            <p:cNvPr id="9308" name="Google Shape;9308;p73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73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73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73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73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73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73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15" name="Google Shape;9315;p73"/>
          <p:cNvGrpSpPr/>
          <p:nvPr/>
        </p:nvGrpSpPr>
        <p:grpSpPr>
          <a:xfrm>
            <a:off x="5748820" y="1378987"/>
            <a:ext cx="350995" cy="350049"/>
            <a:chOff x="1310075" y="3253275"/>
            <a:chExt cx="296950" cy="296150"/>
          </a:xfrm>
        </p:grpSpPr>
        <p:sp>
          <p:nvSpPr>
            <p:cNvPr id="9316" name="Google Shape;9316;p73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73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73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19" name="Google Shape;9319;p73"/>
          <p:cNvSpPr/>
          <p:nvPr/>
        </p:nvSpPr>
        <p:spPr>
          <a:xfrm>
            <a:off x="5750241" y="1821075"/>
            <a:ext cx="348217" cy="347272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20" name="Google Shape;9320;p73"/>
          <p:cNvGrpSpPr/>
          <p:nvPr/>
        </p:nvGrpSpPr>
        <p:grpSpPr>
          <a:xfrm>
            <a:off x="5748347" y="2265246"/>
            <a:ext cx="351941" cy="351675"/>
            <a:chOff x="1310075" y="3980250"/>
            <a:chExt cx="297750" cy="297525"/>
          </a:xfrm>
        </p:grpSpPr>
        <p:sp>
          <p:nvSpPr>
            <p:cNvPr id="9321" name="Google Shape;9321;p73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73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73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73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25" name="Google Shape;9325;p73"/>
          <p:cNvGrpSpPr/>
          <p:nvPr/>
        </p:nvGrpSpPr>
        <p:grpSpPr>
          <a:xfrm>
            <a:off x="8013136" y="1379445"/>
            <a:ext cx="266305" cy="349133"/>
            <a:chOff x="3167275" y="3227275"/>
            <a:chExt cx="225300" cy="295375"/>
          </a:xfrm>
        </p:grpSpPr>
        <p:sp>
          <p:nvSpPr>
            <p:cNvPr id="9326" name="Google Shape;9326;p73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73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73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73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73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31" name="Google Shape;9331;p73"/>
          <p:cNvSpPr/>
          <p:nvPr/>
        </p:nvSpPr>
        <p:spPr>
          <a:xfrm>
            <a:off x="7962474" y="1819331"/>
            <a:ext cx="367779" cy="350758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32" name="Google Shape;9332;p73"/>
          <p:cNvGrpSpPr/>
          <p:nvPr/>
        </p:nvGrpSpPr>
        <p:grpSpPr>
          <a:xfrm>
            <a:off x="7970318" y="2266502"/>
            <a:ext cx="351940" cy="349163"/>
            <a:chOff x="3133425" y="3955025"/>
            <a:chExt cx="297750" cy="295400"/>
          </a:xfrm>
        </p:grpSpPr>
        <p:sp>
          <p:nvSpPr>
            <p:cNvPr id="9333" name="Google Shape;9333;p73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73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73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36" name="Google Shape;9336;p73"/>
          <p:cNvGrpSpPr/>
          <p:nvPr/>
        </p:nvGrpSpPr>
        <p:grpSpPr>
          <a:xfrm>
            <a:off x="6650491" y="2730090"/>
            <a:ext cx="350079" cy="351320"/>
            <a:chOff x="4991425" y="3234750"/>
            <a:chExt cx="296175" cy="297225"/>
          </a:xfrm>
        </p:grpSpPr>
        <p:sp>
          <p:nvSpPr>
            <p:cNvPr id="9337" name="Google Shape;9337;p73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73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73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73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73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73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3" name="Google Shape;9343;p73"/>
          <p:cNvGrpSpPr/>
          <p:nvPr/>
        </p:nvGrpSpPr>
        <p:grpSpPr>
          <a:xfrm>
            <a:off x="6650491" y="3199653"/>
            <a:ext cx="350079" cy="308177"/>
            <a:chOff x="4991425" y="3617150"/>
            <a:chExt cx="296175" cy="260725"/>
          </a:xfrm>
        </p:grpSpPr>
        <p:sp>
          <p:nvSpPr>
            <p:cNvPr id="9344" name="Google Shape;9344;p73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73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73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73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73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73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73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1" name="Google Shape;9351;p73"/>
          <p:cNvGrpSpPr/>
          <p:nvPr/>
        </p:nvGrpSpPr>
        <p:grpSpPr>
          <a:xfrm>
            <a:off x="6727764" y="3655244"/>
            <a:ext cx="195532" cy="349163"/>
            <a:chOff x="5056800" y="3962900"/>
            <a:chExt cx="165425" cy="295400"/>
          </a:xfrm>
        </p:grpSpPr>
        <p:sp>
          <p:nvSpPr>
            <p:cNvPr id="9352" name="Google Shape;9352;p73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73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73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5" name="Google Shape;9355;p73"/>
          <p:cNvGrpSpPr/>
          <p:nvPr/>
        </p:nvGrpSpPr>
        <p:grpSpPr>
          <a:xfrm>
            <a:off x="7979062" y="3655260"/>
            <a:ext cx="350995" cy="349133"/>
            <a:chOff x="6168925" y="3936925"/>
            <a:chExt cx="296950" cy="295375"/>
          </a:xfrm>
        </p:grpSpPr>
        <p:sp>
          <p:nvSpPr>
            <p:cNvPr id="9356" name="Google Shape;9356;p73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73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73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73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73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73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2" name="Google Shape;9362;p73"/>
          <p:cNvGrpSpPr/>
          <p:nvPr/>
        </p:nvGrpSpPr>
        <p:grpSpPr>
          <a:xfrm>
            <a:off x="6192781" y="1372332"/>
            <a:ext cx="348188" cy="349133"/>
            <a:chOff x="1674750" y="3254050"/>
            <a:chExt cx="294575" cy="295375"/>
          </a:xfrm>
        </p:grpSpPr>
        <p:sp>
          <p:nvSpPr>
            <p:cNvPr id="9363" name="Google Shape;9363;p73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73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5" name="Google Shape;9365;p73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6" name="Google Shape;9366;p73"/>
          <p:cNvGrpSpPr/>
          <p:nvPr/>
        </p:nvGrpSpPr>
        <p:grpSpPr>
          <a:xfrm>
            <a:off x="6207177" y="1820035"/>
            <a:ext cx="319347" cy="349133"/>
            <a:chOff x="1687350" y="3618725"/>
            <a:chExt cx="270175" cy="295375"/>
          </a:xfrm>
        </p:grpSpPr>
        <p:sp>
          <p:nvSpPr>
            <p:cNvPr id="9367" name="Google Shape;9367;p73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8" name="Google Shape;9368;p73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9" name="Google Shape;9369;p73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0" name="Google Shape;9370;p73"/>
          <p:cNvGrpSpPr/>
          <p:nvPr/>
        </p:nvGrpSpPr>
        <p:grpSpPr>
          <a:xfrm>
            <a:off x="6190880" y="2266516"/>
            <a:ext cx="351940" cy="349133"/>
            <a:chOff x="1672375" y="3982600"/>
            <a:chExt cx="297750" cy="295375"/>
          </a:xfrm>
        </p:grpSpPr>
        <p:sp>
          <p:nvSpPr>
            <p:cNvPr id="9371" name="Google Shape;9371;p73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2" name="Google Shape;9372;p73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3" name="Google Shape;9373;p73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4" name="Google Shape;9374;p73"/>
          <p:cNvGrpSpPr/>
          <p:nvPr/>
        </p:nvGrpSpPr>
        <p:grpSpPr>
          <a:xfrm>
            <a:off x="4882872" y="2730711"/>
            <a:ext cx="350079" cy="350079"/>
            <a:chOff x="3497300" y="3227275"/>
            <a:chExt cx="296175" cy="296175"/>
          </a:xfrm>
        </p:grpSpPr>
        <p:sp>
          <p:nvSpPr>
            <p:cNvPr id="9375" name="Google Shape;9375;p73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6" name="Google Shape;9376;p73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7" name="Google Shape;9377;p73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8" name="Google Shape;9378;p73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9" name="Google Shape;9379;p73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0" name="Google Shape;9380;p73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1" name="Google Shape;9381;p73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2" name="Google Shape;9382;p73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3" name="Google Shape;9383;p73"/>
          <p:cNvGrpSpPr/>
          <p:nvPr/>
        </p:nvGrpSpPr>
        <p:grpSpPr>
          <a:xfrm>
            <a:off x="4883345" y="3180106"/>
            <a:ext cx="349133" cy="347272"/>
            <a:chOff x="3497300" y="3591950"/>
            <a:chExt cx="295375" cy="293800"/>
          </a:xfrm>
        </p:grpSpPr>
        <p:sp>
          <p:nvSpPr>
            <p:cNvPr id="9384" name="Google Shape;9384;p73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5" name="Google Shape;9385;p73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6" name="Google Shape;9386;p73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7" name="Google Shape;9387;p73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8" name="Google Shape;9388;p73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9" name="Google Shape;9389;p73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0" name="Google Shape;9390;p73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1" name="Google Shape;9391;p73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2" name="Google Shape;9392;p73"/>
          <p:cNvGrpSpPr/>
          <p:nvPr/>
        </p:nvGrpSpPr>
        <p:grpSpPr>
          <a:xfrm>
            <a:off x="4883345" y="3655244"/>
            <a:ext cx="349133" cy="349163"/>
            <a:chOff x="3497300" y="3955025"/>
            <a:chExt cx="295375" cy="295400"/>
          </a:xfrm>
        </p:grpSpPr>
        <p:sp>
          <p:nvSpPr>
            <p:cNvPr id="9393" name="Google Shape;9393;p73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4" name="Google Shape;9394;p73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5" name="Google Shape;9395;p73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96" name="Google Shape;9396;p73"/>
          <p:cNvGrpSpPr/>
          <p:nvPr/>
        </p:nvGrpSpPr>
        <p:grpSpPr>
          <a:xfrm>
            <a:off x="7107917" y="2731435"/>
            <a:ext cx="327739" cy="348631"/>
            <a:chOff x="5364750" y="3235150"/>
            <a:chExt cx="277275" cy="294950"/>
          </a:xfrm>
        </p:grpSpPr>
        <p:sp>
          <p:nvSpPr>
            <p:cNvPr id="9397" name="Google Shape;9397;p73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8" name="Google Shape;9398;p73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9" name="Google Shape;9399;p73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0" name="Google Shape;9400;p73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1" name="Google Shape;9401;p73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2" name="Google Shape;9402;p73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3" name="Google Shape;9403;p73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4" name="Google Shape;9404;p73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5" name="Google Shape;9405;p73"/>
          <p:cNvGrpSpPr/>
          <p:nvPr/>
        </p:nvGrpSpPr>
        <p:grpSpPr>
          <a:xfrm>
            <a:off x="7096274" y="3177771"/>
            <a:ext cx="351024" cy="351941"/>
            <a:chOff x="5355300" y="3598250"/>
            <a:chExt cx="296975" cy="297750"/>
          </a:xfrm>
        </p:grpSpPr>
        <p:sp>
          <p:nvSpPr>
            <p:cNvPr id="9406" name="Google Shape;9406;p73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7" name="Google Shape;9407;p73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8" name="Google Shape;9408;p73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9" name="Google Shape;9409;p73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0" name="Google Shape;9410;p73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1" name="Google Shape;9411;p73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2" name="Google Shape;9412;p73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3" name="Google Shape;9413;p73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4" name="Google Shape;9414;p73"/>
          <p:cNvGrpSpPr/>
          <p:nvPr/>
        </p:nvGrpSpPr>
        <p:grpSpPr>
          <a:xfrm>
            <a:off x="7100470" y="3716693"/>
            <a:ext cx="342632" cy="226264"/>
            <a:chOff x="5358450" y="4015675"/>
            <a:chExt cx="289875" cy="191425"/>
          </a:xfrm>
        </p:grpSpPr>
        <p:sp>
          <p:nvSpPr>
            <p:cNvPr id="9415" name="Google Shape;9415;p73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6" name="Google Shape;9416;p73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7" name="Google Shape;9417;p73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8" name="Google Shape;9418;p73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9" name="Google Shape;9419;p73"/>
          <p:cNvGrpSpPr/>
          <p:nvPr/>
        </p:nvGrpSpPr>
        <p:grpSpPr>
          <a:xfrm>
            <a:off x="6226953" y="4099224"/>
            <a:ext cx="351024" cy="325464"/>
            <a:chOff x="6543825" y="3202075"/>
            <a:chExt cx="296975" cy="275350"/>
          </a:xfrm>
        </p:grpSpPr>
        <p:sp>
          <p:nvSpPr>
            <p:cNvPr id="9420" name="Google Shape;9420;p73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1" name="Google Shape;9421;p73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2" name="Google Shape;9422;p73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3" name="Google Shape;9423;p73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4" name="Google Shape;9424;p73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5" name="Google Shape;9425;p73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6" name="Google Shape;9426;p73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27" name="Google Shape;9427;p73"/>
          <p:cNvGrpSpPr/>
          <p:nvPr/>
        </p:nvGrpSpPr>
        <p:grpSpPr>
          <a:xfrm>
            <a:off x="6633934" y="1378972"/>
            <a:ext cx="350079" cy="350079"/>
            <a:chOff x="2037825" y="3254050"/>
            <a:chExt cx="296175" cy="296175"/>
          </a:xfrm>
        </p:grpSpPr>
        <p:sp>
          <p:nvSpPr>
            <p:cNvPr id="9428" name="Google Shape;9428;p73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9" name="Google Shape;9429;p73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0" name="Google Shape;9430;p73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1" name="Google Shape;9431;p73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2" name="Google Shape;9432;p73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3" name="Google Shape;9433;p73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4" name="Google Shape;9434;p73"/>
          <p:cNvGrpSpPr/>
          <p:nvPr/>
        </p:nvGrpSpPr>
        <p:grpSpPr>
          <a:xfrm>
            <a:off x="6632072" y="1820139"/>
            <a:ext cx="353802" cy="348926"/>
            <a:chOff x="2034675" y="3617925"/>
            <a:chExt cx="299325" cy="295200"/>
          </a:xfrm>
        </p:grpSpPr>
        <p:sp>
          <p:nvSpPr>
            <p:cNvPr id="9435" name="Google Shape;9435;p73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6" name="Google Shape;9436;p73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7" name="Google Shape;9437;p73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8" name="Google Shape;9438;p73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9" name="Google Shape;9439;p73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0" name="Google Shape;9440;p73"/>
          <p:cNvGrpSpPr/>
          <p:nvPr/>
        </p:nvGrpSpPr>
        <p:grpSpPr>
          <a:xfrm>
            <a:off x="6633934" y="2266516"/>
            <a:ext cx="350079" cy="349133"/>
            <a:chOff x="2037825" y="3981825"/>
            <a:chExt cx="296175" cy="295375"/>
          </a:xfrm>
        </p:grpSpPr>
        <p:sp>
          <p:nvSpPr>
            <p:cNvPr id="9441" name="Google Shape;9441;p73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2" name="Google Shape;9442;p73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3" name="Google Shape;9443;p73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44" name="Google Shape;9444;p73"/>
          <p:cNvGrpSpPr/>
          <p:nvPr/>
        </p:nvGrpSpPr>
        <p:grpSpPr>
          <a:xfrm>
            <a:off x="5318952" y="2762832"/>
            <a:ext cx="350079" cy="285837"/>
            <a:chOff x="3860400" y="3254050"/>
            <a:chExt cx="296175" cy="241825"/>
          </a:xfrm>
        </p:grpSpPr>
        <p:sp>
          <p:nvSpPr>
            <p:cNvPr id="9445" name="Google Shape;9445;p73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6" name="Google Shape;9446;p73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7" name="Google Shape;9447;p73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8" name="Google Shape;9448;p73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9" name="Google Shape;9449;p73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0" name="Google Shape;9450;p73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1" name="Google Shape;9451;p73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2" name="Google Shape;9452;p73"/>
          <p:cNvGrpSpPr/>
          <p:nvPr/>
        </p:nvGrpSpPr>
        <p:grpSpPr>
          <a:xfrm>
            <a:off x="5318479" y="3178702"/>
            <a:ext cx="351024" cy="350079"/>
            <a:chOff x="3859600" y="3591950"/>
            <a:chExt cx="296975" cy="296175"/>
          </a:xfrm>
        </p:grpSpPr>
        <p:sp>
          <p:nvSpPr>
            <p:cNvPr id="9453" name="Google Shape;9453;p73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4" name="Google Shape;9454;p73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5" name="Google Shape;9455;p73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56" name="Google Shape;9456;p73"/>
          <p:cNvGrpSpPr/>
          <p:nvPr/>
        </p:nvGrpSpPr>
        <p:grpSpPr>
          <a:xfrm>
            <a:off x="5318952" y="3654786"/>
            <a:ext cx="350079" cy="350079"/>
            <a:chOff x="3860400" y="3955025"/>
            <a:chExt cx="296175" cy="296175"/>
          </a:xfrm>
        </p:grpSpPr>
        <p:sp>
          <p:nvSpPr>
            <p:cNvPr id="9457" name="Google Shape;9457;p73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8" name="Google Shape;9458;p73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9" name="Google Shape;9459;p73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0" name="Google Shape;9460;p73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1" name="Google Shape;9461;p73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2" name="Google Shape;9462;p73"/>
          <p:cNvGrpSpPr/>
          <p:nvPr/>
        </p:nvGrpSpPr>
        <p:grpSpPr>
          <a:xfrm>
            <a:off x="7534167" y="2731184"/>
            <a:ext cx="355664" cy="349133"/>
            <a:chOff x="5716825" y="3235950"/>
            <a:chExt cx="300900" cy="295375"/>
          </a:xfrm>
        </p:grpSpPr>
        <p:sp>
          <p:nvSpPr>
            <p:cNvPr id="9463" name="Google Shape;9463;p73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4" name="Google Shape;9464;p73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5" name="Google Shape;9465;p73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6" name="Google Shape;9466;p73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67" name="Google Shape;9467;p73"/>
          <p:cNvGrpSpPr/>
          <p:nvPr/>
        </p:nvGrpSpPr>
        <p:grpSpPr>
          <a:xfrm>
            <a:off x="7547199" y="3189872"/>
            <a:ext cx="329601" cy="327739"/>
            <a:chOff x="5727850" y="3609275"/>
            <a:chExt cx="278850" cy="277275"/>
          </a:xfrm>
        </p:grpSpPr>
        <p:sp>
          <p:nvSpPr>
            <p:cNvPr id="9468" name="Google Shape;9468;p73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9" name="Google Shape;9469;p73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0" name="Google Shape;9470;p73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1" name="Google Shape;9471;p73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2" name="Google Shape;9472;p73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3" name="Google Shape;9473;p73"/>
          <p:cNvGrpSpPr/>
          <p:nvPr/>
        </p:nvGrpSpPr>
        <p:grpSpPr>
          <a:xfrm>
            <a:off x="7558383" y="3655259"/>
            <a:ext cx="307231" cy="349133"/>
            <a:chOff x="5736525" y="3963700"/>
            <a:chExt cx="259925" cy="295375"/>
          </a:xfrm>
        </p:grpSpPr>
        <p:sp>
          <p:nvSpPr>
            <p:cNvPr id="9474" name="Google Shape;9474;p73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5" name="Google Shape;9475;p73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6" name="Google Shape;9476;p73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7" name="Google Shape;9477;p73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8" name="Google Shape;9478;p73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9" name="Google Shape;9479;p73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0" name="Google Shape;9480;p73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81" name="Google Shape;9481;p73"/>
          <p:cNvGrpSpPr/>
          <p:nvPr/>
        </p:nvGrpSpPr>
        <p:grpSpPr>
          <a:xfrm>
            <a:off x="6649963" y="4104585"/>
            <a:ext cx="351024" cy="350079"/>
            <a:chOff x="6553275" y="3604550"/>
            <a:chExt cx="296975" cy="296175"/>
          </a:xfrm>
        </p:grpSpPr>
        <p:sp>
          <p:nvSpPr>
            <p:cNvPr id="9482" name="Google Shape;9482;p73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3" name="Google Shape;9483;p73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4" name="Google Shape;9484;p73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5" name="Google Shape;9485;p73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6" name="Google Shape;9486;p73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7" name="Google Shape;9487;p73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88" name="Google Shape;9488;p73"/>
          <p:cNvSpPr txBox="1"/>
          <p:nvPr/>
        </p:nvSpPr>
        <p:spPr>
          <a:xfrm>
            <a:off x="849675" y="7159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467EA6"/>
                </a:solidFill>
              </a:rPr>
              <a:t>Business Icons</a:t>
            </a:r>
            <a:endParaRPr sz="2400" dirty="0">
              <a:solidFill>
                <a:srgbClr val="467EA6"/>
              </a:solidFill>
            </a:endParaRPr>
          </a:p>
        </p:txBody>
      </p:sp>
      <p:sp>
        <p:nvSpPr>
          <p:cNvPr id="9489" name="Google Shape;9489;p73"/>
          <p:cNvSpPr txBox="1"/>
          <p:nvPr/>
        </p:nvSpPr>
        <p:spPr>
          <a:xfrm>
            <a:off x="4858400" y="715975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67EA6"/>
                </a:solidFill>
              </a:rPr>
              <a:t>Teamwork Icons</a:t>
            </a:r>
            <a:endParaRPr sz="2400">
              <a:solidFill>
                <a:srgbClr val="467EA6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94" name="Google Shape;9494;p74"/>
          <p:cNvGrpSpPr/>
          <p:nvPr/>
        </p:nvGrpSpPr>
        <p:grpSpPr>
          <a:xfrm>
            <a:off x="877057" y="1380546"/>
            <a:ext cx="294401" cy="353645"/>
            <a:chOff x="-35814600" y="3202075"/>
            <a:chExt cx="242625" cy="291450"/>
          </a:xfrm>
        </p:grpSpPr>
        <p:sp>
          <p:nvSpPr>
            <p:cNvPr id="9495" name="Google Shape;9495;p74"/>
            <p:cNvSpPr/>
            <p:nvPr/>
          </p:nvSpPr>
          <p:spPr>
            <a:xfrm>
              <a:off x="-35814600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8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6" name="Google Shape;9496;p74"/>
            <p:cNvSpPr/>
            <p:nvPr/>
          </p:nvSpPr>
          <p:spPr>
            <a:xfrm>
              <a:off x="-35814600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7" name="Google Shape;9497;p74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8" name="Google Shape;9498;p74"/>
            <p:cNvSpPr/>
            <p:nvPr/>
          </p:nvSpPr>
          <p:spPr>
            <a:xfrm>
              <a:off x="-35703525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9" name="Google Shape;9499;p74"/>
            <p:cNvSpPr/>
            <p:nvPr/>
          </p:nvSpPr>
          <p:spPr>
            <a:xfrm>
              <a:off x="-35677550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0" name="Google Shape;9500;p74"/>
            <p:cNvSpPr/>
            <p:nvPr/>
          </p:nvSpPr>
          <p:spPr>
            <a:xfrm>
              <a:off x="-35746850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9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1" name="Google Shape;9501;p74"/>
            <p:cNvSpPr/>
            <p:nvPr/>
          </p:nvSpPr>
          <p:spPr>
            <a:xfrm>
              <a:off x="-35677550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2" name="Google Shape;9502;p74"/>
          <p:cNvGrpSpPr/>
          <p:nvPr/>
        </p:nvGrpSpPr>
        <p:grpSpPr>
          <a:xfrm>
            <a:off x="847435" y="1821466"/>
            <a:ext cx="353645" cy="353888"/>
            <a:chOff x="-35839800" y="3561025"/>
            <a:chExt cx="291450" cy="291650"/>
          </a:xfrm>
        </p:grpSpPr>
        <p:sp>
          <p:nvSpPr>
            <p:cNvPr id="9503" name="Google Shape;9503;p74"/>
            <p:cNvSpPr/>
            <p:nvPr/>
          </p:nvSpPr>
          <p:spPr>
            <a:xfrm>
              <a:off x="-35772850" y="3612425"/>
              <a:ext cx="155200" cy="142575"/>
            </a:xfrm>
            <a:custGeom>
              <a:avLst/>
              <a:gdLst/>
              <a:ahLst/>
              <a:cxnLst/>
              <a:rect l="l" t="t" r="r" b="b"/>
              <a:pathLst>
                <a:path w="6208" h="5703" extrusionOk="0">
                  <a:moveTo>
                    <a:pt x="3088" y="693"/>
                  </a:moveTo>
                  <a:cubicBezTo>
                    <a:pt x="3655" y="693"/>
                    <a:pt x="4128" y="1166"/>
                    <a:pt x="4128" y="1733"/>
                  </a:cubicBezTo>
                  <a:cubicBezTo>
                    <a:pt x="4128" y="2174"/>
                    <a:pt x="3844" y="2552"/>
                    <a:pt x="3466" y="2710"/>
                  </a:cubicBezTo>
                  <a:lnTo>
                    <a:pt x="3466" y="3119"/>
                  </a:lnTo>
                  <a:cubicBezTo>
                    <a:pt x="3466" y="3308"/>
                    <a:pt x="3309" y="3466"/>
                    <a:pt x="3088" y="3466"/>
                  </a:cubicBezTo>
                  <a:cubicBezTo>
                    <a:pt x="2899" y="3466"/>
                    <a:pt x="2742" y="3308"/>
                    <a:pt x="2742" y="3119"/>
                  </a:cubicBezTo>
                  <a:lnTo>
                    <a:pt x="2742" y="2710"/>
                  </a:lnTo>
                  <a:cubicBezTo>
                    <a:pt x="2742" y="2426"/>
                    <a:pt x="2931" y="2174"/>
                    <a:pt x="3214" y="2080"/>
                  </a:cubicBezTo>
                  <a:cubicBezTo>
                    <a:pt x="3340" y="2048"/>
                    <a:pt x="3466" y="1891"/>
                    <a:pt x="3466" y="1765"/>
                  </a:cubicBezTo>
                  <a:cubicBezTo>
                    <a:pt x="3466" y="1576"/>
                    <a:pt x="3309" y="1418"/>
                    <a:pt x="3088" y="1418"/>
                  </a:cubicBezTo>
                  <a:cubicBezTo>
                    <a:pt x="2899" y="1418"/>
                    <a:pt x="2742" y="1576"/>
                    <a:pt x="2742" y="1765"/>
                  </a:cubicBezTo>
                  <a:cubicBezTo>
                    <a:pt x="2742" y="1954"/>
                    <a:pt x="2584" y="2111"/>
                    <a:pt x="2395" y="2111"/>
                  </a:cubicBezTo>
                  <a:cubicBezTo>
                    <a:pt x="2206" y="2111"/>
                    <a:pt x="2049" y="1954"/>
                    <a:pt x="2049" y="1765"/>
                  </a:cubicBezTo>
                  <a:cubicBezTo>
                    <a:pt x="2080" y="1166"/>
                    <a:pt x="2553" y="693"/>
                    <a:pt x="3088" y="693"/>
                  </a:cubicBezTo>
                  <a:close/>
                  <a:moveTo>
                    <a:pt x="3088" y="3781"/>
                  </a:moveTo>
                  <a:cubicBezTo>
                    <a:pt x="3309" y="3781"/>
                    <a:pt x="3466" y="3938"/>
                    <a:pt x="3466" y="4127"/>
                  </a:cubicBezTo>
                  <a:cubicBezTo>
                    <a:pt x="3466" y="4317"/>
                    <a:pt x="3309" y="4474"/>
                    <a:pt x="3088" y="4474"/>
                  </a:cubicBezTo>
                  <a:cubicBezTo>
                    <a:pt x="2899" y="4474"/>
                    <a:pt x="2742" y="4317"/>
                    <a:pt x="2742" y="4127"/>
                  </a:cubicBezTo>
                  <a:cubicBezTo>
                    <a:pt x="2742" y="3938"/>
                    <a:pt x="2899" y="3781"/>
                    <a:pt x="3088" y="3781"/>
                  </a:cubicBezTo>
                  <a:close/>
                  <a:moveTo>
                    <a:pt x="347" y="0"/>
                  </a:moveTo>
                  <a:cubicBezTo>
                    <a:pt x="158" y="32"/>
                    <a:pt x="1" y="189"/>
                    <a:pt x="1" y="347"/>
                  </a:cubicBezTo>
                  <a:lnTo>
                    <a:pt x="1" y="5010"/>
                  </a:lnTo>
                  <a:lnTo>
                    <a:pt x="694" y="5703"/>
                  </a:lnTo>
                  <a:cubicBezTo>
                    <a:pt x="1371" y="5088"/>
                    <a:pt x="2238" y="4781"/>
                    <a:pt x="3104" y="4781"/>
                  </a:cubicBezTo>
                  <a:cubicBezTo>
                    <a:pt x="3970" y="4781"/>
                    <a:pt x="4837" y="5088"/>
                    <a:pt x="5514" y="5703"/>
                  </a:cubicBezTo>
                  <a:lnTo>
                    <a:pt x="6207" y="5010"/>
                  </a:lnTo>
                  <a:lnTo>
                    <a:pt x="6207" y="347"/>
                  </a:lnTo>
                  <a:cubicBezTo>
                    <a:pt x="6207" y="158"/>
                    <a:pt x="6050" y="0"/>
                    <a:pt x="586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4" name="Google Shape;9504;p74"/>
            <p:cNvSpPr/>
            <p:nvPr/>
          </p:nvSpPr>
          <p:spPr>
            <a:xfrm>
              <a:off x="-35621625" y="3694325"/>
              <a:ext cx="73275" cy="143375"/>
            </a:xfrm>
            <a:custGeom>
              <a:avLst/>
              <a:gdLst/>
              <a:ahLst/>
              <a:cxnLst/>
              <a:rect l="l" t="t" r="r" b="b"/>
              <a:pathLst>
                <a:path w="2931" h="5735" extrusionOk="0">
                  <a:moveTo>
                    <a:pt x="2931" y="1"/>
                  </a:moveTo>
                  <a:lnTo>
                    <a:pt x="1" y="2899"/>
                  </a:lnTo>
                  <a:lnTo>
                    <a:pt x="2805" y="5735"/>
                  </a:lnTo>
                  <a:cubicBezTo>
                    <a:pt x="2868" y="5609"/>
                    <a:pt x="2931" y="5451"/>
                    <a:pt x="2931" y="5294"/>
                  </a:cubicBezTo>
                  <a:lnTo>
                    <a:pt x="293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5" name="Google Shape;9505;p74"/>
            <p:cNvSpPr/>
            <p:nvPr/>
          </p:nvSpPr>
          <p:spPr>
            <a:xfrm>
              <a:off x="-35827200" y="3748675"/>
              <a:ext cx="263100" cy="104000"/>
            </a:xfrm>
            <a:custGeom>
              <a:avLst/>
              <a:gdLst/>
              <a:ahLst/>
              <a:cxnLst/>
              <a:rect l="l" t="t" r="r" b="b"/>
              <a:pathLst>
                <a:path w="10524" h="4160" extrusionOk="0">
                  <a:moveTo>
                    <a:pt x="5235" y="1"/>
                  </a:moveTo>
                  <a:cubicBezTo>
                    <a:pt x="4482" y="1"/>
                    <a:pt x="3734" y="284"/>
                    <a:pt x="3183" y="851"/>
                  </a:cubicBezTo>
                  <a:lnTo>
                    <a:pt x="1" y="4033"/>
                  </a:lnTo>
                  <a:cubicBezTo>
                    <a:pt x="158" y="4128"/>
                    <a:pt x="316" y="4159"/>
                    <a:pt x="473" y="4159"/>
                  </a:cubicBezTo>
                  <a:lnTo>
                    <a:pt x="10082" y="4159"/>
                  </a:lnTo>
                  <a:cubicBezTo>
                    <a:pt x="10240" y="4159"/>
                    <a:pt x="10398" y="4128"/>
                    <a:pt x="10524" y="4033"/>
                  </a:cubicBezTo>
                  <a:lnTo>
                    <a:pt x="7310" y="851"/>
                  </a:lnTo>
                  <a:cubicBezTo>
                    <a:pt x="6743" y="284"/>
                    <a:pt x="5987" y="1"/>
                    <a:pt x="52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6" name="Google Shape;9506;p74"/>
            <p:cNvSpPr/>
            <p:nvPr/>
          </p:nvSpPr>
          <p:spPr>
            <a:xfrm>
              <a:off x="-35831925" y="3635275"/>
              <a:ext cx="41775" cy="85075"/>
            </a:xfrm>
            <a:custGeom>
              <a:avLst/>
              <a:gdLst/>
              <a:ahLst/>
              <a:cxnLst/>
              <a:rect l="l" t="t" r="r" b="b"/>
              <a:pathLst>
                <a:path w="1671" h="3403" extrusionOk="0">
                  <a:moveTo>
                    <a:pt x="1671" y="0"/>
                  </a:moveTo>
                  <a:lnTo>
                    <a:pt x="1" y="1701"/>
                  </a:lnTo>
                  <a:lnTo>
                    <a:pt x="1671" y="3403"/>
                  </a:lnTo>
                  <a:lnTo>
                    <a:pt x="167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7" name="Google Shape;9507;p74"/>
            <p:cNvSpPr/>
            <p:nvPr/>
          </p:nvSpPr>
          <p:spPr>
            <a:xfrm>
              <a:off x="-35601150" y="3635275"/>
              <a:ext cx="43350" cy="85075"/>
            </a:xfrm>
            <a:custGeom>
              <a:avLst/>
              <a:gdLst/>
              <a:ahLst/>
              <a:cxnLst/>
              <a:rect l="l" t="t" r="r" b="b"/>
              <a:pathLst>
                <a:path w="1734" h="3403" extrusionOk="0">
                  <a:moveTo>
                    <a:pt x="1" y="0"/>
                  </a:moveTo>
                  <a:lnTo>
                    <a:pt x="1" y="3403"/>
                  </a:lnTo>
                  <a:lnTo>
                    <a:pt x="1734" y="17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8" name="Google Shape;9508;p74"/>
            <p:cNvSpPr/>
            <p:nvPr/>
          </p:nvSpPr>
          <p:spPr>
            <a:xfrm>
              <a:off x="-35750000" y="3561025"/>
              <a:ext cx="111075" cy="35675"/>
            </a:xfrm>
            <a:custGeom>
              <a:avLst/>
              <a:gdLst/>
              <a:ahLst/>
              <a:cxnLst/>
              <a:rect l="l" t="t" r="r" b="b"/>
              <a:pathLst>
                <a:path w="4443" h="1427" extrusionOk="0">
                  <a:moveTo>
                    <a:pt x="2182" y="1"/>
                  </a:moveTo>
                  <a:cubicBezTo>
                    <a:pt x="1686" y="1"/>
                    <a:pt x="1198" y="182"/>
                    <a:pt x="851" y="544"/>
                  </a:cubicBezTo>
                  <a:lnTo>
                    <a:pt x="0" y="1426"/>
                  </a:lnTo>
                  <a:lnTo>
                    <a:pt x="4443" y="1426"/>
                  </a:lnTo>
                  <a:lnTo>
                    <a:pt x="3560" y="544"/>
                  </a:lnTo>
                  <a:cubicBezTo>
                    <a:pt x="3182" y="182"/>
                    <a:pt x="2678" y="1"/>
                    <a:pt x="21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9" name="Google Shape;9509;p74"/>
            <p:cNvSpPr/>
            <p:nvPr/>
          </p:nvSpPr>
          <p:spPr>
            <a:xfrm>
              <a:off x="-35839800" y="3694325"/>
              <a:ext cx="72500" cy="143375"/>
            </a:xfrm>
            <a:custGeom>
              <a:avLst/>
              <a:gdLst/>
              <a:ahLst/>
              <a:cxnLst/>
              <a:rect l="l" t="t" r="r" b="b"/>
              <a:pathLst>
                <a:path w="2900" h="5735" extrusionOk="0">
                  <a:moveTo>
                    <a:pt x="1" y="1"/>
                  </a:moveTo>
                  <a:lnTo>
                    <a:pt x="1" y="5294"/>
                  </a:lnTo>
                  <a:cubicBezTo>
                    <a:pt x="1" y="5451"/>
                    <a:pt x="32" y="5609"/>
                    <a:pt x="95" y="5735"/>
                  </a:cubicBezTo>
                  <a:lnTo>
                    <a:pt x="2899" y="28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10" name="Google Shape;9510;p74"/>
          <p:cNvSpPr/>
          <p:nvPr/>
        </p:nvSpPr>
        <p:spPr>
          <a:xfrm>
            <a:off x="845859" y="2257004"/>
            <a:ext cx="355557" cy="353645"/>
          </a:xfrm>
          <a:custGeom>
            <a:avLst/>
            <a:gdLst/>
            <a:ahLst/>
            <a:cxnLst/>
            <a:rect l="l" t="t" r="r" b="b"/>
            <a:pathLst>
              <a:path w="11721" h="11658" extrusionOk="0">
                <a:moveTo>
                  <a:pt x="6144" y="2773"/>
                </a:moveTo>
                <a:cubicBezTo>
                  <a:pt x="7467" y="2868"/>
                  <a:pt x="8570" y="3813"/>
                  <a:pt x="8885" y="5042"/>
                </a:cubicBezTo>
                <a:cubicBezTo>
                  <a:pt x="8917" y="5231"/>
                  <a:pt x="8791" y="5388"/>
                  <a:pt x="8633" y="5483"/>
                </a:cubicBezTo>
                <a:cubicBezTo>
                  <a:pt x="8613" y="5486"/>
                  <a:pt x="8594" y="5487"/>
                  <a:pt x="8575" y="5487"/>
                </a:cubicBezTo>
                <a:cubicBezTo>
                  <a:pt x="8412" y="5487"/>
                  <a:pt x="8277" y="5372"/>
                  <a:pt x="8192" y="5231"/>
                </a:cubicBezTo>
                <a:cubicBezTo>
                  <a:pt x="7972" y="4254"/>
                  <a:pt x="7089" y="3561"/>
                  <a:pt x="6113" y="3466"/>
                </a:cubicBezTo>
                <a:cubicBezTo>
                  <a:pt x="5924" y="3466"/>
                  <a:pt x="5798" y="3277"/>
                  <a:pt x="5798" y="3120"/>
                </a:cubicBezTo>
                <a:cubicBezTo>
                  <a:pt x="5798" y="2868"/>
                  <a:pt x="5955" y="2773"/>
                  <a:pt x="6144" y="2773"/>
                </a:cubicBezTo>
                <a:close/>
                <a:moveTo>
                  <a:pt x="6222" y="1414"/>
                </a:moveTo>
                <a:cubicBezTo>
                  <a:pt x="6238" y="1414"/>
                  <a:pt x="6254" y="1416"/>
                  <a:pt x="6270" y="1418"/>
                </a:cubicBezTo>
                <a:cubicBezTo>
                  <a:pt x="8161" y="1576"/>
                  <a:pt x="9862" y="2962"/>
                  <a:pt x="10240" y="5136"/>
                </a:cubicBezTo>
                <a:cubicBezTo>
                  <a:pt x="10303" y="5325"/>
                  <a:pt x="10177" y="5483"/>
                  <a:pt x="9988" y="5514"/>
                </a:cubicBezTo>
                <a:cubicBezTo>
                  <a:pt x="9960" y="5518"/>
                  <a:pt x="9934" y="5520"/>
                  <a:pt x="9908" y="5520"/>
                </a:cubicBezTo>
                <a:cubicBezTo>
                  <a:pt x="9730" y="5520"/>
                  <a:pt x="9606" y="5424"/>
                  <a:pt x="9578" y="5231"/>
                </a:cubicBezTo>
                <a:cubicBezTo>
                  <a:pt x="9263" y="3466"/>
                  <a:pt x="7846" y="2238"/>
                  <a:pt x="6239" y="2143"/>
                </a:cubicBezTo>
                <a:cubicBezTo>
                  <a:pt x="6050" y="2143"/>
                  <a:pt x="5924" y="1923"/>
                  <a:pt x="5924" y="1765"/>
                </a:cubicBezTo>
                <a:cubicBezTo>
                  <a:pt x="5924" y="1563"/>
                  <a:pt x="6055" y="1414"/>
                  <a:pt x="6222" y="1414"/>
                </a:cubicBezTo>
                <a:close/>
                <a:moveTo>
                  <a:pt x="5907" y="4124"/>
                </a:moveTo>
                <a:cubicBezTo>
                  <a:pt x="5923" y="4124"/>
                  <a:pt x="5939" y="4125"/>
                  <a:pt x="5955" y="4128"/>
                </a:cubicBezTo>
                <a:cubicBezTo>
                  <a:pt x="6680" y="4191"/>
                  <a:pt x="7247" y="4663"/>
                  <a:pt x="7499" y="5325"/>
                </a:cubicBezTo>
                <a:cubicBezTo>
                  <a:pt x="7530" y="5514"/>
                  <a:pt x="7467" y="5672"/>
                  <a:pt x="7247" y="5766"/>
                </a:cubicBezTo>
                <a:cubicBezTo>
                  <a:pt x="7223" y="5770"/>
                  <a:pt x="7199" y="5772"/>
                  <a:pt x="7177" y="5772"/>
                </a:cubicBezTo>
                <a:cubicBezTo>
                  <a:pt x="7019" y="5772"/>
                  <a:pt x="6892" y="5679"/>
                  <a:pt x="6837" y="5514"/>
                </a:cubicBezTo>
                <a:cubicBezTo>
                  <a:pt x="6711" y="5136"/>
                  <a:pt x="6365" y="4852"/>
                  <a:pt x="5924" y="4821"/>
                </a:cubicBezTo>
                <a:cubicBezTo>
                  <a:pt x="5735" y="4821"/>
                  <a:pt x="5609" y="4663"/>
                  <a:pt x="5609" y="4443"/>
                </a:cubicBezTo>
                <a:cubicBezTo>
                  <a:pt x="5609" y="4270"/>
                  <a:pt x="5740" y="4124"/>
                  <a:pt x="5907" y="4124"/>
                </a:cubicBezTo>
                <a:close/>
                <a:moveTo>
                  <a:pt x="3385" y="3199"/>
                </a:moveTo>
                <a:cubicBezTo>
                  <a:pt x="3455" y="3199"/>
                  <a:pt x="3527" y="3225"/>
                  <a:pt x="3592" y="3277"/>
                </a:cubicBezTo>
                <a:lnTo>
                  <a:pt x="4695" y="4096"/>
                </a:lnTo>
                <a:cubicBezTo>
                  <a:pt x="4853" y="4222"/>
                  <a:pt x="4884" y="4411"/>
                  <a:pt x="4790" y="4569"/>
                </a:cubicBezTo>
                <a:lnTo>
                  <a:pt x="4159" y="5388"/>
                </a:lnTo>
                <a:lnTo>
                  <a:pt x="6869" y="7436"/>
                </a:lnTo>
                <a:lnTo>
                  <a:pt x="7499" y="6617"/>
                </a:lnTo>
                <a:cubicBezTo>
                  <a:pt x="7572" y="6525"/>
                  <a:pt x="7667" y="6476"/>
                  <a:pt x="7765" y="6476"/>
                </a:cubicBezTo>
                <a:cubicBezTo>
                  <a:pt x="7835" y="6476"/>
                  <a:pt x="7906" y="6501"/>
                  <a:pt x="7972" y="6554"/>
                </a:cubicBezTo>
                <a:lnTo>
                  <a:pt x="9074" y="7373"/>
                </a:lnTo>
                <a:cubicBezTo>
                  <a:pt x="9232" y="7499"/>
                  <a:pt x="9263" y="7688"/>
                  <a:pt x="9137" y="7845"/>
                </a:cubicBezTo>
                <a:lnTo>
                  <a:pt x="8507" y="8665"/>
                </a:lnTo>
                <a:cubicBezTo>
                  <a:pt x="8225" y="9022"/>
                  <a:pt x="7819" y="9211"/>
                  <a:pt x="7403" y="9211"/>
                </a:cubicBezTo>
                <a:cubicBezTo>
                  <a:pt x="7123" y="9211"/>
                  <a:pt x="6839" y="9126"/>
                  <a:pt x="6585" y="8948"/>
                </a:cubicBezTo>
                <a:lnTo>
                  <a:pt x="2773" y="6081"/>
                </a:lnTo>
                <a:cubicBezTo>
                  <a:pt x="2143" y="5672"/>
                  <a:pt x="2017" y="4821"/>
                  <a:pt x="2490" y="4191"/>
                </a:cubicBezTo>
                <a:lnTo>
                  <a:pt x="3120" y="3340"/>
                </a:lnTo>
                <a:cubicBezTo>
                  <a:pt x="3193" y="3248"/>
                  <a:pt x="3288" y="3199"/>
                  <a:pt x="3385" y="3199"/>
                </a:cubicBezTo>
                <a:close/>
                <a:moveTo>
                  <a:pt x="5829" y="1"/>
                </a:moveTo>
                <a:cubicBezTo>
                  <a:pt x="2647" y="1"/>
                  <a:pt x="1" y="2647"/>
                  <a:pt x="1" y="5829"/>
                </a:cubicBezTo>
                <a:cubicBezTo>
                  <a:pt x="64" y="9011"/>
                  <a:pt x="2647" y="11658"/>
                  <a:pt x="5892" y="11658"/>
                </a:cubicBezTo>
                <a:cubicBezTo>
                  <a:pt x="6900" y="11658"/>
                  <a:pt x="7940" y="11374"/>
                  <a:pt x="8822" y="10838"/>
                </a:cubicBezTo>
                <a:lnTo>
                  <a:pt x="11248" y="11626"/>
                </a:lnTo>
                <a:cubicBezTo>
                  <a:pt x="11272" y="11634"/>
                  <a:pt x="11299" y="11638"/>
                  <a:pt x="11329" y="11638"/>
                </a:cubicBezTo>
                <a:cubicBezTo>
                  <a:pt x="11417" y="11638"/>
                  <a:pt x="11524" y="11602"/>
                  <a:pt x="11595" y="11531"/>
                </a:cubicBezTo>
                <a:cubicBezTo>
                  <a:pt x="11658" y="11468"/>
                  <a:pt x="11721" y="11311"/>
                  <a:pt x="11658" y="11185"/>
                </a:cubicBezTo>
                <a:lnTo>
                  <a:pt x="10838" y="8791"/>
                </a:lnTo>
                <a:cubicBezTo>
                  <a:pt x="11406" y="7877"/>
                  <a:pt x="11658" y="6869"/>
                  <a:pt x="11658" y="5829"/>
                </a:cubicBezTo>
                <a:cubicBezTo>
                  <a:pt x="11658" y="2647"/>
                  <a:pt x="9043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11" name="Google Shape;9511;p74"/>
          <p:cNvGrpSpPr/>
          <p:nvPr/>
        </p:nvGrpSpPr>
        <p:grpSpPr>
          <a:xfrm>
            <a:off x="3084980" y="1380546"/>
            <a:ext cx="353645" cy="353645"/>
            <a:chOff x="-34003850" y="3227275"/>
            <a:chExt cx="291450" cy="291450"/>
          </a:xfrm>
        </p:grpSpPr>
        <p:sp>
          <p:nvSpPr>
            <p:cNvPr id="9512" name="Google Shape;9512;p74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3" name="Google Shape;9513;p74"/>
            <p:cNvSpPr/>
            <p:nvPr/>
          </p:nvSpPr>
          <p:spPr>
            <a:xfrm>
              <a:off x="-33866000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4" name="Google Shape;9514;p74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5" name="Google Shape;9515;p74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6" name="Google Shape;9516;p74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17" name="Google Shape;9517;p74"/>
          <p:cNvGrpSpPr/>
          <p:nvPr/>
        </p:nvGrpSpPr>
        <p:grpSpPr>
          <a:xfrm>
            <a:off x="3084510" y="1821238"/>
            <a:ext cx="354586" cy="354343"/>
            <a:chOff x="-34004625" y="3585850"/>
            <a:chExt cx="292225" cy="292025"/>
          </a:xfrm>
        </p:grpSpPr>
        <p:sp>
          <p:nvSpPr>
            <p:cNvPr id="9518" name="Google Shape;9518;p74"/>
            <p:cNvSpPr/>
            <p:nvPr/>
          </p:nvSpPr>
          <p:spPr>
            <a:xfrm>
              <a:off x="-33832150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9" name="Google Shape;9519;p74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0" name="Google Shape;9520;p74"/>
            <p:cNvSpPr/>
            <p:nvPr/>
          </p:nvSpPr>
          <p:spPr>
            <a:xfrm>
              <a:off x="-33936100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1" name="Google Shape;9521;p74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2" name="Google Shape;9522;p74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3" name="Google Shape;9523;p74"/>
          <p:cNvGrpSpPr/>
          <p:nvPr/>
        </p:nvGrpSpPr>
        <p:grpSpPr>
          <a:xfrm>
            <a:off x="3084025" y="2256439"/>
            <a:ext cx="355557" cy="354616"/>
            <a:chOff x="-34005425" y="3945575"/>
            <a:chExt cx="293025" cy="292250"/>
          </a:xfrm>
        </p:grpSpPr>
        <p:sp>
          <p:nvSpPr>
            <p:cNvPr id="9524" name="Google Shape;9524;p74"/>
            <p:cNvSpPr/>
            <p:nvPr/>
          </p:nvSpPr>
          <p:spPr>
            <a:xfrm>
              <a:off x="-33952650" y="3998350"/>
              <a:ext cx="186700" cy="186700"/>
            </a:xfrm>
            <a:custGeom>
              <a:avLst/>
              <a:gdLst/>
              <a:ahLst/>
              <a:cxnLst/>
              <a:rect l="l" t="t" r="r" b="b"/>
              <a:pathLst>
                <a:path w="7468" h="7468" extrusionOk="0">
                  <a:moveTo>
                    <a:pt x="5861" y="2017"/>
                  </a:moveTo>
                  <a:cubicBezTo>
                    <a:pt x="6050" y="2017"/>
                    <a:pt x="6207" y="2143"/>
                    <a:pt x="6207" y="2364"/>
                  </a:cubicBezTo>
                  <a:lnTo>
                    <a:pt x="6207" y="3750"/>
                  </a:lnTo>
                  <a:lnTo>
                    <a:pt x="6207" y="5104"/>
                  </a:lnTo>
                  <a:cubicBezTo>
                    <a:pt x="6207" y="5325"/>
                    <a:pt x="6050" y="5451"/>
                    <a:pt x="5861" y="5451"/>
                  </a:cubicBezTo>
                  <a:cubicBezTo>
                    <a:pt x="5672" y="5451"/>
                    <a:pt x="5514" y="5325"/>
                    <a:pt x="5514" y="5104"/>
                  </a:cubicBezTo>
                  <a:lnTo>
                    <a:pt x="5514" y="4096"/>
                  </a:lnTo>
                  <a:lnTo>
                    <a:pt x="4474" y="4096"/>
                  </a:lnTo>
                  <a:cubicBezTo>
                    <a:pt x="4285" y="4096"/>
                    <a:pt x="4128" y="3939"/>
                    <a:pt x="4128" y="3750"/>
                  </a:cubicBezTo>
                  <a:lnTo>
                    <a:pt x="4128" y="2364"/>
                  </a:lnTo>
                  <a:cubicBezTo>
                    <a:pt x="4128" y="2143"/>
                    <a:pt x="4285" y="2017"/>
                    <a:pt x="4474" y="2017"/>
                  </a:cubicBezTo>
                  <a:cubicBezTo>
                    <a:pt x="4695" y="2017"/>
                    <a:pt x="4852" y="2143"/>
                    <a:pt x="4852" y="2364"/>
                  </a:cubicBezTo>
                  <a:lnTo>
                    <a:pt x="4852" y="3372"/>
                  </a:lnTo>
                  <a:lnTo>
                    <a:pt x="5514" y="3372"/>
                  </a:lnTo>
                  <a:lnTo>
                    <a:pt x="5514" y="2364"/>
                  </a:lnTo>
                  <a:cubicBezTo>
                    <a:pt x="5514" y="2143"/>
                    <a:pt x="5672" y="2017"/>
                    <a:pt x="5861" y="2017"/>
                  </a:cubicBezTo>
                  <a:close/>
                  <a:moveTo>
                    <a:pt x="2332" y="2017"/>
                  </a:moveTo>
                  <a:cubicBezTo>
                    <a:pt x="2868" y="2017"/>
                    <a:pt x="3340" y="2490"/>
                    <a:pt x="3340" y="3025"/>
                  </a:cubicBezTo>
                  <a:lnTo>
                    <a:pt x="3340" y="3309"/>
                  </a:lnTo>
                  <a:lnTo>
                    <a:pt x="3435" y="3309"/>
                  </a:lnTo>
                  <a:cubicBezTo>
                    <a:pt x="3435" y="3687"/>
                    <a:pt x="3183" y="4065"/>
                    <a:pt x="2868" y="4222"/>
                  </a:cubicBezTo>
                  <a:lnTo>
                    <a:pt x="2238" y="4537"/>
                  </a:lnTo>
                  <a:cubicBezTo>
                    <a:pt x="2175" y="4569"/>
                    <a:pt x="2080" y="4632"/>
                    <a:pt x="2049" y="4758"/>
                  </a:cubicBezTo>
                  <a:lnTo>
                    <a:pt x="3057" y="4758"/>
                  </a:lnTo>
                  <a:cubicBezTo>
                    <a:pt x="3277" y="4758"/>
                    <a:pt x="3435" y="4915"/>
                    <a:pt x="3435" y="5104"/>
                  </a:cubicBezTo>
                  <a:cubicBezTo>
                    <a:pt x="3435" y="5325"/>
                    <a:pt x="3277" y="5483"/>
                    <a:pt x="3057" y="5483"/>
                  </a:cubicBezTo>
                  <a:lnTo>
                    <a:pt x="1702" y="5483"/>
                  </a:lnTo>
                  <a:cubicBezTo>
                    <a:pt x="1481" y="5483"/>
                    <a:pt x="1324" y="5325"/>
                    <a:pt x="1324" y="5104"/>
                  </a:cubicBezTo>
                  <a:lnTo>
                    <a:pt x="1324" y="4852"/>
                  </a:lnTo>
                  <a:cubicBezTo>
                    <a:pt x="1324" y="4443"/>
                    <a:pt x="1576" y="4096"/>
                    <a:pt x="1891" y="3939"/>
                  </a:cubicBezTo>
                  <a:lnTo>
                    <a:pt x="2521" y="3624"/>
                  </a:lnTo>
                  <a:cubicBezTo>
                    <a:pt x="2647" y="3592"/>
                    <a:pt x="2710" y="3466"/>
                    <a:pt x="2710" y="3309"/>
                  </a:cubicBezTo>
                  <a:lnTo>
                    <a:pt x="2710" y="3025"/>
                  </a:lnTo>
                  <a:cubicBezTo>
                    <a:pt x="2710" y="2836"/>
                    <a:pt x="2553" y="2679"/>
                    <a:pt x="2364" y="2679"/>
                  </a:cubicBezTo>
                  <a:cubicBezTo>
                    <a:pt x="2175" y="2679"/>
                    <a:pt x="2017" y="2836"/>
                    <a:pt x="2017" y="3025"/>
                  </a:cubicBezTo>
                  <a:cubicBezTo>
                    <a:pt x="2017" y="3214"/>
                    <a:pt x="1859" y="3372"/>
                    <a:pt x="1639" y="3372"/>
                  </a:cubicBezTo>
                  <a:cubicBezTo>
                    <a:pt x="1450" y="3372"/>
                    <a:pt x="1292" y="3214"/>
                    <a:pt x="1292" y="3025"/>
                  </a:cubicBezTo>
                  <a:cubicBezTo>
                    <a:pt x="1292" y="2490"/>
                    <a:pt x="1765" y="2017"/>
                    <a:pt x="2332" y="2017"/>
                  </a:cubicBezTo>
                  <a:close/>
                  <a:moveTo>
                    <a:pt x="3214" y="1"/>
                  </a:moveTo>
                  <a:cubicBezTo>
                    <a:pt x="3214" y="127"/>
                    <a:pt x="3183" y="284"/>
                    <a:pt x="3120" y="379"/>
                  </a:cubicBezTo>
                  <a:cubicBezTo>
                    <a:pt x="2962" y="662"/>
                    <a:pt x="2679" y="914"/>
                    <a:pt x="2364" y="946"/>
                  </a:cubicBezTo>
                  <a:lnTo>
                    <a:pt x="1009" y="1135"/>
                  </a:lnTo>
                  <a:cubicBezTo>
                    <a:pt x="473" y="1733"/>
                    <a:pt x="64" y="2521"/>
                    <a:pt x="1" y="3372"/>
                  </a:cubicBezTo>
                  <a:lnTo>
                    <a:pt x="316" y="3372"/>
                  </a:lnTo>
                  <a:cubicBezTo>
                    <a:pt x="505" y="3372"/>
                    <a:pt x="662" y="3529"/>
                    <a:pt x="662" y="3750"/>
                  </a:cubicBezTo>
                  <a:cubicBezTo>
                    <a:pt x="662" y="3939"/>
                    <a:pt x="505" y="4096"/>
                    <a:pt x="316" y="4096"/>
                  </a:cubicBezTo>
                  <a:lnTo>
                    <a:pt x="1" y="4096"/>
                  </a:lnTo>
                  <a:cubicBezTo>
                    <a:pt x="158" y="5892"/>
                    <a:pt x="1607" y="7310"/>
                    <a:pt x="3372" y="7467"/>
                  </a:cubicBezTo>
                  <a:lnTo>
                    <a:pt x="3372" y="7121"/>
                  </a:lnTo>
                  <a:cubicBezTo>
                    <a:pt x="3372" y="6932"/>
                    <a:pt x="3529" y="6774"/>
                    <a:pt x="3750" y="6774"/>
                  </a:cubicBezTo>
                  <a:cubicBezTo>
                    <a:pt x="3939" y="6774"/>
                    <a:pt x="4096" y="6932"/>
                    <a:pt x="4096" y="7121"/>
                  </a:cubicBezTo>
                  <a:lnTo>
                    <a:pt x="4096" y="7436"/>
                  </a:lnTo>
                  <a:lnTo>
                    <a:pt x="4254" y="7436"/>
                  </a:lnTo>
                  <a:cubicBezTo>
                    <a:pt x="4254" y="7373"/>
                    <a:pt x="4285" y="7278"/>
                    <a:pt x="4317" y="7215"/>
                  </a:cubicBezTo>
                  <a:cubicBezTo>
                    <a:pt x="4443" y="6900"/>
                    <a:pt x="4758" y="6648"/>
                    <a:pt x="5073" y="6617"/>
                  </a:cubicBezTo>
                  <a:lnTo>
                    <a:pt x="6491" y="6333"/>
                  </a:lnTo>
                  <a:cubicBezTo>
                    <a:pt x="7089" y="5703"/>
                    <a:pt x="7404" y="5010"/>
                    <a:pt x="7467" y="4096"/>
                  </a:cubicBezTo>
                  <a:lnTo>
                    <a:pt x="7152" y="4096"/>
                  </a:lnTo>
                  <a:cubicBezTo>
                    <a:pt x="6963" y="4096"/>
                    <a:pt x="6806" y="3939"/>
                    <a:pt x="6806" y="3750"/>
                  </a:cubicBezTo>
                  <a:cubicBezTo>
                    <a:pt x="6806" y="3529"/>
                    <a:pt x="6963" y="3372"/>
                    <a:pt x="7152" y="3372"/>
                  </a:cubicBezTo>
                  <a:lnTo>
                    <a:pt x="7467" y="3372"/>
                  </a:lnTo>
                  <a:cubicBezTo>
                    <a:pt x="7310" y="1576"/>
                    <a:pt x="5861" y="158"/>
                    <a:pt x="4096" y="1"/>
                  </a:cubicBezTo>
                  <a:lnTo>
                    <a:pt x="4096" y="316"/>
                  </a:lnTo>
                  <a:cubicBezTo>
                    <a:pt x="4096" y="505"/>
                    <a:pt x="3939" y="662"/>
                    <a:pt x="3750" y="662"/>
                  </a:cubicBezTo>
                  <a:cubicBezTo>
                    <a:pt x="3529" y="662"/>
                    <a:pt x="3372" y="505"/>
                    <a:pt x="3372" y="316"/>
                  </a:cubicBezTo>
                  <a:lnTo>
                    <a:pt x="3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5" name="Google Shape;9525;p74"/>
            <p:cNvSpPr/>
            <p:nvPr/>
          </p:nvSpPr>
          <p:spPr>
            <a:xfrm>
              <a:off x="-33944775" y="3945575"/>
              <a:ext cx="232375" cy="247350"/>
            </a:xfrm>
            <a:custGeom>
              <a:avLst/>
              <a:gdLst/>
              <a:ahLst/>
              <a:cxnLst/>
              <a:rect l="l" t="t" r="r" b="b"/>
              <a:pathLst>
                <a:path w="9295" h="9894" extrusionOk="0">
                  <a:moveTo>
                    <a:pt x="3466" y="1"/>
                  </a:moveTo>
                  <a:cubicBezTo>
                    <a:pt x="2490" y="1"/>
                    <a:pt x="1450" y="316"/>
                    <a:pt x="1103" y="536"/>
                  </a:cubicBezTo>
                  <a:lnTo>
                    <a:pt x="1040" y="410"/>
                  </a:lnTo>
                  <a:cubicBezTo>
                    <a:pt x="970" y="340"/>
                    <a:pt x="881" y="304"/>
                    <a:pt x="788" y="304"/>
                  </a:cubicBezTo>
                  <a:cubicBezTo>
                    <a:pt x="757" y="304"/>
                    <a:pt x="725" y="308"/>
                    <a:pt x="694" y="316"/>
                  </a:cubicBezTo>
                  <a:cubicBezTo>
                    <a:pt x="599" y="379"/>
                    <a:pt x="505" y="473"/>
                    <a:pt x="473" y="568"/>
                  </a:cubicBezTo>
                  <a:cubicBezTo>
                    <a:pt x="347" y="1041"/>
                    <a:pt x="442" y="726"/>
                    <a:pt x="32" y="2143"/>
                  </a:cubicBezTo>
                  <a:cubicBezTo>
                    <a:pt x="1" y="2269"/>
                    <a:pt x="32" y="2395"/>
                    <a:pt x="127" y="2458"/>
                  </a:cubicBezTo>
                  <a:cubicBezTo>
                    <a:pt x="253" y="2584"/>
                    <a:pt x="316" y="2584"/>
                    <a:pt x="473" y="2584"/>
                  </a:cubicBezTo>
                  <a:lnTo>
                    <a:pt x="2049" y="2332"/>
                  </a:lnTo>
                  <a:cubicBezTo>
                    <a:pt x="2238" y="2301"/>
                    <a:pt x="2395" y="2080"/>
                    <a:pt x="2332" y="1860"/>
                  </a:cubicBezTo>
                  <a:lnTo>
                    <a:pt x="2206" y="1545"/>
                  </a:lnTo>
                  <a:cubicBezTo>
                    <a:pt x="2647" y="1450"/>
                    <a:pt x="3057" y="1356"/>
                    <a:pt x="3529" y="1356"/>
                  </a:cubicBezTo>
                  <a:cubicBezTo>
                    <a:pt x="5987" y="1356"/>
                    <a:pt x="8003" y="3372"/>
                    <a:pt x="8003" y="5798"/>
                  </a:cubicBezTo>
                  <a:cubicBezTo>
                    <a:pt x="8003" y="6806"/>
                    <a:pt x="7688" y="7657"/>
                    <a:pt x="7152" y="8413"/>
                  </a:cubicBezTo>
                  <a:cubicBezTo>
                    <a:pt x="7278" y="8444"/>
                    <a:pt x="7404" y="8539"/>
                    <a:pt x="7530" y="8633"/>
                  </a:cubicBezTo>
                  <a:cubicBezTo>
                    <a:pt x="7751" y="8885"/>
                    <a:pt x="7845" y="9232"/>
                    <a:pt x="7751" y="9578"/>
                  </a:cubicBezTo>
                  <a:lnTo>
                    <a:pt x="7593" y="9893"/>
                  </a:lnTo>
                  <a:cubicBezTo>
                    <a:pt x="8633" y="8854"/>
                    <a:pt x="9295" y="7436"/>
                    <a:pt x="9295" y="5861"/>
                  </a:cubicBezTo>
                  <a:cubicBezTo>
                    <a:pt x="9295" y="2616"/>
                    <a:pt x="6648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6" name="Google Shape;9526;p74"/>
            <p:cNvSpPr/>
            <p:nvPr/>
          </p:nvSpPr>
          <p:spPr>
            <a:xfrm>
              <a:off x="-34005425" y="3987325"/>
              <a:ext cx="237100" cy="250500"/>
            </a:xfrm>
            <a:custGeom>
              <a:avLst/>
              <a:gdLst/>
              <a:ahLst/>
              <a:cxnLst/>
              <a:rect l="l" t="t" r="r" b="b"/>
              <a:pathLst>
                <a:path w="9484" h="10020" extrusionOk="0">
                  <a:moveTo>
                    <a:pt x="1797" y="1"/>
                  </a:moveTo>
                  <a:lnTo>
                    <a:pt x="1797" y="1"/>
                  </a:lnTo>
                  <a:cubicBezTo>
                    <a:pt x="694" y="1072"/>
                    <a:pt x="1" y="2521"/>
                    <a:pt x="1" y="4191"/>
                  </a:cubicBezTo>
                  <a:cubicBezTo>
                    <a:pt x="64" y="7373"/>
                    <a:pt x="2647" y="10019"/>
                    <a:pt x="5892" y="10019"/>
                  </a:cubicBezTo>
                  <a:cubicBezTo>
                    <a:pt x="6239" y="10019"/>
                    <a:pt x="7972" y="9736"/>
                    <a:pt x="8224" y="9547"/>
                  </a:cubicBezTo>
                  <a:cubicBezTo>
                    <a:pt x="8255" y="9547"/>
                    <a:pt x="8287" y="9484"/>
                    <a:pt x="8350" y="9484"/>
                  </a:cubicBezTo>
                  <a:lnTo>
                    <a:pt x="8507" y="9641"/>
                  </a:lnTo>
                  <a:cubicBezTo>
                    <a:pt x="8576" y="9710"/>
                    <a:pt x="8661" y="9741"/>
                    <a:pt x="8743" y="9741"/>
                  </a:cubicBezTo>
                  <a:cubicBezTo>
                    <a:pt x="8887" y="9741"/>
                    <a:pt x="9023" y="9644"/>
                    <a:pt x="9043" y="9484"/>
                  </a:cubicBezTo>
                  <a:lnTo>
                    <a:pt x="9169" y="9011"/>
                  </a:lnTo>
                  <a:lnTo>
                    <a:pt x="9452" y="7814"/>
                  </a:lnTo>
                  <a:cubicBezTo>
                    <a:pt x="9484" y="7688"/>
                    <a:pt x="9452" y="7562"/>
                    <a:pt x="9358" y="7467"/>
                  </a:cubicBezTo>
                  <a:cubicBezTo>
                    <a:pt x="9278" y="7407"/>
                    <a:pt x="9211" y="7385"/>
                    <a:pt x="9132" y="7385"/>
                  </a:cubicBezTo>
                  <a:cubicBezTo>
                    <a:pt x="9087" y="7385"/>
                    <a:pt x="9037" y="7393"/>
                    <a:pt x="8980" y="7404"/>
                  </a:cubicBezTo>
                  <a:lnTo>
                    <a:pt x="7310" y="7719"/>
                  </a:lnTo>
                  <a:cubicBezTo>
                    <a:pt x="7089" y="7751"/>
                    <a:pt x="6963" y="8034"/>
                    <a:pt x="7089" y="8223"/>
                  </a:cubicBezTo>
                  <a:lnTo>
                    <a:pt x="7184" y="8444"/>
                  </a:lnTo>
                  <a:cubicBezTo>
                    <a:pt x="6774" y="8538"/>
                    <a:pt x="6333" y="8633"/>
                    <a:pt x="5861" y="8633"/>
                  </a:cubicBezTo>
                  <a:cubicBezTo>
                    <a:pt x="3403" y="8633"/>
                    <a:pt x="1419" y="6648"/>
                    <a:pt x="1419" y="4191"/>
                  </a:cubicBezTo>
                  <a:cubicBezTo>
                    <a:pt x="1419" y="3183"/>
                    <a:pt x="1734" y="2269"/>
                    <a:pt x="2269" y="1544"/>
                  </a:cubicBezTo>
                  <a:cubicBezTo>
                    <a:pt x="2143" y="1481"/>
                    <a:pt x="2049" y="1418"/>
                    <a:pt x="1954" y="1292"/>
                  </a:cubicBezTo>
                  <a:cubicBezTo>
                    <a:pt x="1734" y="1009"/>
                    <a:pt x="1639" y="662"/>
                    <a:pt x="1734" y="316"/>
                  </a:cubicBezTo>
                  <a:lnTo>
                    <a:pt x="179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7" name="Google Shape;9527;p74"/>
          <p:cNvGrpSpPr/>
          <p:nvPr/>
        </p:nvGrpSpPr>
        <p:grpSpPr>
          <a:xfrm>
            <a:off x="1731124" y="2729615"/>
            <a:ext cx="358408" cy="355557"/>
            <a:chOff x="-32174975" y="3192625"/>
            <a:chExt cx="295375" cy="293025"/>
          </a:xfrm>
        </p:grpSpPr>
        <p:sp>
          <p:nvSpPr>
            <p:cNvPr id="9528" name="Google Shape;9528;p74"/>
            <p:cNvSpPr/>
            <p:nvPr/>
          </p:nvSpPr>
          <p:spPr>
            <a:xfrm>
              <a:off x="-32171050" y="3279250"/>
              <a:ext cx="291450" cy="153625"/>
            </a:xfrm>
            <a:custGeom>
              <a:avLst/>
              <a:gdLst/>
              <a:ahLst/>
              <a:cxnLst/>
              <a:rect l="l" t="t" r="r" b="b"/>
              <a:pathLst>
                <a:path w="11658" h="6145" extrusionOk="0">
                  <a:moveTo>
                    <a:pt x="5829" y="694"/>
                  </a:moveTo>
                  <a:cubicBezTo>
                    <a:pt x="7184" y="694"/>
                    <a:pt x="8255" y="1734"/>
                    <a:pt x="8255" y="3088"/>
                  </a:cubicBezTo>
                  <a:cubicBezTo>
                    <a:pt x="8255" y="4412"/>
                    <a:pt x="7153" y="5483"/>
                    <a:pt x="5829" y="5483"/>
                  </a:cubicBezTo>
                  <a:cubicBezTo>
                    <a:pt x="4506" y="5483"/>
                    <a:pt x="3435" y="4412"/>
                    <a:pt x="3435" y="3088"/>
                  </a:cubicBezTo>
                  <a:cubicBezTo>
                    <a:pt x="3435" y="1734"/>
                    <a:pt x="4506" y="694"/>
                    <a:pt x="5829" y="694"/>
                  </a:cubicBezTo>
                  <a:close/>
                  <a:moveTo>
                    <a:pt x="1" y="1"/>
                  </a:moveTo>
                  <a:lnTo>
                    <a:pt x="1" y="6144"/>
                  </a:lnTo>
                  <a:lnTo>
                    <a:pt x="11658" y="6144"/>
                  </a:lnTo>
                  <a:lnTo>
                    <a:pt x="116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9" name="Google Shape;9529;p74"/>
            <p:cNvSpPr/>
            <p:nvPr/>
          </p:nvSpPr>
          <p:spPr>
            <a:xfrm>
              <a:off x="-32067075" y="331392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1670" y="662"/>
                  </a:moveTo>
                  <a:cubicBezTo>
                    <a:pt x="1891" y="662"/>
                    <a:pt x="2048" y="819"/>
                    <a:pt x="2048" y="1040"/>
                  </a:cubicBezTo>
                  <a:lnTo>
                    <a:pt x="2048" y="1386"/>
                  </a:lnTo>
                  <a:lnTo>
                    <a:pt x="2395" y="1386"/>
                  </a:lnTo>
                  <a:cubicBezTo>
                    <a:pt x="2584" y="1386"/>
                    <a:pt x="2741" y="1544"/>
                    <a:pt x="2741" y="1733"/>
                  </a:cubicBezTo>
                  <a:cubicBezTo>
                    <a:pt x="2710" y="1890"/>
                    <a:pt x="2552" y="2048"/>
                    <a:pt x="2363" y="2048"/>
                  </a:cubicBezTo>
                  <a:lnTo>
                    <a:pt x="1670" y="2048"/>
                  </a:lnTo>
                  <a:cubicBezTo>
                    <a:pt x="1481" y="2048"/>
                    <a:pt x="1324" y="1890"/>
                    <a:pt x="1324" y="1701"/>
                  </a:cubicBezTo>
                  <a:lnTo>
                    <a:pt x="1324" y="1040"/>
                  </a:lnTo>
                  <a:cubicBezTo>
                    <a:pt x="1324" y="819"/>
                    <a:pt x="1481" y="662"/>
                    <a:pt x="1670" y="662"/>
                  </a:cubicBezTo>
                  <a:close/>
                  <a:moveTo>
                    <a:pt x="1670" y="0"/>
                  </a:moveTo>
                  <a:cubicBezTo>
                    <a:pt x="725" y="0"/>
                    <a:pt x="1" y="756"/>
                    <a:pt x="1" y="1701"/>
                  </a:cubicBezTo>
                  <a:cubicBezTo>
                    <a:pt x="1" y="2646"/>
                    <a:pt x="725" y="3403"/>
                    <a:pt x="1670" y="3403"/>
                  </a:cubicBezTo>
                  <a:cubicBezTo>
                    <a:pt x="2615" y="3403"/>
                    <a:pt x="3372" y="2646"/>
                    <a:pt x="3372" y="1701"/>
                  </a:cubicBezTo>
                  <a:cubicBezTo>
                    <a:pt x="3372" y="756"/>
                    <a:pt x="2615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0" name="Google Shape;9530;p74"/>
            <p:cNvSpPr/>
            <p:nvPr/>
          </p:nvSpPr>
          <p:spPr>
            <a:xfrm>
              <a:off x="-32171050" y="3450950"/>
              <a:ext cx="291450" cy="34700"/>
            </a:xfrm>
            <a:custGeom>
              <a:avLst/>
              <a:gdLst/>
              <a:ahLst/>
              <a:cxnLst/>
              <a:rect l="l" t="t" r="r" b="b"/>
              <a:pathLst>
                <a:path w="11658" h="1388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15"/>
                    <a:pt x="442" y="1387"/>
                    <a:pt x="1041" y="1387"/>
                  </a:cubicBezTo>
                  <a:lnTo>
                    <a:pt x="10650" y="1387"/>
                  </a:lnTo>
                  <a:cubicBezTo>
                    <a:pt x="11217" y="1387"/>
                    <a:pt x="11658" y="915"/>
                    <a:pt x="11658" y="347"/>
                  </a:cubicBezTo>
                  <a:lnTo>
                    <a:pt x="116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1" name="Google Shape;9531;p74"/>
            <p:cNvSpPr/>
            <p:nvPr/>
          </p:nvSpPr>
          <p:spPr>
            <a:xfrm>
              <a:off x="-32174975" y="3192625"/>
              <a:ext cx="295375" cy="70125"/>
            </a:xfrm>
            <a:custGeom>
              <a:avLst/>
              <a:gdLst/>
              <a:ahLst/>
              <a:cxnLst/>
              <a:rect l="l" t="t" r="r" b="b"/>
              <a:pathLst>
                <a:path w="11815" h="2805" extrusionOk="0">
                  <a:moveTo>
                    <a:pt x="1733" y="0"/>
                  </a:moveTo>
                  <a:cubicBezTo>
                    <a:pt x="1544" y="0"/>
                    <a:pt x="1387" y="158"/>
                    <a:pt x="1387" y="378"/>
                  </a:cubicBezTo>
                  <a:lnTo>
                    <a:pt x="1387" y="725"/>
                  </a:lnTo>
                  <a:lnTo>
                    <a:pt x="1040" y="725"/>
                  </a:lnTo>
                  <a:cubicBezTo>
                    <a:pt x="473" y="725"/>
                    <a:pt x="0" y="1197"/>
                    <a:pt x="0" y="1733"/>
                  </a:cubicBezTo>
                  <a:lnTo>
                    <a:pt x="0" y="2804"/>
                  </a:lnTo>
                  <a:lnTo>
                    <a:pt x="11657" y="2804"/>
                  </a:lnTo>
                  <a:lnTo>
                    <a:pt x="11657" y="1733"/>
                  </a:lnTo>
                  <a:lnTo>
                    <a:pt x="11815" y="1733"/>
                  </a:lnTo>
                  <a:cubicBezTo>
                    <a:pt x="11815" y="1197"/>
                    <a:pt x="11374" y="725"/>
                    <a:pt x="10807" y="725"/>
                  </a:cubicBezTo>
                  <a:lnTo>
                    <a:pt x="10460" y="725"/>
                  </a:lnTo>
                  <a:lnTo>
                    <a:pt x="10460" y="378"/>
                  </a:lnTo>
                  <a:cubicBezTo>
                    <a:pt x="10460" y="158"/>
                    <a:pt x="10303" y="0"/>
                    <a:pt x="10082" y="0"/>
                  </a:cubicBezTo>
                  <a:cubicBezTo>
                    <a:pt x="9893" y="0"/>
                    <a:pt x="9735" y="158"/>
                    <a:pt x="9735" y="378"/>
                  </a:cubicBezTo>
                  <a:lnTo>
                    <a:pt x="9735" y="725"/>
                  </a:lnTo>
                  <a:lnTo>
                    <a:pt x="8349" y="725"/>
                  </a:lnTo>
                  <a:lnTo>
                    <a:pt x="8349" y="378"/>
                  </a:lnTo>
                  <a:cubicBezTo>
                    <a:pt x="8349" y="158"/>
                    <a:pt x="8192" y="0"/>
                    <a:pt x="8003" y="0"/>
                  </a:cubicBezTo>
                  <a:cubicBezTo>
                    <a:pt x="7814" y="0"/>
                    <a:pt x="7656" y="158"/>
                    <a:pt x="7656" y="378"/>
                  </a:cubicBezTo>
                  <a:lnTo>
                    <a:pt x="7656" y="725"/>
                  </a:lnTo>
                  <a:lnTo>
                    <a:pt x="6270" y="725"/>
                  </a:lnTo>
                  <a:lnTo>
                    <a:pt x="6270" y="378"/>
                  </a:lnTo>
                  <a:cubicBezTo>
                    <a:pt x="6270" y="158"/>
                    <a:pt x="6112" y="0"/>
                    <a:pt x="5923" y="0"/>
                  </a:cubicBezTo>
                  <a:cubicBezTo>
                    <a:pt x="5734" y="0"/>
                    <a:pt x="5577" y="158"/>
                    <a:pt x="5577" y="378"/>
                  </a:cubicBezTo>
                  <a:lnTo>
                    <a:pt x="5577" y="725"/>
                  </a:lnTo>
                  <a:lnTo>
                    <a:pt x="4191" y="725"/>
                  </a:lnTo>
                  <a:lnTo>
                    <a:pt x="4191" y="378"/>
                  </a:lnTo>
                  <a:cubicBezTo>
                    <a:pt x="4191" y="158"/>
                    <a:pt x="4033" y="0"/>
                    <a:pt x="3844" y="0"/>
                  </a:cubicBezTo>
                  <a:cubicBezTo>
                    <a:pt x="3623" y="0"/>
                    <a:pt x="3466" y="158"/>
                    <a:pt x="3466" y="378"/>
                  </a:cubicBezTo>
                  <a:lnTo>
                    <a:pt x="3466" y="725"/>
                  </a:lnTo>
                  <a:lnTo>
                    <a:pt x="2111" y="725"/>
                  </a:lnTo>
                  <a:lnTo>
                    <a:pt x="2111" y="378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32" name="Google Shape;9532;p74"/>
          <p:cNvSpPr/>
          <p:nvPr/>
        </p:nvSpPr>
        <p:spPr>
          <a:xfrm>
            <a:off x="1728170" y="3200679"/>
            <a:ext cx="363201" cy="354859"/>
          </a:xfrm>
          <a:custGeom>
            <a:avLst/>
            <a:gdLst/>
            <a:ahLst/>
            <a:cxnLst/>
            <a:rect l="l" t="t" r="r" b="b"/>
            <a:pathLst>
              <a:path w="11973" h="11698" extrusionOk="0">
                <a:moveTo>
                  <a:pt x="8928" y="1750"/>
                </a:moveTo>
                <a:cubicBezTo>
                  <a:pt x="9192" y="1750"/>
                  <a:pt x="9452" y="1852"/>
                  <a:pt x="9641" y="2057"/>
                </a:cubicBezTo>
                <a:cubicBezTo>
                  <a:pt x="10050" y="2435"/>
                  <a:pt x="10050" y="3096"/>
                  <a:pt x="9641" y="3506"/>
                </a:cubicBezTo>
                <a:cubicBezTo>
                  <a:pt x="9452" y="3695"/>
                  <a:pt x="9192" y="3790"/>
                  <a:pt x="8928" y="3790"/>
                </a:cubicBezTo>
                <a:cubicBezTo>
                  <a:pt x="8664" y="3790"/>
                  <a:pt x="8396" y="3695"/>
                  <a:pt x="8192" y="3506"/>
                </a:cubicBezTo>
                <a:cubicBezTo>
                  <a:pt x="7814" y="3096"/>
                  <a:pt x="7814" y="2435"/>
                  <a:pt x="8192" y="2057"/>
                </a:cubicBezTo>
                <a:cubicBezTo>
                  <a:pt x="8396" y="1852"/>
                  <a:pt x="8664" y="1750"/>
                  <a:pt x="8928" y="1750"/>
                </a:cubicBezTo>
                <a:close/>
                <a:moveTo>
                  <a:pt x="7901" y="1"/>
                </a:moveTo>
                <a:cubicBezTo>
                  <a:pt x="6958" y="1"/>
                  <a:pt x="6010" y="363"/>
                  <a:pt x="5293" y="1080"/>
                </a:cubicBezTo>
                <a:cubicBezTo>
                  <a:pt x="4285" y="2088"/>
                  <a:pt x="3939" y="3569"/>
                  <a:pt x="4380" y="4924"/>
                </a:cubicBezTo>
                <a:lnTo>
                  <a:pt x="126" y="9177"/>
                </a:lnTo>
                <a:cubicBezTo>
                  <a:pt x="32" y="9240"/>
                  <a:pt x="0" y="9334"/>
                  <a:pt x="0" y="9397"/>
                </a:cubicBezTo>
                <a:lnTo>
                  <a:pt x="0" y="11319"/>
                </a:lnTo>
                <a:cubicBezTo>
                  <a:pt x="0" y="11540"/>
                  <a:pt x="158" y="11697"/>
                  <a:pt x="347" y="11697"/>
                </a:cubicBezTo>
                <a:lnTo>
                  <a:pt x="2300" y="11697"/>
                </a:lnTo>
                <a:cubicBezTo>
                  <a:pt x="2363" y="11697"/>
                  <a:pt x="2489" y="11634"/>
                  <a:pt x="2521" y="11571"/>
                </a:cubicBezTo>
                <a:lnTo>
                  <a:pt x="2993" y="11099"/>
                </a:lnTo>
                <a:cubicBezTo>
                  <a:pt x="3088" y="11004"/>
                  <a:pt x="3119" y="10910"/>
                  <a:pt x="3088" y="10815"/>
                </a:cubicBezTo>
                <a:lnTo>
                  <a:pt x="2993" y="10311"/>
                </a:lnTo>
                <a:lnTo>
                  <a:pt x="3718" y="10217"/>
                </a:lnTo>
                <a:cubicBezTo>
                  <a:pt x="3876" y="10217"/>
                  <a:pt x="3970" y="10091"/>
                  <a:pt x="4033" y="9902"/>
                </a:cubicBezTo>
                <a:lnTo>
                  <a:pt x="4096" y="9208"/>
                </a:lnTo>
                <a:lnTo>
                  <a:pt x="4600" y="9271"/>
                </a:lnTo>
                <a:cubicBezTo>
                  <a:pt x="4695" y="9271"/>
                  <a:pt x="4821" y="9271"/>
                  <a:pt x="4884" y="9208"/>
                </a:cubicBezTo>
                <a:cubicBezTo>
                  <a:pt x="4978" y="9114"/>
                  <a:pt x="5010" y="9051"/>
                  <a:pt x="5010" y="8956"/>
                </a:cubicBezTo>
                <a:lnTo>
                  <a:pt x="5010" y="8326"/>
                </a:lnTo>
                <a:lnTo>
                  <a:pt x="5640" y="8326"/>
                </a:lnTo>
                <a:cubicBezTo>
                  <a:pt x="5703" y="8326"/>
                  <a:pt x="5829" y="8295"/>
                  <a:pt x="5860" y="8232"/>
                </a:cubicBezTo>
                <a:lnTo>
                  <a:pt x="6742" y="7350"/>
                </a:lnTo>
                <a:cubicBezTo>
                  <a:pt x="7131" y="7479"/>
                  <a:pt x="7533" y="7543"/>
                  <a:pt x="7931" y="7543"/>
                </a:cubicBezTo>
                <a:cubicBezTo>
                  <a:pt x="8891" y="7543"/>
                  <a:pt x="9833" y="7171"/>
                  <a:pt x="10523" y="6436"/>
                </a:cubicBezTo>
                <a:cubicBezTo>
                  <a:pt x="11972" y="4987"/>
                  <a:pt x="11972" y="2592"/>
                  <a:pt x="10523" y="1143"/>
                </a:cubicBezTo>
                <a:cubicBezTo>
                  <a:pt x="9823" y="379"/>
                  <a:pt x="8865" y="1"/>
                  <a:pt x="790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3" name="Google Shape;9533;p74"/>
          <p:cNvSpPr/>
          <p:nvPr/>
        </p:nvSpPr>
        <p:spPr>
          <a:xfrm>
            <a:off x="1732948" y="3665764"/>
            <a:ext cx="353645" cy="354586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34" name="Google Shape;9534;p74"/>
          <p:cNvGrpSpPr/>
          <p:nvPr/>
        </p:nvGrpSpPr>
        <p:grpSpPr>
          <a:xfrm>
            <a:off x="3970274" y="2730570"/>
            <a:ext cx="354586" cy="353645"/>
            <a:chOff x="-30345325" y="3184750"/>
            <a:chExt cx="292225" cy="291450"/>
          </a:xfrm>
        </p:grpSpPr>
        <p:sp>
          <p:nvSpPr>
            <p:cNvPr id="9535" name="Google Shape;9535;p74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6" name="Google Shape;9536;p74"/>
            <p:cNvSpPr/>
            <p:nvPr/>
          </p:nvSpPr>
          <p:spPr>
            <a:xfrm>
              <a:off x="-30310675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7" name="Google Shape;9537;p74"/>
            <p:cNvSpPr/>
            <p:nvPr/>
          </p:nvSpPr>
          <p:spPr>
            <a:xfrm>
              <a:off x="-30345325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8" name="Google Shape;9538;p74"/>
            <p:cNvSpPr/>
            <p:nvPr/>
          </p:nvSpPr>
          <p:spPr>
            <a:xfrm>
              <a:off x="-30156300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9" name="Google Shape;9539;p74"/>
            <p:cNvSpPr/>
            <p:nvPr/>
          </p:nvSpPr>
          <p:spPr>
            <a:xfrm>
              <a:off x="-30190950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0" name="Google Shape;9540;p74"/>
          <p:cNvGrpSpPr/>
          <p:nvPr/>
        </p:nvGrpSpPr>
        <p:grpSpPr>
          <a:xfrm>
            <a:off x="1295026" y="1380546"/>
            <a:ext cx="353645" cy="353645"/>
            <a:chOff x="-35481425" y="3202075"/>
            <a:chExt cx="291450" cy="291450"/>
          </a:xfrm>
        </p:grpSpPr>
        <p:sp>
          <p:nvSpPr>
            <p:cNvPr id="9541" name="Google Shape;9541;p74"/>
            <p:cNvSpPr/>
            <p:nvPr/>
          </p:nvSpPr>
          <p:spPr>
            <a:xfrm>
              <a:off x="-35414475" y="3304600"/>
              <a:ext cx="154400" cy="85975"/>
            </a:xfrm>
            <a:custGeom>
              <a:avLst/>
              <a:gdLst/>
              <a:ahLst/>
              <a:cxnLst/>
              <a:rect l="l" t="t" r="r" b="b"/>
              <a:pathLst>
                <a:path w="6176" h="3439" extrusionOk="0">
                  <a:moveTo>
                    <a:pt x="4433" y="0"/>
                  </a:moveTo>
                  <a:cubicBezTo>
                    <a:pt x="4393" y="0"/>
                    <a:pt x="4354" y="8"/>
                    <a:pt x="4317" y="26"/>
                  </a:cubicBezTo>
                  <a:cubicBezTo>
                    <a:pt x="4191" y="58"/>
                    <a:pt x="4128" y="216"/>
                    <a:pt x="4128" y="342"/>
                  </a:cubicBezTo>
                  <a:lnTo>
                    <a:pt x="4128" y="1003"/>
                  </a:lnTo>
                  <a:lnTo>
                    <a:pt x="2048" y="1003"/>
                  </a:lnTo>
                  <a:lnTo>
                    <a:pt x="2048" y="342"/>
                  </a:lnTo>
                  <a:cubicBezTo>
                    <a:pt x="2048" y="184"/>
                    <a:pt x="1954" y="58"/>
                    <a:pt x="1828" y="26"/>
                  </a:cubicBezTo>
                  <a:cubicBezTo>
                    <a:pt x="1793" y="15"/>
                    <a:pt x="1750" y="8"/>
                    <a:pt x="1705" y="8"/>
                  </a:cubicBezTo>
                  <a:cubicBezTo>
                    <a:pt x="1626" y="8"/>
                    <a:pt x="1541" y="30"/>
                    <a:pt x="1481" y="89"/>
                  </a:cubicBezTo>
                  <a:lnTo>
                    <a:pt x="95" y="1476"/>
                  </a:lnTo>
                  <a:cubicBezTo>
                    <a:pt x="0" y="1602"/>
                    <a:pt x="0" y="1822"/>
                    <a:pt x="95" y="1948"/>
                  </a:cubicBezTo>
                  <a:lnTo>
                    <a:pt x="1481" y="3334"/>
                  </a:lnTo>
                  <a:cubicBezTo>
                    <a:pt x="1548" y="3379"/>
                    <a:pt x="1646" y="3424"/>
                    <a:pt x="1732" y="3424"/>
                  </a:cubicBezTo>
                  <a:cubicBezTo>
                    <a:pt x="1767" y="3424"/>
                    <a:pt x="1800" y="3416"/>
                    <a:pt x="1828" y="3398"/>
                  </a:cubicBezTo>
                  <a:cubicBezTo>
                    <a:pt x="1954" y="3366"/>
                    <a:pt x="2048" y="3208"/>
                    <a:pt x="2048" y="3082"/>
                  </a:cubicBezTo>
                  <a:lnTo>
                    <a:pt x="2048" y="2421"/>
                  </a:lnTo>
                  <a:lnTo>
                    <a:pt x="4128" y="2421"/>
                  </a:lnTo>
                  <a:lnTo>
                    <a:pt x="4128" y="3082"/>
                  </a:lnTo>
                  <a:cubicBezTo>
                    <a:pt x="4128" y="3240"/>
                    <a:pt x="4191" y="3366"/>
                    <a:pt x="4317" y="3398"/>
                  </a:cubicBezTo>
                  <a:cubicBezTo>
                    <a:pt x="4369" y="3424"/>
                    <a:pt x="4426" y="3439"/>
                    <a:pt x="4483" y="3439"/>
                  </a:cubicBezTo>
                  <a:cubicBezTo>
                    <a:pt x="4562" y="3439"/>
                    <a:pt x="4639" y="3408"/>
                    <a:pt x="4695" y="3334"/>
                  </a:cubicBezTo>
                  <a:lnTo>
                    <a:pt x="6049" y="1948"/>
                  </a:lnTo>
                  <a:cubicBezTo>
                    <a:pt x="6175" y="1822"/>
                    <a:pt x="6175" y="1602"/>
                    <a:pt x="6049" y="1476"/>
                  </a:cubicBezTo>
                  <a:lnTo>
                    <a:pt x="4695" y="89"/>
                  </a:lnTo>
                  <a:cubicBezTo>
                    <a:pt x="4628" y="45"/>
                    <a:pt x="4530" y="0"/>
                    <a:pt x="44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2" name="Google Shape;9542;p74"/>
            <p:cNvSpPr/>
            <p:nvPr/>
          </p:nvSpPr>
          <p:spPr>
            <a:xfrm>
              <a:off x="-35413700" y="3202075"/>
              <a:ext cx="34700" cy="103200"/>
            </a:xfrm>
            <a:custGeom>
              <a:avLst/>
              <a:gdLst/>
              <a:ahLst/>
              <a:cxnLst/>
              <a:rect l="l" t="t" r="r" b="b"/>
              <a:pathLst>
                <a:path w="1388" h="4128" extrusionOk="0">
                  <a:moveTo>
                    <a:pt x="1" y="0"/>
                  </a:moveTo>
                  <a:lnTo>
                    <a:pt x="1" y="4127"/>
                  </a:lnTo>
                  <a:lnTo>
                    <a:pt x="348" y="4127"/>
                  </a:lnTo>
                  <a:cubicBezTo>
                    <a:pt x="915" y="4127"/>
                    <a:pt x="1387" y="3655"/>
                    <a:pt x="1387" y="3088"/>
                  </a:cubicBezTo>
                  <a:lnTo>
                    <a:pt x="1387" y="1009"/>
                  </a:lnTo>
                  <a:cubicBezTo>
                    <a:pt x="1387" y="473"/>
                    <a:pt x="915" y="0"/>
                    <a:pt x="3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3" name="Google Shape;9543;p74"/>
            <p:cNvSpPr/>
            <p:nvPr/>
          </p:nvSpPr>
          <p:spPr>
            <a:xfrm>
              <a:off x="-35413700" y="3389525"/>
              <a:ext cx="34700" cy="103250"/>
            </a:xfrm>
            <a:custGeom>
              <a:avLst/>
              <a:gdLst/>
              <a:ahLst/>
              <a:cxnLst/>
              <a:rect l="l" t="t" r="r" b="b"/>
              <a:pathLst>
                <a:path w="1388" h="4130" extrusionOk="0">
                  <a:moveTo>
                    <a:pt x="1" y="1"/>
                  </a:moveTo>
                  <a:lnTo>
                    <a:pt x="1" y="4128"/>
                  </a:lnTo>
                  <a:lnTo>
                    <a:pt x="348" y="4128"/>
                  </a:lnTo>
                  <a:cubicBezTo>
                    <a:pt x="367" y="4129"/>
                    <a:pt x="386" y="4129"/>
                    <a:pt x="405" y="4129"/>
                  </a:cubicBezTo>
                  <a:cubicBezTo>
                    <a:pt x="946" y="4129"/>
                    <a:pt x="1387" y="3698"/>
                    <a:pt x="1387" y="3119"/>
                  </a:cubicBezTo>
                  <a:lnTo>
                    <a:pt x="1387" y="1040"/>
                  </a:lnTo>
                  <a:cubicBezTo>
                    <a:pt x="1387" y="473"/>
                    <a:pt x="915" y="1"/>
                    <a:pt x="3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4" name="Google Shape;9544;p74"/>
            <p:cNvSpPr/>
            <p:nvPr/>
          </p:nvSpPr>
          <p:spPr>
            <a:xfrm>
              <a:off x="-35292400" y="3202075"/>
              <a:ext cx="33900" cy="103200"/>
            </a:xfrm>
            <a:custGeom>
              <a:avLst/>
              <a:gdLst/>
              <a:ahLst/>
              <a:cxnLst/>
              <a:rect l="l" t="t" r="r" b="b"/>
              <a:pathLst>
                <a:path w="1356" h="4128" extrusionOk="0"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3088"/>
                  </a:lnTo>
                  <a:cubicBezTo>
                    <a:pt x="1" y="3655"/>
                    <a:pt x="410" y="4127"/>
                    <a:pt x="1009" y="4127"/>
                  </a:cubicBezTo>
                  <a:lnTo>
                    <a:pt x="1355" y="4127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5" name="Google Shape;9545;p74"/>
            <p:cNvSpPr/>
            <p:nvPr/>
          </p:nvSpPr>
          <p:spPr>
            <a:xfrm>
              <a:off x="-35241200" y="3202850"/>
              <a:ext cx="51225" cy="290675"/>
            </a:xfrm>
            <a:custGeom>
              <a:avLst/>
              <a:gdLst/>
              <a:ahLst/>
              <a:cxnLst/>
              <a:rect l="l" t="t" r="r" b="b"/>
              <a:pathLst>
                <a:path w="2049" h="11627" extrusionOk="0">
                  <a:moveTo>
                    <a:pt x="1" y="1"/>
                  </a:moveTo>
                  <a:lnTo>
                    <a:pt x="1" y="11626"/>
                  </a:lnTo>
                  <a:cubicBezTo>
                    <a:pt x="1135" y="11469"/>
                    <a:pt x="2048" y="10460"/>
                    <a:pt x="2048" y="9263"/>
                  </a:cubicBezTo>
                  <a:lnTo>
                    <a:pt x="2048" y="2395"/>
                  </a:lnTo>
                  <a:cubicBezTo>
                    <a:pt x="2048" y="1167"/>
                    <a:pt x="1135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6" name="Google Shape;9546;p74"/>
            <p:cNvSpPr/>
            <p:nvPr/>
          </p:nvSpPr>
          <p:spPr>
            <a:xfrm>
              <a:off x="-35292400" y="3389525"/>
              <a:ext cx="33900" cy="104000"/>
            </a:xfrm>
            <a:custGeom>
              <a:avLst/>
              <a:gdLst/>
              <a:ahLst/>
              <a:cxnLst/>
              <a:rect l="l" t="t" r="r" b="b"/>
              <a:pathLst>
                <a:path w="1356" h="4160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3119"/>
                  </a:lnTo>
                  <a:cubicBezTo>
                    <a:pt x="1" y="3718"/>
                    <a:pt x="410" y="4159"/>
                    <a:pt x="1009" y="4159"/>
                  </a:cubicBezTo>
                  <a:lnTo>
                    <a:pt x="1355" y="4159"/>
                  </a:lnTo>
                  <a:lnTo>
                    <a:pt x="13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7" name="Google Shape;9547;p74"/>
            <p:cNvSpPr/>
            <p:nvPr/>
          </p:nvSpPr>
          <p:spPr>
            <a:xfrm>
              <a:off x="-35481425" y="3202075"/>
              <a:ext cx="51225" cy="289875"/>
            </a:xfrm>
            <a:custGeom>
              <a:avLst/>
              <a:gdLst/>
              <a:ahLst/>
              <a:cxnLst/>
              <a:rect l="l" t="t" r="r" b="b"/>
              <a:pathLst>
                <a:path w="2049" h="11595" extrusionOk="0">
                  <a:moveTo>
                    <a:pt x="2048" y="0"/>
                  </a:moveTo>
                  <a:cubicBezTo>
                    <a:pt x="883" y="158"/>
                    <a:pt x="1" y="1166"/>
                    <a:pt x="1" y="2363"/>
                  </a:cubicBezTo>
                  <a:lnTo>
                    <a:pt x="1" y="9200"/>
                  </a:lnTo>
                  <a:cubicBezTo>
                    <a:pt x="1" y="10460"/>
                    <a:pt x="851" y="11437"/>
                    <a:pt x="2048" y="11594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48" name="Google Shape;9548;p74"/>
          <p:cNvGrpSpPr/>
          <p:nvPr/>
        </p:nvGrpSpPr>
        <p:grpSpPr>
          <a:xfrm>
            <a:off x="1294556" y="1822072"/>
            <a:ext cx="354586" cy="352675"/>
            <a:chOff x="-35482200" y="3561225"/>
            <a:chExt cx="292225" cy="290650"/>
          </a:xfrm>
        </p:grpSpPr>
        <p:sp>
          <p:nvSpPr>
            <p:cNvPr id="9549" name="Google Shape;9549;p74"/>
            <p:cNvSpPr/>
            <p:nvPr/>
          </p:nvSpPr>
          <p:spPr>
            <a:xfrm>
              <a:off x="-35482200" y="3749475"/>
              <a:ext cx="292225" cy="102400"/>
            </a:xfrm>
            <a:custGeom>
              <a:avLst/>
              <a:gdLst/>
              <a:ahLst/>
              <a:cxnLst/>
              <a:rect l="l" t="t" r="r" b="b"/>
              <a:pathLst>
                <a:path w="11689" h="4096" extrusionOk="0">
                  <a:moveTo>
                    <a:pt x="1701" y="0"/>
                  </a:moveTo>
                  <a:cubicBezTo>
                    <a:pt x="1040" y="0"/>
                    <a:pt x="473" y="315"/>
                    <a:pt x="63" y="819"/>
                  </a:cubicBezTo>
                  <a:cubicBezTo>
                    <a:pt x="0" y="945"/>
                    <a:pt x="0" y="1040"/>
                    <a:pt x="32" y="1166"/>
                  </a:cubicBezTo>
                  <a:cubicBezTo>
                    <a:pt x="63" y="1292"/>
                    <a:pt x="189" y="1355"/>
                    <a:pt x="347" y="1355"/>
                  </a:cubicBezTo>
                  <a:lnTo>
                    <a:pt x="1008" y="1355"/>
                  </a:lnTo>
                  <a:cubicBezTo>
                    <a:pt x="1418" y="1355"/>
                    <a:pt x="1670" y="1670"/>
                    <a:pt x="1670" y="2048"/>
                  </a:cubicBezTo>
                  <a:cubicBezTo>
                    <a:pt x="1670" y="2426"/>
                    <a:pt x="1355" y="2710"/>
                    <a:pt x="1008" y="2710"/>
                  </a:cubicBezTo>
                  <a:lnTo>
                    <a:pt x="347" y="2710"/>
                  </a:lnTo>
                  <a:cubicBezTo>
                    <a:pt x="221" y="2710"/>
                    <a:pt x="95" y="2773"/>
                    <a:pt x="32" y="2899"/>
                  </a:cubicBezTo>
                  <a:cubicBezTo>
                    <a:pt x="0" y="3025"/>
                    <a:pt x="0" y="3151"/>
                    <a:pt x="63" y="3245"/>
                  </a:cubicBezTo>
                  <a:cubicBezTo>
                    <a:pt x="410" y="3781"/>
                    <a:pt x="1040" y="4096"/>
                    <a:pt x="1701" y="4096"/>
                  </a:cubicBezTo>
                  <a:cubicBezTo>
                    <a:pt x="2615" y="4096"/>
                    <a:pt x="3371" y="3497"/>
                    <a:pt x="3655" y="2710"/>
                  </a:cubicBezTo>
                  <a:lnTo>
                    <a:pt x="8065" y="2710"/>
                  </a:lnTo>
                  <a:cubicBezTo>
                    <a:pt x="8317" y="3497"/>
                    <a:pt x="9073" y="4096"/>
                    <a:pt x="9987" y="4096"/>
                  </a:cubicBezTo>
                  <a:cubicBezTo>
                    <a:pt x="10649" y="4096"/>
                    <a:pt x="11247" y="3781"/>
                    <a:pt x="11594" y="3245"/>
                  </a:cubicBezTo>
                  <a:cubicBezTo>
                    <a:pt x="11688" y="3119"/>
                    <a:pt x="11688" y="3025"/>
                    <a:pt x="11625" y="2899"/>
                  </a:cubicBezTo>
                  <a:cubicBezTo>
                    <a:pt x="11594" y="2773"/>
                    <a:pt x="11468" y="2710"/>
                    <a:pt x="11310" y="2710"/>
                  </a:cubicBezTo>
                  <a:lnTo>
                    <a:pt x="10649" y="2710"/>
                  </a:lnTo>
                  <a:cubicBezTo>
                    <a:pt x="10271" y="2710"/>
                    <a:pt x="9987" y="2395"/>
                    <a:pt x="9987" y="2048"/>
                  </a:cubicBezTo>
                  <a:cubicBezTo>
                    <a:pt x="9987" y="1670"/>
                    <a:pt x="10302" y="1355"/>
                    <a:pt x="10649" y="1355"/>
                  </a:cubicBezTo>
                  <a:lnTo>
                    <a:pt x="11310" y="1355"/>
                  </a:lnTo>
                  <a:cubicBezTo>
                    <a:pt x="11436" y="1355"/>
                    <a:pt x="11562" y="1292"/>
                    <a:pt x="11625" y="1166"/>
                  </a:cubicBezTo>
                  <a:cubicBezTo>
                    <a:pt x="11688" y="1040"/>
                    <a:pt x="11688" y="945"/>
                    <a:pt x="11594" y="819"/>
                  </a:cubicBezTo>
                  <a:cubicBezTo>
                    <a:pt x="11247" y="315"/>
                    <a:pt x="10649" y="0"/>
                    <a:pt x="9987" y="0"/>
                  </a:cubicBezTo>
                  <a:cubicBezTo>
                    <a:pt x="9073" y="0"/>
                    <a:pt x="8349" y="567"/>
                    <a:pt x="8065" y="1355"/>
                  </a:cubicBezTo>
                  <a:lnTo>
                    <a:pt x="3655" y="1355"/>
                  </a:lnTo>
                  <a:cubicBezTo>
                    <a:pt x="3371" y="567"/>
                    <a:pt x="2615" y="0"/>
                    <a:pt x="17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0" name="Google Shape;9550;p74"/>
            <p:cNvSpPr/>
            <p:nvPr/>
          </p:nvSpPr>
          <p:spPr>
            <a:xfrm>
              <a:off x="-35371150" y="35612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1"/>
                    <a:pt x="630" y="2741"/>
                    <a:pt x="1355" y="2741"/>
                  </a:cubicBezTo>
                  <a:cubicBezTo>
                    <a:pt x="2111" y="2741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1" name="Google Shape;9551;p74"/>
            <p:cNvSpPr/>
            <p:nvPr/>
          </p:nvSpPr>
          <p:spPr>
            <a:xfrm>
              <a:off x="-35405025" y="3647075"/>
              <a:ext cx="136275" cy="119750"/>
            </a:xfrm>
            <a:custGeom>
              <a:avLst/>
              <a:gdLst/>
              <a:ahLst/>
              <a:cxnLst/>
              <a:rect l="l" t="t" r="r" b="b"/>
              <a:pathLst>
                <a:path w="5451" h="4790" extrusionOk="0">
                  <a:moveTo>
                    <a:pt x="2710" y="1"/>
                  </a:moveTo>
                  <a:cubicBezTo>
                    <a:pt x="1387" y="1"/>
                    <a:pt x="253" y="1009"/>
                    <a:pt x="32" y="2300"/>
                  </a:cubicBezTo>
                  <a:cubicBezTo>
                    <a:pt x="1" y="2521"/>
                    <a:pt x="158" y="2710"/>
                    <a:pt x="410" y="2710"/>
                  </a:cubicBezTo>
                  <a:lnTo>
                    <a:pt x="2395" y="2710"/>
                  </a:lnTo>
                  <a:lnTo>
                    <a:pt x="2395" y="4789"/>
                  </a:lnTo>
                  <a:lnTo>
                    <a:pt x="3088" y="4789"/>
                  </a:lnTo>
                  <a:lnTo>
                    <a:pt x="3088" y="2710"/>
                  </a:lnTo>
                  <a:lnTo>
                    <a:pt x="5073" y="2710"/>
                  </a:lnTo>
                  <a:cubicBezTo>
                    <a:pt x="5293" y="2710"/>
                    <a:pt x="5451" y="2521"/>
                    <a:pt x="5451" y="2300"/>
                  </a:cubicBezTo>
                  <a:cubicBezTo>
                    <a:pt x="5230" y="977"/>
                    <a:pt x="4096" y="1"/>
                    <a:pt x="27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2" name="Google Shape;9552;p74"/>
          <p:cNvGrpSpPr/>
          <p:nvPr/>
        </p:nvGrpSpPr>
        <p:grpSpPr>
          <a:xfrm>
            <a:off x="1295026" y="2256940"/>
            <a:ext cx="353645" cy="353615"/>
            <a:chOff x="-35481425" y="3919600"/>
            <a:chExt cx="291450" cy="291425"/>
          </a:xfrm>
        </p:grpSpPr>
        <p:sp>
          <p:nvSpPr>
            <p:cNvPr id="9553" name="Google Shape;9553;p74"/>
            <p:cNvSpPr/>
            <p:nvPr/>
          </p:nvSpPr>
          <p:spPr>
            <a:xfrm>
              <a:off x="-35327050" y="4125150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025" y="1"/>
                  </a:moveTo>
                  <a:cubicBezTo>
                    <a:pt x="2836" y="1"/>
                    <a:pt x="2678" y="159"/>
                    <a:pt x="2678" y="348"/>
                  </a:cubicBezTo>
                  <a:lnTo>
                    <a:pt x="2678" y="1041"/>
                  </a:lnTo>
                  <a:cubicBezTo>
                    <a:pt x="2678" y="1576"/>
                    <a:pt x="2206" y="2049"/>
                    <a:pt x="1639" y="2049"/>
                  </a:cubicBezTo>
                  <a:lnTo>
                    <a:pt x="1103" y="2049"/>
                  </a:lnTo>
                  <a:lnTo>
                    <a:pt x="1229" y="1923"/>
                  </a:lnTo>
                  <a:cubicBezTo>
                    <a:pt x="1387" y="1860"/>
                    <a:pt x="1387" y="1608"/>
                    <a:pt x="1261" y="1513"/>
                  </a:cubicBezTo>
                  <a:cubicBezTo>
                    <a:pt x="1198" y="1450"/>
                    <a:pt x="1111" y="1419"/>
                    <a:pt x="1024" y="1419"/>
                  </a:cubicBezTo>
                  <a:cubicBezTo>
                    <a:pt x="938" y="1419"/>
                    <a:pt x="851" y="1450"/>
                    <a:pt x="788" y="1513"/>
                  </a:cubicBezTo>
                  <a:lnTo>
                    <a:pt x="127" y="2175"/>
                  </a:lnTo>
                  <a:cubicBezTo>
                    <a:pt x="1" y="2301"/>
                    <a:pt x="1" y="2521"/>
                    <a:pt x="127" y="2647"/>
                  </a:cubicBezTo>
                  <a:lnTo>
                    <a:pt x="788" y="3309"/>
                  </a:lnTo>
                  <a:cubicBezTo>
                    <a:pt x="851" y="3372"/>
                    <a:pt x="938" y="3404"/>
                    <a:pt x="1024" y="3404"/>
                  </a:cubicBezTo>
                  <a:cubicBezTo>
                    <a:pt x="1111" y="3404"/>
                    <a:pt x="1198" y="3372"/>
                    <a:pt x="1261" y="3309"/>
                  </a:cubicBezTo>
                  <a:cubicBezTo>
                    <a:pt x="1387" y="3183"/>
                    <a:pt x="1387" y="2962"/>
                    <a:pt x="1261" y="2836"/>
                  </a:cubicBezTo>
                  <a:lnTo>
                    <a:pt x="1135" y="2710"/>
                  </a:lnTo>
                  <a:lnTo>
                    <a:pt x="1702" y="2710"/>
                  </a:lnTo>
                  <a:cubicBezTo>
                    <a:pt x="2647" y="2710"/>
                    <a:pt x="3372" y="1986"/>
                    <a:pt x="3372" y="1041"/>
                  </a:cubicBezTo>
                  <a:lnTo>
                    <a:pt x="3372" y="348"/>
                  </a:lnTo>
                  <a:cubicBezTo>
                    <a:pt x="3372" y="159"/>
                    <a:pt x="3214" y="1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4" name="Google Shape;9554;p74"/>
            <p:cNvSpPr/>
            <p:nvPr/>
          </p:nvSpPr>
          <p:spPr>
            <a:xfrm>
              <a:off x="-35429450" y="3921175"/>
              <a:ext cx="84300" cy="85075"/>
            </a:xfrm>
            <a:custGeom>
              <a:avLst/>
              <a:gdLst/>
              <a:ahLst/>
              <a:cxnLst/>
              <a:rect l="l" t="t" r="r" b="b"/>
              <a:pathLst>
                <a:path w="3372" h="3403" extrusionOk="0">
                  <a:moveTo>
                    <a:pt x="2360" y="0"/>
                  </a:moveTo>
                  <a:cubicBezTo>
                    <a:pt x="2269" y="0"/>
                    <a:pt x="2175" y="32"/>
                    <a:pt x="2112" y="95"/>
                  </a:cubicBezTo>
                  <a:cubicBezTo>
                    <a:pt x="2017" y="221"/>
                    <a:pt x="2017" y="441"/>
                    <a:pt x="2112" y="567"/>
                  </a:cubicBezTo>
                  <a:lnTo>
                    <a:pt x="2238" y="693"/>
                  </a:lnTo>
                  <a:lnTo>
                    <a:pt x="1702" y="693"/>
                  </a:lnTo>
                  <a:cubicBezTo>
                    <a:pt x="757" y="693"/>
                    <a:pt x="1" y="1418"/>
                    <a:pt x="1" y="2363"/>
                  </a:cubicBezTo>
                  <a:lnTo>
                    <a:pt x="1" y="3056"/>
                  </a:lnTo>
                  <a:cubicBezTo>
                    <a:pt x="1" y="3245"/>
                    <a:pt x="158" y="3403"/>
                    <a:pt x="347" y="3403"/>
                  </a:cubicBezTo>
                  <a:cubicBezTo>
                    <a:pt x="536" y="3403"/>
                    <a:pt x="694" y="3245"/>
                    <a:pt x="694" y="3056"/>
                  </a:cubicBezTo>
                  <a:lnTo>
                    <a:pt x="694" y="2332"/>
                  </a:lnTo>
                  <a:cubicBezTo>
                    <a:pt x="694" y="1796"/>
                    <a:pt x="1167" y="1292"/>
                    <a:pt x="1734" y="1292"/>
                  </a:cubicBezTo>
                  <a:lnTo>
                    <a:pt x="2269" y="1292"/>
                  </a:lnTo>
                  <a:lnTo>
                    <a:pt x="2175" y="1418"/>
                  </a:lnTo>
                  <a:cubicBezTo>
                    <a:pt x="2017" y="1544"/>
                    <a:pt x="2017" y="1733"/>
                    <a:pt x="2112" y="1891"/>
                  </a:cubicBezTo>
                  <a:cubicBezTo>
                    <a:pt x="2175" y="1954"/>
                    <a:pt x="2269" y="1985"/>
                    <a:pt x="2360" y="1985"/>
                  </a:cubicBezTo>
                  <a:cubicBezTo>
                    <a:pt x="2450" y="1985"/>
                    <a:pt x="2537" y="1954"/>
                    <a:pt x="2584" y="1891"/>
                  </a:cubicBezTo>
                  <a:lnTo>
                    <a:pt x="3277" y="1229"/>
                  </a:lnTo>
                  <a:cubicBezTo>
                    <a:pt x="3372" y="1103"/>
                    <a:pt x="3372" y="882"/>
                    <a:pt x="3277" y="756"/>
                  </a:cubicBezTo>
                  <a:lnTo>
                    <a:pt x="2584" y="95"/>
                  </a:lnTo>
                  <a:cubicBezTo>
                    <a:pt x="2537" y="32"/>
                    <a:pt x="2450" y="0"/>
                    <a:pt x="23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5" name="Google Shape;9555;p74"/>
            <p:cNvSpPr/>
            <p:nvPr/>
          </p:nvSpPr>
          <p:spPr>
            <a:xfrm>
              <a:off x="-35481425" y="4021975"/>
              <a:ext cx="137075" cy="35475"/>
            </a:xfrm>
            <a:custGeom>
              <a:avLst/>
              <a:gdLst/>
              <a:ahLst/>
              <a:cxnLst/>
              <a:rect l="l" t="t" r="r" b="b"/>
              <a:pathLst>
                <a:path w="5483" h="1419" extrusionOk="0">
                  <a:moveTo>
                    <a:pt x="1009" y="1"/>
                  </a:moveTo>
                  <a:cubicBezTo>
                    <a:pt x="473" y="1"/>
                    <a:pt x="1" y="473"/>
                    <a:pt x="1" y="1072"/>
                  </a:cubicBezTo>
                  <a:lnTo>
                    <a:pt x="1" y="1419"/>
                  </a:lnTo>
                  <a:lnTo>
                    <a:pt x="5482" y="1419"/>
                  </a:lnTo>
                  <a:lnTo>
                    <a:pt x="5482" y="1072"/>
                  </a:lnTo>
                  <a:lnTo>
                    <a:pt x="5451" y="1072"/>
                  </a:lnTo>
                  <a:cubicBezTo>
                    <a:pt x="5451" y="505"/>
                    <a:pt x="5010" y="1"/>
                    <a:pt x="444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6" name="Google Shape;9556;p74"/>
            <p:cNvSpPr/>
            <p:nvPr/>
          </p:nvSpPr>
          <p:spPr>
            <a:xfrm>
              <a:off x="-35481425" y="4073975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1" y="0"/>
                  </a:moveTo>
                  <a:lnTo>
                    <a:pt x="1" y="3434"/>
                  </a:lnTo>
                  <a:lnTo>
                    <a:pt x="5451" y="3434"/>
                  </a:lnTo>
                  <a:lnTo>
                    <a:pt x="54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7" name="Google Shape;9557;p74"/>
            <p:cNvSpPr/>
            <p:nvPr/>
          </p:nvSpPr>
          <p:spPr>
            <a:xfrm>
              <a:off x="-35481425" y="4176350"/>
              <a:ext cx="136275" cy="34675"/>
            </a:xfrm>
            <a:custGeom>
              <a:avLst/>
              <a:gdLst/>
              <a:ahLst/>
              <a:cxnLst/>
              <a:rect l="l" t="t" r="r" b="b"/>
              <a:pathLst>
                <a:path w="5451" h="1387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10" y="1387"/>
                    <a:pt x="1009" y="1387"/>
                  </a:cubicBezTo>
                  <a:lnTo>
                    <a:pt x="4443" y="1387"/>
                  </a:lnTo>
                  <a:cubicBezTo>
                    <a:pt x="4978" y="1387"/>
                    <a:pt x="5451" y="914"/>
                    <a:pt x="5451" y="347"/>
                  </a:cubicBezTo>
                  <a:lnTo>
                    <a:pt x="54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8" name="Google Shape;9558;p74"/>
            <p:cNvSpPr/>
            <p:nvPr/>
          </p:nvSpPr>
          <p:spPr>
            <a:xfrm>
              <a:off x="-35327050" y="3919600"/>
              <a:ext cx="137075" cy="33875"/>
            </a:xfrm>
            <a:custGeom>
              <a:avLst/>
              <a:gdLst/>
              <a:ahLst/>
              <a:cxnLst/>
              <a:rect l="l" t="t" r="r" b="b"/>
              <a:pathLst>
                <a:path w="5483" h="1355" extrusionOk="0">
                  <a:moveTo>
                    <a:pt x="1009" y="0"/>
                  </a:moveTo>
                  <a:cubicBezTo>
                    <a:pt x="473" y="0"/>
                    <a:pt x="1" y="473"/>
                    <a:pt x="1" y="1008"/>
                  </a:cubicBezTo>
                  <a:lnTo>
                    <a:pt x="1" y="1355"/>
                  </a:lnTo>
                  <a:lnTo>
                    <a:pt x="5482" y="1355"/>
                  </a:lnTo>
                  <a:lnTo>
                    <a:pt x="5482" y="1008"/>
                  </a:lnTo>
                  <a:cubicBezTo>
                    <a:pt x="5482" y="473"/>
                    <a:pt x="5010" y="0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9" name="Google Shape;9559;p74"/>
            <p:cNvSpPr/>
            <p:nvPr/>
          </p:nvSpPr>
          <p:spPr>
            <a:xfrm>
              <a:off x="-35327825" y="3970800"/>
              <a:ext cx="136275" cy="85875"/>
            </a:xfrm>
            <a:custGeom>
              <a:avLst/>
              <a:gdLst/>
              <a:ahLst/>
              <a:cxnLst/>
              <a:rect l="l" t="t" r="r" b="b"/>
              <a:pathLst>
                <a:path w="5451" h="3435" extrusionOk="0">
                  <a:moveTo>
                    <a:pt x="0" y="0"/>
                  </a:moveTo>
                  <a:lnTo>
                    <a:pt x="0" y="3434"/>
                  </a:lnTo>
                  <a:lnTo>
                    <a:pt x="5450" y="3434"/>
                  </a:lnTo>
                  <a:lnTo>
                    <a:pt x="5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0" name="Google Shape;9560;p74"/>
            <p:cNvSpPr/>
            <p:nvPr/>
          </p:nvSpPr>
          <p:spPr>
            <a:xfrm>
              <a:off x="-35327825" y="4073975"/>
              <a:ext cx="136275" cy="35450"/>
            </a:xfrm>
            <a:custGeom>
              <a:avLst/>
              <a:gdLst/>
              <a:ahLst/>
              <a:cxnLst/>
              <a:rect l="l" t="t" r="r" b="b"/>
              <a:pathLst>
                <a:path w="5451" h="1418" extrusionOk="0">
                  <a:moveTo>
                    <a:pt x="0" y="0"/>
                  </a:moveTo>
                  <a:lnTo>
                    <a:pt x="0" y="347"/>
                  </a:lnTo>
                  <a:cubicBezTo>
                    <a:pt x="0" y="914"/>
                    <a:pt x="473" y="1418"/>
                    <a:pt x="1008" y="1418"/>
                  </a:cubicBezTo>
                  <a:lnTo>
                    <a:pt x="4442" y="1418"/>
                  </a:lnTo>
                  <a:cubicBezTo>
                    <a:pt x="4978" y="1418"/>
                    <a:pt x="5450" y="945"/>
                    <a:pt x="5450" y="347"/>
                  </a:cubicBezTo>
                  <a:lnTo>
                    <a:pt x="54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1" name="Google Shape;9561;p74"/>
          <p:cNvGrpSpPr/>
          <p:nvPr/>
        </p:nvGrpSpPr>
        <p:grpSpPr>
          <a:xfrm>
            <a:off x="3530661" y="1381031"/>
            <a:ext cx="357468" cy="352675"/>
            <a:chOff x="-33645475" y="3228075"/>
            <a:chExt cx="294600" cy="290650"/>
          </a:xfrm>
        </p:grpSpPr>
        <p:sp>
          <p:nvSpPr>
            <p:cNvPr id="9562" name="Google Shape;9562;p74"/>
            <p:cNvSpPr/>
            <p:nvPr/>
          </p:nvSpPr>
          <p:spPr>
            <a:xfrm>
              <a:off x="-33456450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3" name="Google Shape;9563;p74"/>
            <p:cNvSpPr/>
            <p:nvPr/>
          </p:nvSpPr>
          <p:spPr>
            <a:xfrm>
              <a:off x="-33575375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4" name="Google Shape;9564;p74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5" name="Google Shape;9565;p74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6" name="Google Shape;9566;p74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7" name="Google Shape;9567;p74"/>
            <p:cNvSpPr/>
            <p:nvPr/>
          </p:nvSpPr>
          <p:spPr>
            <a:xfrm>
              <a:off x="-33455650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8" name="Google Shape;9568;p74"/>
            <p:cNvSpPr/>
            <p:nvPr/>
          </p:nvSpPr>
          <p:spPr>
            <a:xfrm>
              <a:off x="-33456450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69" name="Google Shape;9569;p74"/>
          <p:cNvGrpSpPr/>
          <p:nvPr/>
        </p:nvGrpSpPr>
        <p:grpSpPr>
          <a:xfrm>
            <a:off x="3531631" y="1821116"/>
            <a:ext cx="355526" cy="354586"/>
            <a:chOff x="-33646250" y="3586425"/>
            <a:chExt cx="293000" cy="292225"/>
          </a:xfrm>
        </p:grpSpPr>
        <p:sp>
          <p:nvSpPr>
            <p:cNvPr id="9570" name="Google Shape;9570;p74"/>
            <p:cNvSpPr/>
            <p:nvPr/>
          </p:nvSpPr>
          <p:spPr>
            <a:xfrm>
              <a:off x="-33646250" y="3739225"/>
              <a:ext cx="141775" cy="139425"/>
            </a:xfrm>
            <a:custGeom>
              <a:avLst/>
              <a:gdLst/>
              <a:ahLst/>
              <a:cxnLst/>
              <a:rect l="l" t="t" r="r" b="b"/>
              <a:pathLst>
                <a:path w="5671" h="5577" extrusionOk="0">
                  <a:moveTo>
                    <a:pt x="4190" y="1"/>
                  </a:moveTo>
                  <a:cubicBezTo>
                    <a:pt x="4001" y="316"/>
                    <a:pt x="3970" y="725"/>
                    <a:pt x="4127" y="1040"/>
                  </a:cubicBezTo>
                  <a:lnTo>
                    <a:pt x="3497" y="1670"/>
                  </a:lnTo>
                  <a:cubicBezTo>
                    <a:pt x="3345" y="1589"/>
                    <a:pt x="3194" y="1550"/>
                    <a:pt x="3047" y="1550"/>
                  </a:cubicBezTo>
                  <a:cubicBezTo>
                    <a:pt x="2797" y="1550"/>
                    <a:pt x="2561" y="1661"/>
                    <a:pt x="2363" y="1859"/>
                  </a:cubicBezTo>
                  <a:lnTo>
                    <a:pt x="378" y="3813"/>
                  </a:lnTo>
                  <a:cubicBezTo>
                    <a:pt x="0" y="4222"/>
                    <a:pt x="0" y="4884"/>
                    <a:pt x="378" y="5293"/>
                  </a:cubicBezTo>
                  <a:cubicBezTo>
                    <a:pt x="583" y="5482"/>
                    <a:pt x="851" y="5577"/>
                    <a:pt x="1115" y="5577"/>
                  </a:cubicBezTo>
                  <a:cubicBezTo>
                    <a:pt x="1378" y="5577"/>
                    <a:pt x="1638" y="5482"/>
                    <a:pt x="1827" y="5293"/>
                  </a:cubicBezTo>
                  <a:lnTo>
                    <a:pt x="3812" y="3309"/>
                  </a:lnTo>
                  <a:cubicBezTo>
                    <a:pt x="4096" y="3025"/>
                    <a:pt x="4190" y="2553"/>
                    <a:pt x="4001" y="2143"/>
                  </a:cubicBezTo>
                  <a:lnTo>
                    <a:pt x="4631" y="1513"/>
                  </a:lnTo>
                  <a:cubicBezTo>
                    <a:pt x="4789" y="1576"/>
                    <a:pt x="4915" y="1607"/>
                    <a:pt x="5072" y="1607"/>
                  </a:cubicBezTo>
                  <a:cubicBezTo>
                    <a:pt x="5261" y="1607"/>
                    <a:pt x="5450" y="1544"/>
                    <a:pt x="5671" y="1418"/>
                  </a:cubicBezTo>
                  <a:cubicBezTo>
                    <a:pt x="5041" y="1040"/>
                    <a:pt x="4568" y="568"/>
                    <a:pt x="41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1" name="Google Shape;9571;p74"/>
            <p:cNvSpPr/>
            <p:nvPr/>
          </p:nvSpPr>
          <p:spPr>
            <a:xfrm>
              <a:off x="-33541500" y="3586425"/>
              <a:ext cx="188250" cy="187475"/>
            </a:xfrm>
            <a:custGeom>
              <a:avLst/>
              <a:gdLst/>
              <a:ahLst/>
              <a:cxnLst/>
              <a:rect l="l" t="t" r="r" b="b"/>
              <a:pathLst>
                <a:path w="7530" h="7499" extrusionOk="0">
                  <a:moveTo>
                    <a:pt x="3718" y="1387"/>
                  </a:moveTo>
                  <a:cubicBezTo>
                    <a:pt x="4253" y="1387"/>
                    <a:pt x="4726" y="1859"/>
                    <a:pt x="4726" y="2427"/>
                  </a:cubicBezTo>
                  <a:cubicBezTo>
                    <a:pt x="4789" y="2805"/>
                    <a:pt x="4505" y="3214"/>
                    <a:pt x="4096" y="3372"/>
                  </a:cubicBezTo>
                  <a:lnTo>
                    <a:pt x="4096" y="3750"/>
                  </a:lnTo>
                  <a:cubicBezTo>
                    <a:pt x="4096" y="3939"/>
                    <a:pt x="3938" y="4096"/>
                    <a:pt x="3749" y="4096"/>
                  </a:cubicBezTo>
                  <a:cubicBezTo>
                    <a:pt x="3560" y="4096"/>
                    <a:pt x="3403" y="3939"/>
                    <a:pt x="3403" y="3750"/>
                  </a:cubicBezTo>
                  <a:lnTo>
                    <a:pt x="3403" y="3372"/>
                  </a:lnTo>
                  <a:cubicBezTo>
                    <a:pt x="3403" y="3088"/>
                    <a:pt x="3592" y="2805"/>
                    <a:pt x="3875" y="2742"/>
                  </a:cubicBezTo>
                  <a:cubicBezTo>
                    <a:pt x="4001" y="2679"/>
                    <a:pt x="4096" y="2521"/>
                    <a:pt x="4096" y="2427"/>
                  </a:cubicBezTo>
                  <a:cubicBezTo>
                    <a:pt x="4096" y="2206"/>
                    <a:pt x="3938" y="2049"/>
                    <a:pt x="3749" y="2049"/>
                  </a:cubicBezTo>
                  <a:cubicBezTo>
                    <a:pt x="3560" y="2049"/>
                    <a:pt x="3403" y="2206"/>
                    <a:pt x="3403" y="2427"/>
                  </a:cubicBezTo>
                  <a:cubicBezTo>
                    <a:pt x="3403" y="2616"/>
                    <a:pt x="3245" y="2773"/>
                    <a:pt x="3056" y="2773"/>
                  </a:cubicBezTo>
                  <a:cubicBezTo>
                    <a:pt x="2836" y="2773"/>
                    <a:pt x="2678" y="2616"/>
                    <a:pt x="2678" y="2427"/>
                  </a:cubicBezTo>
                  <a:cubicBezTo>
                    <a:pt x="2678" y="1859"/>
                    <a:pt x="3151" y="1387"/>
                    <a:pt x="3718" y="1387"/>
                  </a:cubicBezTo>
                  <a:close/>
                  <a:moveTo>
                    <a:pt x="3749" y="4726"/>
                  </a:moveTo>
                  <a:cubicBezTo>
                    <a:pt x="3938" y="4726"/>
                    <a:pt x="4096" y="4884"/>
                    <a:pt x="4096" y="5104"/>
                  </a:cubicBezTo>
                  <a:cubicBezTo>
                    <a:pt x="4096" y="5294"/>
                    <a:pt x="3938" y="5451"/>
                    <a:pt x="3749" y="5451"/>
                  </a:cubicBezTo>
                  <a:cubicBezTo>
                    <a:pt x="3560" y="5451"/>
                    <a:pt x="3403" y="5294"/>
                    <a:pt x="3403" y="5104"/>
                  </a:cubicBezTo>
                  <a:cubicBezTo>
                    <a:pt x="3403" y="4884"/>
                    <a:pt x="3560" y="4726"/>
                    <a:pt x="3749" y="4726"/>
                  </a:cubicBezTo>
                  <a:close/>
                  <a:moveTo>
                    <a:pt x="3749" y="1"/>
                  </a:moveTo>
                  <a:cubicBezTo>
                    <a:pt x="1670" y="1"/>
                    <a:pt x="0" y="1702"/>
                    <a:pt x="0" y="3750"/>
                  </a:cubicBezTo>
                  <a:cubicBezTo>
                    <a:pt x="0" y="5829"/>
                    <a:pt x="1702" y="7499"/>
                    <a:pt x="3749" y="7499"/>
                  </a:cubicBezTo>
                  <a:cubicBezTo>
                    <a:pt x="5829" y="7499"/>
                    <a:pt x="7498" y="5798"/>
                    <a:pt x="7498" y="3750"/>
                  </a:cubicBezTo>
                  <a:cubicBezTo>
                    <a:pt x="7530" y="1670"/>
                    <a:pt x="5829" y="1"/>
                    <a:pt x="37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2" name="Google Shape;9572;p74"/>
          <p:cNvGrpSpPr/>
          <p:nvPr/>
        </p:nvGrpSpPr>
        <p:grpSpPr>
          <a:xfrm>
            <a:off x="3532101" y="2255969"/>
            <a:ext cx="354586" cy="355557"/>
            <a:chOff x="-33645475" y="3944800"/>
            <a:chExt cx="292225" cy="293025"/>
          </a:xfrm>
        </p:grpSpPr>
        <p:sp>
          <p:nvSpPr>
            <p:cNvPr id="9573" name="Google Shape;9573;p74"/>
            <p:cNvSpPr/>
            <p:nvPr/>
          </p:nvSpPr>
          <p:spPr>
            <a:xfrm>
              <a:off x="-33549375" y="3944800"/>
              <a:ext cx="98475" cy="70900"/>
            </a:xfrm>
            <a:custGeom>
              <a:avLst/>
              <a:gdLst/>
              <a:ahLst/>
              <a:cxnLst/>
              <a:rect l="l" t="t" r="r" b="b"/>
              <a:pathLst>
                <a:path w="3939" h="2836" extrusionOk="0">
                  <a:moveTo>
                    <a:pt x="1985" y="0"/>
                  </a:moveTo>
                  <a:cubicBezTo>
                    <a:pt x="1260" y="0"/>
                    <a:pt x="473" y="946"/>
                    <a:pt x="0" y="2521"/>
                  </a:cubicBezTo>
                  <a:cubicBezTo>
                    <a:pt x="158" y="2615"/>
                    <a:pt x="284" y="2710"/>
                    <a:pt x="410" y="2836"/>
                  </a:cubicBezTo>
                  <a:cubicBezTo>
                    <a:pt x="914" y="2773"/>
                    <a:pt x="1481" y="2773"/>
                    <a:pt x="1985" y="2773"/>
                  </a:cubicBezTo>
                  <a:cubicBezTo>
                    <a:pt x="2489" y="2773"/>
                    <a:pt x="3056" y="2804"/>
                    <a:pt x="3560" y="2836"/>
                  </a:cubicBezTo>
                  <a:cubicBezTo>
                    <a:pt x="3623" y="2678"/>
                    <a:pt x="3781" y="2584"/>
                    <a:pt x="3938" y="2521"/>
                  </a:cubicBezTo>
                  <a:cubicBezTo>
                    <a:pt x="3529" y="946"/>
                    <a:pt x="2741" y="0"/>
                    <a:pt x="19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4" name="Google Shape;9574;p74"/>
            <p:cNvSpPr/>
            <p:nvPr/>
          </p:nvSpPr>
          <p:spPr>
            <a:xfrm>
              <a:off x="-33645475" y="4041675"/>
              <a:ext cx="70900" cy="98475"/>
            </a:xfrm>
            <a:custGeom>
              <a:avLst/>
              <a:gdLst/>
              <a:ahLst/>
              <a:cxnLst/>
              <a:rect l="l" t="t" r="r" b="b"/>
              <a:pathLst>
                <a:path w="2836" h="3939" extrusionOk="0">
                  <a:moveTo>
                    <a:pt x="2521" y="0"/>
                  </a:moveTo>
                  <a:cubicBezTo>
                    <a:pt x="946" y="473"/>
                    <a:pt x="32" y="1229"/>
                    <a:pt x="32" y="1954"/>
                  </a:cubicBezTo>
                  <a:cubicBezTo>
                    <a:pt x="1" y="2710"/>
                    <a:pt x="946" y="3466"/>
                    <a:pt x="2521" y="3939"/>
                  </a:cubicBezTo>
                  <a:cubicBezTo>
                    <a:pt x="2584" y="3781"/>
                    <a:pt x="2710" y="3655"/>
                    <a:pt x="2836" y="3529"/>
                  </a:cubicBezTo>
                  <a:cubicBezTo>
                    <a:pt x="2773" y="3025"/>
                    <a:pt x="2773" y="2521"/>
                    <a:pt x="2773" y="1954"/>
                  </a:cubicBezTo>
                  <a:cubicBezTo>
                    <a:pt x="2773" y="1418"/>
                    <a:pt x="2805" y="914"/>
                    <a:pt x="2836" y="379"/>
                  </a:cubicBezTo>
                  <a:cubicBezTo>
                    <a:pt x="2679" y="316"/>
                    <a:pt x="2553" y="158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5" name="Google Shape;9575;p74"/>
            <p:cNvSpPr/>
            <p:nvPr/>
          </p:nvSpPr>
          <p:spPr>
            <a:xfrm>
              <a:off x="-33424150" y="4042450"/>
              <a:ext cx="70900" cy="52025"/>
            </a:xfrm>
            <a:custGeom>
              <a:avLst/>
              <a:gdLst/>
              <a:ahLst/>
              <a:cxnLst/>
              <a:rect l="l" t="t" r="r" b="b"/>
              <a:pathLst>
                <a:path w="2836" h="2081" extrusionOk="0">
                  <a:moveTo>
                    <a:pt x="316" y="1"/>
                  </a:moveTo>
                  <a:cubicBezTo>
                    <a:pt x="253" y="159"/>
                    <a:pt x="127" y="285"/>
                    <a:pt x="1" y="379"/>
                  </a:cubicBezTo>
                  <a:cubicBezTo>
                    <a:pt x="32" y="600"/>
                    <a:pt x="32" y="789"/>
                    <a:pt x="32" y="978"/>
                  </a:cubicBezTo>
                  <a:cubicBezTo>
                    <a:pt x="158" y="978"/>
                    <a:pt x="284" y="946"/>
                    <a:pt x="442" y="946"/>
                  </a:cubicBezTo>
                  <a:cubicBezTo>
                    <a:pt x="1387" y="946"/>
                    <a:pt x="2237" y="1387"/>
                    <a:pt x="2804" y="2080"/>
                  </a:cubicBezTo>
                  <a:lnTo>
                    <a:pt x="2804" y="1954"/>
                  </a:lnTo>
                  <a:cubicBezTo>
                    <a:pt x="2836" y="1230"/>
                    <a:pt x="1891" y="474"/>
                    <a:pt x="3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6" name="Google Shape;9576;p74"/>
            <p:cNvSpPr/>
            <p:nvPr/>
          </p:nvSpPr>
          <p:spPr>
            <a:xfrm>
              <a:off x="-33549375" y="4165325"/>
              <a:ext cx="86650" cy="70925"/>
            </a:xfrm>
            <a:custGeom>
              <a:avLst/>
              <a:gdLst/>
              <a:ahLst/>
              <a:cxnLst/>
              <a:rect l="l" t="t" r="r" b="b"/>
              <a:pathLst>
                <a:path w="3466" h="2837" extrusionOk="0">
                  <a:moveTo>
                    <a:pt x="410" y="1"/>
                  </a:moveTo>
                  <a:cubicBezTo>
                    <a:pt x="315" y="158"/>
                    <a:pt x="158" y="284"/>
                    <a:pt x="0" y="316"/>
                  </a:cubicBezTo>
                  <a:cubicBezTo>
                    <a:pt x="473" y="1891"/>
                    <a:pt x="1260" y="2836"/>
                    <a:pt x="1985" y="2836"/>
                  </a:cubicBezTo>
                  <a:cubicBezTo>
                    <a:pt x="2489" y="2836"/>
                    <a:pt x="3056" y="2364"/>
                    <a:pt x="3466" y="1544"/>
                  </a:cubicBezTo>
                  <a:lnTo>
                    <a:pt x="3119" y="1072"/>
                  </a:lnTo>
                  <a:cubicBezTo>
                    <a:pt x="2836" y="851"/>
                    <a:pt x="2678" y="473"/>
                    <a:pt x="2521" y="95"/>
                  </a:cubicBezTo>
                  <a:lnTo>
                    <a:pt x="1985" y="95"/>
                  </a:lnTo>
                  <a:cubicBezTo>
                    <a:pt x="1418" y="95"/>
                    <a:pt x="882" y="64"/>
                    <a:pt x="4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7" name="Google Shape;9577;p74"/>
            <p:cNvSpPr/>
            <p:nvPr/>
          </p:nvSpPr>
          <p:spPr>
            <a:xfrm>
              <a:off x="-33558825" y="4030650"/>
              <a:ext cx="118950" cy="120525"/>
            </a:xfrm>
            <a:custGeom>
              <a:avLst/>
              <a:gdLst/>
              <a:ahLst/>
              <a:cxnLst/>
              <a:rect l="l" t="t" r="r" b="b"/>
              <a:pathLst>
                <a:path w="4758" h="4821" extrusionOk="0">
                  <a:moveTo>
                    <a:pt x="2395" y="0"/>
                  </a:moveTo>
                  <a:cubicBezTo>
                    <a:pt x="1922" y="0"/>
                    <a:pt x="1418" y="32"/>
                    <a:pt x="1008" y="95"/>
                  </a:cubicBezTo>
                  <a:cubicBezTo>
                    <a:pt x="977" y="599"/>
                    <a:pt x="599" y="977"/>
                    <a:pt x="63" y="1040"/>
                  </a:cubicBezTo>
                  <a:cubicBezTo>
                    <a:pt x="32" y="1450"/>
                    <a:pt x="0" y="1922"/>
                    <a:pt x="0" y="2395"/>
                  </a:cubicBezTo>
                  <a:cubicBezTo>
                    <a:pt x="0" y="2867"/>
                    <a:pt x="32" y="3340"/>
                    <a:pt x="63" y="3781"/>
                  </a:cubicBezTo>
                  <a:cubicBezTo>
                    <a:pt x="599" y="3812"/>
                    <a:pt x="977" y="4222"/>
                    <a:pt x="1008" y="4726"/>
                  </a:cubicBezTo>
                  <a:cubicBezTo>
                    <a:pt x="1449" y="4758"/>
                    <a:pt x="1922" y="4821"/>
                    <a:pt x="2395" y="4821"/>
                  </a:cubicBezTo>
                  <a:lnTo>
                    <a:pt x="2804" y="4821"/>
                  </a:lnTo>
                  <a:cubicBezTo>
                    <a:pt x="2804" y="4695"/>
                    <a:pt x="2741" y="4569"/>
                    <a:pt x="2741" y="4506"/>
                  </a:cubicBezTo>
                  <a:cubicBezTo>
                    <a:pt x="2741" y="3151"/>
                    <a:pt x="3592" y="2017"/>
                    <a:pt x="4757" y="1576"/>
                  </a:cubicBezTo>
                  <a:cubicBezTo>
                    <a:pt x="4757" y="1387"/>
                    <a:pt x="4726" y="1229"/>
                    <a:pt x="4726" y="1040"/>
                  </a:cubicBezTo>
                  <a:cubicBezTo>
                    <a:pt x="4222" y="977"/>
                    <a:pt x="3812" y="599"/>
                    <a:pt x="3781" y="95"/>
                  </a:cubicBezTo>
                  <a:cubicBezTo>
                    <a:pt x="3340" y="32"/>
                    <a:pt x="2867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8" name="Google Shape;9578;p74"/>
            <p:cNvSpPr/>
            <p:nvPr/>
          </p:nvSpPr>
          <p:spPr>
            <a:xfrm>
              <a:off x="-33639950" y="4129900"/>
              <a:ext cx="100825" cy="100825"/>
            </a:xfrm>
            <a:custGeom>
              <a:avLst/>
              <a:gdLst/>
              <a:ahLst/>
              <a:cxnLst/>
              <a:rect l="l" t="t" r="r" b="b"/>
              <a:pathLst>
                <a:path w="4033" h="4033" extrusionOk="0">
                  <a:moveTo>
                    <a:pt x="0" y="0"/>
                  </a:moveTo>
                  <a:lnTo>
                    <a:pt x="0" y="0"/>
                  </a:lnTo>
                  <a:cubicBezTo>
                    <a:pt x="567" y="1953"/>
                    <a:pt x="2111" y="3466"/>
                    <a:pt x="4033" y="4033"/>
                  </a:cubicBezTo>
                  <a:cubicBezTo>
                    <a:pt x="3592" y="3466"/>
                    <a:pt x="3245" y="2741"/>
                    <a:pt x="2962" y="1827"/>
                  </a:cubicBezTo>
                  <a:cubicBezTo>
                    <a:pt x="2584" y="1733"/>
                    <a:pt x="2300" y="1481"/>
                    <a:pt x="2206" y="1071"/>
                  </a:cubicBezTo>
                  <a:cubicBezTo>
                    <a:pt x="1323" y="851"/>
                    <a:pt x="567" y="44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9" name="Google Shape;9579;p74"/>
            <p:cNvSpPr/>
            <p:nvPr/>
          </p:nvSpPr>
          <p:spPr>
            <a:xfrm>
              <a:off x="-33459600" y="3951875"/>
              <a:ext cx="100850" cy="100075"/>
            </a:xfrm>
            <a:custGeom>
              <a:avLst/>
              <a:gdLst/>
              <a:ahLst/>
              <a:cxnLst/>
              <a:rect l="l" t="t" r="r" b="b"/>
              <a:pathLst>
                <a:path w="4034" h="400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537"/>
                    <a:pt x="788" y="1293"/>
                    <a:pt x="1072" y="2206"/>
                  </a:cubicBezTo>
                  <a:cubicBezTo>
                    <a:pt x="1419" y="2238"/>
                    <a:pt x="1734" y="2553"/>
                    <a:pt x="1828" y="2962"/>
                  </a:cubicBezTo>
                  <a:cubicBezTo>
                    <a:pt x="2710" y="3183"/>
                    <a:pt x="3466" y="3592"/>
                    <a:pt x="4033" y="4002"/>
                  </a:cubicBezTo>
                  <a:cubicBezTo>
                    <a:pt x="3466" y="2080"/>
                    <a:pt x="1923" y="5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0" name="Google Shape;9580;p74"/>
            <p:cNvSpPr/>
            <p:nvPr/>
          </p:nvSpPr>
          <p:spPr>
            <a:xfrm>
              <a:off x="-33639950" y="3951100"/>
              <a:ext cx="100825" cy="100050"/>
            </a:xfrm>
            <a:custGeom>
              <a:avLst/>
              <a:gdLst/>
              <a:ahLst/>
              <a:cxnLst/>
              <a:rect l="l" t="t" r="r" b="b"/>
              <a:pathLst>
                <a:path w="4033" h="4002" extrusionOk="0">
                  <a:moveTo>
                    <a:pt x="4033" y="0"/>
                  </a:moveTo>
                  <a:lnTo>
                    <a:pt x="4033" y="0"/>
                  </a:lnTo>
                  <a:cubicBezTo>
                    <a:pt x="2111" y="536"/>
                    <a:pt x="567" y="2080"/>
                    <a:pt x="0" y="4002"/>
                  </a:cubicBezTo>
                  <a:cubicBezTo>
                    <a:pt x="567" y="3592"/>
                    <a:pt x="1323" y="3214"/>
                    <a:pt x="2206" y="2962"/>
                  </a:cubicBezTo>
                  <a:cubicBezTo>
                    <a:pt x="2300" y="2552"/>
                    <a:pt x="2615" y="2269"/>
                    <a:pt x="2962" y="2206"/>
                  </a:cubicBezTo>
                  <a:cubicBezTo>
                    <a:pt x="3214" y="1292"/>
                    <a:pt x="3592" y="505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1" name="Google Shape;9581;p74"/>
            <p:cNvSpPr/>
            <p:nvPr/>
          </p:nvSpPr>
          <p:spPr>
            <a:xfrm>
              <a:off x="-33472975" y="4082625"/>
              <a:ext cx="119725" cy="155200"/>
            </a:xfrm>
            <a:custGeom>
              <a:avLst/>
              <a:gdLst/>
              <a:ahLst/>
              <a:cxnLst/>
              <a:rect l="l" t="t" r="r" b="b"/>
              <a:pathLst>
                <a:path w="4789" h="6208" extrusionOk="0">
                  <a:moveTo>
                    <a:pt x="2395" y="1355"/>
                  </a:moveTo>
                  <a:cubicBezTo>
                    <a:pt x="2930" y="1355"/>
                    <a:pt x="3403" y="1828"/>
                    <a:pt x="3403" y="2364"/>
                  </a:cubicBezTo>
                  <a:cubicBezTo>
                    <a:pt x="3403" y="2962"/>
                    <a:pt x="2930" y="3403"/>
                    <a:pt x="2395" y="3403"/>
                  </a:cubicBezTo>
                  <a:cubicBezTo>
                    <a:pt x="1827" y="3403"/>
                    <a:pt x="1355" y="2931"/>
                    <a:pt x="1355" y="2364"/>
                  </a:cubicBezTo>
                  <a:cubicBezTo>
                    <a:pt x="1355" y="1828"/>
                    <a:pt x="1827" y="1355"/>
                    <a:pt x="2395" y="1355"/>
                  </a:cubicBezTo>
                  <a:close/>
                  <a:moveTo>
                    <a:pt x="2395" y="1"/>
                  </a:moveTo>
                  <a:cubicBezTo>
                    <a:pt x="1040" y="1"/>
                    <a:pt x="0" y="1072"/>
                    <a:pt x="0" y="2427"/>
                  </a:cubicBezTo>
                  <a:cubicBezTo>
                    <a:pt x="0" y="2994"/>
                    <a:pt x="221" y="3592"/>
                    <a:pt x="630" y="4002"/>
                  </a:cubicBezTo>
                  <a:lnTo>
                    <a:pt x="2111" y="6050"/>
                  </a:lnTo>
                  <a:cubicBezTo>
                    <a:pt x="2206" y="6113"/>
                    <a:pt x="2269" y="6207"/>
                    <a:pt x="2395" y="6207"/>
                  </a:cubicBezTo>
                  <a:cubicBezTo>
                    <a:pt x="2521" y="6207"/>
                    <a:pt x="2584" y="6144"/>
                    <a:pt x="2678" y="6050"/>
                  </a:cubicBezTo>
                  <a:lnTo>
                    <a:pt x="4442" y="3592"/>
                  </a:lnTo>
                  <a:cubicBezTo>
                    <a:pt x="4663" y="3246"/>
                    <a:pt x="4757" y="2805"/>
                    <a:pt x="4757" y="2364"/>
                  </a:cubicBezTo>
                  <a:cubicBezTo>
                    <a:pt x="4789" y="1072"/>
                    <a:pt x="3686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2" name="Google Shape;9582;p74"/>
            <p:cNvSpPr/>
            <p:nvPr/>
          </p:nvSpPr>
          <p:spPr>
            <a:xfrm>
              <a:off x="-33421775" y="41338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79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3" name="Google Shape;9583;p74"/>
          <p:cNvGrpSpPr/>
          <p:nvPr/>
        </p:nvGrpSpPr>
        <p:grpSpPr>
          <a:xfrm>
            <a:off x="2185320" y="2729706"/>
            <a:ext cx="352675" cy="355375"/>
            <a:chOff x="-31809525" y="3192625"/>
            <a:chExt cx="290650" cy="292875"/>
          </a:xfrm>
        </p:grpSpPr>
        <p:sp>
          <p:nvSpPr>
            <p:cNvPr id="9584" name="Google Shape;9584;p74"/>
            <p:cNvSpPr/>
            <p:nvPr/>
          </p:nvSpPr>
          <p:spPr>
            <a:xfrm>
              <a:off x="-31767775" y="3192625"/>
              <a:ext cx="204800" cy="153600"/>
            </a:xfrm>
            <a:custGeom>
              <a:avLst/>
              <a:gdLst/>
              <a:ahLst/>
              <a:cxnLst/>
              <a:rect l="l" t="t" r="r" b="b"/>
              <a:pathLst>
                <a:path w="8192" h="6144" extrusionOk="0">
                  <a:moveTo>
                    <a:pt x="4096" y="0"/>
                  </a:moveTo>
                  <a:cubicBezTo>
                    <a:pt x="2206" y="0"/>
                    <a:pt x="662" y="1544"/>
                    <a:pt x="662" y="3434"/>
                  </a:cubicBezTo>
                  <a:lnTo>
                    <a:pt x="662" y="3497"/>
                  </a:lnTo>
                  <a:cubicBezTo>
                    <a:pt x="252" y="3655"/>
                    <a:pt x="0" y="4033"/>
                    <a:pt x="0" y="4442"/>
                  </a:cubicBezTo>
                  <a:lnTo>
                    <a:pt x="0" y="5136"/>
                  </a:lnTo>
                  <a:cubicBezTo>
                    <a:pt x="0" y="5671"/>
                    <a:pt x="473" y="6144"/>
                    <a:pt x="1009" y="6144"/>
                  </a:cubicBezTo>
                  <a:cubicBezTo>
                    <a:pt x="1135" y="6144"/>
                    <a:pt x="1261" y="6112"/>
                    <a:pt x="1387" y="6081"/>
                  </a:cubicBezTo>
                  <a:lnTo>
                    <a:pt x="1387" y="3403"/>
                  </a:lnTo>
                  <a:cubicBezTo>
                    <a:pt x="1387" y="1891"/>
                    <a:pt x="2584" y="630"/>
                    <a:pt x="4096" y="630"/>
                  </a:cubicBezTo>
                  <a:cubicBezTo>
                    <a:pt x="5577" y="630"/>
                    <a:pt x="6806" y="1891"/>
                    <a:pt x="6806" y="3403"/>
                  </a:cubicBezTo>
                  <a:lnTo>
                    <a:pt x="6806" y="6081"/>
                  </a:lnTo>
                  <a:cubicBezTo>
                    <a:pt x="6932" y="6112"/>
                    <a:pt x="7058" y="6144"/>
                    <a:pt x="7152" y="6144"/>
                  </a:cubicBezTo>
                  <a:cubicBezTo>
                    <a:pt x="7719" y="6144"/>
                    <a:pt x="8192" y="5671"/>
                    <a:pt x="8192" y="5136"/>
                  </a:cubicBezTo>
                  <a:lnTo>
                    <a:pt x="8192" y="4442"/>
                  </a:lnTo>
                  <a:cubicBezTo>
                    <a:pt x="8192" y="4033"/>
                    <a:pt x="7908" y="3623"/>
                    <a:pt x="7530" y="3497"/>
                  </a:cubicBezTo>
                  <a:lnTo>
                    <a:pt x="7530" y="3434"/>
                  </a:lnTo>
                  <a:cubicBezTo>
                    <a:pt x="7467" y="1576"/>
                    <a:pt x="5986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5" name="Google Shape;9585;p74"/>
            <p:cNvSpPr/>
            <p:nvPr/>
          </p:nvSpPr>
          <p:spPr>
            <a:xfrm>
              <a:off x="-31715000" y="3244600"/>
              <a:ext cx="101625" cy="52450"/>
            </a:xfrm>
            <a:custGeom>
              <a:avLst/>
              <a:gdLst/>
              <a:ahLst/>
              <a:cxnLst/>
              <a:rect l="l" t="t" r="r" b="b"/>
              <a:pathLst>
                <a:path w="4065" h="2098" extrusionOk="0">
                  <a:moveTo>
                    <a:pt x="1702" y="1"/>
                  </a:moveTo>
                  <a:cubicBezTo>
                    <a:pt x="756" y="1"/>
                    <a:pt x="0" y="757"/>
                    <a:pt x="0" y="1702"/>
                  </a:cubicBezTo>
                  <a:lnTo>
                    <a:pt x="0" y="2080"/>
                  </a:lnTo>
                  <a:lnTo>
                    <a:pt x="1229" y="2080"/>
                  </a:lnTo>
                  <a:cubicBezTo>
                    <a:pt x="1418" y="2080"/>
                    <a:pt x="1765" y="2080"/>
                    <a:pt x="1891" y="1985"/>
                  </a:cubicBezTo>
                  <a:cubicBezTo>
                    <a:pt x="1922" y="1954"/>
                    <a:pt x="1985" y="1828"/>
                    <a:pt x="1985" y="1765"/>
                  </a:cubicBezTo>
                  <a:cubicBezTo>
                    <a:pt x="1985" y="1544"/>
                    <a:pt x="2143" y="1387"/>
                    <a:pt x="2332" y="1387"/>
                  </a:cubicBezTo>
                  <a:cubicBezTo>
                    <a:pt x="2521" y="1387"/>
                    <a:pt x="2678" y="1544"/>
                    <a:pt x="2678" y="1765"/>
                  </a:cubicBezTo>
                  <a:cubicBezTo>
                    <a:pt x="2678" y="1828"/>
                    <a:pt x="2678" y="1954"/>
                    <a:pt x="2773" y="1985"/>
                  </a:cubicBezTo>
                  <a:cubicBezTo>
                    <a:pt x="2836" y="2069"/>
                    <a:pt x="3025" y="2097"/>
                    <a:pt x="3237" y="2097"/>
                  </a:cubicBezTo>
                  <a:cubicBezTo>
                    <a:pt x="3343" y="2097"/>
                    <a:pt x="3455" y="2090"/>
                    <a:pt x="3560" y="2080"/>
                  </a:cubicBezTo>
                  <a:lnTo>
                    <a:pt x="4064" y="2080"/>
                  </a:lnTo>
                  <a:lnTo>
                    <a:pt x="4064" y="1702"/>
                  </a:lnTo>
                  <a:cubicBezTo>
                    <a:pt x="4064" y="757"/>
                    <a:pt x="3308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6" name="Google Shape;9586;p74"/>
            <p:cNvSpPr/>
            <p:nvPr/>
          </p:nvSpPr>
          <p:spPr>
            <a:xfrm>
              <a:off x="-31716575" y="3308400"/>
              <a:ext cx="102400" cy="73275"/>
            </a:xfrm>
            <a:custGeom>
              <a:avLst/>
              <a:gdLst/>
              <a:ahLst/>
              <a:cxnLst/>
              <a:rect l="l" t="t" r="r" b="b"/>
              <a:pathLst>
                <a:path w="4096" h="2931" extrusionOk="0">
                  <a:moveTo>
                    <a:pt x="2395" y="1"/>
                  </a:moveTo>
                  <a:cubicBezTo>
                    <a:pt x="2080" y="221"/>
                    <a:pt x="1639" y="221"/>
                    <a:pt x="1197" y="221"/>
                  </a:cubicBezTo>
                  <a:lnTo>
                    <a:pt x="0" y="221"/>
                  </a:lnTo>
                  <a:lnTo>
                    <a:pt x="0" y="883"/>
                  </a:lnTo>
                  <a:cubicBezTo>
                    <a:pt x="0" y="2048"/>
                    <a:pt x="914" y="2930"/>
                    <a:pt x="2048" y="2930"/>
                  </a:cubicBezTo>
                  <a:cubicBezTo>
                    <a:pt x="3182" y="2930"/>
                    <a:pt x="4096" y="2048"/>
                    <a:pt x="4096" y="883"/>
                  </a:cubicBezTo>
                  <a:lnTo>
                    <a:pt x="4096" y="221"/>
                  </a:lnTo>
                  <a:lnTo>
                    <a:pt x="3403" y="221"/>
                  </a:lnTo>
                  <a:cubicBezTo>
                    <a:pt x="3025" y="221"/>
                    <a:pt x="2678" y="190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7" name="Google Shape;9587;p74"/>
            <p:cNvSpPr/>
            <p:nvPr/>
          </p:nvSpPr>
          <p:spPr>
            <a:xfrm>
              <a:off x="-31809525" y="3386375"/>
              <a:ext cx="290650" cy="99125"/>
            </a:xfrm>
            <a:custGeom>
              <a:avLst/>
              <a:gdLst/>
              <a:ahLst/>
              <a:cxnLst/>
              <a:rect l="l" t="t" r="r" b="b"/>
              <a:pathLst>
                <a:path w="11626" h="3965" extrusionOk="0">
                  <a:moveTo>
                    <a:pt x="2092" y="0"/>
                  </a:moveTo>
                  <a:cubicBezTo>
                    <a:pt x="1962" y="0"/>
                    <a:pt x="1828" y="63"/>
                    <a:pt x="1765" y="190"/>
                  </a:cubicBezTo>
                  <a:lnTo>
                    <a:pt x="1355" y="1072"/>
                  </a:lnTo>
                  <a:lnTo>
                    <a:pt x="316" y="1229"/>
                  </a:lnTo>
                  <a:cubicBezTo>
                    <a:pt x="190" y="1229"/>
                    <a:pt x="95" y="1355"/>
                    <a:pt x="64" y="1481"/>
                  </a:cubicBezTo>
                  <a:cubicBezTo>
                    <a:pt x="1" y="1607"/>
                    <a:pt x="64" y="1765"/>
                    <a:pt x="127" y="1828"/>
                  </a:cubicBezTo>
                  <a:lnTo>
                    <a:pt x="883" y="2552"/>
                  </a:lnTo>
                  <a:lnTo>
                    <a:pt x="725" y="3561"/>
                  </a:lnTo>
                  <a:cubicBezTo>
                    <a:pt x="694" y="3687"/>
                    <a:pt x="757" y="3844"/>
                    <a:pt x="851" y="3876"/>
                  </a:cubicBezTo>
                  <a:cubicBezTo>
                    <a:pt x="903" y="3928"/>
                    <a:pt x="965" y="3951"/>
                    <a:pt x="1031" y="3951"/>
                  </a:cubicBezTo>
                  <a:cubicBezTo>
                    <a:pt x="1085" y="3951"/>
                    <a:pt x="1141" y="3935"/>
                    <a:pt x="1198" y="3907"/>
                  </a:cubicBezTo>
                  <a:lnTo>
                    <a:pt x="2112" y="3435"/>
                  </a:lnTo>
                  <a:lnTo>
                    <a:pt x="2994" y="3907"/>
                  </a:lnTo>
                  <a:cubicBezTo>
                    <a:pt x="3046" y="3947"/>
                    <a:pt x="3099" y="3964"/>
                    <a:pt x="3152" y="3964"/>
                  </a:cubicBezTo>
                  <a:cubicBezTo>
                    <a:pt x="3225" y="3964"/>
                    <a:pt x="3298" y="3930"/>
                    <a:pt x="3372" y="3876"/>
                  </a:cubicBezTo>
                  <a:cubicBezTo>
                    <a:pt x="3466" y="3813"/>
                    <a:pt x="3529" y="3687"/>
                    <a:pt x="3466" y="3561"/>
                  </a:cubicBezTo>
                  <a:lnTo>
                    <a:pt x="3309" y="2552"/>
                  </a:lnTo>
                  <a:lnTo>
                    <a:pt x="4002" y="1891"/>
                  </a:lnTo>
                  <a:lnTo>
                    <a:pt x="4663" y="2552"/>
                  </a:lnTo>
                  <a:lnTo>
                    <a:pt x="4506" y="3561"/>
                  </a:lnTo>
                  <a:cubicBezTo>
                    <a:pt x="4474" y="3687"/>
                    <a:pt x="4537" y="3844"/>
                    <a:pt x="4632" y="3876"/>
                  </a:cubicBezTo>
                  <a:cubicBezTo>
                    <a:pt x="4684" y="3928"/>
                    <a:pt x="4746" y="3951"/>
                    <a:pt x="4811" y="3951"/>
                  </a:cubicBezTo>
                  <a:cubicBezTo>
                    <a:pt x="4865" y="3951"/>
                    <a:pt x="4922" y="3935"/>
                    <a:pt x="4978" y="3907"/>
                  </a:cubicBezTo>
                  <a:lnTo>
                    <a:pt x="5892" y="3435"/>
                  </a:lnTo>
                  <a:lnTo>
                    <a:pt x="6774" y="3907"/>
                  </a:lnTo>
                  <a:cubicBezTo>
                    <a:pt x="6827" y="3947"/>
                    <a:pt x="6880" y="3964"/>
                    <a:pt x="6933" y="3964"/>
                  </a:cubicBezTo>
                  <a:cubicBezTo>
                    <a:pt x="7006" y="3964"/>
                    <a:pt x="7079" y="3930"/>
                    <a:pt x="7152" y="3876"/>
                  </a:cubicBezTo>
                  <a:cubicBezTo>
                    <a:pt x="7247" y="3813"/>
                    <a:pt x="7310" y="3687"/>
                    <a:pt x="7247" y="3561"/>
                  </a:cubicBezTo>
                  <a:lnTo>
                    <a:pt x="7089" y="2552"/>
                  </a:lnTo>
                  <a:lnTo>
                    <a:pt x="7782" y="1891"/>
                  </a:lnTo>
                  <a:lnTo>
                    <a:pt x="8444" y="2552"/>
                  </a:lnTo>
                  <a:lnTo>
                    <a:pt x="8286" y="3561"/>
                  </a:lnTo>
                  <a:cubicBezTo>
                    <a:pt x="8255" y="3687"/>
                    <a:pt x="8318" y="3844"/>
                    <a:pt x="8413" y="3876"/>
                  </a:cubicBezTo>
                  <a:cubicBezTo>
                    <a:pt x="8465" y="3928"/>
                    <a:pt x="8526" y="3951"/>
                    <a:pt x="8592" y="3951"/>
                  </a:cubicBezTo>
                  <a:cubicBezTo>
                    <a:pt x="8646" y="3951"/>
                    <a:pt x="8702" y="3935"/>
                    <a:pt x="8759" y="3907"/>
                  </a:cubicBezTo>
                  <a:lnTo>
                    <a:pt x="9673" y="3435"/>
                  </a:lnTo>
                  <a:lnTo>
                    <a:pt x="10555" y="3907"/>
                  </a:lnTo>
                  <a:cubicBezTo>
                    <a:pt x="10608" y="3947"/>
                    <a:pt x="10660" y="3964"/>
                    <a:pt x="10713" y="3964"/>
                  </a:cubicBezTo>
                  <a:cubicBezTo>
                    <a:pt x="10786" y="3964"/>
                    <a:pt x="10860" y="3930"/>
                    <a:pt x="10933" y="3876"/>
                  </a:cubicBezTo>
                  <a:cubicBezTo>
                    <a:pt x="11027" y="3813"/>
                    <a:pt x="11090" y="3687"/>
                    <a:pt x="11027" y="3561"/>
                  </a:cubicBezTo>
                  <a:lnTo>
                    <a:pt x="10870" y="2552"/>
                  </a:lnTo>
                  <a:lnTo>
                    <a:pt x="11626" y="1828"/>
                  </a:lnTo>
                  <a:cubicBezTo>
                    <a:pt x="11532" y="1702"/>
                    <a:pt x="11595" y="1607"/>
                    <a:pt x="11532" y="1481"/>
                  </a:cubicBezTo>
                  <a:cubicBezTo>
                    <a:pt x="11500" y="1355"/>
                    <a:pt x="11374" y="1292"/>
                    <a:pt x="11279" y="1229"/>
                  </a:cubicBezTo>
                  <a:lnTo>
                    <a:pt x="10240" y="1072"/>
                  </a:lnTo>
                  <a:lnTo>
                    <a:pt x="9799" y="190"/>
                  </a:lnTo>
                  <a:cubicBezTo>
                    <a:pt x="9751" y="63"/>
                    <a:pt x="9625" y="0"/>
                    <a:pt x="9495" y="0"/>
                  </a:cubicBezTo>
                  <a:cubicBezTo>
                    <a:pt x="9366" y="0"/>
                    <a:pt x="9232" y="63"/>
                    <a:pt x="9169" y="190"/>
                  </a:cubicBezTo>
                  <a:lnTo>
                    <a:pt x="8759" y="1072"/>
                  </a:lnTo>
                  <a:lnTo>
                    <a:pt x="7782" y="1229"/>
                  </a:lnTo>
                  <a:cubicBezTo>
                    <a:pt x="7719" y="1229"/>
                    <a:pt x="7688" y="1292"/>
                    <a:pt x="7656" y="1292"/>
                  </a:cubicBezTo>
                  <a:cubicBezTo>
                    <a:pt x="7593" y="1229"/>
                    <a:pt x="7562" y="1229"/>
                    <a:pt x="7530" y="1229"/>
                  </a:cubicBezTo>
                  <a:lnTo>
                    <a:pt x="6554" y="1072"/>
                  </a:lnTo>
                  <a:lnTo>
                    <a:pt x="6113" y="190"/>
                  </a:lnTo>
                  <a:cubicBezTo>
                    <a:pt x="6050" y="63"/>
                    <a:pt x="5924" y="0"/>
                    <a:pt x="5798" y="0"/>
                  </a:cubicBezTo>
                  <a:cubicBezTo>
                    <a:pt x="5672" y="0"/>
                    <a:pt x="5546" y="63"/>
                    <a:pt x="5483" y="190"/>
                  </a:cubicBezTo>
                  <a:lnTo>
                    <a:pt x="5041" y="1072"/>
                  </a:lnTo>
                  <a:lnTo>
                    <a:pt x="4065" y="1229"/>
                  </a:lnTo>
                  <a:cubicBezTo>
                    <a:pt x="4033" y="1229"/>
                    <a:pt x="4002" y="1292"/>
                    <a:pt x="3939" y="1292"/>
                  </a:cubicBezTo>
                  <a:cubicBezTo>
                    <a:pt x="3907" y="1229"/>
                    <a:pt x="3876" y="1229"/>
                    <a:pt x="3813" y="1229"/>
                  </a:cubicBezTo>
                  <a:lnTo>
                    <a:pt x="2836" y="1072"/>
                  </a:lnTo>
                  <a:lnTo>
                    <a:pt x="2395" y="190"/>
                  </a:lnTo>
                  <a:cubicBezTo>
                    <a:pt x="2348" y="63"/>
                    <a:pt x="2222" y="0"/>
                    <a:pt x="20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88" name="Google Shape;9588;p74"/>
          <p:cNvGrpSpPr/>
          <p:nvPr/>
        </p:nvGrpSpPr>
        <p:grpSpPr>
          <a:xfrm>
            <a:off x="2184835" y="3200258"/>
            <a:ext cx="353645" cy="355557"/>
            <a:chOff x="-31811100" y="3550975"/>
            <a:chExt cx="291450" cy="293025"/>
          </a:xfrm>
        </p:grpSpPr>
        <p:sp>
          <p:nvSpPr>
            <p:cNvPr id="9589" name="Google Shape;9589;p74"/>
            <p:cNvSpPr/>
            <p:nvPr/>
          </p:nvSpPr>
          <p:spPr>
            <a:xfrm>
              <a:off x="-31554325" y="3595875"/>
              <a:ext cx="34675" cy="33900"/>
            </a:xfrm>
            <a:custGeom>
              <a:avLst/>
              <a:gdLst/>
              <a:ahLst/>
              <a:cxnLst/>
              <a:rect l="l" t="t" r="r" b="b"/>
              <a:pathLst>
                <a:path w="1387" h="1356" extrusionOk="0">
                  <a:moveTo>
                    <a:pt x="0" y="1"/>
                  </a:moveTo>
                  <a:lnTo>
                    <a:pt x="0" y="1355"/>
                  </a:lnTo>
                  <a:lnTo>
                    <a:pt x="662" y="1355"/>
                  </a:lnTo>
                  <a:cubicBezTo>
                    <a:pt x="1071" y="1355"/>
                    <a:pt x="1324" y="1040"/>
                    <a:pt x="1324" y="694"/>
                  </a:cubicBezTo>
                  <a:cubicBezTo>
                    <a:pt x="1387" y="316"/>
                    <a:pt x="1071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0" name="Google Shape;9590;p74"/>
            <p:cNvSpPr/>
            <p:nvPr/>
          </p:nvSpPr>
          <p:spPr>
            <a:xfrm>
              <a:off x="-31659075" y="3628650"/>
              <a:ext cx="139425" cy="71650"/>
            </a:xfrm>
            <a:custGeom>
              <a:avLst/>
              <a:gdLst/>
              <a:ahLst/>
              <a:cxnLst/>
              <a:rect l="l" t="t" r="r" b="b"/>
              <a:pathLst>
                <a:path w="5577" h="2866" extrusionOk="0">
                  <a:moveTo>
                    <a:pt x="1438" y="1"/>
                  </a:moveTo>
                  <a:cubicBezTo>
                    <a:pt x="1338" y="1"/>
                    <a:pt x="1235" y="30"/>
                    <a:pt x="1166" y="76"/>
                  </a:cubicBezTo>
                  <a:lnTo>
                    <a:pt x="126" y="1179"/>
                  </a:lnTo>
                  <a:cubicBezTo>
                    <a:pt x="0" y="1305"/>
                    <a:pt x="0" y="1525"/>
                    <a:pt x="126" y="1651"/>
                  </a:cubicBezTo>
                  <a:lnTo>
                    <a:pt x="1166" y="2754"/>
                  </a:lnTo>
                  <a:cubicBezTo>
                    <a:pt x="1208" y="2838"/>
                    <a:pt x="1292" y="2866"/>
                    <a:pt x="1390" y="2866"/>
                  </a:cubicBezTo>
                  <a:cubicBezTo>
                    <a:pt x="1439" y="2866"/>
                    <a:pt x="1491" y="2859"/>
                    <a:pt x="1544" y="2848"/>
                  </a:cubicBezTo>
                  <a:cubicBezTo>
                    <a:pt x="1670" y="2817"/>
                    <a:pt x="1796" y="2659"/>
                    <a:pt x="1796" y="2533"/>
                  </a:cubicBezTo>
                  <a:lnTo>
                    <a:pt x="1796" y="2124"/>
                  </a:lnTo>
                  <a:lnTo>
                    <a:pt x="4190" y="2124"/>
                  </a:lnTo>
                  <a:cubicBezTo>
                    <a:pt x="4946" y="2124"/>
                    <a:pt x="5577" y="1494"/>
                    <a:pt x="5577" y="769"/>
                  </a:cubicBezTo>
                  <a:lnTo>
                    <a:pt x="5577" y="549"/>
                  </a:lnTo>
                  <a:cubicBezTo>
                    <a:pt x="5356" y="675"/>
                    <a:pt x="5135" y="769"/>
                    <a:pt x="4883" y="769"/>
                  </a:cubicBezTo>
                  <a:cubicBezTo>
                    <a:pt x="3686" y="738"/>
                    <a:pt x="2930" y="738"/>
                    <a:pt x="1796" y="738"/>
                  </a:cubicBezTo>
                  <a:lnTo>
                    <a:pt x="1796" y="328"/>
                  </a:lnTo>
                  <a:cubicBezTo>
                    <a:pt x="1796" y="170"/>
                    <a:pt x="1701" y="44"/>
                    <a:pt x="1544" y="13"/>
                  </a:cubicBezTo>
                  <a:cubicBezTo>
                    <a:pt x="1510" y="5"/>
                    <a:pt x="1474" y="1"/>
                    <a:pt x="14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1" name="Google Shape;9591;p74"/>
            <p:cNvSpPr/>
            <p:nvPr/>
          </p:nvSpPr>
          <p:spPr>
            <a:xfrm>
              <a:off x="-31811100" y="3647075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253" y="1"/>
                    <a:pt x="1" y="316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lnTo>
                    <a:pt x="1324" y="1324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2" name="Google Shape;9592;p74"/>
            <p:cNvSpPr/>
            <p:nvPr/>
          </p:nvSpPr>
          <p:spPr>
            <a:xfrm>
              <a:off x="-31811100" y="3678325"/>
              <a:ext cx="138650" cy="72250"/>
            </a:xfrm>
            <a:custGeom>
              <a:avLst/>
              <a:gdLst/>
              <a:ahLst/>
              <a:cxnLst/>
              <a:rect l="l" t="t" r="r" b="b"/>
              <a:pathLst>
                <a:path w="5546" h="2890" extrusionOk="0">
                  <a:moveTo>
                    <a:pt x="4193" y="1"/>
                  </a:moveTo>
                  <a:cubicBezTo>
                    <a:pt x="4132" y="1"/>
                    <a:pt x="4067" y="16"/>
                    <a:pt x="4002" y="42"/>
                  </a:cubicBezTo>
                  <a:cubicBezTo>
                    <a:pt x="3876" y="74"/>
                    <a:pt x="3781" y="231"/>
                    <a:pt x="3781" y="357"/>
                  </a:cubicBezTo>
                  <a:lnTo>
                    <a:pt x="3781" y="735"/>
                  </a:lnTo>
                  <a:lnTo>
                    <a:pt x="662" y="735"/>
                  </a:lnTo>
                  <a:cubicBezTo>
                    <a:pt x="410" y="735"/>
                    <a:pt x="190" y="672"/>
                    <a:pt x="1" y="546"/>
                  </a:cubicBezTo>
                  <a:lnTo>
                    <a:pt x="1" y="767"/>
                  </a:lnTo>
                  <a:cubicBezTo>
                    <a:pt x="1" y="1523"/>
                    <a:pt x="631" y="2153"/>
                    <a:pt x="1355" y="2153"/>
                  </a:cubicBezTo>
                  <a:lnTo>
                    <a:pt x="3781" y="2153"/>
                  </a:lnTo>
                  <a:lnTo>
                    <a:pt x="3781" y="2563"/>
                  </a:lnTo>
                  <a:cubicBezTo>
                    <a:pt x="3781" y="2720"/>
                    <a:pt x="3844" y="2815"/>
                    <a:pt x="4002" y="2878"/>
                  </a:cubicBezTo>
                  <a:cubicBezTo>
                    <a:pt x="4033" y="2886"/>
                    <a:pt x="4067" y="2890"/>
                    <a:pt x="4101" y="2890"/>
                  </a:cubicBezTo>
                  <a:cubicBezTo>
                    <a:pt x="4205" y="2890"/>
                    <a:pt x="4317" y="2854"/>
                    <a:pt x="4411" y="2783"/>
                  </a:cubicBezTo>
                  <a:lnTo>
                    <a:pt x="5420" y="1681"/>
                  </a:lnTo>
                  <a:cubicBezTo>
                    <a:pt x="5546" y="1555"/>
                    <a:pt x="5546" y="1365"/>
                    <a:pt x="5420" y="1208"/>
                  </a:cubicBezTo>
                  <a:lnTo>
                    <a:pt x="4411" y="105"/>
                  </a:lnTo>
                  <a:cubicBezTo>
                    <a:pt x="4356" y="31"/>
                    <a:pt x="4279" y="1"/>
                    <a:pt x="41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3" name="Google Shape;9593;p74"/>
            <p:cNvSpPr/>
            <p:nvPr/>
          </p:nvSpPr>
          <p:spPr>
            <a:xfrm>
              <a:off x="-31759900" y="3791200"/>
              <a:ext cx="187475" cy="52800"/>
            </a:xfrm>
            <a:custGeom>
              <a:avLst/>
              <a:gdLst/>
              <a:ahLst/>
              <a:cxnLst/>
              <a:rect l="l" t="t" r="r" b="b"/>
              <a:pathLst>
                <a:path w="7499" h="2112" extrusionOk="0">
                  <a:moveTo>
                    <a:pt x="1" y="1"/>
                  </a:moveTo>
                  <a:lnTo>
                    <a:pt x="1" y="1072"/>
                  </a:lnTo>
                  <a:cubicBezTo>
                    <a:pt x="1" y="1639"/>
                    <a:pt x="473" y="2112"/>
                    <a:pt x="1009" y="2112"/>
                  </a:cubicBezTo>
                  <a:lnTo>
                    <a:pt x="6491" y="2112"/>
                  </a:lnTo>
                  <a:cubicBezTo>
                    <a:pt x="7026" y="2112"/>
                    <a:pt x="7499" y="1639"/>
                    <a:pt x="7499" y="1072"/>
                  </a:cubicBezTo>
                  <a:lnTo>
                    <a:pt x="74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4" name="Google Shape;9594;p74"/>
            <p:cNvSpPr/>
            <p:nvPr/>
          </p:nvSpPr>
          <p:spPr>
            <a:xfrm>
              <a:off x="-31759900" y="3550975"/>
              <a:ext cx="187475" cy="35475"/>
            </a:xfrm>
            <a:custGeom>
              <a:avLst/>
              <a:gdLst/>
              <a:ahLst/>
              <a:cxnLst/>
              <a:rect l="l" t="t" r="r" b="b"/>
              <a:pathLst>
                <a:path w="7499" h="1419" extrusionOk="0">
                  <a:moveTo>
                    <a:pt x="1009" y="1"/>
                  </a:moveTo>
                  <a:cubicBezTo>
                    <a:pt x="473" y="1"/>
                    <a:pt x="1" y="474"/>
                    <a:pt x="1" y="1072"/>
                  </a:cubicBezTo>
                  <a:lnTo>
                    <a:pt x="1" y="1419"/>
                  </a:lnTo>
                  <a:lnTo>
                    <a:pt x="7499" y="1419"/>
                  </a:lnTo>
                  <a:lnTo>
                    <a:pt x="7499" y="1072"/>
                  </a:lnTo>
                  <a:cubicBezTo>
                    <a:pt x="7499" y="537"/>
                    <a:pt x="7026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5" name="Google Shape;9595;p74"/>
            <p:cNvSpPr/>
            <p:nvPr/>
          </p:nvSpPr>
          <p:spPr>
            <a:xfrm>
              <a:off x="-31759100" y="3602975"/>
              <a:ext cx="188250" cy="172500"/>
            </a:xfrm>
            <a:custGeom>
              <a:avLst/>
              <a:gdLst/>
              <a:ahLst/>
              <a:cxnLst/>
              <a:rect l="l" t="t" r="r" b="b"/>
              <a:pathLst>
                <a:path w="7530" h="6900" extrusionOk="0">
                  <a:moveTo>
                    <a:pt x="0" y="0"/>
                  </a:moveTo>
                  <a:lnTo>
                    <a:pt x="0" y="3088"/>
                  </a:lnTo>
                  <a:lnTo>
                    <a:pt x="1071" y="3088"/>
                  </a:lnTo>
                  <a:cubicBezTo>
                    <a:pt x="1134" y="2773"/>
                    <a:pt x="1386" y="2552"/>
                    <a:pt x="1701" y="2426"/>
                  </a:cubicBezTo>
                  <a:cubicBezTo>
                    <a:pt x="1822" y="2376"/>
                    <a:pt x="1952" y="2351"/>
                    <a:pt x="2083" y="2351"/>
                  </a:cubicBezTo>
                  <a:cubicBezTo>
                    <a:pt x="2361" y="2351"/>
                    <a:pt x="2642" y="2464"/>
                    <a:pt x="2835" y="2678"/>
                  </a:cubicBezTo>
                  <a:lnTo>
                    <a:pt x="3844" y="3781"/>
                  </a:lnTo>
                  <a:cubicBezTo>
                    <a:pt x="4222" y="4190"/>
                    <a:pt x="4222" y="4789"/>
                    <a:pt x="3844" y="5167"/>
                  </a:cubicBezTo>
                  <a:lnTo>
                    <a:pt x="2835" y="6270"/>
                  </a:lnTo>
                  <a:cubicBezTo>
                    <a:pt x="2635" y="6493"/>
                    <a:pt x="2339" y="6621"/>
                    <a:pt x="2050" y="6621"/>
                  </a:cubicBezTo>
                  <a:cubicBezTo>
                    <a:pt x="1930" y="6621"/>
                    <a:pt x="1812" y="6599"/>
                    <a:pt x="1701" y="6553"/>
                  </a:cubicBezTo>
                  <a:cubicBezTo>
                    <a:pt x="1386" y="6427"/>
                    <a:pt x="1134" y="6144"/>
                    <a:pt x="1071" y="5892"/>
                  </a:cubicBezTo>
                  <a:lnTo>
                    <a:pt x="0" y="5892"/>
                  </a:lnTo>
                  <a:lnTo>
                    <a:pt x="0" y="6900"/>
                  </a:lnTo>
                  <a:lnTo>
                    <a:pt x="7530" y="6900"/>
                  </a:lnTo>
                  <a:lnTo>
                    <a:pt x="7530" y="3844"/>
                  </a:lnTo>
                  <a:lnTo>
                    <a:pt x="6459" y="3844"/>
                  </a:lnTo>
                  <a:cubicBezTo>
                    <a:pt x="6364" y="4159"/>
                    <a:pt x="6143" y="4379"/>
                    <a:pt x="5828" y="4505"/>
                  </a:cubicBezTo>
                  <a:cubicBezTo>
                    <a:pt x="5709" y="4551"/>
                    <a:pt x="5589" y="4573"/>
                    <a:pt x="5472" y="4573"/>
                  </a:cubicBezTo>
                  <a:cubicBezTo>
                    <a:pt x="5188" y="4573"/>
                    <a:pt x="4917" y="4445"/>
                    <a:pt x="4694" y="4222"/>
                  </a:cubicBezTo>
                  <a:lnTo>
                    <a:pt x="3655" y="3119"/>
                  </a:lnTo>
                  <a:cubicBezTo>
                    <a:pt x="3308" y="2741"/>
                    <a:pt x="3308" y="2143"/>
                    <a:pt x="3655" y="1765"/>
                  </a:cubicBezTo>
                  <a:lnTo>
                    <a:pt x="4694" y="630"/>
                  </a:lnTo>
                  <a:cubicBezTo>
                    <a:pt x="4866" y="416"/>
                    <a:pt x="5140" y="304"/>
                    <a:pt x="5427" y="304"/>
                  </a:cubicBezTo>
                  <a:cubicBezTo>
                    <a:pt x="5561" y="304"/>
                    <a:pt x="5698" y="328"/>
                    <a:pt x="5828" y="378"/>
                  </a:cubicBezTo>
                  <a:cubicBezTo>
                    <a:pt x="6143" y="504"/>
                    <a:pt x="6364" y="756"/>
                    <a:pt x="6459" y="1040"/>
                  </a:cubicBezTo>
                  <a:lnTo>
                    <a:pt x="7530" y="1040"/>
                  </a:lnTo>
                  <a:lnTo>
                    <a:pt x="75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6" name="Google Shape;9596;p74"/>
          <p:cNvGrpSpPr/>
          <p:nvPr/>
        </p:nvGrpSpPr>
        <p:grpSpPr>
          <a:xfrm>
            <a:off x="2178631" y="3664562"/>
            <a:ext cx="366052" cy="356831"/>
            <a:chOff x="-31817400" y="3910025"/>
            <a:chExt cx="301675" cy="294075"/>
          </a:xfrm>
        </p:grpSpPr>
        <p:sp>
          <p:nvSpPr>
            <p:cNvPr id="9597" name="Google Shape;9597;p74"/>
            <p:cNvSpPr/>
            <p:nvPr/>
          </p:nvSpPr>
          <p:spPr>
            <a:xfrm>
              <a:off x="-31817400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8" name="Google Shape;9598;p74"/>
            <p:cNvSpPr/>
            <p:nvPr/>
          </p:nvSpPr>
          <p:spPr>
            <a:xfrm>
              <a:off x="-31816600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9" name="Google Shape;9599;p74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0" name="Google Shape;9600;p74"/>
          <p:cNvGrpSpPr/>
          <p:nvPr/>
        </p:nvGrpSpPr>
        <p:grpSpPr>
          <a:xfrm>
            <a:off x="3970259" y="3200743"/>
            <a:ext cx="354616" cy="354586"/>
            <a:chOff x="-30354000" y="3569100"/>
            <a:chExt cx="292250" cy="292225"/>
          </a:xfrm>
        </p:grpSpPr>
        <p:sp>
          <p:nvSpPr>
            <p:cNvPr id="9601" name="Google Shape;9601;p74"/>
            <p:cNvSpPr/>
            <p:nvPr/>
          </p:nvSpPr>
          <p:spPr>
            <a:xfrm>
              <a:off x="-30354000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2" name="Google Shape;9602;p74"/>
            <p:cNvSpPr/>
            <p:nvPr/>
          </p:nvSpPr>
          <p:spPr>
            <a:xfrm>
              <a:off x="-30198825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3" name="Google Shape;9603;p74"/>
            <p:cNvSpPr/>
            <p:nvPr/>
          </p:nvSpPr>
          <p:spPr>
            <a:xfrm>
              <a:off x="-30139750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4" name="Google Shape;9604;p74"/>
            <p:cNvSpPr/>
            <p:nvPr/>
          </p:nvSpPr>
          <p:spPr>
            <a:xfrm>
              <a:off x="-30302800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5" name="Google Shape;9605;p74"/>
            <p:cNvSpPr/>
            <p:nvPr/>
          </p:nvSpPr>
          <p:spPr>
            <a:xfrm>
              <a:off x="-30242925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6" name="Google Shape;9606;p74"/>
            <p:cNvSpPr/>
            <p:nvPr/>
          </p:nvSpPr>
          <p:spPr>
            <a:xfrm>
              <a:off x="-30262625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7" name="Google Shape;9607;p74"/>
          <p:cNvGrpSpPr/>
          <p:nvPr/>
        </p:nvGrpSpPr>
        <p:grpSpPr>
          <a:xfrm>
            <a:off x="1748837" y="1380546"/>
            <a:ext cx="342148" cy="353645"/>
            <a:chOff x="-35118325" y="3202075"/>
            <a:chExt cx="281975" cy="291450"/>
          </a:xfrm>
        </p:grpSpPr>
        <p:sp>
          <p:nvSpPr>
            <p:cNvPr id="9608" name="Google Shape;9608;p74"/>
            <p:cNvSpPr/>
            <p:nvPr/>
          </p:nvSpPr>
          <p:spPr>
            <a:xfrm>
              <a:off x="-35008050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8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9" name="Google Shape;9609;p74"/>
            <p:cNvSpPr/>
            <p:nvPr/>
          </p:nvSpPr>
          <p:spPr>
            <a:xfrm>
              <a:off x="-34937975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0" name="Google Shape;9610;p74"/>
            <p:cNvSpPr/>
            <p:nvPr/>
          </p:nvSpPr>
          <p:spPr>
            <a:xfrm>
              <a:off x="-35085250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1" name="Google Shape;9611;p74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2" name="Google Shape;9612;p74"/>
          <p:cNvGrpSpPr/>
          <p:nvPr/>
        </p:nvGrpSpPr>
        <p:grpSpPr>
          <a:xfrm>
            <a:off x="1742618" y="1821799"/>
            <a:ext cx="354586" cy="353221"/>
            <a:chOff x="-35123050" y="3561225"/>
            <a:chExt cx="292225" cy="291100"/>
          </a:xfrm>
        </p:grpSpPr>
        <p:sp>
          <p:nvSpPr>
            <p:cNvPr id="9613" name="Google Shape;9613;p74"/>
            <p:cNvSpPr/>
            <p:nvPr/>
          </p:nvSpPr>
          <p:spPr>
            <a:xfrm>
              <a:off x="-35123050" y="3629750"/>
              <a:ext cx="205575" cy="222575"/>
            </a:xfrm>
            <a:custGeom>
              <a:avLst/>
              <a:gdLst/>
              <a:ahLst/>
              <a:cxnLst/>
              <a:rect l="l" t="t" r="r" b="b"/>
              <a:pathLst>
                <a:path w="8223" h="8903" extrusionOk="0">
                  <a:moveTo>
                    <a:pt x="2080" y="2710"/>
                  </a:moveTo>
                  <a:cubicBezTo>
                    <a:pt x="2458" y="2710"/>
                    <a:pt x="2741" y="3056"/>
                    <a:pt x="2741" y="3403"/>
                  </a:cubicBezTo>
                  <a:cubicBezTo>
                    <a:pt x="2741" y="3781"/>
                    <a:pt x="2426" y="4065"/>
                    <a:pt x="2080" y="4065"/>
                  </a:cubicBezTo>
                  <a:cubicBezTo>
                    <a:pt x="1733" y="4065"/>
                    <a:pt x="1418" y="3750"/>
                    <a:pt x="1418" y="3403"/>
                  </a:cubicBezTo>
                  <a:cubicBezTo>
                    <a:pt x="1418" y="3056"/>
                    <a:pt x="1670" y="2710"/>
                    <a:pt x="2080" y="2710"/>
                  </a:cubicBezTo>
                  <a:close/>
                  <a:moveTo>
                    <a:pt x="4127" y="2710"/>
                  </a:moveTo>
                  <a:cubicBezTo>
                    <a:pt x="4506" y="2710"/>
                    <a:pt x="4789" y="3056"/>
                    <a:pt x="4789" y="3403"/>
                  </a:cubicBezTo>
                  <a:cubicBezTo>
                    <a:pt x="4789" y="3781"/>
                    <a:pt x="4474" y="4065"/>
                    <a:pt x="4127" y="4065"/>
                  </a:cubicBezTo>
                  <a:cubicBezTo>
                    <a:pt x="3718" y="4065"/>
                    <a:pt x="3466" y="3750"/>
                    <a:pt x="3466" y="3403"/>
                  </a:cubicBezTo>
                  <a:cubicBezTo>
                    <a:pt x="3466" y="3056"/>
                    <a:pt x="3718" y="2710"/>
                    <a:pt x="4127" y="2710"/>
                  </a:cubicBezTo>
                  <a:close/>
                  <a:moveTo>
                    <a:pt x="6207" y="2710"/>
                  </a:moveTo>
                  <a:cubicBezTo>
                    <a:pt x="6616" y="2710"/>
                    <a:pt x="6868" y="3056"/>
                    <a:pt x="6868" y="3403"/>
                  </a:cubicBezTo>
                  <a:cubicBezTo>
                    <a:pt x="6868" y="3781"/>
                    <a:pt x="6553" y="4065"/>
                    <a:pt x="6207" y="4065"/>
                  </a:cubicBezTo>
                  <a:cubicBezTo>
                    <a:pt x="5829" y="4065"/>
                    <a:pt x="5545" y="3750"/>
                    <a:pt x="5545" y="3403"/>
                  </a:cubicBezTo>
                  <a:cubicBezTo>
                    <a:pt x="5514" y="3056"/>
                    <a:pt x="5829" y="2710"/>
                    <a:pt x="6207" y="2710"/>
                  </a:cubicBezTo>
                  <a:close/>
                  <a:moveTo>
                    <a:pt x="1733" y="0"/>
                  </a:moveTo>
                  <a:cubicBezTo>
                    <a:pt x="788" y="0"/>
                    <a:pt x="0" y="757"/>
                    <a:pt x="0" y="1702"/>
                  </a:cubicBezTo>
                  <a:lnTo>
                    <a:pt x="0" y="5136"/>
                  </a:lnTo>
                  <a:cubicBezTo>
                    <a:pt x="0" y="5955"/>
                    <a:pt x="630" y="6616"/>
                    <a:pt x="1418" y="6774"/>
                  </a:cubicBezTo>
                  <a:lnTo>
                    <a:pt x="1418" y="8570"/>
                  </a:lnTo>
                  <a:cubicBezTo>
                    <a:pt x="1418" y="8696"/>
                    <a:pt x="1481" y="8822"/>
                    <a:pt x="1607" y="8885"/>
                  </a:cubicBezTo>
                  <a:cubicBezTo>
                    <a:pt x="1649" y="8895"/>
                    <a:pt x="1695" y="8902"/>
                    <a:pt x="1739" y="8902"/>
                  </a:cubicBezTo>
                  <a:cubicBezTo>
                    <a:pt x="1828" y="8902"/>
                    <a:pt x="1912" y="8874"/>
                    <a:pt x="1954" y="8790"/>
                  </a:cubicBezTo>
                  <a:lnTo>
                    <a:pt x="3938" y="6837"/>
                  </a:lnTo>
                  <a:lnTo>
                    <a:pt x="6522" y="6837"/>
                  </a:lnTo>
                  <a:cubicBezTo>
                    <a:pt x="7467" y="6837"/>
                    <a:pt x="8223" y="6081"/>
                    <a:pt x="8223" y="5136"/>
                  </a:cubicBezTo>
                  <a:lnTo>
                    <a:pt x="8223" y="1702"/>
                  </a:lnTo>
                  <a:cubicBezTo>
                    <a:pt x="8223" y="757"/>
                    <a:pt x="7467" y="0"/>
                    <a:pt x="65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4" name="Google Shape;9614;p74"/>
            <p:cNvSpPr/>
            <p:nvPr/>
          </p:nvSpPr>
          <p:spPr>
            <a:xfrm>
              <a:off x="-35053750" y="3561225"/>
              <a:ext cx="222925" cy="221825"/>
            </a:xfrm>
            <a:custGeom>
              <a:avLst/>
              <a:gdLst/>
              <a:ahLst/>
              <a:cxnLst/>
              <a:rect l="l" t="t" r="r" b="b"/>
              <a:pathLst>
                <a:path w="8917" h="8873" extrusionOk="0">
                  <a:moveTo>
                    <a:pt x="1702" y="1"/>
                  </a:moveTo>
                  <a:cubicBezTo>
                    <a:pt x="757" y="1"/>
                    <a:pt x="1" y="725"/>
                    <a:pt x="1" y="1702"/>
                  </a:cubicBezTo>
                  <a:lnTo>
                    <a:pt x="1" y="2048"/>
                  </a:lnTo>
                  <a:lnTo>
                    <a:pt x="3781" y="2048"/>
                  </a:lnTo>
                  <a:cubicBezTo>
                    <a:pt x="5136" y="2048"/>
                    <a:pt x="6207" y="3088"/>
                    <a:pt x="6207" y="4443"/>
                  </a:cubicBezTo>
                  <a:lnTo>
                    <a:pt x="6207" y="7877"/>
                  </a:lnTo>
                  <a:lnTo>
                    <a:pt x="6207" y="8003"/>
                  </a:lnTo>
                  <a:lnTo>
                    <a:pt x="6995" y="8790"/>
                  </a:lnTo>
                  <a:cubicBezTo>
                    <a:pt x="7055" y="8850"/>
                    <a:pt x="7127" y="8872"/>
                    <a:pt x="7205" y="8872"/>
                  </a:cubicBezTo>
                  <a:cubicBezTo>
                    <a:pt x="7249" y="8872"/>
                    <a:pt x="7295" y="8865"/>
                    <a:pt x="7341" y="8853"/>
                  </a:cubicBezTo>
                  <a:cubicBezTo>
                    <a:pt x="7467" y="8822"/>
                    <a:pt x="7530" y="8664"/>
                    <a:pt x="7530" y="8538"/>
                  </a:cubicBezTo>
                  <a:lnTo>
                    <a:pt x="7530" y="6806"/>
                  </a:lnTo>
                  <a:cubicBezTo>
                    <a:pt x="8318" y="6648"/>
                    <a:pt x="8917" y="5955"/>
                    <a:pt x="8917" y="5104"/>
                  </a:cubicBezTo>
                  <a:lnTo>
                    <a:pt x="8917" y="1702"/>
                  </a:lnTo>
                  <a:cubicBezTo>
                    <a:pt x="8917" y="725"/>
                    <a:pt x="8129" y="1"/>
                    <a:pt x="71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5" name="Google Shape;9615;p74"/>
          <p:cNvGrpSpPr/>
          <p:nvPr/>
        </p:nvGrpSpPr>
        <p:grpSpPr>
          <a:xfrm>
            <a:off x="1784677" y="2256940"/>
            <a:ext cx="270467" cy="353615"/>
            <a:chOff x="-35089175" y="3919600"/>
            <a:chExt cx="222900" cy="291425"/>
          </a:xfrm>
        </p:grpSpPr>
        <p:sp>
          <p:nvSpPr>
            <p:cNvPr id="9616" name="Google Shape;9616;p74"/>
            <p:cNvSpPr/>
            <p:nvPr/>
          </p:nvSpPr>
          <p:spPr>
            <a:xfrm>
              <a:off x="-35089175" y="3919600"/>
              <a:ext cx="222900" cy="291425"/>
            </a:xfrm>
            <a:custGeom>
              <a:avLst/>
              <a:gdLst/>
              <a:ahLst/>
              <a:cxnLst/>
              <a:rect l="l" t="t" r="r" b="b"/>
              <a:pathLst>
                <a:path w="8916" h="11657" extrusionOk="0">
                  <a:moveTo>
                    <a:pt x="4474" y="1418"/>
                  </a:moveTo>
                  <a:cubicBezTo>
                    <a:pt x="6143" y="1418"/>
                    <a:pt x="7530" y="2804"/>
                    <a:pt x="7530" y="4474"/>
                  </a:cubicBezTo>
                  <a:cubicBezTo>
                    <a:pt x="7561" y="6175"/>
                    <a:pt x="6143" y="7561"/>
                    <a:pt x="4474" y="7561"/>
                  </a:cubicBezTo>
                  <a:cubicBezTo>
                    <a:pt x="2772" y="7561"/>
                    <a:pt x="1386" y="6175"/>
                    <a:pt x="1386" y="4474"/>
                  </a:cubicBezTo>
                  <a:cubicBezTo>
                    <a:pt x="1386" y="2804"/>
                    <a:pt x="2772" y="1418"/>
                    <a:pt x="4474" y="1418"/>
                  </a:cubicBezTo>
                  <a:close/>
                  <a:moveTo>
                    <a:pt x="4474" y="0"/>
                  </a:moveTo>
                  <a:cubicBezTo>
                    <a:pt x="2016" y="0"/>
                    <a:pt x="0" y="2017"/>
                    <a:pt x="0" y="4442"/>
                  </a:cubicBezTo>
                  <a:cubicBezTo>
                    <a:pt x="0" y="5419"/>
                    <a:pt x="315" y="6333"/>
                    <a:pt x="914" y="7120"/>
                  </a:cubicBezTo>
                  <a:lnTo>
                    <a:pt x="4190" y="11531"/>
                  </a:lnTo>
                  <a:cubicBezTo>
                    <a:pt x="4253" y="11626"/>
                    <a:pt x="4348" y="11657"/>
                    <a:pt x="4474" y="11657"/>
                  </a:cubicBezTo>
                  <a:cubicBezTo>
                    <a:pt x="4568" y="11657"/>
                    <a:pt x="4663" y="11626"/>
                    <a:pt x="4726" y="11531"/>
                  </a:cubicBezTo>
                  <a:lnTo>
                    <a:pt x="8002" y="7120"/>
                  </a:lnTo>
                  <a:cubicBezTo>
                    <a:pt x="8601" y="6333"/>
                    <a:pt x="8916" y="5419"/>
                    <a:pt x="8916" y="4442"/>
                  </a:cubicBezTo>
                  <a:cubicBezTo>
                    <a:pt x="8916" y="2017"/>
                    <a:pt x="6931" y="0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7" name="Google Shape;9617;p74"/>
            <p:cNvSpPr/>
            <p:nvPr/>
          </p:nvSpPr>
          <p:spPr>
            <a:xfrm>
              <a:off x="-35038000" y="3971575"/>
              <a:ext cx="120525" cy="120525"/>
            </a:xfrm>
            <a:custGeom>
              <a:avLst/>
              <a:gdLst/>
              <a:ahLst/>
              <a:cxnLst/>
              <a:rect l="l" t="t" r="r" b="b"/>
              <a:pathLst>
                <a:path w="4821" h="4821" extrusionOk="0">
                  <a:moveTo>
                    <a:pt x="2427" y="662"/>
                  </a:moveTo>
                  <a:cubicBezTo>
                    <a:pt x="2616" y="662"/>
                    <a:pt x="2773" y="820"/>
                    <a:pt x="2773" y="1040"/>
                  </a:cubicBezTo>
                  <a:cubicBezTo>
                    <a:pt x="2773" y="1229"/>
                    <a:pt x="2616" y="1387"/>
                    <a:pt x="2427" y="1387"/>
                  </a:cubicBezTo>
                  <a:cubicBezTo>
                    <a:pt x="2206" y="1387"/>
                    <a:pt x="2049" y="1229"/>
                    <a:pt x="2049" y="1040"/>
                  </a:cubicBezTo>
                  <a:cubicBezTo>
                    <a:pt x="2049" y="820"/>
                    <a:pt x="2206" y="662"/>
                    <a:pt x="2427" y="662"/>
                  </a:cubicBezTo>
                  <a:close/>
                  <a:moveTo>
                    <a:pt x="2427" y="2017"/>
                  </a:moveTo>
                  <a:cubicBezTo>
                    <a:pt x="2616" y="2017"/>
                    <a:pt x="2773" y="2174"/>
                    <a:pt x="2773" y="2363"/>
                  </a:cubicBezTo>
                  <a:lnTo>
                    <a:pt x="2773" y="3750"/>
                  </a:lnTo>
                  <a:cubicBezTo>
                    <a:pt x="2773" y="3939"/>
                    <a:pt x="2616" y="4096"/>
                    <a:pt x="2427" y="4096"/>
                  </a:cubicBezTo>
                  <a:cubicBezTo>
                    <a:pt x="2206" y="4096"/>
                    <a:pt x="2049" y="3939"/>
                    <a:pt x="2049" y="3750"/>
                  </a:cubicBezTo>
                  <a:lnTo>
                    <a:pt x="2049" y="2363"/>
                  </a:lnTo>
                  <a:cubicBezTo>
                    <a:pt x="2049" y="2174"/>
                    <a:pt x="2206" y="2017"/>
                    <a:pt x="2427" y="2017"/>
                  </a:cubicBezTo>
                  <a:close/>
                  <a:moveTo>
                    <a:pt x="2427" y="1"/>
                  </a:moveTo>
                  <a:cubicBezTo>
                    <a:pt x="1072" y="1"/>
                    <a:pt x="1" y="1072"/>
                    <a:pt x="1" y="2395"/>
                  </a:cubicBezTo>
                  <a:cubicBezTo>
                    <a:pt x="1" y="3750"/>
                    <a:pt x="1072" y="4821"/>
                    <a:pt x="2427" y="4821"/>
                  </a:cubicBezTo>
                  <a:cubicBezTo>
                    <a:pt x="3750" y="4821"/>
                    <a:pt x="4821" y="3750"/>
                    <a:pt x="4821" y="2395"/>
                  </a:cubicBezTo>
                  <a:cubicBezTo>
                    <a:pt x="4821" y="1072"/>
                    <a:pt x="3750" y="1"/>
                    <a:pt x="24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8" name="Google Shape;9618;p74"/>
          <p:cNvGrpSpPr/>
          <p:nvPr/>
        </p:nvGrpSpPr>
        <p:grpSpPr>
          <a:xfrm>
            <a:off x="3981673" y="1380303"/>
            <a:ext cx="336445" cy="354131"/>
            <a:chOff x="-33277650" y="3226875"/>
            <a:chExt cx="277275" cy="291850"/>
          </a:xfrm>
        </p:grpSpPr>
        <p:sp>
          <p:nvSpPr>
            <p:cNvPr id="9619" name="Google Shape;9619;p74"/>
            <p:cNvSpPr/>
            <p:nvPr/>
          </p:nvSpPr>
          <p:spPr>
            <a:xfrm>
              <a:off x="-33071300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0" name="Google Shape;9620;p74"/>
            <p:cNvSpPr/>
            <p:nvPr/>
          </p:nvSpPr>
          <p:spPr>
            <a:xfrm>
              <a:off x="-33157925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1" name="Google Shape;9621;p74"/>
            <p:cNvSpPr/>
            <p:nvPr/>
          </p:nvSpPr>
          <p:spPr>
            <a:xfrm>
              <a:off x="-33175250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2" name="Google Shape;9622;p74"/>
            <p:cNvSpPr/>
            <p:nvPr/>
          </p:nvSpPr>
          <p:spPr>
            <a:xfrm>
              <a:off x="-33224875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3" name="Google Shape;9623;p74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4" name="Google Shape;9624;p74"/>
            <p:cNvSpPr/>
            <p:nvPr/>
          </p:nvSpPr>
          <p:spPr>
            <a:xfrm>
              <a:off x="-33122500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5" name="Google Shape;9625;p74"/>
            <p:cNvSpPr/>
            <p:nvPr/>
          </p:nvSpPr>
          <p:spPr>
            <a:xfrm>
              <a:off x="-33277650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26" name="Google Shape;9626;p74"/>
          <p:cNvGrpSpPr/>
          <p:nvPr/>
        </p:nvGrpSpPr>
        <p:grpSpPr>
          <a:xfrm>
            <a:off x="3973073" y="1821587"/>
            <a:ext cx="353645" cy="353645"/>
            <a:chOff x="-33286325" y="3586425"/>
            <a:chExt cx="291450" cy="291450"/>
          </a:xfrm>
        </p:grpSpPr>
        <p:sp>
          <p:nvSpPr>
            <p:cNvPr id="9627" name="Google Shape;9627;p74"/>
            <p:cNvSpPr/>
            <p:nvPr/>
          </p:nvSpPr>
          <p:spPr>
            <a:xfrm>
              <a:off x="-33114625" y="3586425"/>
              <a:ext cx="119750" cy="120525"/>
            </a:xfrm>
            <a:custGeom>
              <a:avLst/>
              <a:gdLst/>
              <a:ahLst/>
              <a:cxnLst/>
              <a:rect l="l" t="t" r="r" b="b"/>
              <a:pathLst>
                <a:path w="4790" h="4821" extrusionOk="0">
                  <a:moveTo>
                    <a:pt x="2395" y="631"/>
                  </a:moveTo>
                  <a:cubicBezTo>
                    <a:pt x="2584" y="631"/>
                    <a:pt x="2742" y="788"/>
                    <a:pt x="2742" y="1009"/>
                  </a:cubicBezTo>
                  <a:lnTo>
                    <a:pt x="2742" y="2017"/>
                  </a:lnTo>
                  <a:lnTo>
                    <a:pt x="3782" y="2017"/>
                  </a:lnTo>
                  <a:cubicBezTo>
                    <a:pt x="3971" y="2017"/>
                    <a:pt x="4128" y="2175"/>
                    <a:pt x="4128" y="2364"/>
                  </a:cubicBezTo>
                  <a:cubicBezTo>
                    <a:pt x="4128" y="2584"/>
                    <a:pt x="3971" y="2742"/>
                    <a:pt x="3782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64"/>
                  </a:cubicBezTo>
                  <a:lnTo>
                    <a:pt x="2049" y="1009"/>
                  </a:lnTo>
                  <a:cubicBezTo>
                    <a:pt x="2049" y="788"/>
                    <a:pt x="2206" y="631"/>
                    <a:pt x="2395" y="631"/>
                  </a:cubicBezTo>
                  <a:close/>
                  <a:moveTo>
                    <a:pt x="2395" y="1"/>
                  </a:moveTo>
                  <a:cubicBezTo>
                    <a:pt x="1041" y="1"/>
                    <a:pt x="1" y="1072"/>
                    <a:pt x="1" y="2427"/>
                  </a:cubicBezTo>
                  <a:cubicBezTo>
                    <a:pt x="1" y="3750"/>
                    <a:pt x="1041" y="4821"/>
                    <a:pt x="2395" y="4821"/>
                  </a:cubicBezTo>
                  <a:cubicBezTo>
                    <a:pt x="3719" y="4821"/>
                    <a:pt x="4790" y="3750"/>
                    <a:pt x="4790" y="2427"/>
                  </a:cubicBezTo>
                  <a:cubicBezTo>
                    <a:pt x="4790" y="1072"/>
                    <a:pt x="3719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8" name="Google Shape;9628;p74"/>
            <p:cNvSpPr/>
            <p:nvPr/>
          </p:nvSpPr>
          <p:spPr>
            <a:xfrm>
              <a:off x="-33286325" y="3825875"/>
              <a:ext cx="241050" cy="52000"/>
            </a:xfrm>
            <a:custGeom>
              <a:avLst/>
              <a:gdLst/>
              <a:ahLst/>
              <a:cxnLst/>
              <a:rect l="l" t="t" r="r" b="b"/>
              <a:pathLst>
                <a:path w="9642" h="2080" extrusionOk="0">
                  <a:moveTo>
                    <a:pt x="32" y="0"/>
                  </a:moveTo>
                  <a:lnTo>
                    <a:pt x="32" y="1764"/>
                  </a:lnTo>
                  <a:cubicBezTo>
                    <a:pt x="1" y="1922"/>
                    <a:pt x="158" y="2079"/>
                    <a:pt x="347" y="2079"/>
                  </a:cubicBezTo>
                  <a:lnTo>
                    <a:pt x="9295" y="2079"/>
                  </a:lnTo>
                  <a:cubicBezTo>
                    <a:pt x="9484" y="2079"/>
                    <a:pt x="9641" y="1922"/>
                    <a:pt x="9641" y="1733"/>
                  </a:cubicBezTo>
                  <a:lnTo>
                    <a:pt x="9641" y="1040"/>
                  </a:lnTo>
                  <a:cubicBezTo>
                    <a:pt x="9641" y="473"/>
                    <a:pt x="9169" y="0"/>
                    <a:pt x="86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9" name="Google Shape;9629;p74"/>
            <p:cNvSpPr/>
            <p:nvPr/>
          </p:nvSpPr>
          <p:spPr>
            <a:xfrm>
              <a:off x="-33183925" y="3756550"/>
              <a:ext cx="103200" cy="52025"/>
            </a:xfrm>
            <a:custGeom>
              <a:avLst/>
              <a:gdLst/>
              <a:ahLst/>
              <a:cxnLst/>
              <a:rect l="l" t="t" r="r" b="b"/>
              <a:pathLst>
                <a:path w="4128" h="2081" extrusionOk="0">
                  <a:moveTo>
                    <a:pt x="1040" y="1"/>
                  </a:moveTo>
                  <a:cubicBezTo>
                    <a:pt x="473" y="1"/>
                    <a:pt x="1" y="505"/>
                    <a:pt x="1" y="1040"/>
                  </a:cubicBezTo>
                  <a:lnTo>
                    <a:pt x="1" y="2080"/>
                  </a:lnTo>
                  <a:lnTo>
                    <a:pt x="4128" y="2080"/>
                  </a:lnTo>
                  <a:lnTo>
                    <a:pt x="4128" y="1040"/>
                  </a:lnTo>
                  <a:cubicBezTo>
                    <a:pt x="4128" y="505"/>
                    <a:pt x="3687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0" name="Google Shape;9630;p74"/>
            <p:cNvSpPr/>
            <p:nvPr/>
          </p:nvSpPr>
          <p:spPr>
            <a:xfrm>
              <a:off x="-33252450" y="3636850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87" y="0"/>
                  </a:moveTo>
                  <a:cubicBezTo>
                    <a:pt x="599" y="0"/>
                    <a:pt x="1" y="630"/>
                    <a:pt x="1" y="1386"/>
                  </a:cubicBezTo>
                  <a:cubicBezTo>
                    <a:pt x="1" y="2142"/>
                    <a:pt x="599" y="2772"/>
                    <a:pt x="1387" y="2772"/>
                  </a:cubicBezTo>
                  <a:cubicBezTo>
                    <a:pt x="2143" y="2772"/>
                    <a:pt x="2742" y="2142"/>
                    <a:pt x="2742" y="1386"/>
                  </a:cubicBezTo>
                  <a:cubicBezTo>
                    <a:pt x="2742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1" name="Google Shape;9631;p74"/>
            <p:cNvSpPr/>
            <p:nvPr/>
          </p:nvSpPr>
          <p:spPr>
            <a:xfrm>
              <a:off x="-33286325" y="3723050"/>
              <a:ext cx="116600" cy="85525"/>
            </a:xfrm>
            <a:custGeom>
              <a:avLst/>
              <a:gdLst/>
              <a:ahLst/>
              <a:cxnLst/>
              <a:rect l="l" t="t" r="r" b="b"/>
              <a:pathLst>
                <a:path w="4664" h="3421" extrusionOk="0">
                  <a:moveTo>
                    <a:pt x="2788" y="1"/>
                  </a:moveTo>
                  <a:cubicBezTo>
                    <a:pt x="2690" y="1"/>
                    <a:pt x="2591" y="6"/>
                    <a:pt x="2490" y="18"/>
                  </a:cubicBezTo>
                  <a:cubicBezTo>
                    <a:pt x="1072" y="144"/>
                    <a:pt x="1" y="1435"/>
                    <a:pt x="1" y="2853"/>
                  </a:cubicBezTo>
                  <a:lnTo>
                    <a:pt x="1" y="3105"/>
                  </a:lnTo>
                  <a:cubicBezTo>
                    <a:pt x="1" y="3263"/>
                    <a:pt x="158" y="3420"/>
                    <a:pt x="347" y="3420"/>
                  </a:cubicBezTo>
                  <a:lnTo>
                    <a:pt x="3435" y="3420"/>
                  </a:lnTo>
                  <a:lnTo>
                    <a:pt x="3435" y="2380"/>
                  </a:lnTo>
                  <a:cubicBezTo>
                    <a:pt x="3435" y="1624"/>
                    <a:pt x="3939" y="963"/>
                    <a:pt x="4664" y="774"/>
                  </a:cubicBezTo>
                  <a:cubicBezTo>
                    <a:pt x="4164" y="302"/>
                    <a:pt x="3517" y="1"/>
                    <a:pt x="27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2" name="Google Shape;9632;p74"/>
          <p:cNvGrpSpPr/>
          <p:nvPr/>
        </p:nvGrpSpPr>
        <p:grpSpPr>
          <a:xfrm>
            <a:off x="3973073" y="2255969"/>
            <a:ext cx="353645" cy="355557"/>
            <a:chOff x="-33286325" y="3944800"/>
            <a:chExt cx="291450" cy="293025"/>
          </a:xfrm>
        </p:grpSpPr>
        <p:sp>
          <p:nvSpPr>
            <p:cNvPr id="9633" name="Google Shape;9633;p74"/>
            <p:cNvSpPr/>
            <p:nvPr/>
          </p:nvSpPr>
          <p:spPr>
            <a:xfrm>
              <a:off x="-33194950" y="3996000"/>
              <a:ext cx="200075" cy="241825"/>
            </a:xfrm>
            <a:custGeom>
              <a:avLst/>
              <a:gdLst/>
              <a:ahLst/>
              <a:cxnLst/>
              <a:rect l="l" t="t" r="r" b="b"/>
              <a:pathLst>
                <a:path w="8003" h="9673" extrusionOk="0">
                  <a:moveTo>
                    <a:pt x="2300" y="0"/>
                  </a:moveTo>
                  <a:cubicBezTo>
                    <a:pt x="2017" y="0"/>
                    <a:pt x="1796" y="252"/>
                    <a:pt x="1796" y="536"/>
                  </a:cubicBezTo>
                  <a:lnTo>
                    <a:pt x="1796" y="2962"/>
                  </a:lnTo>
                  <a:lnTo>
                    <a:pt x="694" y="4064"/>
                  </a:lnTo>
                  <a:cubicBezTo>
                    <a:pt x="95" y="4663"/>
                    <a:pt x="0" y="5640"/>
                    <a:pt x="536" y="6301"/>
                  </a:cubicBezTo>
                  <a:lnTo>
                    <a:pt x="1576" y="7719"/>
                  </a:lnTo>
                  <a:cubicBezTo>
                    <a:pt x="1702" y="7876"/>
                    <a:pt x="1796" y="8128"/>
                    <a:pt x="1796" y="8349"/>
                  </a:cubicBezTo>
                  <a:lnTo>
                    <a:pt x="1796" y="9294"/>
                  </a:lnTo>
                  <a:cubicBezTo>
                    <a:pt x="1796" y="9515"/>
                    <a:pt x="1954" y="9672"/>
                    <a:pt x="2143" y="9672"/>
                  </a:cubicBezTo>
                  <a:lnTo>
                    <a:pt x="6932" y="9672"/>
                  </a:lnTo>
                  <a:cubicBezTo>
                    <a:pt x="7152" y="9672"/>
                    <a:pt x="7310" y="9515"/>
                    <a:pt x="7310" y="9294"/>
                  </a:cubicBezTo>
                  <a:lnTo>
                    <a:pt x="7310" y="8349"/>
                  </a:lnTo>
                  <a:cubicBezTo>
                    <a:pt x="7310" y="8128"/>
                    <a:pt x="7373" y="7939"/>
                    <a:pt x="7530" y="7782"/>
                  </a:cubicBezTo>
                  <a:cubicBezTo>
                    <a:pt x="7814" y="7498"/>
                    <a:pt x="7971" y="7089"/>
                    <a:pt x="7971" y="6711"/>
                  </a:cubicBezTo>
                  <a:lnTo>
                    <a:pt x="7971" y="3938"/>
                  </a:lnTo>
                  <a:cubicBezTo>
                    <a:pt x="8003" y="3686"/>
                    <a:pt x="7782" y="3434"/>
                    <a:pt x="7499" y="3434"/>
                  </a:cubicBezTo>
                  <a:cubicBezTo>
                    <a:pt x="7215" y="3434"/>
                    <a:pt x="6995" y="3686"/>
                    <a:pt x="6995" y="3938"/>
                  </a:cubicBezTo>
                  <a:lnTo>
                    <a:pt x="6995" y="4474"/>
                  </a:lnTo>
                  <a:cubicBezTo>
                    <a:pt x="6995" y="4663"/>
                    <a:pt x="6837" y="4820"/>
                    <a:pt x="6617" y="4820"/>
                  </a:cubicBezTo>
                  <a:cubicBezTo>
                    <a:pt x="6427" y="4820"/>
                    <a:pt x="6270" y="4663"/>
                    <a:pt x="6270" y="4474"/>
                  </a:cubicBezTo>
                  <a:lnTo>
                    <a:pt x="6270" y="3277"/>
                  </a:lnTo>
                  <a:cubicBezTo>
                    <a:pt x="6270" y="2993"/>
                    <a:pt x="6049" y="2773"/>
                    <a:pt x="5766" y="2773"/>
                  </a:cubicBezTo>
                  <a:cubicBezTo>
                    <a:pt x="5482" y="2773"/>
                    <a:pt x="5262" y="2993"/>
                    <a:pt x="5262" y="3277"/>
                  </a:cubicBezTo>
                  <a:lnTo>
                    <a:pt x="5262" y="4474"/>
                  </a:lnTo>
                  <a:cubicBezTo>
                    <a:pt x="5262" y="4663"/>
                    <a:pt x="5104" y="4820"/>
                    <a:pt x="4884" y="4820"/>
                  </a:cubicBezTo>
                  <a:cubicBezTo>
                    <a:pt x="4695" y="4820"/>
                    <a:pt x="4537" y="4663"/>
                    <a:pt x="4537" y="4474"/>
                  </a:cubicBezTo>
                  <a:lnTo>
                    <a:pt x="4537" y="1890"/>
                  </a:lnTo>
                  <a:cubicBezTo>
                    <a:pt x="4537" y="1638"/>
                    <a:pt x="4317" y="1386"/>
                    <a:pt x="4033" y="1386"/>
                  </a:cubicBezTo>
                  <a:cubicBezTo>
                    <a:pt x="3750" y="1386"/>
                    <a:pt x="3529" y="1638"/>
                    <a:pt x="3529" y="1890"/>
                  </a:cubicBezTo>
                  <a:lnTo>
                    <a:pt x="3529" y="4474"/>
                  </a:lnTo>
                  <a:cubicBezTo>
                    <a:pt x="3529" y="4663"/>
                    <a:pt x="3371" y="4820"/>
                    <a:pt x="3151" y="4820"/>
                  </a:cubicBezTo>
                  <a:cubicBezTo>
                    <a:pt x="2962" y="4820"/>
                    <a:pt x="2804" y="4663"/>
                    <a:pt x="2804" y="4474"/>
                  </a:cubicBezTo>
                  <a:lnTo>
                    <a:pt x="2804" y="4159"/>
                  </a:lnTo>
                  <a:lnTo>
                    <a:pt x="2804" y="536"/>
                  </a:lnTo>
                  <a:cubicBezTo>
                    <a:pt x="2804" y="252"/>
                    <a:pt x="2584" y="0"/>
                    <a:pt x="2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4" name="Google Shape;9634;p74"/>
            <p:cNvSpPr/>
            <p:nvPr/>
          </p:nvSpPr>
          <p:spPr>
            <a:xfrm>
              <a:off x="-33027975" y="3962900"/>
              <a:ext cx="33100" cy="105575"/>
            </a:xfrm>
            <a:custGeom>
              <a:avLst/>
              <a:gdLst/>
              <a:ahLst/>
              <a:cxnLst/>
              <a:rect l="l" t="t" r="r" b="b"/>
              <a:pathLst>
                <a:path w="1324" h="4223" extrusionOk="0">
                  <a:moveTo>
                    <a:pt x="1" y="1"/>
                  </a:moveTo>
                  <a:lnTo>
                    <a:pt x="1" y="3782"/>
                  </a:lnTo>
                  <a:cubicBezTo>
                    <a:pt x="95" y="3908"/>
                    <a:pt x="221" y="4065"/>
                    <a:pt x="253" y="4223"/>
                  </a:cubicBezTo>
                  <a:cubicBezTo>
                    <a:pt x="410" y="4128"/>
                    <a:pt x="631" y="4065"/>
                    <a:pt x="820" y="4065"/>
                  </a:cubicBezTo>
                  <a:cubicBezTo>
                    <a:pt x="1009" y="4065"/>
                    <a:pt x="1166" y="4097"/>
                    <a:pt x="1324" y="4160"/>
                  </a:cubicBezTo>
                  <a:lnTo>
                    <a:pt x="1324" y="285"/>
                  </a:lnTo>
                  <a:cubicBezTo>
                    <a:pt x="1324" y="127"/>
                    <a:pt x="116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5" name="Google Shape;9635;p74"/>
            <p:cNvSpPr/>
            <p:nvPr/>
          </p:nvSpPr>
          <p:spPr>
            <a:xfrm>
              <a:off x="-33286325" y="3962125"/>
              <a:ext cx="96125" cy="205600"/>
            </a:xfrm>
            <a:custGeom>
              <a:avLst/>
              <a:gdLst/>
              <a:ahLst/>
              <a:cxnLst/>
              <a:rect l="l" t="t" r="r" b="b"/>
              <a:pathLst>
                <a:path w="3845" h="8224" extrusionOk="0">
                  <a:moveTo>
                    <a:pt x="379" y="0"/>
                  </a:moveTo>
                  <a:cubicBezTo>
                    <a:pt x="158" y="0"/>
                    <a:pt x="1" y="127"/>
                    <a:pt x="1" y="347"/>
                  </a:cubicBezTo>
                  <a:lnTo>
                    <a:pt x="1" y="7877"/>
                  </a:lnTo>
                  <a:cubicBezTo>
                    <a:pt x="1" y="8066"/>
                    <a:pt x="158" y="8223"/>
                    <a:pt x="347" y="8223"/>
                  </a:cubicBezTo>
                  <a:lnTo>
                    <a:pt x="3844" y="8223"/>
                  </a:lnTo>
                  <a:lnTo>
                    <a:pt x="3718" y="8066"/>
                  </a:lnTo>
                  <a:cubicBezTo>
                    <a:pt x="3435" y="7719"/>
                    <a:pt x="3277" y="7278"/>
                    <a:pt x="3246" y="6837"/>
                  </a:cubicBezTo>
                  <a:lnTo>
                    <a:pt x="2458" y="6837"/>
                  </a:lnTo>
                  <a:cubicBezTo>
                    <a:pt x="1891" y="6837"/>
                    <a:pt x="1419" y="6364"/>
                    <a:pt x="1419" y="5829"/>
                  </a:cubicBezTo>
                  <a:lnTo>
                    <a:pt x="1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6" name="Google Shape;9636;p74"/>
            <p:cNvSpPr/>
            <p:nvPr/>
          </p:nvSpPr>
          <p:spPr>
            <a:xfrm>
              <a:off x="-33235125" y="3944800"/>
              <a:ext cx="189050" cy="171725"/>
            </a:xfrm>
            <a:custGeom>
              <a:avLst/>
              <a:gdLst/>
              <a:ahLst/>
              <a:cxnLst/>
              <a:rect l="l" t="t" r="r" b="b"/>
              <a:pathLst>
                <a:path w="7562" h="6869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522"/>
                  </a:lnTo>
                  <a:cubicBezTo>
                    <a:pt x="1" y="6711"/>
                    <a:pt x="158" y="6868"/>
                    <a:pt x="379" y="6868"/>
                  </a:cubicBezTo>
                  <a:lnTo>
                    <a:pt x="1198" y="6868"/>
                  </a:lnTo>
                  <a:cubicBezTo>
                    <a:pt x="1261" y="6427"/>
                    <a:pt x="1513" y="5986"/>
                    <a:pt x="1828" y="5640"/>
                  </a:cubicBezTo>
                  <a:lnTo>
                    <a:pt x="2742" y="4726"/>
                  </a:lnTo>
                  <a:lnTo>
                    <a:pt x="2742" y="2584"/>
                  </a:lnTo>
                  <a:cubicBezTo>
                    <a:pt x="2742" y="1891"/>
                    <a:pt x="3277" y="1387"/>
                    <a:pt x="3907" y="1387"/>
                  </a:cubicBezTo>
                  <a:cubicBezTo>
                    <a:pt x="4537" y="1387"/>
                    <a:pt x="5105" y="1922"/>
                    <a:pt x="5105" y="2584"/>
                  </a:cubicBezTo>
                  <a:lnTo>
                    <a:pt x="5105" y="2836"/>
                  </a:lnTo>
                  <a:cubicBezTo>
                    <a:pt x="5262" y="2773"/>
                    <a:pt x="5420" y="2710"/>
                    <a:pt x="5609" y="2710"/>
                  </a:cubicBezTo>
                  <a:cubicBezTo>
                    <a:pt x="6270" y="2710"/>
                    <a:pt x="6774" y="3277"/>
                    <a:pt x="6774" y="3907"/>
                  </a:cubicBezTo>
                  <a:lnTo>
                    <a:pt x="6774" y="4191"/>
                  </a:lnTo>
                  <a:cubicBezTo>
                    <a:pt x="7058" y="4159"/>
                    <a:pt x="7215" y="4096"/>
                    <a:pt x="7404" y="4096"/>
                  </a:cubicBezTo>
                  <a:cubicBezTo>
                    <a:pt x="7499" y="4096"/>
                    <a:pt x="7530" y="4096"/>
                    <a:pt x="7562" y="4159"/>
                  </a:cubicBezTo>
                  <a:lnTo>
                    <a:pt x="7562" y="347"/>
                  </a:lnTo>
                  <a:cubicBezTo>
                    <a:pt x="7562" y="158"/>
                    <a:pt x="7404" y="0"/>
                    <a:pt x="7215" y="0"/>
                  </a:cubicBezTo>
                  <a:lnTo>
                    <a:pt x="5168" y="0"/>
                  </a:lnTo>
                  <a:cubicBezTo>
                    <a:pt x="4600" y="0"/>
                    <a:pt x="4096" y="284"/>
                    <a:pt x="3781" y="725"/>
                  </a:cubicBezTo>
                  <a:cubicBezTo>
                    <a:pt x="3466" y="284"/>
                    <a:pt x="2994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37" name="Google Shape;9637;p74"/>
          <p:cNvGrpSpPr/>
          <p:nvPr/>
        </p:nvGrpSpPr>
        <p:grpSpPr>
          <a:xfrm>
            <a:off x="2631470" y="2729129"/>
            <a:ext cx="353645" cy="356527"/>
            <a:chOff x="-31452725" y="3191825"/>
            <a:chExt cx="291450" cy="293825"/>
          </a:xfrm>
        </p:grpSpPr>
        <p:sp>
          <p:nvSpPr>
            <p:cNvPr id="9638" name="Google Shape;9638;p74"/>
            <p:cNvSpPr/>
            <p:nvPr/>
          </p:nvSpPr>
          <p:spPr>
            <a:xfrm>
              <a:off x="-31314900" y="3278475"/>
              <a:ext cx="103200" cy="18125"/>
            </a:xfrm>
            <a:custGeom>
              <a:avLst/>
              <a:gdLst/>
              <a:ahLst/>
              <a:cxnLst/>
              <a:rect l="l" t="t" r="r" b="b"/>
              <a:pathLst>
                <a:path w="4128" h="725" extrusionOk="0">
                  <a:moveTo>
                    <a:pt x="1" y="0"/>
                  </a:moveTo>
                  <a:lnTo>
                    <a:pt x="1" y="725"/>
                  </a:lnTo>
                  <a:lnTo>
                    <a:pt x="4128" y="725"/>
                  </a:lnTo>
                  <a:lnTo>
                    <a:pt x="41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9" name="Google Shape;9639;p74"/>
            <p:cNvSpPr/>
            <p:nvPr/>
          </p:nvSpPr>
          <p:spPr>
            <a:xfrm>
              <a:off x="-31367675" y="3227275"/>
              <a:ext cx="206400" cy="221350"/>
            </a:xfrm>
            <a:custGeom>
              <a:avLst/>
              <a:gdLst/>
              <a:ahLst/>
              <a:cxnLst/>
              <a:rect l="l" t="t" r="r" b="b"/>
              <a:pathLst>
                <a:path w="8256" h="8854" extrusionOk="0">
                  <a:moveTo>
                    <a:pt x="6554" y="1387"/>
                  </a:moveTo>
                  <a:cubicBezTo>
                    <a:pt x="6743" y="1387"/>
                    <a:pt x="6901" y="1544"/>
                    <a:pt x="6901" y="1733"/>
                  </a:cubicBezTo>
                  <a:lnTo>
                    <a:pt x="6901" y="3119"/>
                  </a:lnTo>
                  <a:cubicBezTo>
                    <a:pt x="6901" y="3309"/>
                    <a:pt x="6743" y="3466"/>
                    <a:pt x="6554" y="3466"/>
                  </a:cubicBezTo>
                  <a:lnTo>
                    <a:pt x="1734" y="3466"/>
                  </a:lnTo>
                  <a:cubicBezTo>
                    <a:pt x="1545" y="3466"/>
                    <a:pt x="1387" y="3309"/>
                    <a:pt x="1387" y="3119"/>
                  </a:cubicBezTo>
                  <a:lnTo>
                    <a:pt x="1387" y="1733"/>
                  </a:lnTo>
                  <a:cubicBezTo>
                    <a:pt x="1387" y="1544"/>
                    <a:pt x="1545" y="1387"/>
                    <a:pt x="1734" y="1387"/>
                  </a:cubicBezTo>
                  <a:close/>
                  <a:moveTo>
                    <a:pt x="2427" y="4096"/>
                  </a:moveTo>
                  <a:cubicBezTo>
                    <a:pt x="2616" y="4096"/>
                    <a:pt x="2773" y="4254"/>
                    <a:pt x="2773" y="4443"/>
                  </a:cubicBezTo>
                  <a:cubicBezTo>
                    <a:pt x="2773" y="4663"/>
                    <a:pt x="2616" y="4821"/>
                    <a:pt x="2427" y="4821"/>
                  </a:cubicBezTo>
                  <a:lnTo>
                    <a:pt x="1734" y="4821"/>
                  </a:lnTo>
                  <a:cubicBezTo>
                    <a:pt x="1545" y="4821"/>
                    <a:pt x="1387" y="4663"/>
                    <a:pt x="1387" y="4443"/>
                  </a:cubicBezTo>
                  <a:cubicBezTo>
                    <a:pt x="1387" y="4254"/>
                    <a:pt x="1545" y="4096"/>
                    <a:pt x="1734" y="4096"/>
                  </a:cubicBezTo>
                  <a:close/>
                  <a:moveTo>
                    <a:pt x="4475" y="4096"/>
                  </a:moveTo>
                  <a:cubicBezTo>
                    <a:pt x="4664" y="4096"/>
                    <a:pt x="4821" y="4254"/>
                    <a:pt x="4821" y="4443"/>
                  </a:cubicBezTo>
                  <a:cubicBezTo>
                    <a:pt x="4821" y="4663"/>
                    <a:pt x="4664" y="4821"/>
                    <a:pt x="4475" y="4821"/>
                  </a:cubicBezTo>
                  <a:lnTo>
                    <a:pt x="3782" y="4821"/>
                  </a:lnTo>
                  <a:cubicBezTo>
                    <a:pt x="3593" y="4821"/>
                    <a:pt x="3435" y="4663"/>
                    <a:pt x="3435" y="4443"/>
                  </a:cubicBezTo>
                  <a:cubicBezTo>
                    <a:pt x="3435" y="4254"/>
                    <a:pt x="3593" y="4096"/>
                    <a:pt x="3782" y="4096"/>
                  </a:cubicBezTo>
                  <a:close/>
                  <a:moveTo>
                    <a:pt x="6554" y="4096"/>
                  </a:moveTo>
                  <a:cubicBezTo>
                    <a:pt x="6743" y="4096"/>
                    <a:pt x="6901" y="4254"/>
                    <a:pt x="6901" y="4443"/>
                  </a:cubicBezTo>
                  <a:cubicBezTo>
                    <a:pt x="6901" y="4663"/>
                    <a:pt x="6743" y="4821"/>
                    <a:pt x="6554" y="4821"/>
                  </a:cubicBezTo>
                  <a:lnTo>
                    <a:pt x="5892" y="4821"/>
                  </a:lnTo>
                  <a:cubicBezTo>
                    <a:pt x="5672" y="4821"/>
                    <a:pt x="5514" y="4663"/>
                    <a:pt x="5514" y="4443"/>
                  </a:cubicBezTo>
                  <a:cubicBezTo>
                    <a:pt x="5514" y="4254"/>
                    <a:pt x="5672" y="4096"/>
                    <a:pt x="5892" y="4096"/>
                  </a:cubicBezTo>
                  <a:close/>
                  <a:moveTo>
                    <a:pt x="2427" y="5482"/>
                  </a:moveTo>
                  <a:cubicBezTo>
                    <a:pt x="2616" y="5482"/>
                    <a:pt x="2773" y="5640"/>
                    <a:pt x="2773" y="5829"/>
                  </a:cubicBezTo>
                  <a:cubicBezTo>
                    <a:pt x="2773" y="6018"/>
                    <a:pt x="2616" y="6175"/>
                    <a:pt x="2427" y="6175"/>
                  </a:cubicBezTo>
                  <a:lnTo>
                    <a:pt x="1734" y="6175"/>
                  </a:lnTo>
                  <a:cubicBezTo>
                    <a:pt x="1545" y="6175"/>
                    <a:pt x="1387" y="6018"/>
                    <a:pt x="1387" y="5829"/>
                  </a:cubicBezTo>
                  <a:cubicBezTo>
                    <a:pt x="1387" y="5640"/>
                    <a:pt x="1545" y="5482"/>
                    <a:pt x="1734" y="5482"/>
                  </a:cubicBezTo>
                  <a:close/>
                  <a:moveTo>
                    <a:pt x="4475" y="5482"/>
                  </a:moveTo>
                  <a:cubicBezTo>
                    <a:pt x="4664" y="5482"/>
                    <a:pt x="4821" y="5640"/>
                    <a:pt x="4821" y="5829"/>
                  </a:cubicBezTo>
                  <a:cubicBezTo>
                    <a:pt x="4821" y="6018"/>
                    <a:pt x="4664" y="6175"/>
                    <a:pt x="4475" y="6175"/>
                  </a:cubicBezTo>
                  <a:lnTo>
                    <a:pt x="3782" y="6175"/>
                  </a:lnTo>
                  <a:cubicBezTo>
                    <a:pt x="3593" y="6175"/>
                    <a:pt x="3435" y="6018"/>
                    <a:pt x="3435" y="5829"/>
                  </a:cubicBezTo>
                  <a:cubicBezTo>
                    <a:pt x="3435" y="5640"/>
                    <a:pt x="3593" y="5482"/>
                    <a:pt x="3782" y="5482"/>
                  </a:cubicBezTo>
                  <a:close/>
                  <a:moveTo>
                    <a:pt x="6554" y="5482"/>
                  </a:moveTo>
                  <a:cubicBezTo>
                    <a:pt x="6743" y="5482"/>
                    <a:pt x="6901" y="5640"/>
                    <a:pt x="6901" y="5829"/>
                  </a:cubicBezTo>
                  <a:cubicBezTo>
                    <a:pt x="6901" y="6018"/>
                    <a:pt x="6743" y="6175"/>
                    <a:pt x="6554" y="6175"/>
                  </a:cubicBezTo>
                  <a:lnTo>
                    <a:pt x="5892" y="6175"/>
                  </a:lnTo>
                  <a:cubicBezTo>
                    <a:pt x="5672" y="6175"/>
                    <a:pt x="5514" y="6018"/>
                    <a:pt x="5514" y="5829"/>
                  </a:cubicBezTo>
                  <a:cubicBezTo>
                    <a:pt x="5514" y="5640"/>
                    <a:pt x="5672" y="5482"/>
                    <a:pt x="5892" y="5482"/>
                  </a:cubicBezTo>
                  <a:close/>
                  <a:moveTo>
                    <a:pt x="2427" y="6869"/>
                  </a:moveTo>
                  <a:cubicBezTo>
                    <a:pt x="2616" y="6869"/>
                    <a:pt x="2773" y="7026"/>
                    <a:pt x="2773" y="7215"/>
                  </a:cubicBezTo>
                  <a:cubicBezTo>
                    <a:pt x="2773" y="7404"/>
                    <a:pt x="2616" y="7562"/>
                    <a:pt x="2427" y="7562"/>
                  </a:cubicBezTo>
                  <a:lnTo>
                    <a:pt x="1734" y="7562"/>
                  </a:lnTo>
                  <a:cubicBezTo>
                    <a:pt x="1545" y="7562"/>
                    <a:pt x="1387" y="7404"/>
                    <a:pt x="1387" y="7215"/>
                  </a:cubicBezTo>
                  <a:cubicBezTo>
                    <a:pt x="1387" y="7026"/>
                    <a:pt x="1545" y="6869"/>
                    <a:pt x="1734" y="6869"/>
                  </a:cubicBezTo>
                  <a:close/>
                  <a:moveTo>
                    <a:pt x="4475" y="6869"/>
                  </a:moveTo>
                  <a:cubicBezTo>
                    <a:pt x="4664" y="6869"/>
                    <a:pt x="4821" y="7026"/>
                    <a:pt x="4821" y="7215"/>
                  </a:cubicBezTo>
                  <a:cubicBezTo>
                    <a:pt x="4821" y="7404"/>
                    <a:pt x="4664" y="7562"/>
                    <a:pt x="4475" y="7562"/>
                  </a:cubicBezTo>
                  <a:lnTo>
                    <a:pt x="3782" y="7562"/>
                  </a:lnTo>
                  <a:cubicBezTo>
                    <a:pt x="3593" y="7562"/>
                    <a:pt x="3435" y="7404"/>
                    <a:pt x="3435" y="7215"/>
                  </a:cubicBezTo>
                  <a:cubicBezTo>
                    <a:pt x="3435" y="7026"/>
                    <a:pt x="3593" y="6869"/>
                    <a:pt x="3782" y="6869"/>
                  </a:cubicBezTo>
                  <a:close/>
                  <a:moveTo>
                    <a:pt x="6554" y="6869"/>
                  </a:moveTo>
                  <a:cubicBezTo>
                    <a:pt x="6743" y="6869"/>
                    <a:pt x="6901" y="7026"/>
                    <a:pt x="6901" y="7215"/>
                  </a:cubicBezTo>
                  <a:cubicBezTo>
                    <a:pt x="6901" y="7404"/>
                    <a:pt x="6743" y="7562"/>
                    <a:pt x="6554" y="7562"/>
                  </a:cubicBezTo>
                  <a:lnTo>
                    <a:pt x="5892" y="7562"/>
                  </a:lnTo>
                  <a:cubicBezTo>
                    <a:pt x="5672" y="7562"/>
                    <a:pt x="5514" y="7404"/>
                    <a:pt x="5514" y="7215"/>
                  </a:cubicBezTo>
                  <a:cubicBezTo>
                    <a:pt x="5514" y="7026"/>
                    <a:pt x="5672" y="6869"/>
                    <a:pt x="5892" y="6869"/>
                  </a:cubicBezTo>
                  <a:close/>
                  <a:moveTo>
                    <a:pt x="694" y="1"/>
                  </a:moveTo>
                  <a:lnTo>
                    <a:pt x="694" y="95"/>
                  </a:lnTo>
                  <a:cubicBezTo>
                    <a:pt x="694" y="631"/>
                    <a:pt x="442" y="1198"/>
                    <a:pt x="64" y="1576"/>
                  </a:cubicBezTo>
                  <a:lnTo>
                    <a:pt x="1" y="1607"/>
                  </a:lnTo>
                  <a:lnTo>
                    <a:pt x="1" y="5860"/>
                  </a:lnTo>
                  <a:lnTo>
                    <a:pt x="64" y="5923"/>
                  </a:lnTo>
                  <a:cubicBezTo>
                    <a:pt x="442" y="6301"/>
                    <a:pt x="694" y="6869"/>
                    <a:pt x="694" y="7404"/>
                  </a:cubicBezTo>
                  <a:cubicBezTo>
                    <a:pt x="694" y="7971"/>
                    <a:pt x="442" y="8475"/>
                    <a:pt x="95" y="8853"/>
                  </a:cubicBezTo>
                  <a:lnTo>
                    <a:pt x="7184" y="8853"/>
                  </a:lnTo>
                  <a:cubicBezTo>
                    <a:pt x="7720" y="8853"/>
                    <a:pt x="8192" y="8381"/>
                    <a:pt x="8192" y="7845"/>
                  </a:cubicBezTo>
                  <a:lnTo>
                    <a:pt x="8192" y="946"/>
                  </a:lnTo>
                  <a:cubicBezTo>
                    <a:pt x="8255" y="473"/>
                    <a:pt x="7814" y="1"/>
                    <a:pt x="72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0" name="Google Shape;9640;p74"/>
            <p:cNvSpPr/>
            <p:nvPr/>
          </p:nvSpPr>
          <p:spPr>
            <a:xfrm>
              <a:off x="-31452725" y="3191825"/>
              <a:ext cx="86650" cy="259150"/>
            </a:xfrm>
            <a:custGeom>
              <a:avLst/>
              <a:gdLst/>
              <a:ahLst/>
              <a:cxnLst/>
              <a:rect l="l" t="t" r="r" b="b"/>
              <a:pathLst>
                <a:path w="3466" h="10366" extrusionOk="0">
                  <a:moveTo>
                    <a:pt x="1450" y="1"/>
                  </a:moveTo>
                  <a:cubicBezTo>
                    <a:pt x="662" y="1"/>
                    <a:pt x="0" y="662"/>
                    <a:pt x="0" y="1450"/>
                  </a:cubicBezTo>
                  <a:cubicBezTo>
                    <a:pt x="0" y="1860"/>
                    <a:pt x="158" y="2206"/>
                    <a:pt x="410" y="2490"/>
                  </a:cubicBezTo>
                  <a:lnTo>
                    <a:pt x="694" y="2773"/>
                  </a:lnTo>
                  <a:lnTo>
                    <a:pt x="694" y="7593"/>
                  </a:lnTo>
                  <a:lnTo>
                    <a:pt x="410" y="7877"/>
                  </a:lnTo>
                  <a:cubicBezTo>
                    <a:pt x="158" y="8161"/>
                    <a:pt x="0" y="8507"/>
                    <a:pt x="0" y="8917"/>
                  </a:cubicBezTo>
                  <a:cubicBezTo>
                    <a:pt x="0" y="9704"/>
                    <a:pt x="662" y="10366"/>
                    <a:pt x="1450" y="10366"/>
                  </a:cubicBezTo>
                  <a:lnTo>
                    <a:pt x="1985" y="10366"/>
                  </a:lnTo>
                  <a:cubicBezTo>
                    <a:pt x="2773" y="10366"/>
                    <a:pt x="3466" y="9704"/>
                    <a:pt x="3466" y="8917"/>
                  </a:cubicBezTo>
                  <a:cubicBezTo>
                    <a:pt x="3466" y="8507"/>
                    <a:pt x="3308" y="8161"/>
                    <a:pt x="3025" y="7877"/>
                  </a:cubicBezTo>
                  <a:lnTo>
                    <a:pt x="2741" y="7593"/>
                  </a:lnTo>
                  <a:lnTo>
                    <a:pt x="2741" y="2773"/>
                  </a:lnTo>
                  <a:lnTo>
                    <a:pt x="3025" y="2490"/>
                  </a:lnTo>
                  <a:cubicBezTo>
                    <a:pt x="3308" y="2206"/>
                    <a:pt x="3466" y="1860"/>
                    <a:pt x="3466" y="1450"/>
                  </a:cubicBezTo>
                  <a:cubicBezTo>
                    <a:pt x="3466" y="662"/>
                    <a:pt x="2773" y="1"/>
                    <a:pt x="19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1" name="Google Shape;9641;p74"/>
            <p:cNvSpPr/>
            <p:nvPr/>
          </p:nvSpPr>
          <p:spPr>
            <a:xfrm>
              <a:off x="-31409400" y="3468275"/>
              <a:ext cx="92950" cy="17375"/>
            </a:xfrm>
            <a:custGeom>
              <a:avLst/>
              <a:gdLst/>
              <a:ahLst/>
              <a:cxnLst/>
              <a:rect l="l" t="t" r="r" b="b"/>
              <a:pathLst>
                <a:path w="3718" h="695" extrusionOk="0">
                  <a:moveTo>
                    <a:pt x="0" y="1"/>
                  </a:moveTo>
                  <a:cubicBezTo>
                    <a:pt x="0" y="379"/>
                    <a:pt x="315" y="694"/>
                    <a:pt x="662" y="694"/>
                  </a:cubicBezTo>
                  <a:lnTo>
                    <a:pt x="3056" y="694"/>
                  </a:lnTo>
                  <a:cubicBezTo>
                    <a:pt x="3466" y="694"/>
                    <a:pt x="3718" y="379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2" name="Google Shape;9642;p74"/>
          <p:cNvGrpSpPr/>
          <p:nvPr/>
        </p:nvGrpSpPr>
        <p:grpSpPr>
          <a:xfrm>
            <a:off x="2631000" y="3200744"/>
            <a:ext cx="354586" cy="354586"/>
            <a:chOff x="-31452725" y="3551775"/>
            <a:chExt cx="292225" cy="292225"/>
          </a:xfrm>
        </p:grpSpPr>
        <p:sp>
          <p:nvSpPr>
            <p:cNvPr id="9643" name="Google Shape;9643;p74"/>
            <p:cNvSpPr/>
            <p:nvPr/>
          </p:nvSpPr>
          <p:spPr>
            <a:xfrm>
              <a:off x="-31452725" y="3756550"/>
              <a:ext cx="155175" cy="34675"/>
            </a:xfrm>
            <a:custGeom>
              <a:avLst/>
              <a:gdLst/>
              <a:ahLst/>
              <a:cxnLst/>
              <a:rect l="l" t="t" r="r" b="b"/>
              <a:pathLst>
                <a:path w="6207" h="1387" extrusionOk="0">
                  <a:moveTo>
                    <a:pt x="32" y="1"/>
                  </a:moveTo>
                  <a:lnTo>
                    <a:pt x="32" y="1040"/>
                  </a:lnTo>
                  <a:cubicBezTo>
                    <a:pt x="0" y="1292"/>
                    <a:pt x="158" y="1387"/>
                    <a:pt x="347" y="1387"/>
                  </a:cubicBezTo>
                  <a:lnTo>
                    <a:pt x="6207" y="1387"/>
                  </a:lnTo>
                  <a:lnTo>
                    <a:pt x="62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4" name="Google Shape;9644;p74"/>
            <p:cNvSpPr/>
            <p:nvPr/>
          </p:nvSpPr>
          <p:spPr>
            <a:xfrm>
              <a:off x="-31452725" y="3551775"/>
              <a:ext cx="183525" cy="188275"/>
            </a:xfrm>
            <a:custGeom>
              <a:avLst/>
              <a:gdLst/>
              <a:ahLst/>
              <a:cxnLst/>
              <a:rect l="l" t="t" r="r" b="b"/>
              <a:pathLst>
                <a:path w="7341" h="7531" extrusionOk="0">
                  <a:moveTo>
                    <a:pt x="4474" y="0"/>
                  </a:moveTo>
                  <a:cubicBezTo>
                    <a:pt x="3939" y="0"/>
                    <a:pt x="3466" y="473"/>
                    <a:pt x="3466" y="1040"/>
                  </a:cubicBezTo>
                  <a:cubicBezTo>
                    <a:pt x="3466" y="1576"/>
                    <a:pt x="3939" y="2080"/>
                    <a:pt x="4474" y="2080"/>
                  </a:cubicBezTo>
                  <a:cubicBezTo>
                    <a:pt x="4600" y="2080"/>
                    <a:pt x="4726" y="2017"/>
                    <a:pt x="4852" y="1985"/>
                  </a:cubicBezTo>
                  <a:lnTo>
                    <a:pt x="4852" y="2773"/>
                  </a:lnTo>
                  <a:lnTo>
                    <a:pt x="2741" y="2773"/>
                  </a:lnTo>
                  <a:cubicBezTo>
                    <a:pt x="1261" y="2773"/>
                    <a:pt x="0" y="4002"/>
                    <a:pt x="0" y="5482"/>
                  </a:cubicBezTo>
                  <a:lnTo>
                    <a:pt x="0" y="7530"/>
                  </a:lnTo>
                  <a:lnTo>
                    <a:pt x="6175" y="7530"/>
                  </a:lnTo>
                  <a:lnTo>
                    <a:pt x="6175" y="5167"/>
                  </a:lnTo>
                  <a:cubicBezTo>
                    <a:pt x="6175" y="4191"/>
                    <a:pt x="6648" y="3372"/>
                    <a:pt x="7341" y="2773"/>
                  </a:cubicBezTo>
                  <a:lnTo>
                    <a:pt x="5514" y="2773"/>
                  </a:lnTo>
                  <a:lnTo>
                    <a:pt x="5514" y="1040"/>
                  </a:lnTo>
                  <a:cubicBezTo>
                    <a:pt x="5514" y="505"/>
                    <a:pt x="5041" y="0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5" name="Google Shape;9645;p74"/>
            <p:cNvSpPr/>
            <p:nvPr/>
          </p:nvSpPr>
          <p:spPr>
            <a:xfrm>
              <a:off x="-31366100" y="3808550"/>
              <a:ext cx="52025" cy="35450"/>
            </a:xfrm>
            <a:custGeom>
              <a:avLst/>
              <a:gdLst/>
              <a:ahLst/>
              <a:cxnLst/>
              <a:rect l="l" t="t" r="r" b="b"/>
              <a:pathLst>
                <a:path w="2081" h="1418" extrusionOk="0">
                  <a:moveTo>
                    <a:pt x="32" y="0"/>
                  </a:moveTo>
                  <a:lnTo>
                    <a:pt x="32" y="1040"/>
                  </a:lnTo>
                  <a:lnTo>
                    <a:pt x="1" y="1040"/>
                  </a:lnTo>
                  <a:cubicBezTo>
                    <a:pt x="1" y="1260"/>
                    <a:pt x="159" y="1418"/>
                    <a:pt x="348" y="1418"/>
                  </a:cubicBezTo>
                  <a:lnTo>
                    <a:pt x="1734" y="1418"/>
                  </a:lnTo>
                  <a:cubicBezTo>
                    <a:pt x="1923" y="1418"/>
                    <a:pt x="2080" y="1260"/>
                    <a:pt x="2080" y="1040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6" name="Google Shape;9646;p74"/>
            <p:cNvSpPr/>
            <p:nvPr/>
          </p:nvSpPr>
          <p:spPr>
            <a:xfrm>
              <a:off x="-31281025" y="3621075"/>
              <a:ext cx="120525" cy="171725"/>
            </a:xfrm>
            <a:custGeom>
              <a:avLst/>
              <a:gdLst/>
              <a:ahLst/>
              <a:cxnLst/>
              <a:rect l="l" t="t" r="r" b="b"/>
              <a:pathLst>
                <a:path w="4821" h="6869" extrusionOk="0">
                  <a:moveTo>
                    <a:pt x="3435" y="2017"/>
                  </a:moveTo>
                  <a:cubicBezTo>
                    <a:pt x="3624" y="2017"/>
                    <a:pt x="3781" y="2175"/>
                    <a:pt x="3781" y="2364"/>
                  </a:cubicBezTo>
                  <a:cubicBezTo>
                    <a:pt x="3750" y="2553"/>
                    <a:pt x="3592" y="2710"/>
                    <a:pt x="3435" y="2710"/>
                  </a:cubicBezTo>
                  <a:lnTo>
                    <a:pt x="1387" y="2710"/>
                  </a:lnTo>
                  <a:cubicBezTo>
                    <a:pt x="1198" y="2710"/>
                    <a:pt x="1040" y="2553"/>
                    <a:pt x="1040" y="2364"/>
                  </a:cubicBezTo>
                  <a:cubicBezTo>
                    <a:pt x="1040" y="2175"/>
                    <a:pt x="1198" y="2017"/>
                    <a:pt x="1387" y="2017"/>
                  </a:cubicBezTo>
                  <a:close/>
                  <a:moveTo>
                    <a:pt x="3088" y="4128"/>
                  </a:moveTo>
                  <a:cubicBezTo>
                    <a:pt x="3466" y="4128"/>
                    <a:pt x="3750" y="4443"/>
                    <a:pt x="3750" y="4821"/>
                  </a:cubicBezTo>
                  <a:cubicBezTo>
                    <a:pt x="3750" y="5168"/>
                    <a:pt x="3466" y="5483"/>
                    <a:pt x="3088" y="5483"/>
                  </a:cubicBezTo>
                  <a:lnTo>
                    <a:pt x="1702" y="5483"/>
                  </a:lnTo>
                  <a:cubicBezTo>
                    <a:pt x="1324" y="5483"/>
                    <a:pt x="1040" y="5168"/>
                    <a:pt x="1040" y="4821"/>
                  </a:cubicBezTo>
                  <a:cubicBezTo>
                    <a:pt x="1040" y="4412"/>
                    <a:pt x="1355" y="4128"/>
                    <a:pt x="1702" y="4128"/>
                  </a:cubicBezTo>
                  <a:close/>
                  <a:moveTo>
                    <a:pt x="2426" y="1"/>
                  </a:moveTo>
                  <a:cubicBezTo>
                    <a:pt x="1072" y="1"/>
                    <a:pt x="1" y="1072"/>
                    <a:pt x="1" y="2395"/>
                  </a:cubicBezTo>
                  <a:lnTo>
                    <a:pt x="1" y="6869"/>
                  </a:lnTo>
                  <a:lnTo>
                    <a:pt x="4474" y="6869"/>
                  </a:lnTo>
                  <a:cubicBezTo>
                    <a:pt x="4663" y="6869"/>
                    <a:pt x="4821" y="6711"/>
                    <a:pt x="4821" y="6491"/>
                  </a:cubicBezTo>
                  <a:lnTo>
                    <a:pt x="4821" y="2395"/>
                  </a:lnTo>
                  <a:cubicBezTo>
                    <a:pt x="4789" y="1072"/>
                    <a:pt x="3718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7" name="Google Shape;9647;p74"/>
          <p:cNvGrpSpPr/>
          <p:nvPr/>
        </p:nvGrpSpPr>
        <p:grpSpPr>
          <a:xfrm>
            <a:off x="2629559" y="3664729"/>
            <a:ext cx="357468" cy="356497"/>
            <a:chOff x="-31455100" y="3909350"/>
            <a:chExt cx="294600" cy="293800"/>
          </a:xfrm>
        </p:grpSpPr>
        <p:sp>
          <p:nvSpPr>
            <p:cNvPr id="9648" name="Google Shape;9648;p74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9" name="Google Shape;9649;p74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0" name="Google Shape;9650;p74"/>
          <p:cNvGrpSpPr/>
          <p:nvPr/>
        </p:nvGrpSpPr>
        <p:grpSpPr>
          <a:xfrm>
            <a:off x="3970744" y="3665684"/>
            <a:ext cx="353645" cy="354586"/>
            <a:chOff x="-30345325" y="3918800"/>
            <a:chExt cx="291450" cy="292225"/>
          </a:xfrm>
        </p:grpSpPr>
        <p:sp>
          <p:nvSpPr>
            <p:cNvPr id="9651" name="Google Shape;9651;p74"/>
            <p:cNvSpPr/>
            <p:nvPr/>
          </p:nvSpPr>
          <p:spPr>
            <a:xfrm>
              <a:off x="-30174425" y="3988125"/>
              <a:ext cx="120550" cy="120175"/>
            </a:xfrm>
            <a:custGeom>
              <a:avLst/>
              <a:gdLst/>
              <a:ahLst/>
              <a:cxnLst/>
              <a:rect l="l" t="t" r="r" b="b"/>
              <a:pathLst>
                <a:path w="4822" h="4807" extrusionOk="0">
                  <a:moveTo>
                    <a:pt x="1041" y="0"/>
                  </a:moveTo>
                  <a:cubicBezTo>
                    <a:pt x="474" y="0"/>
                    <a:pt x="1" y="473"/>
                    <a:pt x="1" y="1040"/>
                  </a:cubicBezTo>
                  <a:lnTo>
                    <a:pt x="1" y="2426"/>
                  </a:lnTo>
                  <a:cubicBezTo>
                    <a:pt x="1" y="2962"/>
                    <a:pt x="474" y="3434"/>
                    <a:pt x="1041" y="3434"/>
                  </a:cubicBezTo>
                  <a:lnTo>
                    <a:pt x="1387" y="3434"/>
                  </a:lnTo>
                  <a:lnTo>
                    <a:pt x="1387" y="4474"/>
                  </a:lnTo>
                  <a:cubicBezTo>
                    <a:pt x="1387" y="4631"/>
                    <a:pt x="1482" y="4726"/>
                    <a:pt x="1576" y="4789"/>
                  </a:cubicBezTo>
                  <a:cubicBezTo>
                    <a:pt x="1618" y="4799"/>
                    <a:pt x="1664" y="4806"/>
                    <a:pt x="1709" y="4806"/>
                  </a:cubicBezTo>
                  <a:cubicBezTo>
                    <a:pt x="1800" y="4806"/>
                    <a:pt x="1891" y="4778"/>
                    <a:pt x="1954" y="4694"/>
                  </a:cubicBezTo>
                  <a:lnTo>
                    <a:pt x="3214" y="3434"/>
                  </a:lnTo>
                  <a:lnTo>
                    <a:pt x="3750" y="3434"/>
                  </a:lnTo>
                  <a:cubicBezTo>
                    <a:pt x="4317" y="3434"/>
                    <a:pt x="4790" y="2962"/>
                    <a:pt x="4790" y="2426"/>
                  </a:cubicBezTo>
                  <a:lnTo>
                    <a:pt x="4790" y="1040"/>
                  </a:lnTo>
                  <a:cubicBezTo>
                    <a:pt x="4821" y="473"/>
                    <a:pt x="4380" y="0"/>
                    <a:pt x="37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2" name="Google Shape;9652;p74"/>
            <p:cNvSpPr/>
            <p:nvPr/>
          </p:nvSpPr>
          <p:spPr>
            <a:xfrm>
              <a:off x="-30345325" y="3988125"/>
              <a:ext cx="119750" cy="120175"/>
            </a:xfrm>
            <a:custGeom>
              <a:avLst/>
              <a:gdLst/>
              <a:ahLst/>
              <a:cxnLst/>
              <a:rect l="l" t="t" r="r" b="b"/>
              <a:pathLst>
                <a:path w="4790" h="4807" extrusionOk="0">
                  <a:moveTo>
                    <a:pt x="1009" y="0"/>
                  </a:moveTo>
                  <a:cubicBezTo>
                    <a:pt x="473" y="0"/>
                    <a:pt x="0" y="473"/>
                    <a:pt x="0" y="1040"/>
                  </a:cubicBezTo>
                  <a:lnTo>
                    <a:pt x="0" y="2395"/>
                  </a:lnTo>
                  <a:cubicBezTo>
                    <a:pt x="0" y="2962"/>
                    <a:pt x="473" y="3434"/>
                    <a:pt x="1009" y="3434"/>
                  </a:cubicBezTo>
                  <a:lnTo>
                    <a:pt x="1576" y="3434"/>
                  </a:lnTo>
                  <a:lnTo>
                    <a:pt x="2836" y="4694"/>
                  </a:lnTo>
                  <a:cubicBezTo>
                    <a:pt x="2920" y="4778"/>
                    <a:pt x="3018" y="4806"/>
                    <a:pt x="3102" y="4806"/>
                  </a:cubicBezTo>
                  <a:cubicBezTo>
                    <a:pt x="3144" y="4806"/>
                    <a:pt x="3182" y="4799"/>
                    <a:pt x="3214" y="4789"/>
                  </a:cubicBezTo>
                  <a:cubicBezTo>
                    <a:pt x="3340" y="4726"/>
                    <a:pt x="3434" y="4568"/>
                    <a:pt x="3434" y="4474"/>
                  </a:cubicBezTo>
                  <a:lnTo>
                    <a:pt x="3434" y="3434"/>
                  </a:lnTo>
                  <a:lnTo>
                    <a:pt x="3781" y="3434"/>
                  </a:lnTo>
                  <a:cubicBezTo>
                    <a:pt x="4348" y="3434"/>
                    <a:pt x="4789" y="2962"/>
                    <a:pt x="4789" y="2395"/>
                  </a:cubicBezTo>
                  <a:lnTo>
                    <a:pt x="4789" y="1040"/>
                  </a:lnTo>
                  <a:cubicBezTo>
                    <a:pt x="4789" y="473"/>
                    <a:pt x="4348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3" name="Google Shape;9653;p74"/>
            <p:cNvSpPr/>
            <p:nvPr/>
          </p:nvSpPr>
          <p:spPr>
            <a:xfrm>
              <a:off x="-30293350" y="4159025"/>
              <a:ext cx="188275" cy="52000"/>
            </a:xfrm>
            <a:custGeom>
              <a:avLst/>
              <a:gdLst/>
              <a:ahLst/>
              <a:cxnLst/>
              <a:rect l="l" t="t" r="r" b="b"/>
              <a:pathLst>
                <a:path w="7531" h="2080" extrusionOk="0">
                  <a:moveTo>
                    <a:pt x="1" y="1"/>
                  </a:moveTo>
                  <a:lnTo>
                    <a:pt x="1" y="1040"/>
                  </a:lnTo>
                  <a:cubicBezTo>
                    <a:pt x="1" y="1607"/>
                    <a:pt x="473" y="2080"/>
                    <a:pt x="1040" y="2080"/>
                  </a:cubicBezTo>
                  <a:lnTo>
                    <a:pt x="6491" y="2080"/>
                  </a:lnTo>
                  <a:cubicBezTo>
                    <a:pt x="7058" y="2080"/>
                    <a:pt x="7530" y="1607"/>
                    <a:pt x="7530" y="1040"/>
                  </a:cubicBezTo>
                  <a:lnTo>
                    <a:pt x="75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4" name="Google Shape;9654;p74"/>
            <p:cNvSpPr/>
            <p:nvPr/>
          </p:nvSpPr>
          <p:spPr>
            <a:xfrm>
              <a:off x="-30293350" y="3918800"/>
              <a:ext cx="188275" cy="34675"/>
            </a:xfrm>
            <a:custGeom>
              <a:avLst/>
              <a:gdLst/>
              <a:ahLst/>
              <a:cxnLst/>
              <a:rect l="l" t="t" r="r" b="b"/>
              <a:pathLst>
                <a:path w="7531" h="1387" extrusionOk="0">
                  <a:moveTo>
                    <a:pt x="1040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30" y="1387"/>
                  </a:lnTo>
                  <a:lnTo>
                    <a:pt x="7530" y="1040"/>
                  </a:lnTo>
                  <a:cubicBezTo>
                    <a:pt x="7530" y="505"/>
                    <a:pt x="7058" y="1"/>
                    <a:pt x="64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5" name="Google Shape;9655;p74"/>
            <p:cNvSpPr/>
            <p:nvPr/>
          </p:nvSpPr>
          <p:spPr>
            <a:xfrm>
              <a:off x="-30294125" y="3970800"/>
              <a:ext cx="188250" cy="170925"/>
            </a:xfrm>
            <a:custGeom>
              <a:avLst/>
              <a:gdLst/>
              <a:ahLst/>
              <a:cxnLst/>
              <a:rect l="l" t="t" r="r" b="b"/>
              <a:pathLst>
                <a:path w="7530" h="6837" extrusionOk="0">
                  <a:moveTo>
                    <a:pt x="1733" y="0"/>
                  </a:moveTo>
                  <a:cubicBezTo>
                    <a:pt x="2678" y="0"/>
                    <a:pt x="3434" y="756"/>
                    <a:pt x="3434" y="1701"/>
                  </a:cubicBezTo>
                  <a:lnTo>
                    <a:pt x="3434" y="3056"/>
                  </a:lnTo>
                  <a:cubicBezTo>
                    <a:pt x="3434" y="3907"/>
                    <a:pt x="2836" y="4568"/>
                    <a:pt x="2048" y="4757"/>
                  </a:cubicBezTo>
                  <a:lnTo>
                    <a:pt x="2048" y="5167"/>
                  </a:lnTo>
                  <a:cubicBezTo>
                    <a:pt x="2048" y="5576"/>
                    <a:pt x="1828" y="5954"/>
                    <a:pt x="1418" y="6112"/>
                  </a:cubicBezTo>
                  <a:cubicBezTo>
                    <a:pt x="1307" y="6162"/>
                    <a:pt x="1184" y="6187"/>
                    <a:pt x="1058" y="6187"/>
                  </a:cubicBezTo>
                  <a:cubicBezTo>
                    <a:pt x="789" y="6187"/>
                    <a:pt x="508" y="6075"/>
                    <a:pt x="315" y="5860"/>
                  </a:cubicBezTo>
                  <a:lnTo>
                    <a:pt x="0" y="5545"/>
                  </a:lnTo>
                  <a:lnTo>
                    <a:pt x="0" y="6837"/>
                  </a:lnTo>
                  <a:lnTo>
                    <a:pt x="7530" y="6837"/>
                  </a:lnTo>
                  <a:lnTo>
                    <a:pt x="7530" y="5545"/>
                  </a:lnTo>
                  <a:lnTo>
                    <a:pt x="7215" y="5860"/>
                  </a:lnTo>
                  <a:cubicBezTo>
                    <a:pt x="7022" y="6075"/>
                    <a:pt x="6756" y="6187"/>
                    <a:pt x="6496" y="6187"/>
                  </a:cubicBezTo>
                  <a:cubicBezTo>
                    <a:pt x="6374" y="6187"/>
                    <a:pt x="6254" y="6162"/>
                    <a:pt x="6144" y="6112"/>
                  </a:cubicBezTo>
                  <a:cubicBezTo>
                    <a:pt x="5734" y="5954"/>
                    <a:pt x="5514" y="5576"/>
                    <a:pt x="5514" y="5167"/>
                  </a:cubicBezTo>
                  <a:lnTo>
                    <a:pt x="5514" y="4757"/>
                  </a:lnTo>
                  <a:cubicBezTo>
                    <a:pt x="4726" y="4600"/>
                    <a:pt x="4127" y="3907"/>
                    <a:pt x="4127" y="3056"/>
                  </a:cubicBezTo>
                  <a:lnTo>
                    <a:pt x="4127" y="1701"/>
                  </a:lnTo>
                  <a:cubicBezTo>
                    <a:pt x="4127" y="756"/>
                    <a:pt x="4884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6" name="Google Shape;9656;p74"/>
          <p:cNvGrpSpPr/>
          <p:nvPr/>
        </p:nvGrpSpPr>
        <p:grpSpPr>
          <a:xfrm>
            <a:off x="2200736" y="1380546"/>
            <a:ext cx="332593" cy="353645"/>
            <a:chOff x="-34755225" y="3202075"/>
            <a:chExt cx="274100" cy="291450"/>
          </a:xfrm>
        </p:grpSpPr>
        <p:sp>
          <p:nvSpPr>
            <p:cNvPr id="9657" name="Google Shape;9657;p74"/>
            <p:cNvSpPr/>
            <p:nvPr/>
          </p:nvSpPr>
          <p:spPr>
            <a:xfrm>
              <a:off x="-34703250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8" name="Google Shape;9658;p74"/>
            <p:cNvSpPr/>
            <p:nvPr/>
          </p:nvSpPr>
          <p:spPr>
            <a:xfrm>
              <a:off x="-34636300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9" name="Google Shape;9659;p74"/>
            <p:cNvSpPr/>
            <p:nvPr/>
          </p:nvSpPr>
          <p:spPr>
            <a:xfrm>
              <a:off x="-34752875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0" name="Google Shape;9660;p74"/>
            <p:cNvSpPr/>
            <p:nvPr/>
          </p:nvSpPr>
          <p:spPr>
            <a:xfrm>
              <a:off x="-34677250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1" name="Google Shape;9661;p74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2" name="Google Shape;9662;p74"/>
            <p:cNvSpPr/>
            <p:nvPr/>
          </p:nvSpPr>
          <p:spPr>
            <a:xfrm>
              <a:off x="-34755225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3" name="Google Shape;9663;p74"/>
            <p:cNvSpPr/>
            <p:nvPr/>
          </p:nvSpPr>
          <p:spPr>
            <a:xfrm>
              <a:off x="-34754450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4" name="Google Shape;9664;p74"/>
          <p:cNvGrpSpPr/>
          <p:nvPr/>
        </p:nvGrpSpPr>
        <p:grpSpPr>
          <a:xfrm>
            <a:off x="2190209" y="1821587"/>
            <a:ext cx="353645" cy="353645"/>
            <a:chOff x="-34763900" y="3561225"/>
            <a:chExt cx="291450" cy="291450"/>
          </a:xfrm>
        </p:grpSpPr>
        <p:sp>
          <p:nvSpPr>
            <p:cNvPr id="9665" name="Google Shape;9665;p74"/>
            <p:cNvSpPr/>
            <p:nvPr/>
          </p:nvSpPr>
          <p:spPr>
            <a:xfrm>
              <a:off x="-34693800" y="3629750"/>
              <a:ext cx="152025" cy="152825"/>
            </a:xfrm>
            <a:custGeom>
              <a:avLst/>
              <a:gdLst/>
              <a:ahLst/>
              <a:cxnLst/>
              <a:rect l="l" t="t" r="r" b="b"/>
              <a:pathLst>
                <a:path w="6081" h="6113" extrusionOk="0">
                  <a:moveTo>
                    <a:pt x="3025" y="1387"/>
                  </a:moveTo>
                  <a:cubicBezTo>
                    <a:pt x="3970" y="1387"/>
                    <a:pt x="4726" y="2143"/>
                    <a:pt x="4726" y="3088"/>
                  </a:cubicBezTo>
                  <a:cubicBezTo>
                    <a:pt x="4726" y="4033"/>
                    <a:pt x="3970" y="4789"/>
                    <a:pt x="3025" y="4789"/>
                  </a:cubicBezTo>
                  <a:cubicBezTo>
                    <a:pt x="2080" y="4789"/>
                    <a:pt x="1324" y="4033"/>
                    <a:pt x="1324" y="3088"/>
                  </a:cubicBezTo>
                  <a:cubicBezTo>
                    <a:pt x="1324" y="2143"/>
                    <a:pt x="2080" y="1387"/>
                    <a:pt x="3025" y="1387"/>
                  </a:cubicBezTo>
                  <a:close/>
                  <a:moveTo>
                    <a:pt x="2710" y="0"/>
                  </a:moveTo>
                  <a:lnTo>
                    <a:pt x="2710" y="442"/>
                  </a:lnTo>
                  <a:cubicBezTo>
                    <a:pt x="2710" y="599"/>
                    <a:pt x="2584" y="725"/>
                    <a:pt x="2426" y="757"/>
                  </a:cubicBezTo>
                  <a:cubicBezTo>
                    <a:pt x="2237" y="788"/>
                    <a:pt x="2017" y="914"/>
                    <a:pt x="1859" y="1009"/>
                  </a:cubicBezTo>
                  <a:cubicBezTo>
                    <a:pt x="1815" y="1031"/>
                    <a:pt x="1762" y="1041"/>
                    <a:pt x="1707" y="1041"/>
                  </a:cubicBezTo>
                  <a:cubicBezTo>
                    <a:pt x="1607" y="1041"/>
                    <a:pt x="1500" y="1007"/>
                    <a:pt x="1418" y="946"/>
                  </a:cubicBezTo>
                  <a:lnTo>
                    <a:pt x="1103" y="631"/>
                  </a:lnTo>
                  <a:lnTo>
                    <a:pt x="631" y="1103"/>
                  </a:lnTo>
                  <a:lnTo>
                    <a:pt x="946" y="1418"/>
                  </a:lnTo>
                  <a:cubicBezTo>
                    <a:pt x="1072" y="1544"/>
                    <a:pt x="1072" y="1702"/>
                    <a:pt x="977" y="1859"/>
                  </a:cubicBezTo>
                  <a:cubicBezTo>
                    <a:pt x="851" y="2048"/>
                    <a:pt x="788" y="2269"/>
                    <a:pt x="757" y="2458"/>
                  </a:cubicBezTo>
                  <a:cubicBezTo>
                    <a:pt x="694" y="2615"/>
                    <a:pt x="599" y="2710"/>
                    <a:pt x="442" y="2710"/>
                  </a:cubicBezTo>
                  <a:lnTo>
                    <a:pt x="1" y="2710"/>
                  </a:lnTo>
                  <a:lnTo>
                    <a:pt x="1" y="3403"/>
                  </a:lnTo>
                  <a:lnTo>
                    <a:pt x="442" y="3403"/>
                  </a:lnTo>
                  <a:cubicBezTo>
                    <a:pt x="599" y="3403"/>
                    <a:pt x="694" y="3498"/>
                    <a:pt x="757" y="3655"/>
                  </a:cubicBezTo>
                  <a:cubicBezTo>
                    <a:pt x="788" y="3876"/>
                    <a:pt x="914" y="4096"/>
                    <a:pt x="977" y="4254"/>
                  </a:cubicBezTo>
                  <a:cubicBezTo>
                    <a:pt x="1072" y="4380"/>
                    <a:pt x="1009" y="4569"/>
                    <a:pt x="946" y="4695"/>
                  </a:cubicBezTo>
                  <a:lnTo>
                    <a:pt x="631" y="5010"/>
                  </a:lnTo>
                  <a:lnTo>
                    <a:pt x="1103" y="5482"/>
                  </a:lnTo>
                  <a:lnTo>
                    <a:pt x="1418" y="5167"/>
                  </a:lnTo>
                  <a:cubicBezTo>
                    <a:pt x="1486" y="5100"/>
                    <a:pt x="1562" y="5068"/>
                    <a:pt x="1643" y="5068"/>
                  </a:cubicBezTo>
                  <a:cubicBezTo>
                    <a:pt x="1713" y="5068"/>
                    <a:pt x="1786" y="5092"/>
                    <a:pt x="1859" y="5136"/>
                  </a:cubicBezTo>
                  <a:cubicBezTo>
                    <a:pt x="2048" y="5230"/>
                    <a:pt x="2237" y="5325"/>
                    <a:pt x="2426" y="5356"/>
                  </a:cubicBezTo>
                  <a:cubicBezTo>
                    <a:pt x="2584" y="5419"/>
                    <a:pt x="2710" y="5514"/>
                    <a:pt x="2710" y="5671"/>
                  </a:cubicBezTo>
                  <a:lnTo>
                    <a:pt x="2710" y="6112"/>
                  </a:lnTo>
                  <a:lnTo>
                    <a:pt x="3372" y="6112"/>
                  </a:lnTo>
                  <a:lnTo>
                    <a:pt x="3372" y="5734"/>
                  </a:lnTo>
                  <a:cubicBezTo>
                    <a:pt x="3372" y="5577"/>
                    <a:pt x="3498" y="5451"/>
                    <a:pt x="3655" y="5419"/>
                  </a:cubicBezTo>
                  <a:cubicBezTo>
                    <a:pt x="3844" y="5356"/>
                    <a:pt x="4096" y="5262"/>
                    <a:pt x="4254" y="5167"/>
                  </a:cubicBezTo>
                  <a:cubicBezTo>
                    <a:pt x="4300" y="5133"/>
                    <a:pt x="4355" y="5119"/>
                    <a:pt x="4410" y="5119"/>
                  </a:cubicBezTo>
                  <a:cubicBezTo>
                    <a:pt x="4506" y="5119"/>
                    <a:pt x="4603" y="5159"/>
                    <a:pt x="4663" y="5199"/>
                  </a:cubicBezTo>
                  <a:lnTo>
                    <a:pt x="5010" y="5514"/>
                  </a:lnTo>
                  <a:lnTo>
                    <a:pt x="5451" y="5041"/>
                  </a:lnTo>
                  <a:lnTo>
                    <a:pt x="5136" y="4726"/>
                  </a:lnTo>
                  <a:cubicBezTo>
                    <a:pt x="5041" y="4632"/>
                    <a:pt x="5041" y="4474"/>
                    <a:pt x="5104" y="4285"/>
                  </a:cubicBezTo>
                  <a:cubicBezTo>
                    <a:pt x="5230" y="4096"/>
                    <a:pt x="5293" y="3907"/>
                    <a:pt x="5356" y="3718"/>
                  </a:cubicBezTo>
                  <a:cubicBezTo>
                    <a:pt x="5388" y="3561"/>
                    <a:pt x="5514" y="3434"/>
                    <a:pt x="5671" y="3434"/>
                  </a:cubicBezTo>
                  <a:lnTo>
                    <a:pt x="6081" y="3434"/>
                  </a:lnTo>
                  <a:lnTo>
                    <a:pt x="6081" y="2773"/>
                  </a:lnTo>
                  <a:lnTo>
                    <a:pt x="5671" y="2773"/>
                  </a:lnTo>
                  <a:cubicBezTo>
                    <a:pt x="5514" y="2710"/>
                    <a:pt x="5388" y="2615"/>
                    <a:pt x="5356" y="2458"/>
                  </a:cubicBezTo>
                  <a:cubicBezTo>
                    <a:pt x="5293" y="2269"/>
                    <a:pt x="5199" y="2017"/>
                    <a:pt x="5104" y="1859"/>
                  </a:cubicBezTo>
                  <a:cubicBezTo>
                    <a:pt x="5041" y="1733"/>
                    <a:pt x="5073" y="1544"/>
                    <a:pt x="5136" y="1418"/>
                  </a:cubicBezTo>
                  <a:lnTo>
                    <a:pt x="5451" y="1103"/>
                  </a:lnTo>
                  <a:lnTo>
                    <a:pt x="5010" y="631"/>
                  </a:lnTo>
                  <a:lnTo>
                    <a:pt x="4663" y="946"/>
                  </a:lnTo>
                  <a:cubicBezTo>
                    <a:pt x="4608" y="1019"/>
                    <a:pt x="4531" y="1050"/>
                    <a:pt x="4445" y="1050"/>
                  </a:cubicBezTo>
                  <a:cubicBezTo>
                    <a:pt x="4384" y="1050"/>
                    <a:pt x="4319" y="1035"/>
                    <a:pt x="4254" y="1009"/>
                  </a:cubicBezTo>
                  <a:cubicBezTo>
                    <a:pt x="4033" y="883"/>
                    <a:pt x="3844" y="788"/>
                    <a:pt x="3655" y="757"/>
                  </a:cubicBezTo>
                  <a:cubicBezTo>
                    <a:pt x="3498" y="725"/>
                    <a:pt x="3372" y="599"/>
                    <a:pt x="3372" y="442"/>
                  </a:cubicBezTo>
                  <a:lnTo>
                    <a:pt x="33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6" name="Google Shape;9666;p74"/>
            <p:cNvSpPr/>
            <p:nvPr/>
          </p:nvSpPr>
          <p:spPr>
            <a:xfrm>
              <a:off x="-34763900" y="3561225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6522" y="2048"/>
                  </a:moveTo>
                  <a:cubicBezTo>
                    <a:pt x="6743" y="2048"/>
                    <a:pt x="6900" y="2206"/>
                    <a:pt x="6900" y="2395"/>
                  </a:cubicBezTo>
                  <a:lnTo>
                    <a:pt x="6900" y="2899"/>
                  </a:lnTo>
                  <a:cubicBezTo>
                    <a:pt x="6995" y="2962"/>
                    <a:pt x="7089" y="2994"/>
                    <a:pt x="7152" y="3025"/>
                  </a:cubicBezTo>
                  <a:lnTo>
                    <a:pt x="7530" y="2678"/>
                  </a:lnTo>
                  <a:cubicBezTo>
                    <a:pt x="7578" y="2615"/>
                    <a:pt x="7664" y="2584"/>
                    <a:pt x="7755" y="2584"/>
                  </a:cubicBezTo>
                  <a:cubicBezTo>
                    <a:pt x="7845" y="2584"/>
                    <a:pt x="7940" y="2615"/>
                    <a:pt x="8003" y="2678"/>
                  </a:cubicBezTo>
                  <a:lnTo>
                    <a:pt x="8979" y="3655"/>
                  </a:lnTo>
                  <a:cubicBezTo>
                    <a:pt x="9106" y="3781"/>
                    <a:pt x="9106" y="4002"/>
                    <a:pt x="8979" y="4128"/>
                  </a:cubicBezTo>
                  <a:lnTo>
                    <a:pt x="8633" y="4474"/>
                  </a:lnTo>
                  <a:cubicBezTo>
                    <a:pt x="8664" y="4569"/>
                    <a:pt x="8696" y="4695"/>
                    <a:pt x="8727" y="4758"/>
                  </a:cubicBezTo>
                  <a:lnTo>
                    <a:pt x="9263" y="4758"/>
                  </a:lnTo>
                  <a:cubicBezTo>
                    <a:pt x="9452" y="4758"/>
                    <a:pt x="9610" y="4915"/>
                    <a:pt x="9610" y="5104"/>
                  </a:cubicBezTo>
                  <a:lnTo>
                    <a:pt x="9610" y="6491"/>
                  </a:lnTo>
                  <a:cubicBezTo>
                    <a:pt x="9610" y="6680"/>
                    <a:pt x="9452" y="6837"/>
                    <a:pt x="9263" y="6837"/>
                  </a:cubicBezTo>
                  <a:lnTo>
                    <a:pt x="8727" y="6837"/>
                  </a:lnTo>
                  <a:cubicBezTo>
                    <a:pt x="8696" y="6963"/>
                    <a:pt x="8664" y="7026"/>
                    <a:pt x="8633" y="7121"/>
                  </a:cubicBezTo>
                  <a:lnTo>
                    <a:pt x="8979" y="7467"/>
                  </a:lnTo>
                  <a:cubicBezTo>
                    <a:pt x="9106" y="7593"/>
                    <a:pt x="9106" y="7814"/>
                    <a:pt x="8979" y="7940"/>
                  </a:cubicBezTo>
                  <a:lnTo>
                    <a:pt x="8003" y="8916"/>
                  </a:lnTo>
                  <a:cubicBezTo>
                    <a:pt x="7940" y="8979"/>
                    <a:pt x="7845" y="9011"/>
                    <a:pt x="7755" y="9011"/>
                  </a:cubicBezTo>
                  <a:cubicBezTo>
                    <a:pt x="7664" y="9011"/>
                    <a:pt x="7578" y="8979"/>
                    <a:pt x="7530" y="8916"/>
                  </a:cubicBezTo>
                  <a:lnTo>
                    <a:pt x="7152" y="8570"/>
                  </a:lnTo>
                  <a:cubicBezTo>
                    <a:pt x="7089" y="8601"/>
                    <a:pt x="6963" y="8664"/>
                    <a:pt x="6900" y="8696"/>
                  </a:cubicBezTo>
                  <a:lnTo>
                    <a:pt x="6900" y="9200"/>
                  </a:lnTo>
                  <a:cubicBezTo>
                    <a:pt x="6900" y="9389"/>
                    <a:pt x="6743" y="9547"/>
                    <a:pt x="6522" y="9547"/>
                  </a:cubicBezTo>
                  <a:lnTo>
                    <a:pt x="5167" y="9547"/>
                  </a:lnTo>
                  <a:cubicBezTo>
                    <a:pt x="4947" y="9547"/>
                    <a:pt x="4789" y="9389"/>
                    <a:pt x="4789" y="9200"/>
                  </a:cubicBezTo>
                  <a:lnTo>
                    <a:pt x="4789" y="8696"/>
                  </a:lnTo>
                  <a:cubicBezTo>
                    <a:pt x="4695" y="8664"/>
                    <a:pt x="4600" y="8601"/>
                    <a:pt x="4537" y="8570"/>
                  </a:cubicBezTo>
                  <a:lnTo>
                    <a:pt x="4159" y="8916"/>
                  </a:lnTo>
                  <a:cubicBezTo>
                    <a:pt x="4112" y="8979"/>
                    <a:pt x="4025" y="9011"/>
                    <a:pt x="3935" y="9011"/>
                  </a:cubicBezTo>
                  <a:cubicBezTo>
                    <a:pt x="3844" y="9011"/>
                    <a:pt x="3750" y="8979"/>
                    <a:pt x="3687" y="8916"/>
                  </a:cubicBezTo>
                  <a:lnTo>
                    <a:pt x="2710" y="7940"/>
                  </a:lnTo>
                  <a:cubicBezTo>
                    <a:pt x="2584" y="7814"/>
                    <a:pt x="2584" y="7593"/>
                    <a:pt x="2710" y="7467"/>
                  </a:cubicBezTo>
                  <a:lnTo>
                    <a:pt x="3057" y="7121"/>
                  </a:lnTo>
                  <a:cubicBezTo>
                    <a:pt x="3025" y="7026"/>
                    <a:pt x="2994" y="6932"/>
                    <a:pt x="2962" y="6837"/>
                  </a:cubicBezTo>
                  <a:lnTo>
                    <a:pt x="2426" y="6837"/>
                  </a:lnTo>
                  <a:cubicBezTo>
                    <a:pt x="2237" y="6837"/>
                    <a:pt x="2080" y="6680"/>
                    <a:pt x="2080" y="6491"/>
                  </a:cubicBezTo>
                  <a:lnTo>
                    <a:pt x="2080" y="5104"/>
                  </a:lnTo>
                  <a:cubicBezTo>
                    <a:pt x="2080" y="4915"/>
                    <a:pt x="2237" y="4758"/>
                    <a:pt x="2426" y="4758"/>
                  </a:cubicBezTo>
                  <a:lnTo>
                    <a:pt x="2962" y="4758"/>
                  </a:lnTo>
                  <a:cubicBezTo>
                    <a:pt x="2994" y="4632"/>
                    <a:pt x="3025" y="4569"/>
                    <a:pt x="3057" y="4474"/>
                  </a:cubicBezTo>
                  <a:lnTo>
                    <a:pt x="2710" y="4128"/>
                  </a:lnTo>
                  <a:cubicBezTo>
                    <a:pt x="2584" y="4002"/>
                    <a:pt x="2584" y="3781"/>
                    <a:pt x="2710" y="3655"/>
                  </a:cubicBezTo>
                  <a:lnTo>
                    <a:pt x="3687" y="2678"/>
                  </a:lnTo>
                  <a:cubicBezTo>
                    <a:pt x="3750" y="2615"/>
                    <a:pt x="3844" y="2584"/>
                    <a:pt x="3935" y="2584"/>
                  </a:cubicBezTo>
                  <a:cubicBezTo>
                    <a:pt x="4025" y="2584"/>
                    <a:pt x="4112" y="2615"/>
                    <a:pt x="4159" y="2678"/>
                  </a:cubicBezTo>
                  <a:lnTo>
                    <a:pt x="4537" y="3025"/>
                  </a:lnTo>
                  <a:cubicBezTo>
                    <a:pt x="4600" y="2994"/>
                    <a:pt x="4726" y="2962"/>
                    <a:pt x="4789" y="2899"/>
                  </a:cubicBezTo>
                  <a:lnTo>
                    <a:pt x="4789" y="2395"/>
                  </a:lnTo>
                  <a:cubicBezTo>
                    <a:pt x="4789" y="2206"/>
                    <a:pt x="4947" y="2048"/>
                    <a:pt x="5167" y="2048"/>
                  </a:cubicBezTo>
                  <a:close/>
                  <a:moveTo>
                    <a:pt x="5829" y="1"/>
                  </a:moveTo>
                  <a:cubicBezTo>
                    <a:pt x="2647" y="1"/>
                    <a:pt x="1" y="2647"/>
                    <a:pt x="1" y="5829"/>
                  </a:cubicBezTo>
                  <a:cubicBezTo>
                    <a:pt x="1" y="6837"/>
                    <a:pt x="284" y="7877"/>
                    <a:pt x="820" y="8790"/>
                  </a:cubicBezTo>
                  <a:lnTo>
                    <a:pt x="32" y="11185"/>
                  </a:lnTo>
                  <a:cubicBezTo>
                    <a:pt x="1" y="11311"/>
                    <a:pt x="32" y="11468"/>
                    <a:pt x="127" y="11531"/>
                  </a:cubicBezTo>
                  <a:cubicBezTo>
                    <a:pt x="174" y="11602"/>
                    <a:pt x="274" y="11638"/>
                    <a:pt x="375" y="11638"/>
                  </a:cubicBezTo>
                  <a:cubicBezTo>
                    <a:pt x="408" y="11638"/>
                    <a:pt x="442" y="11634"/>
                    <a:pt x="473" y="11626"/>
                  </a:cubicBezTo>
                  <a:lnTo>
                    <a:pt x="2868" y="10838"/>
                  </a:lnTo>
                  <a:cubicBezTo>
                    <a:pt x="3781" y="11374"/>
                    <a:pt x="4789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57" y="2584"/>
                    <a:pt x="9011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7" name="Google Shape;9667;p74"/>
            <p:cNvSpPr/>
            <p:nvPr/>
          </p:nvSpPr>
          <p:spPr>
            <a:xfrm>
              <a:off x="-34644175" y="368095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40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41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68" name="Google Shape;9668;p74"/>
          <p:cNvSpPr/>
          <p:nvPr/>
        </p:nvSpPr>
        <p:spPr>
          <a:xfrm>
            <a:off x="2189608" y="2257019"/>
            <a:ext cx="353645" cy="353615"/>
          </a:xfrm>
          <a:custGeom>
            <a:avLst/>
            <a:gdLst/>
            <a:ahLst/>
            <a:cxnLst/>
            <a:rect l="l" t="t" r="r" b="b"/>
            <a:pathLst>
              <a:path w="11658" h="11657" extrusionOk="0">
                <a:moveTo>
                  <a:pt x="5955" y="1733"/>
                </a:moveTo>
                <a:cubicBezTo>
                  <a:pt x="7089" y="1733"/>
                  <a:pt x="8003" y="2647"/>
                  <a:pt x="8003" y="3781"/>
                </a:cubicBezTo>
                <a:cubicBezTo>
                  <a:pt x="7877" y="4442"/>
                  <a:pt x="7562" y="5041"/>
                  <a:pt x="7058" y="5419"/>
                </a:cubicBezTo>
                <a:cubicBezTo>
                  <a:pt x="6837" y="5577"/>
                  <a:pt x="6522" y="5892"/>
                  <a:pt x="6522" y="6333"/>
                </a:cubicBezTo>
                <a:lnTo>
                  <a:pt x="6522" y="6522"/>
                </a:lnTo>
                <a:cubicBezTo>
                  <a:pt x="6522" y="6931"/>
                  <a:pt x="6207" y="7215"/>
                  <a:pt x="5861" y="7215"/>
                </a:cubicBezTo>
                <a:cubicBezTo>
                  <a:pt x="5482" y="7215"/>
                  <a:pt x="5199" y="6900"/>
                  <a:pt x="5199" y="6522"/>
                </a:cubicBezTo>
                <a:lnTo>
                  <a:pt x="5199" y="6333"/>
                </a:lnTo>
                <a:cubicBezTo>
                  <a:pt x="5199" y="5577"/>
                  <a:pt x="5577" y="4852"/>
                  <a:pt x="6302" y="4316"/>
                </a:cubicBezTo>
                <a:cubicBezTo>
                  <a:pt x="6491" y="4190"/>
                  <a:pt x="6585" y="4001"/>
                  <a:pt x="6585" y="3781"/>
                </a:cubicBezTo>
                <a:cubicBezTo>
                  <a:pt x="6585" y="3371"/>
                  <a:pt x="6270" y="3119"/>
                  <a:pt x="5892" y="3119"/>
                </a:cubicBezTo>
                <a:cubicBezTo>
                  <a:pt x="5514" y="3119"/>
                  <a:pt x="5230" y="3434"/>
                  <a:pt x="5230" y="3781"/>
                </a:cubicBezTo>
                <a:cubicBezTo>
                  <a:pt x="5230" y="4159"/>
                  <a:pt x="4915" y="4442"/>
                  <a:pt x="4569" y="4442"/>
                </a:cubicBezTo>
                <a:cubicBezTo>
                  <a:pt x="4191" y="4442"/>
                  <a:pt x="3907" y="4127"/>
                  <a:pt x="3907" y="3781"/>
                </a:cubicBezTo>
                <a:cubicBezTo>
                  <a:pt x="3907" y="2647"/>
                  <a:pt x="4821" y="1733"/>
                  <a:pt x="5955" y="1733"/>
                </a:cubicBezTo>
                <a:close/>
                <a:moveTo>
                  <a:pt x="5829" y="8570"/>
                </a:moveTo>
                <a:cubicBezTo>
                  <a:pt x="6176" y="8570"/>
                  <a:pt x="6491" y="8885"/>
                  <a:pt x="6491" y="9263"/>
                </a:cubicBezTo>
                <a:cubicBezTo>
                  <a:pt x="6491" y="9641"/>
                  <a:pt x="6207" y="9924"/>
                  <a:pt x="5829" y="9924"/>
                </a:cubicBezTo>
                <a:cubicBezTo>
                  <a:pt x="5419" y="9924"/>
                  <a:pt x="5167" y="9609"/>
                  <a:pt x="5167" y="9263"/>
                </a:cubicBezTo>
                <a:cubicBezTo>
                  <a:pt x="5167" y="8853"/>
                  <a:pt x="5482" y="8570"/>
                  <a:pt x="5829" y="8570"/>
                </a:cubicBezTo>
                <a:close/>
                <a:moveTo>
                  <a:pt x="5829" y="0"/>
                </a:moveTo>
                <a:cubicBezTo>
                  <a:pt x="2647" y="0"/>
                  <a:pt x="1" y="2615"/>
                  <a:pt x="1" y="5829"/>
                </a:cubicBezTo>
                <a:cubicBezTo>
                  <a:pt x="1" y="9011"/>
                  <a:pt x="2647" y="11657"/>
                  <a:pt x="5829" y="11657"/>
                </a:cubicBezTo>
                <a:cubicBezTo>
                  <a:pt x="9011" y="11657"/>
                  <a:pt x="11657" y="9011"/>
                  <a:pt x="11657" y="5829"/>
                </a:cubicBezTo>
                <a:cubicBezTo>
                  <a:pt x="11657" y="2647"/>
                  <a:pt x="9011" y="0"/>
                  <a:pt x="582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69" name="Google Shape;9669;p74"/>
          <p:cNvGrpSpPr/>
          <p:nvPr/>
        </p:nvGrpSpPr>
        <p:grpSpPr>
          <a:xfrm>
            <a:off x="845106" y="2730099"/>
            <a:ext cx="354586" cy="354586"/>
            <a:chOff x="-32927950" y="3227275"/>
            <a:chExt cx="292225" cy="292225"/>
          </a:xfrm>
        </p:grpSpPr>
        <p:sp>
          <p:nvSpPr>
            <p:cNvPr id="9670" name="Google Shape;9670;p74"/>
            <p:cNvSpPr/>
            <p:nvPr/>
          </p:nvSpPr>
          <p:spPr>
            <a:xfrm>
              <a:off x="-32927950" y="3228075"/>
              <a:ext cx="69325" cy="291425"/>
            </a:xfrm>
            <a:custGeom>
              <a:avLst/>
              <a:gdLst/>
              <a:ahLst/>
              <a:cxnLst/>
              <a:rect l="l" t="t" r="r" b="b"/>
              <a:pathLst>
                <a:path w="2773" h="11657" extrusionOk="0">
                  <a:moveTo>
                    <a:pt x="1733" y="0"/>
                  </a:moveTo>
                  <a:cubicBezTo>
                    <a:pt x="1198" y="0"/>
                    <a:pt x="725" y="473"/>
                    <a:pt x="725" y="1040"/>
                  </a:cubicBezTo>
                  <a:lnTo>
                    <a:pt x="725" y="1386"/>
                  </a:lnTo>
                  <a:lnTo>
                    <a:pt x="347" y="1386"/>
                  </a:lnTo>
                  <a:cubicBezTo>
                    <a:pt x="158" y="1386"/>
                    <a:pt x="1" y="1544"/>
                    <a:pt x="1" y="1733"/>
                  </a:cubicBezTo>
                  <a:cubicBezTo>
                    <a:pt x="1" y="1922"/>
                    <a:pt x="158" y="2079"/>
                    <a:pt x="347" y="2079"/>
                  </a:cubicBezTo>
                  <a:lnTo>
                    <a:pt x="725" y="2079"/>
                  </a:lnTo>
                  <a:lnTo>
                    <a:pt x="725" y="3466"/>
                  </a:lnTo>
                  <a:lnTo>
                    <a:pt x="347" y="3466"/>
                  </a:lnTo>
                  <a:cubicBezTo>
                    <a:pt x="158" y="3466"/>
                    <a:pt x="1" y="3623"/>
                    <a:pt x="1" y="3812"/>
                  </a:cubicBezTo>
                  <a:cubicBezTo>
                    <a:pt x="1" y="4033"/>
                    <a:pt x="158" y="4190"/>
                    <a:pt x="347" y="4190"/>
                  </a:cubicBezTo>
                  <a:lnTo>
                    <a:pt x="725" y="4190"/>
                  </a:lnTo>
                  <a:lnTo>
                    <a:pt x="725" y="5608"/>
                  </a:lnTo>
                  <a:lnTo>
                    <a:pt x="347" y="5608"/>
                  </a:lnTo>
                  <a:cubicBezTo>
                    <a:pt x="158" y="5608"/>
                    <a:pt x="1" y="5765"/>
                    <a:pt x="1" y="5954"/>
                  </a:cubicBezTo>
                  <a:cubicBezTo>
                    <a:pt x="1" y="6143"/>
                    <a:pt x="158" y="6301"/>
                    <a:pt x="347" y="6301"/>
                  </a:cubicBezTo>
                  <a:lnTo>
                    <a:pt x="725" y="6301"/>
                  </a:lnTo>
                  <a:lnTo>
                    <a:pt x="725" y="7687"/>
                  </a:lnTo>
                  <a:lnTo>
                    <a:pt x="347" y="7687"/>
                  </a:lnTo>
                  <a:cubicBezTo>
                    <a:pt x="158" y="7687"/>
                    <a:pt x="1" y="7845"/>
                    <a:pt x="1" y="8034"/>
                  </a:cubicBezTo>
                  <a:cubicBezTo>
                    <a:pt x="1" y="8223"/>
                    <a:pt x="158" y="8380"/>
                    <a:pt x="347" y="8380"/>
                  </a:cubicBezTo>
                  <a:lnTo>
                    <a:pt x="725" y="8380"/>
                  </a:lnTo>
                  <a:lnTo>
                    <a:pt x="725" y="9767"/>
                  </a:lnTo>
                  <a:lnTo>
                    <a:pt x="347" y="9767"/>
                  </a:lnTo>
                  <a:lnTo>
                    <a:pt x="347" y="9577"/>
                  </a:lnTo>
                  <a:cubicBezTo>
                    <a:pt x="158" y="9577"/>
                    <a:pt x="1" y="9735"/>
                    <a:pt x="1" y="9924"/>
                  </a:cubicBezTo>
                  <a:cubicBezTo>
                    <a:pt x="1" y="10113"/>
                    <a:pt x="158" y="10271"/>
                    <a:pt x="347" y="10271"/>
                  </a:cubicBezTo>
                  <a:lnTo>
                    <a:pt x="725" y="10271"/>
                  </a:lnTo>
                  <a:lnTo>
                    <a:pt x="725" y="10649"/>
                  </a:lnTo>
                  <a:cubicBezTo>
                    <a:pt x="725" y="11184"/>
                    <a:pt x="1198" y="11657"/>
                    <a:pt x="1733" y="11657"/>
                  </a:cubicBezTo>
                  <a:lnTo>
                    <a:pt x="2773" y="11657"/>
                  </a:lnTo>
                  <a:lnTo>
                    <a:pt x="27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1" name="Google Shape;9671;p74"/>
            <p:cNvSpPr/>
            <p:nvPr/>
          </p:nvSpPr>
          <p:spPr>
            <a:xfrm>
              <a:off x="-32841300" y="3227275"/>
              <a:ext cx="154400" cy="291450"/>
            </a:xfrm>
            <a:custGeom>
              <a:avLst/>
              <a:gdLst/>
              <a:ahLst/>
              <a:cxnLst/>
              <a:rect l="l" t="t" r="r" b="b"/>
              <a:pathLst>
                <a:path w="6176" h="11658" extrusionOk="0">
                  <a:moveTo>
                    <a:pt x="4096" y="2048"/>
                  </a:moveTo>
                  <a:cubicBezTo>
                    <a:pt x="4285" y="2048"/>
                    <a:pt x="4442" y="2206"/>
                    <a:pt x="4442" y="2395"/>
                  </a:cubicBezTo>
                  <a:lnTo>
                    <a:pt x="4442" y="3750"/>
                  </a:lnTo>
                  <a:cubicBezTo>
                    <a:pt x="4442" y="3939"/>
                    <a:pt x="4285" y="4096"/>
                    <a:pt x="4096" y="4096"/>
                  </a:cubicBezTo>
                  <a:lnTo>
                    <a:pt x="3088" y="4096"/>
                  </a:lnTo>
                  <a:lnTo>
                    <a:pt x="3088" y="7562"/>
                  </a:lnTo>
                  <a:lnTo>
                    <a:pt x="4096" y="7562"/>
                  </a:lnTo>
                  <a:cubicBezTo>
                    <a:pt x="4285" y="7562"/>
                    <a:pt x="4442" y="7719"/>
                    <a:pt x="4442" y="7908"/>
                  </a:cubicBezTo>
                  <a:lnTo>
                    <a:pt x="4442" y="9294"/>
                  </a:lnTo>
                  <a:cubicBezTo>
                    <a:pt x="4442" y="9483"/>
                    <a:pt x="4285" y="9641"/>
                    <a:pt x="4096" y="9641"/>
                  </a:cubicBezTo>
                  <a:lnTo>
                    <a:pt x="3088" y="9641"/>
                  </a:lnTo>
                  <a:cubicBezTo>
                    <a:pt x="2332" y="9641"/>
                    <a:pt x="1701" y="9011"/>
                    <a:pt x="1701" y="8255"/>
                  </a:cubicBezTo>
                  <a:lnTo>
                    <a:pt x="1701" y="3435"/>
                  </a:lnTo>
                  <a:cubicBezTo>
                    <a:pt x="1701" y="2678"/>
                    <a:pt x="2332" y="2048"/>
                    <a:pt x="3088" y="2048"/>
                  </a:cubicBezTo>
                  <a:close/>
                  <a:moveTo>
                    <a:pt x="0" y="1"/>
                  </a:moveTo>
                  <a:lnTo>
                    <a:pt x="0" y="11657"/>
                  </a:lnTo>
                  <a:lnTo>
                    <a:pt x="5167" y="11657"/>
                  </a:lnTo>
                  <a:cubicBezTo>
                    <a:pt x="5703" y="11657"/>
                    <a:pt x="6175" y="11185"/>
                    <a:pt x="6175" y="10618"/>
                  </a:cubicBezTo>
                  <a:lnTo>
                    <a:pt x="6175" y="1009"/>
                  </a:lnTo>
                  <a:cubicBezTo>
                    <a:pt x="6175" y="473"/>
                    <a:pt x="5703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2" name="Google Shape;9672;p74"/>
            <p:cNvSpPr/>
            <p:nvPr/>
          </p:nvSpPr>
          <p:spPr>
            <a:xfrm>
              <a:off x="-32669600" y="3261925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1"/>
                  </a:moveTo>
                  <a:lnTo>
                    <a:pt x="0" y="2049"/>
                  </a:lnTo>
                  <a:lnTo>
                    <a:pt x="1355" y="2049"/>
                  </a:lnTo>
                  <a:lnTo>
                    <a:pt x="1355" y="347"/>
                  </a:lnTo>
                  <a:cubicBezTo>
                    <a:pt x="1355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3" name="Google Shape;9673;p74"/>
            <p:cNvSpPr/>
            <p:nvPr/>
          </p:nvSpPr>
          <p:spPr>
            <a:xfrm>
              <a:off x="-32669600" y="3329675"/>
              <a:ext cx="33875" cy="35450"/>
            </a:xfrm>
            <a:custGeom>
              <a:avLst/>
              <a:gdLst/>
              <a:ahLst/>
              <a:cxnLst/>
              <a:rect l="l" t="t" r="r" b="b"/>
              <a:pathLst>
                <a:path w="1355" h="1418" extrusionOk="0">
                  <a:moveTo>
                    <a:pt x="0" y="0"/>
                  </a:moveTo>
                  <a:lnTo>
                    <a:pt x="0" y="1418"/>
                  </a:lnTo>
                  <a:lnTo>
                    <a:pt x="1355" y="1418"/>
                  </a:ln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4" name="Google Shape;9674;p74"/>
            <p:cNvSpPr/>
            <p:nvPr/>
          </p:nvSpPr>
          <p:spPr>
            <a:xfrm>
              <a:off x="-32669600" y="3381650"/>
              <a:ext cx="33875" cy="51225"/>
            </a:xfrm>
            <a:custGeom>
              <a:avLst/>
              <a:gdLst/>
              <a:ahLst/>
              <a:cxnLst/>
              <a:rect l="l" t="t" r="r" b="b"/>
              <a:pathLst>
                <a:path w="1355" h="2049" extrusionOk="0">
                  <a:moveTo>
                    <a:pt x="0" y="0"/>
                  </a:moveTo>
                  <a:lnTo>
                    <a:pt x="0" y="2048"/>
                  </a:lnTo>
                  <a:lnTo>
                    <a:pt x="1008" y="2048"/>
                  </a:lnTo>
                  <a:cubicBezTo>
                    <a:pt x="1197" y="2048"/>
                    <a:pt x="1355" y="1891"/>
                    <a:pt x="1355" y="1702"/>
                  </a:cubicBezTo>
                  <a:lnTo>
                    <a:pt x="13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5" name="Google Shape;9675;p74"/>
          <p:cNvGrpSpPr/>
          <p:nvPr/>
        </p:nvGrpSpPr>
        <p:grpSpPr>
          <a:xfrm>
            <a:off x="844621" y="3201213"/>
            <a:ext cx="355557" cy="353645"/>
            <a:chOff x="-32927950" y="3586425"/>
            <a:chExt cx="293025" cy="291450"/>
          </a:xfrm>
        </p:grpSpPr>
        <p:sp>
          <p:nvSpPr>
            <p:cNvPr id="9676" name="Google Shape;9676;p74"/>
            <p:cNvSpPr/>
            <p:nvPr/>
          </p:nvSpPr>
          <p:spPr>
            <a:xfrm>
              <a:off x="-32927950" y="3843975"/>
              <a:ext cx="293025" cy="33900"/>
            </a:xfrm>
            <a:custGeom>
              <a:avLst/>
              <a:gdLst/>
              <a:ahLst/>
              <a:cxnLst/>
              <a:rect l="l" t="t" r="r" b="b"/>
              <a:pathLst>
                <a:path w="11721" h="1356" extrusionOk="0">
                  <a:moveTo>
                    <a:pt x="662" y="1"/>
                  </a:moveTo>
                  <a:cubicBezTo>
                    <a:pt x="284" y="1"/>
                    <a:pt x="1" y="316"/>
                    <a:pt x="1" y="662"/>
                  </a:cubicBezTo>
                  <a:lnTo>
                    <a:pt x="1" y="1009"/>
                  </a:lnTo>
                  <a:cubicBezTo>
                    <a:pt x="1" y="1198"/>
                    <a:pt x="158" y="1355"/>
                    <a:pt x="347" y="1355"/>
                  </a:cubicBezTo>
                  <a:lnTo>
                    <a:pt x="11342" y="1355"/>
                  </a:lnTo>
                  <a:cubicBezTo>
                    <a:pt x="11563" y="1355"/>
                    <a:pt x="11720" y="1198"/>
                    <a:pt x="11720" y="1009"/>
                  </a:cubicBezTo>
                  <a:lnTo>
                    <a:pt x="11720" y="694"/>
                  </a:lnTo>
                  <a:cubicBezTo>
                    <a:pt x="11689" y="316"/>
                    <a:pt x="11374" y="1"/>
                    <a:pt x="109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7" name="Google Shape;9677;p74"/>
            <p:cNvSpPr/>
            <p:nvPr/>
          </p:nvSpPr>
          <p:spPr>
            <a:xfrm>
              <a:off x="-32872025" y="3723475"/>
              <a:ext cx="180400" cy="52000"/>
            </a:xfrm>
            <a:custGeom>
              <a:avLst/>
              <a:gdLst/>
              <a:ahLst/>
              <a:cxnLst/>
              <a:rect l="l" t="t" r="r" b="b"/>
              <a:pathLst>
                <a:path w="7216" h="2080" extrusionOk="0">
                  <a:moveTo>
                    <a:pt x="757" y="1"/>
                  </a:moveTo>
                  <a:lnTo>
                    <a:pt x="0" y="2080"/>
                  </a:lnTo>
                  <a:lnTo>
                    <a:pt x="7215" y="2080"/>
                  </a:lnTo>
                  <a:lnTo>
                    <a:pt x="65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8" name="Google Shape;9678;p74"/>
            <p:cNvSpPr/>
            <p:nvPr/>
          </p:nvSpPr>
          <p:spPr>
            <a:xfrm>
              <a:off x="-32890150" y="3792775"/>
              <a:ext cx="217425" cy="33900"/>
            </a:xfrm>
            <a:custGeom>
              <a:avLst/>
              <a:gdLst/>
              <a:ahLst/>
              <a:cxnLst/>
              <a:rect l="l" t="t" r="r" b="b"/>
              <a:pathLst>
                <a:path w="8697" h="1356" extrusionOk="0">
                  <a:moveTo>
                    <a:pt x="505" y="1"/>
                  </a:moveTo>
                  <a:lnTo>
                    <a:pt x="1" y="1356"/>
                  </a:lnTo>
                  <a:lnTo>
                    <a:pt x="8696" y="1356"/>
                  </a:lnTo>
                  <a:lnTo>
                    <a:pt x="822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9" name="Google Shape;9679;p74"/>
            <p:cNvSpPr/>
            <p:nvPr/>
          </p:nvSpPr>
          <p:spPr>
            <a:xfrm>
              <a:off x="-32822400" y="3586425"/>
              <a:ext cx="82725" cy="52800"/>
            </a:xfrm>
            <a:custGeom>
              <a:avLst/>
              <a:gdLst/>
              <a:ahLst/>
              <a:cxnLst/>
              <a:rect l="l" t="t" r="r" b="b"/>
              <a:pathLst>
                <a:path w="3309" h="2112" extrusionOk="0">
                  <a:moveTo>
                    <a:pt x="1639" y="1"/>
                  </a:moveTo>
                  <a:cubicBezTo>
                    <a:pt x="1103" y="1"/>
                    <a:pt x="599" y="379"/>
                    <a:pt x="441" y="883"/>
                  </a:cubicBezTo>
                  <a:lnTo>
                    <a:pt x="0" y="2112"/>
                  </a:lnTo>
                  <a:lnTo>
                    <a:pt x="3308" y="2112"/>
                  </a:lnTo>
                  <a:lnTo>
                    <a:pt x="2867" y="883"/>
                  </a:lnTo>
                  <a:cubicBezTo>
                    <a:pt x="2678" y="316"/>
                    <a:pt x="2206" y="1"/>
                    <a:pt x="1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0" name="Google Shape;9680;p74"/>
            <p:cNvSpPr/>
            <p:nvPr/>
          </p:nvSpPr>
          <p:spPr>
            <a:xfrm>
              <a:off x="-32846825" y="3655750"/>
              <a:ext cx="131550" cy="51200"/>
            </a:xfrm>
            <a:custGeom>
              <a:avLst/>
              <a:gdLst/>
              <a:ahLst/>
              <a:cxnLst/>
              <a:rect l="l" t="t" r="r" b="b"/>
              <a:pathLst>
                <a:path w="5262" h="2048" extrusionOk="0">
                  <a:moveTo>
                    <a:pt x="694" y="0"/>
                  </a:moveTo>
                  <a:lnTo>
                    <a:pt x="1" y="2048"/>
                  </a:lnTo>
                  <a:lnTo>
                    <a:pt x="5262" y="2048"/>
                  </a:lnTo>
                  <a:lnTo>
                    <a:pt x="450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81" name="Google Shape;9681;p74"/>
          <p:cNvGrpSpPr/>
          <p:nvPr/>
        </p:nvGrpSpPr>
        <p:grpSpPr>
          <a:xfrm>
            <a:off x="845106" y="3665198"/>
            <a:ext cx="354586" cy="355557"/>
            <a:chOff x="-32927950" y="3944800"/>
            <a:chExt cx="292225" cy="293025"/>
          </a:xfrm>
        </p:grpSpPr>
        <p:sp>
          <p:nvSpPr>
            <p:cNvPr id="9682" name="Google Shape;9682;p74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3" name="Google Shape;9683;p74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4" name="Google Shape;9684;p74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5" name="Google Shape;9685;p74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6" name="Google Shape;9686;p74"/>
            <p:cNvSpPr/>
            <p:nvPr/>
          </p:nvSpPr>
          <p:spPr>
            <a:xfrm>
              <a:off x="-32754675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7" name="Google Shape;9687;p74"/>
            <p:cNvSpPr/>
            <p:nvPr/>
          </p:nvSpPr>
          <p:spPr>
            <a:xfrm>
              <a:off x="-32687725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8" name="Google Shape;9688;p74"/>
            <p:cNvSpPr/>
            <p:nvPr/>
          </p:nvSpPr>
          <p:spPr>
            <a:xfrm>
              <a:off x="-32860200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9" name="Google Shape;9689;p74"/>
            <p:cNvSpPr/>
            <p:nvPr/>
          </p:nvSpPr>
          <p:spPr>
            <a:xfrm>
              <a:off x="-32755450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7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0" name="Google Shape;9690;p74"/>
            <p:cNvSpPr/>
            <p:nvPr/>
          </p:nvSpPr>
          <p:spPr>
            <a:xfrm>
              <a:off x="-32686925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91" name="Google Shape;9691;p74"/>
          <p:cNvGrpSpPr/>
          <p:nvPr/>
        </p:nvGrpSpPr>
        <p:grpSpPr>
          <a:xfrm>
            <a:off x="3073898" y="2730449"/>
            <a:ext cx="354586" cy="353888"/>
            <a:chOff x="-31094350" y="3194000"/>
            <a:chExt cx="292225" cy="291650"/>
          </a:xfrm>
        </p:grpSpPr>
        <p:sp>
          <p:nvSpPr>
            <p:cNvPr id="9692" name="Google Shape;9692;p74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3" name="Google Shape;9693;p74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4" name="Google Shape;9694;p74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5" name="Google Shape;9695;p74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6" name="Google Shape;9696;p74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7" name="Google Shape;9697;p74"/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8" name="Google Shape;9698;p74"/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9" name="Google Shape;9699;p74"/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0" name="Google Shape;9700;p74"/>
          <p:cNvGrpSpPr/>
          <p:nvPr/>
        </p:nvGrpSpPr>
        <p:grpSpPr>
          <a:xfrm>
            <a:off x="3074368" y="3200941"/>
            <a:ext cx="353645" cy="354191"/>
            <a:chOff x="-31093575" y="3552550"/>
            <a:chExt cx="291450" cy="291900"/>
          </a:xfrm>
        </p:grpSpPr>
        <p:sp>
          <p:nvSpPr>
            <p:cNvPr id="9701" name="Google Shape;9701;p74"/>
            <p:cNvSpPr/>
            <p:nvPr/>
          </p:nvSpPr>
          <p:spPr>
            <a:xfrm>
              <a:off x="-31011650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2" name="Google Shape;9702;p74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9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3" name="Google Shape;9703;p74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4" name="Google Shape;9704;p74"/>
            <p:cNvSpPr/>
            <p:nvPr/>
          </p:nvSpPr>
          <p:spPr>
            <a:xfrm>
              <a:off x="-30974650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5" name="Google Shape;9705;p74"/>
          <p:cNvGrpSpPr/>
          <p:nvPr/>
        </p:nvGrpSpPr>
        <p:grpSpPr>
          <a:xfrm>
            <a:off x="3074368" y="3666169"/>
            <a:ext cx="353645" cy="353615"/>
            <a:chOff x="-31093575" y="3911725"/>
            <a:chExt cx="291450" cy="291425"/>
          </a:xfrm>
        </p:grpSpPr>
        <p:sp>
          <p:nvSpPr>
            <p:cNvPr id="9706" name="Google Shape;9706;p74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7" name="Google Shape;9707;p74"/>
            <p:cNvSpPr/>
            <p:nvPr/>
          </p:nvSpPr>
          <p:spPr>
            <a:xfrm>
              <a:off x="-31025825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08" name="Google Shape;9708;p74"/>
          <p:cNvGrpSpPr/>
          <p:nvPr/>
        </p:nvGrpSpPr>
        <p:grpSpPr>
          <a:xfrm>
            <a:off x="2183798" y="4123136"/>
            <a:ext cx="356497" cy="354586"/>
            <a:chOff x="-29946000" y="3183175"/>
            <a:chExt cx="293800" cy="292225"/>
          </a:xfrm>
        </p:grpSpPr>
        <p:sp>
          <p:nvSpPr>
            <p:cNvPr id="9709" name="Google Shape;9709;p74"/>
            <p:cNvSpPr/>
            <p:nvPr/>
          </p:nvSpPr>
          <p:spPr>
            <a:xfrm>
              <a:off x="-29839675" y="3355650"/>
              <a:ext cx="186700" cy="33900"/>
            </a:xfrm>
            <a:custGeom>
              <a:avLst/>
              <a:gdLst/>
              <a:ahLst/>
              <a:cxnLst/>
              <a:rect l="l" t="t" r="r" b="b"/>
              <a:pathLst>
                <a:path w="7468" h="1356" extrusionOk="0">
                  <a:moveTo>
                    <a:pt x="568" y="1"/>
                  </a:moveTo>
                  <a:cubicBezTo>
                    <a:pt x="568" y="505"/>
                    <a:pt x="379" y="977"/>
                    <a:pt x="1" y="1356"/>
                  </a:cubicBezTo>
                  <a:lnTo>
                    <a:pt x="7467" y="1356"/>
                  </a:lnTo>
                  <a:lnTo>
                    <a:pt x="74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0" name="Google Shape;9710;p74"/>
            <p:cNvSpPr/>
            <p:nvPr/>
          </p:nvSpPr>
          <p:spPr>
            <a:xfrm>
              <a:off x="-29824700" y="3406850"/>
              <a:ext cx="172500" cy="68550"/>
            </a:xfrm>
            <a:custGeom>
              <a:avLst/>
              <a:gdLst/>
              <a:ahLst/>
              <a:cxnLst/>
              <a:rect l="l" t="t" r="r" b="b"/>
              <a:pathLst>
                <a:path w="6900" h="2742" extrusionOk="0">
                  <a:moveTo>
                    <a:pt x="0" y="1"/>
                  </a:moveTo>
                  <a:cubicBezTo>
                    <a:pt x="662" y="505"/>
                    <a:pt x="1134" y="1292"/>
                    <a:pt x="1292" y="2237"/>
                  </a:cubicBezTo>
                  <a:cubicBezTo>
                    <a:pt x="1355" y="2395"/>
                    <a:pt x="1292" y="2584"/>
                    <a:pt x="1260" y="2742"/>
                  </a:cubicBezTo>
                  <a:lnTo>
                    <a:pt x="6553" y="2742"/>
                  </a:lnTo>
                  <a:cubicBezTo>
                    <a:pt x="6742" y="2742"/>
                    <a:pt x="6900" y="2584"/>
                    <a:pt x="6900" y="2395"/>
                  </a:cubicBezTo>
                  <a:lnTo>
                    <a:pt x="6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1" name="Google Shape;9711;p74"/>
            <p:cNvSpPr/>
            <p:nvPr/>
          </p:nvSpPr>
          <p:spPr>
            <a:xfrm>
              <a:off x="-29756975" y="3183175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74"/>
                    <a:pt x="2773" y="1386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2" name="Google Shape;9712;p74"/>
            <p:cNvSpPr/>
            <p:nvPr/>
          </p:nvSpPr>
          <p:spPr>
            <a:xfrm>
              <a:off x="-29790850" y="3269025"/>
              <a:ext cx="137875" cy="68550"/>
            </a:xfrm>
            <a:custGeom>
              <a:avLst/>
              <a:gdLst/>
              <a:ahLst/>
              <a:cxnLst/>
              <a:rect l="l" t="t" r="r" b="b"/>
              <a:pathLst>
                <a:path w="5515" h="2742" extrusionOk="0">
                  <a:moveTo>
                    <a:pt x="2773" y="0"/>
                  </a:moveTo>
                  <a:cubicBezTo>
                    <a:pt x="1419" y="0"/>
                    <a:pt x="221" y="1040"/>
                    <a:pt x="32" y="2363"/>
                  </a:cubicBezTo>
                  <a:cubicBezTo>
                    <a:pt x="1" y="2552"/>
                    <a:pt x="158" y="2741"/>
                    <a:pt x="379" y="2741"/>
                  </a:cubicBezTo>
                  <a:lnTo>
                    <a:pt x="5136" y="2741"/>
                  </a:lnTo>
                  <a:cubicBezTo>
                    <a:pt x="5357" y="2741"/>
                    <a:pt x="5514" y="2552"/>
                    <a:pt x="5514" y="2363"/>
                  </a:cubicBezTo>
                  <a:cubicBezTo>
                    <a:pt x="5294" y="1008"/>
                    <a:pt x="4160" y="0"/>
                    <a:pt x="27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3" name="Google Shape;9713;p74"/>
            <p:cNvSpPr/>
            <p:nvPr/>
          </p:nvSpPr>
          <p:spPr>
            <a:xfrm>
              <a:off x="-29911350" y="3321000"/>
              <a:ext cx="69325" cy="68550"/>
            </a:xfrm>
            <a:custGeom>
              <a:avLst/>
              <a:gdLst/>
              <a:ahLst/>
              <a:cxnLst/>
              <a:rect l="l" t="t" r="r" b="b"/>
              <a:pathLst>
                <a:path w="2773" h="2742" extrusionOk="0">
                  <a:moveTo>
                    <a:pt x="1387" y="1"/>
                  </a:moveTo>
                  <a:cubicBezTo>
                    <a:pt x="631" y="1"/>
                    <a:pt x="1" y="599"/>
                    <a:pt x="1" y="1387"/>
                  </a:cubicBezTo>
                  <a:cubicBezTo>
                    <a:pt x="1" y="2143"/>
                    <a:pt x="631" y="2742"/>
                    <a:pt x="1387" y="2742"/>
                  </a:cubicBezTo>
                  <a:cubicBezTo>
                    <a:pt x="2143" y="2742"/>
                    <a:pt x="2773" y="2143"/>
                    <a:pt x="2773" y="1387"/>
                  </a:cubicBez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4" name="Google Shape;9714;p74"/>
            <p:cNvSpPr/>
            <p:nvPr/>
          </p:nvSpPr>
          <p:spPr>
            <a:xfrm>
              <a:off x="-29946000" y="3406850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73" y="1"/>
                  </a:moveTo>
                  <a:cubicBezTo>
                    <a:pt x="1387" y="1"/>
                    <a:pt x="252" y="1009"/>
                    <a:pt x="63" y="2300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36" y="2710"/>
                  </a:lnTo>
                  <a:cubicBezTo>
                    <a:pt x="5325" y="2710"/>
                    <a:pt x="5482" y="2521"/>
                    <a:pt x="5482" y="2300"/>
                  </a:cubicBezTo>
                  <a:cubicBezTo>
                    <a:pt x="5293" y="1009"/>
                    <a:pt x="4159" y="1"/>
                    <a:pt x="27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5" name="Google Shape;9715;p74"/>
          <p:cNvGrpSpPr/>
          <p:nvPr/>
        </p:nvGrpSpPr>
        <p:grpSpPr>
          <a:xfrm>
            <a:off x="2628330" y="1380289"/>
            <a:ext cx="358408" cy="354161"/>
            <a:chOff x="-34408675" y="3202075"/>
            <a:chExt cx="295375" cy="291875"/>
          </a:xfrm>
        </p:grpSpPr>
        <p:sp>
          <p:nvSpPr>
            <p:cNvPr id="9716" name="Google Shape;9716;p74"/>
            <p:cNvSpPr/>
            <p:nvPr/>
          </p:nvSpPr>
          <p:spPr>
            <a:xfrm>
              <a:off x="-34274775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7" name="Google Shape;9717;p74"/>
            <p:cNvSpPr/>
            <p:nvPr/>
          </p:nvSpPr>
          <p:spPr>
            <a:xfrm>
              <a:off x="-34378750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8" name="Google Shape;9718;p74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9" name="Google Shape;9719;p74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0" name="Google Shape;9720;p74"/>
          <p:cNvGrpSpPr/>
          <p:nvPr/>
        </p:nvGrpSpPr>
        <p:grpSpPr>
          <a:xfrm>
            <a:off x="2630241" y="1820283"/>
            <a:ext cx="354586" cy="356254"/>
            <a:chOff x="-34405525" y="3558075"/>
            <a:chExt cx="292225" cy="293600"/>
          </a:xfrm>
        </p:grpSpPr>
        <p:sp>
          <p:nvSpPr>
            <p:cNvPr id="9721" name="Google Shape;9721;p74"/>
            <p:cNvSpPr/>
            <p:nvPr/>
          </p:nvSpPr>
          <p:spPr>
            <a:xfrm>
              <a:off x="-34303150" y="3663825"/>
              <a:ext cx="189850" cy="187850"/>
            </a:xfrm>
            <a:custGeom>
              <a:avLst/>
              <a:gdLst/>
              <a:ahLst/>
              <a:cxnLst/>
              <a:rect l="l" t="t" r="r" b="b"/>
              <a:pathLst>
                <a:path w="7594" h="7514" extrusionOk="0">
                  <a:moveTo>
                    <a:pt x="5487" y="0"/>
                  </a:moveTo>
                  <a:cubicBezTo>
                    <a:pt x="5380" y="0"/>
                    <a:pt x="5278" y="8"/>
                    <a:pt x="5168" y="24"/>
                  </a:cubicBezTo>
                  <a:cubicBezTo>
                    <a:pt x="4349" y="181"/>
                    <a:pt x="3656" y="843"/>
                    <a:pt x="3561" y="1630"/>
                  </a:cubicBezTo>
                  <a:cubicBezTo>
                    <a:pt x="3467" y="2198"/>
                    <a:pt x="3561" y="2513"/>
                    <a:pt x="3719" y="2891"/>
                  </a:cubicBezTo>
                  <a:lnTo>
                    <a:pt x="285" y="6325"/>
                  </a:lnTo>
                  <a:cubicBezTo>
                    <a:pt x="1" y="6608"/>
                    <a:pt x="1" y="7049"/>
                    <a:pt x="285" y="7301"/>
                  </a:cubicBezTo>
                  <a:cubicBezTo>
                    <a:pt x="426" y="7443"/>
                    <a:pt x="600" y="7514"/>
                    <a:pt x="773" y="7514"/>
                  </a:cubicBezTo>
                  <a:cubicBezTo>
                    <a:pt x="946" y="7514"/>
                    <a:pt x="1119" y="7443"/>
                    <a:pt x="1261" y="7301"/>
                  </a:cubicBezTo>
                  <a:lnTo>
                    <a:pt x="4695" y="3899"/>
                  </a:lnTo>
                  <a:cubicBezTo>
                    <a:pt x="5022" y="4016"/>
                    <a:pt x="5280" y="4080"/>
                    <a:pt x="5597" y="4080"/>
                  </a:cubicBezTo>
                  <a:cubicBezTo>
                    <a:pt x="5708" y="4080"/>
                    <a:pt x="5825" y="4073"/>
                    <a:pt x="5955" y="4056"/>
                  </a:cubicBezTo>
                  <a:cubicBezTo>
                    <a:pt x="6775" y="3899"/>
                    <a:pt x="7436" y="3206"/>
                    <a:pt x="7562" y="2418"/>
                  </a:cubicBezTo>
                  <a:cubicBezTo>
                    <a:pt x="7594" y="2198"/>
                    <a:pt x="7594" y="1945"/>
                    <a:pt x="7562" y="1756"/>
                  </a:cubicBezTo>
                  <a:cubicBezTo>
                    <a:pt x="7562" y="1630"/>
                    <a:pt x="7436" y="1504"/>
                    <a:pt x="7310" y="1473"/>
                  </a:cubicBezTo>
                  <a:cubicBezTo>
                    <a:pt x="7287" y="1465"/>
                    <a:pt x="7259" y="1461"/>
                    <a:pt x="7229" y="1461"/>
                  </a:cubicBezTo>
                  <a:cubicBezTo>
                    <a:pt x="7141" y="1461"/>
                    <a:pt x="7034" y="1497"/>
                    <a:pt x="6964" y="1567"/>
                  </a:cubicBezTo>
                  <a:lnTo>
                    <a:pt x="6491" y="2040"/>
                  </a:lnTo>
                  <a:cubicBezTo>
                    <a:pt x="6365" y="2166"/>
                    <a:pt x="6192" y="2229"/>
                    <a:pt x="6014" y="2229"/>
                  </a:cubicBezTo>
                  <a:cubicBezTo>
                    <a:pt x="5837" y="2229"/>
                    <a:pt x="5656" y="2166"/>
                    <a:pt x="5514" y="2040"/>
                  </a:cubicBezTo>
                  <a:cubicBezTo>
                    <a:pt x="5231" y="1756"/>
                    <a:pt x="5231" y="1315"/>
                    <a:pt x="5514" y="1032"/>
                  </a:cubicBezTo>
                  <a:lnTo>
                    <a:pt x="6018" y="622"/>
                  </a:lnTo>
                  <a:cubicBezTo>
                    <a:pt x="6113" y="528"/>
                    <a:pt x="6144" y="370"/>
                    <a:pt x="6113" y="276"/>
                  </a:cubicBezTo>
                  <a:cubicBezTo>
                    <a:pt x="6050" y="150"/>
                    <a:pt x="5955" y="55"/>
                    <a:pt x="5829" y="24"/>
                  </a:cubicBezTo>
                  <a:cubicBezTo>
                    <a:pt x="5703" y="8"/>
                    <a:pt x="5593" y="0"/>
                    <a:pt x="54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2" name="Google Shape;9722;p74"/>
            <p:cNvSpPr/>
            <p:nvPr/>
          </p:nvSpPr>
          <p:spPr>
            <a:xfrm>
              <a:off x="-34250375" y="3565950"/>
              <a:ext cx="46500" cy="46500"/>
            </a:xfrm>
            <a:custGeom>
              <a:avLst/>
              <a:gdLst/>
              <a:ahLst/>
              <a:cxnLst/>
              <a:rect l="l" t="t" r="r" b="b"/>
              <a:pathLst>
                <a:path w="1860" h="1860" extrusionOk="0">
                  <a:moveTo>
                    <a:pt x="1" y="1"/>
                  </a:moveTo>
                  <a:lnTo>
                    <a:pt x="1" y="1859"/>
                  </a:lnTo>
                  <a:lnTo>
                    <a:pt x="1860" y="18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3" name="Google Shape;9723;p74"/>
            <p:cNvSpPr/>
            <p:nvPr/>
          </p:nvSpPr>
          <p:spPr>
            <a:xfrm>
              <a:off x="-34405525" y="3558075"/>
              <a:ext cx="206375" cy="276475"/>
            </a:xfrm>
            <a:custGeom>
              <a:avLst/>
              <a:gdLst/>
              <a:ahLst/>
              <a:cxnLst/>
              <a:rect l="l" t="t" r="r" b="b"/>
              <a:pathLst>
                <a:path w="8255" h="11059" extrusionOk="0">
                  <a:moveTo>
                    <a:pt x="3812" y="1450"/>
                  </a:moveTo>
                  <a:cubicBezTo>
                    <a:pt x="4001" y="1450"/>
                    <a:pt x="4159" y="1607"/>
                    <a:pt x="4159" y="1796"/>
                  </a:cubicBezTo>
                  <a:cubicBezTo>
                    <a:pt x="4159" y="2017"/>
                    <a:pt x="4001" y="2174"/>
                    <a:pt x="3812" y="2174"/>
                  </a:cubicBezTo>
                  <a:cubicBezTo>
                    <a:pt x="3623" y="2174"/>
                    <a:pt x="3466" y="2017"/>
                    <a:pt x="3466" y="1796"/>
                  </a:cubicBezTo>
                  <a:cubicBezTo>
                    <a:pt x="3466" y="1607"/>
                    <a:pt x="3623" y="1450"/>
                    <a:pt x="3812" y="1450"/>
                  </a:cubicBezTo>
                  <a:close/>
                  <a:moveTo>
                    <a:pt x="3812" y="2836"/>
                  </a:moveTo>
                  <a:cubicBezTo>
                    <a:pt x="4001" y="2836"/>
                    <a:pt x="4159" y="2993"/>
                    <a:pt x="4159" y="3183"/>
                  </a:cubicBezTo>
                  <a:lnTo>
                    <a:pt x="4159" y="5293"/>
                  </a:lnTo>
                  <a:cubicBezTo>
                    <a:pt x="4159" y="5482"/>
                    <a:pt x="4001" y="5640"/>
                    <a:pt x="3812" y="5640"/>
                  </a:cubicBezTo>
                  <a:cubicBezTo>
                    <a:pt x="3623" y="5640"/>
                    <a:pt x="3466" y="5482"/>
                    <a:pt x="3466" y="5293"/>
                  </a:cubicBezTo>
                  <a:lnTo>
                    <a:pt x="3466" y="3183"/>
                  </a:lnTo>
                  <a:cubicBezTo>
                    <a:pt x="3466" y="2993"/>
                    <a:pt x="3623" y="2836"/>
                    <a:pt x="3812" y="2836"/>
                  </a:cubicBezTo>
                  <a:close/>
                  <a:moveTo>
                    <a:pt x="5860" y="6301"/>
                  </a:moveTo>
                  <a:cubicBezTo>
                    <a:pt x="6049" y="6301"/>
                    <a:pt x="6207" y="6459"/>
                    <a:pt x="6207" y="6648"/>
                  </a:cubicBezTo>
                  <a:cubicBezTo>
                    <a:pt x="6207" y="6837"/>
                    <a:pt x="6049" y="6995"/>
                    <a:pt x="5860" y="6995"/>
                  </a:cubicBezTo>
                  <a:lnTo>
                    <a:pt x="1733" y="6995"/>
                  </a:lnTo>
                  <a:cubicBezTo>
                    <a:pt x="1544" y="6995"/>
                    <a:pt x="1387" y="6837"/>
                    <a:pt x="1387" y="6648"/>
                  </a:cubicBezTo>
                  <a:cubicBezTo>
                    <a:pt x="1387" y="6459"/>
                    <a:pt x="1544" y="6301"/>
                    <a:pt x="1733" y="6301"/>
                  </a:cubicBezTo>
                  <a:close/>
                  <a:moveTo>
                    <a:pt x="4537" y="7688"/>
                  </a:moveTo>
                  <a:cubicBezTo>
                    <a:pt x="4726" y="7688"/>
                    <a:pt x="4884" y="7845"/>
                    <a:pt x="4884" y="8034"/>
                  </a:cubicBezTo>
                  <a:cubicBezTo>
                    <a:pt x="4884" y="8223"/>
                    <a:pt x="4726" y="8381"/>
                    <a:pt x="4537" y="8381"/>
                  </a:cubicBezTo>
                  <a:lnTo>
                    <a:pt x="1733" y="8381"/>
                  </a:lnTo>
                  <a:cubicBezTo>
                    <a:pt x="1544" y="8381"/>
                    <a:pt x="1387" y="8223"/>
                    <a:pt x="1387" y="8034"/>
                  </a:cubicBezTo>
                  <a:cubicBezTo>
                    <a:pt x="1387" y="7845"/>
                    <a:pt x="1544" y="7688"/>
                    <a:pt x="1733" y="768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681"/>
                  </a:lnTo>
                  <a:cubicBezTo>
                    <a:pt x="0" y="10964"/>
                    <a:pt x="158" y="11059"/>
                    <a:pt x="347" y="11059"/>
                  </a:cubicBezTo>
                  <a:lnTo>
                    <a:pt x="3466" y="11059"/>
                  </a:lnTo>
                  <a:cubicBezTo>
                    <a:pt x="3466" y="10712"/>
                    <a:pt x="3592" y="10366"/>
                    <a:pt x="3844" y="10082"/>
                  </a:cubicBezTo>
                  <a:lnTo>
                    <a:pt x="4254" y="9704"/>
                  </a:lnTo>
                  <a:lnTo>
                    <a:pt x="1702" y="9704"/>
                  </a:lnTo>
                  <a:cubicBezTo>
                    <a:pt x="1481" y="9704"/>
                    <a:pt x="1324" y="9546"/>
                    <a:pt x="1324" y="9326"/>
                  </a:cubicBezTo>
                  <a:cubicBezTo>
                    <a:pt x="1324" y="9137"/>
                    <a:pt x="1481" y="8979"/>
                    <a:pt x="1702" y="8979"/>
                  </a:cubicBezTo>
                  <a:lnTo>
                    <a:pt x="4915" y="8979"/>
                  </a:lnTo>
                  <a:lnTo>
                    <a:pt x="6963" y="6932"/>
                  </a:lnTo>
                  <a:cubicBezTo>
                    <a:pt x="6900" y="6585"/>
                    <a:pt x="6805" y="6238"/>
                    <a:pt x="6931" y="5703"/>
                  </a:cubicBezTo>
                  <a:cubicBezTo>
                    <a:pt x="7089" y="4915"/>
                    <a:pt x="7562" y="4254"/>
                    <a:pt x="8255" y="3876"/>
                  </a:cubicBezTo>
                  <a:lnTo>
                    <a:pt x="8255" y="2773"/>
                  </a:lnTo>
                  <a:lnTo>
                    <a:pt x="5860" y="2773"/>
                  </a:lnTo>
                  <a:cubicBezTo>
                    <a:pt x="5671" y="2773"/>
                    <a:pt x="5514" y="2615"/>
                    <a:pt x="5514" y="2395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24" name="Google Shape;9724;p74"/>
          <p:cNvGrpSpPr/>
          <p:nvPr/>
        </p:nvGrpSpPr>
        <p:grpSpPr>
          <a:xfrm>
            <a:off x="2629755" y="2256940"/>
            <a:ext cx="355557" cy="353615"/>
            <a:chOff x="-34406325" y="3919600"/>
            <a:chExt cx="293025" cy="291425"/>
          </a:xfrm>
        </p:grpSpPr>
        <p:sp>
          <p:nvSpPr>
            <p:cNvPr id="9725" name="Google Shape;9725;p74"/>
            <p:cNvSpPr/>
            <p:nvPr/>
          </p:nvSpPr>
          <p:spPr>
            <a:xfrm>
              <a:off x="-34167675" y="3932000"/>
              <a:ext cx="42550" cy="40575"/>
            </a:xfrm>
            <a:custGeom>
              <a:avLst/>
              <a:gdLst/>
              <a:ahLst/>
              <a:cxnLst/>
              <a:rect l="l" t="t" r="r" b="b"/>
              <a:pathLst>
                <a:path w="1702" h="1623" extrusionOk="0">
                  <a:moveTo>
                    <a:pt x="1352" y="0"/>
                  </a:moveTo>
                  <a:cubicBezTo>
                    <a:pt x="1261" y="0"/>
                    <a:pt x="1167" y="24"/>
                    <a:pt x="1104" y="71"/>
                  </a:cubicBezTo>
                  <a:lnTo>
                    <a:pt x="127" y="1079"/>
                  </a:lnTo>
                  <a:cubicBezTo>
                    <a:pt x="1" y="1205"/>
                    <a:pt x="1" y="1426"/>
                    <a:pt x="127" y="1552"/>
                  </a:cubicBezTo>
                  <a:cubicBezTo>
                    <a:pt x="190" y="1599"/>
                    <a:pt x="284" y="1623"/>
                    <a:pt x="375" y="1623"/>
                  </a:cubicBezTo>
                  <a:cubicBezTo>
                    <a:pt x="466" y="1623"/>
                    <a:pt x="552" y="1599"/>
                    <a:pt x="599" y="1552"/>
                  </a:cubicBezTo>
                  <a:lnTo>
                    <a:pt x="1576" y="544"/>
                  </a:lnTo>
                  <a:cubicBezTo>
                    <a:pt x="1702" y="449"/>
                    <a:pt x="1702" y="260"/>
                    <a:pt x="1576" y="71"/>
                  </a:cubicBezTo>
                  <a:cubicBezTo>
                    <a:pt x="1529" y="24"/>
                    <a:pt x="1442" y="0"/>
                    <a:pt x="13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6" name="Google Shape;9726;p74"/>
            <p:cNvSpPr/>
            <p:nvPr/>
          </p:nvSpPr>
          <p:spPr>
            <a:xfrm>
              <a:off x="-34286600" y="3922950"/>
              <a:ext cx="171725" cy="167575"/>
            </a:xfrm>
            <a:custGeom>
              <a:avLst/>
              <a:gdLst/>
              <a:ahLst/>
              <a:cxnLst/>
              <a:rect l="l" t="t" r="r" b="b"/>
              <a:pathLst>
                <a:path w="6869" h="6703" extrusionOk="0">
                  <a:moveTo>
                    <a:pt x="772" y="0"/>
                  </a:moveTo>
                  <a:cubicBezTo>
                    <a:pt x="599" y="0"/>
                    <a:pt x="426" y="71"/>
                    <a:pt x="284" y="213"/>
                  </a:cubicBezTo>
                  <a:cubicBezTo>
                    <a:pt x="1" y="496"/>
                    <a:pt x="1" y="937"/>
                    <a:pt x="284" y="1189"/>
                  </a:cubicBezTo>
                  <a:lnTo>
                    <a:pt x="5608" y="6514"/>
                  </a:lnTo>
                  <a:cubicBezTo>
                    <a:pt x="5734" y="6640"/>
                    <a:pt x="5908" y="6703"/>
                    <a:pt x="6085" y="6703"/>
                  </a:cubicBezTo>
                  <a:cubicBezTo>
                    <a:pt x="6262" y="6703"/>
                    <a:pt x="6443" y="6640"/>
                    <a:pt x="6585" y="6514"/>
                  </a:cubicBezTo>
                  <a:cubicBezTo>
                    <a:pt x="6869" y="6230"/>
                    <a:pt x="6869" y="5821"/>
                    <a:pt x="6585" y="5537"/>
                  </a:cubicBezTo>
                  <a:lnTo>
                    <a:pt x="1261" y="213"/>
                  </a:lnTo>
                  <a:cubicBezTo>
                    <a:pt x="1119" y="71"/>
                    <a:pt x="946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7" name="Google Shape;9727;p74"/>
            <p:cNvSpPr/>
            <p:nvPr/>
          </p:nvSpPr>
          <p:spPr>
            <a:xfrm>
              <a:off x="-34406325" y="4115900"/>
              <a:ext cx="98475" cy="95125"/>
            </a:xfrm>
            <a:custGeom>
              <a:avLst/>
              <a:gdLst/>
              <a:ahLst/>
              <a:cxnLst/>
              <a:rect l="l" t="t" r="r" b="b"/>
              <a:pathLst>
                <a:path w="3939" h="3805" extrusionOk="0">
                  <a:moveTo>
                    <a:pt x="757" y="1"/>
                  </a:moveTo>
                  <a:cubicBezTo>
                    <a:pt x="576" y="1"/>
                    <a:pt x="395" y="72"/>
                    <a:pt x="253" y="213"/>
                  </a:cubicBezTo>
                  <a:cubicBezTo>
                    <a:pt x="1" y="497"/>
                    <a:pt x="1" y="938"/>
                    <a:pt x="253" y="1190"/>
                  </a:cubicBezTo>
                  <a:lnTo>
                    <a:pt x="2679" y="3616"/>
                  </a:lnTo>
                  <a:cubicBezTo>
                    <a:pt x="2805" y="3742"/>
                    <a:pt x="2978" y="3805"/>
                    <a:pt x="3155" y="3805"/>
                  </a:cubicBezTo>
                  <a:cubicBezTo>
                    <a:pt x="3332" y="3805"/>
                    <a:pt x="3514" y="3742"/>
                    <a:pt x="3655" y="3616"/>
                  </a:cubicBezTo>
                  <a:cubicBezTo>
                    <a:pt x="3939" y="3332"/>
                    <a:pt x="3939" y="2891"/>
                    <a:pt x="3655" y="2608"/>
                  </a:cubicBezTo>
                  <a:lnTo>
                    <a:pt x="1261" y="213"/>
                  </a:lnTo>
                  <a:cubicBezTo>
                    <a:pt x="1119" y="72"/>
                    <a:pt x="938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8" name="Google Shape;9728;p74"/>
            <p:cNvSpPr/>
            <p:nvPr/>
          </p:nvSpPr>
          <p:spPr>
            <a:xfrm>
              <a:off x="-34364575" y="3966850"/>
              <a:ext cx="204025" cy="204025"/>
            </a:xfrm>
            <a:custGeom>
              <a:avLst/>
              <a:gdLst/>
              <a:ahLst/>
              <a:cxnLst/>
              <a:rect l="l" t="t" r="r" b="b"/>
              <a:pathLst>
                <a:path w="8161" h="8161" extrusionOk="0">
                  <a:moveTo>
                    <a:pt x="2994" y="1"/>
                  </a:moveTo>
                  <a:lnTo>
                    <a:pt x="2489" y="1576"/>
                  </a:lnTo>
                  <a:cubicBezTo>
                    <a:pt x="1985" y="3088"/>
                    <a:pt x="1166" y="4474"/>
                    <a:pt x="1" y="5703"/>
                  </a:cubicBezTo>
                  <a:lnTo>
                    <a:pt x="2458" y="8160"/>
                  </a:lnTo>
                  <a:cubicBezTo>
                    <a:pt x="3687" y="6995"/>
                    <a:pt x="5104" y="6175"/>
                    <a:pt x="6585" y="5671"/>
                  </a:cubicBezTo>
                  <a:lnTo>
                    <a:pt x="8160" y="5136"/>
                  </a:lnTo>
                  <a:lnTo>
                    <a:pt x="29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9" name="Google Shape;9729;p74"/>
            <p:cNvSpPr/>
            <p:nvPr/>
          </p:nvSpPr>
          <p:spPr>
            <a:xfrm>
              <a:off x="-34200750" y="3919600"/>
              <a:ext cx="17350" cy="33875"/>
            </a:xfrm>
            <a:custGeom>
              <a:avLst/>
              <a:gdLst/>
              <a:ahLst/>
              <a:cxnLst/>
              <a:rect l="l" t="t" r="r" b="b"/>
              <a:pathLst>
                <a:path w="694" h="1355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08"/>
                  </a:lnTo>
                  <a:cubicBezTo>
                    <a:pt x="1" y="1229"/>
                    <a:pt x="158" y="1355"/>
                    <a:pt x="347" y="1355"/>
                  </a:cubicBezTo>
                  <a:cubicBezTo>
                    <a:pt x="536" y="1355"/>
                    <a:pt x="694" y="1229"/>
                    <a:pt x="694" y="1008"/>
                  </a:cubicBezTo>
                  <a:lnTo>
                    <a:pt x="694" y="347"/>
                  </a:lnTo>
                  <a:cubicBezTo>
                    <a:pt x="694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0" name="Google Shape;9730;p74"/>
            <p:cNvSpPr/>
            <p:nvPr/>
          </p:nvSpPr>
          <p:spPr>
            <a:xfrm>
              <a:off x="-34147975" y="3989700"/>
              <a:ext cx="34675" cy="17350"/>
            </a:xfrm>
            <a:custGeom>
              <a:avLst/>
              <a:gdLst/>
              <a:ahLst/>
              <a:cxnLst/>
              <a:rect l="l" t="t" r="r" b="b"/>
              <a:pathLst>
                <a:path w="1387" h="694" extrusionOk="0">
                  <a:moveTo>
                    <a:pt x="379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79" y="693"/>
                  </a:cubicBezTo>
                  <a:lnTo>
                    <a:pt x="1040" y="693"/>
                  </a:lnTo>
                  <a:cubicBezTo>
                    <a:pt x="1229" y="693"/>
                    <a:pt x="1387" y="536"/>
                    <a:pt x="1387" y="347"/>
                  </a:cubicBezTo>
                  <a:cubicBezTo>
                    <a:pt x="1387" y="126"/>
                    <a:pt x="1229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1" name="Google Shape;9731;p74"/>
            <p:cNvSpPr/>
            <p:nvPr/>
          </p:nvSpPr>
          <p:spPr>
            <a:xfrm>
              <a:off x="-34278725" y="4116500"/>
              <a:ext cx="116600" cy="68600"/>
            </a:xfrm>
            <a:custGeom>
              <a:avLst/>
              <a:gdLst/>
              <a:ahLst/>
              <a:cxnLst/>
              <a:rect l="l" t="t" r="r" b="b"/>
              <a:pathLst>
                <a:path w="4664" h="2744" extrusionOk="0">
                  <a:moveTo>
                    <a:pt x="4411" y="0"/>
                  </a:moveTo>
                  <a:lnTo>
                    <a:pt x="3750" y="221"/>
                  </a:lnTo>
                  <a:cubicBezTo>
                    <a:pt x="3907" y="378"/>
                    <a:pt x="3813" y="631"/>
                    <a:pt x="3624" y="694"/>
                  </a:cubicBezTo>
                  <a:lnTo>
                    <a:pt x="1072" y="2017"/>
                  </a:lnTo>
                  <a:cubicBezTo>
                    <a:pt x="1030" y="2038"/>
                    <a:pt x="984" y="2048"/>
                    <a:pt x="938" y="2048"/>
                  </a:cubicBezTo>
                  <a:cubicBezTo>
                    <a:pt x="844" y="2048"/>
                    <a:pt x="746" y="2006"/>
                    <a:pt x="662" y="1922"/>
                  </a:cubicBezTo>
                  <a:lnTo>
                    <a:pt x="568" y="1796"/>
                  </a:lnTo>
                  <a:cubicBezTo>
                    <a:pt x="347" y="1922"/>
                    <a:pt x="190" y="2080"/>
                    <a:pt x="1" y="2237"/>
                  </a:cubicBezTo>
                  <a:lnTo>
                    <a:pt x="190" y="2426"/>
                  </a:lnTo>
                  <a:cubicBezTo>
                    <a:pt x="395" y="2632"/>
                    <a:pt x="669" y="2744"/>
                    <a:pt x="947" y="2744"/>
                  </a:cubicBezTo>
                  <a:cubicBezTo>
                    <a:pt x="1095" y="2744"/>
                    <a:pt x="1245" y="2712"/>
                    <a:pt x="1387" y="2647"/>
                  </a:cubicBezTo>
                  <a:lnTo>
                    <a:pt x="3939" y="1324"/>
                  </a:lnTo>
                  <a:cubicBezTo>
                    <a:pt x="4411" y="1103"/>
                    <a:pt x="4663" y="505"/>
                    <a:pt x="44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2" name="Google Shape;9732;p74"/>
          <p:cNvGrpSpPr/>
          <p:nvPr/>
        </p:nvGrpSpPr>
        <p:grpSpPr>
          <a:xfrm>
            <a:off x="1293653" y="2736303"/>
            <a:ext cx="353645" cy="342179"/>
            <a:chOff x="-32568800" y="3232000"/>
            <a:chExt cx="291450" cy="282000"/>
          </a:xfrm>
        </p:grpSpPr>
        <p:sp>
          <p:nvSpPr>
            <p:cNvPr id="9733" name="Google Shape;9733;p74"/>
            <p:cNvSpPr/>
            <p:nvPr/>
          </p:nvSpPr>
          <p:spPr>
            <a:xfrm>
              <a:off x="-32545150" y="3232000"/>
              <a:ext cx="244175" cy="246550"/>
            </a:xfrm>
            <a:custGeom>
              <a:avLst/>
              <a:gdLst/>
              <a:ahLst/>
              <a:cxnLst/>
              <a:rect l="l" t="t" r="r" b="b"/>
              <a:pathLst>
                <a:path w="9767" h="9862" extrusionOk="0">
                  <a:moveTo>
                    <a:pt x="4883" y="1"/>
                  </a:moveTo>
                  <a:cubicBezTo>
                    <a:pt x="4505" y="1"/>
                    <a:pt x="4222" y="316"/>
                    <a:pt x="4222" y="662"/>
                  </a:cubicBezTo>
                  <a:lnTo>
                    <a:pt x="4222" y="4128"/>
                  </a:lnTo>
                  <a:cubicBezTo>
                    <a:pt x="4159" y="4033"/>
                    <a:pt x="2899" y="1859"/>
                    <a:pt x="2772" y="1702"/>
                  </a:cubicBezTo>
                  <a:cubicBezTo>
                    <a:pt x="2639" y="1479"/>
                    <a:pt x="2394" y="1350"/>
                    <a:pt x="2151" y="1350"/>
                  </a:cubicBezTo>
                  <a:cubicBezTo>
                    <a:pt x="2051" y="1350"/>
                    <a:pt x="1951" y="1372"/>
                    <a:pt x="1859" y="1418"/>
                  </a:cubicBezTo>
                  <a:cubicBezTo>
                    <a:pt x="1512" y="1576"/>
                    <a:pt x="1386" y="2017"/>
                    <a:pt x="1544" y="2332"/>
                  </a:cubicBezTo>
                  <a:cubicBezTo>
                    <a:pt x="1544" y="2363"/>
                    <a:pt x="2804" y="4947"/>
                    <a:pt x="2836" y="4947"/>
                  </a:cubicBezTo>
                  <a:cubicBezTo>
                    <a:pt x="3434" y="4947"/>
                    <a:pt x="5261" y="4947"/>
                    <a:pt x="5261" y="6617"/>
                  </a:cubicBezTo>
                  <a:cubicBezTo>
                    <a:pt x="5261" y="6806"/>
                    <a:pt x="5104" y="6963"/>
                    <a:pt x="4883" y="6963"/>
                  </a:cubicBezTo>
                  <a:cubicBezTo>
                    <a:pt x="4694" y="6963"/>
                    <a:pt x="4537" y="6806"/>
                    <a:pt x="4537" y="6617"/>
                  </a:cubicBezTo>
                  <a:cubicBezTo>
                    <a:pt x="4537" y="6018"/>
                    <a:pt x="4253" y="5640"/>
                    <a:pt x="3056" y="5608"/>
                  </a:cubicBezTo>
                  <a:cubicBezTo>
                    <a:pt x="3056" y="5608"/>
                    <a:pt x="1260" y="4254"/>
                    <a:pt x="1197" y="4191"/>
                  </a:cubicBezTo>
                  <a:cubicBezTo>
                    <a:pt x="1060" y="4084"/>
                    <a:pt x="901" y="4029"/>
                    <a:pt x="745" y="4029"/>
                  </a:cubicBezTo>
                  <a:cubicBezTo>
                    <a:pt x="578" y="4029"/>
                    <a:pt x="414" y="4092"/>
                    <a:pt x="284" y="4222"/>
                  </a:cubicBezTo>
                  <a:cubicBezTo>
                    <a:pt x="0" y="4506"/>
                    <a:pt x="0" y="4915"/>
                    <a:pt x="284" y="5199"/>
                  </a:cubicBezTo>
                  <a:lnTo>
                    <a:pt x="1859" y="6774"/>
                  </a:lnTo>
                  <a:cubicBezTo>
                    <a:pt x="2048" y="6963"/>
                    <a:pt x="2142" y="7215"/>
                    <a:pt x="2142" y="7436"/>
                  </a:cubicBezTo>
                  <a:cubicBezTo>
                    <a:pt x="2142" y="8034"/>
                    <a:pt x="2520" y="8538"/>
                    <a:pt x="3088" y="8759"/>
                  </a:cubicBezTo>
                  <a:cubicBezTo>
                    <a:pt x="3245" y="8790"/>
                    <a:pt x="3371" y="8948"/>
                    <a:pt x="3434" y="9074"/>
                  </a:cubicBezTo>
                  <a:cubicBezTo>
                    <a:pt x="2426" y="8979"/>
                    <a:pt x="1260" y="8790"/>
                    <a:pt x="1103" y="8475"/>
                  </a:cubicBezTo>
                  <a:cubicBezTo>
                    <a:pt x="1103" y="8475"/>
                    <a:pt x="1197" y="8349"/>
                    <a:pt x="1638" y="8192"/>
                  </a:cubicBezTo>
                  <a:cubicBezTo>
                    <a:pt x="1544" y="8003"/>
                    <a:pt x="1481" y="7751"/>
                    <a:pt x="1481" y="7530"/>
                  </a:cubicBezTo>
                  <a:cubicBezTo>
                    <a:pt x="756" y="7782"/>
                    <a:pt x="441" y="8066"/>
                    <a:pt x="441" y="8475"/>
                  </a:cubicBezTo>
                  <a:cubicBezTo>
                    <a:pt x="441" y="9641"/>
                    <a:pt x="3718" y="9862"/>
                    <a:pt x="4883" y="9862"/>
                  </a:cubicBezTo>
                  <a:cubicBezTo>
                    <a:pt x="6081" y="9862"/>
                    <a:pt x="9357" y="9641"/>
                    <a:pt x="9357" y="8475"/>
                  </a:cubicBezTo>
                  <a:cubicBezTo>
                    <a:pt x="9357" y="8066"/>
                    <a:pt x="8979" y="7751"/>
                    <a:pt x="8317" y="7530"/>
                  </a:cubicBezTo>
                  <a:cubicBezTo>
                    <a:pt x="8317" y="7782"/>
                    <a:pt x="8286" y="8003"/>
                    <a:pt x="8160" y="8192"/>
                  </a:cubicBezTo>
                  <a:cubicBezTo>
                    <a:pt x="8286" y="8255"/>
                    <a:pt x="8349" y="8286"/>
                    <a:pt x="8443" y="8318"/>
                  </a:cubicBezTo>
                  <a:lnTo>
                    <a:pt x="8664" y="8444"/>
                  </a:lnTo>
                  <a:cubicBezTo>
                    <a:pt x="8475" y="8790"/>
                    <a:pt x="7372" y="8948"/>
                    <a:pt x="6364" y="9074"/>
                  </a:cubicBezTo>
                  <a:cubicBezTo>
                    <a:pt x="6427" y="8979"/>
                    <a:pt x="6553" y="8885"/>
                    <a:pt x="6711" y="8822"/>
                  </a:cubicBezTo>
                  <a:cubicBezTo>
                    <a:pt x="7246" y="8633"/>
                    <a:pt x="7656" y="8129"/>
                    <a:pt x="7656" y="7530"/>
                  </a:cubicBezTo>
                  <a:lnTo>
                    <a:pt x="7656" y="6428"/>
                  </a:lnTo>
                  <a:lnTo>
                    <a:pt x="9515" y="4569"/>
                  </a:lnTo>
                  <a:cubicBezTo>
                    <a:pt x="9767" y="4317"/>
                    <a:pt x="9767" y="3876"/>
                    <a:pt x="9515" y="3592"/>
                  </a:cubicBezTo>
                  <a:cubicBezTo>
                    <a:pt x="9373" y="3450"/>
                    <a:pt x="9192" y="3379"/>
                    <a:pt x="9010" y="3379"/>
                  </a:cubicBezTo>
                  <a:cubicBezTo>
                    <a:pt x="8829" y="3379"/>
                    <a:pt x="8648" y="3450"/>
                    <a:pt x="8506" y="3592"/>
                  </a:cubicBezTo>
                  <a:cubicBezTo>
                    <a:pt x="8191" y="3876"/>
                    <a:pt x="7498" y="4411"/>
                    <a:pt x="7026" y="4789"/>
                  </a:cubicBezTo>
                  <a:cubicBezTo>
                    <a:pt x="7089" y="4663"/>
                    <a:pt x="8191" y="2426"/>
                    <a:pt x="8254" y="2332"/>
                  </a:cubicBezTo>
                  <a:cubicBezTo>
                    <a:pt x="8412" y="1985"/>
                    <a:pt x="8286" y="1576"/>
                    <a:pt x="7939" y="1418"/>
                  </a:cubicBezTo>
                  <a:cubicBezTo>
                    <a:pt x="7847" y="1372"/>
                    <a:pt x="7747" y="1350"/>
                    <a:pt x="7647" y="1350"/>
                  </a:cubicBezTo>
                  <a:cubicBezTo>
                    <a:pt x="7404" y="1350"/>
                    <a:pt x="7159" y="1479"/>
                    <a:pt x="7026" y="1702"/>
                  </a:cubicBezTo>
                  <a:cubicBezTo>
                    <a:pt x="6900" y="1859"/>
                    <a:pt x="5639" y="4033"/>
                    <a:pt x="5576" y="4128"/>
                  </a:cubicBezTo>
                  <a:lnTo>
                    <a:pt x="5576" y="662"/>
                  </a:lnTo>
                  <a:cubicBezTo>
                    <a:pt x="5576" y="284"/>
                    <a:pt x="5261" y="1"/>
                    <a:pt x="4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4" name="Google Shape;9734;p74"/>
            <p:cNvSpPr/>
            <p:nvPr/>
          </p:nvSpPr>
          <p:spPr>
            <a:xfrm>
              <a:off x="-32568800" y="3392675"/>
              <a:ext cx="291450" cy="121325"/>
            </a:xfrm>
            <a:custGeom>
              <a:avLst/>
              <a:gdLst/>
              <a:ahLst/>
              <a:cxnLst/>
              <a:rect l="l" t="t" r="r" b="b"/>
              <a:pathLst>
                <a:path w="11658" h="4853" extrusionOk="0">
                  <a:moveTo>
                    <a:pt x="9578" y="1"/>
                  </a:moveTo>
                  <a:lnTo>
                    <a:pt x="9263" y="316"/>
                  </a:lnTo>
                  <a:lnTo>
                    <a:pt x="9263" y="631"/>
                  </a:lnTo>
                  <a:cubicBezTo>
                    <a:pt x="10335" y="1040"/>
                    <a:pt x="10965" y="1576"/>
                    <a:pt x="10965" y="2143"/>
                  </a:cubicBezTo>
                  <a:cubicBezTo>
                    <a:pt x="10965" y="3119"/>
                    <a:pt x="8885" y="4191"/>
                    <a:pt x="5829" y="4191"/>
                  </a:cubicBezTo>
                  <a:cubicBezTo>
                    <a:pt x="2805" y="4191"/>
                    <a:pt x="726" y="3119"/>
                    <a:pt x="726" y="2143"/>
                  </a:cubicBezTo>
                  <a:cubicBezTo>
                    <a:pt x="726" y="1607"/>
                    <a:pt x="1261" y="1103"/>
                    <a:pt x="2175" y="725"/>
                  </a:cubicBezTo>
                  <a:lnTo>
                    <a:pt x="1671" y="190"/>
                  </a:lnTo>
                  <a:cubicBezTo>
                    <a:pt x="631" y="725"/>
                    <a:pt x="1" y="1387"/>
                    <a:pt x="1" y="2111"/>
                  </a:cubicBezTo>
                  <a:cubicBezTo>
                    <a:pt x="1" y="3655"/>
                    <a:pt x="2584" y="4852"/>
                    <a:pt x="5829" y="4852"/>
                  </a:cubicBezTo>
                  <a:cubicBezTo>
                    <a:pt x="9106" y="4852"/>
                    <a:pt x="11658" y="3624"/>
                    <a:pt x="11658" y="2111"/>
                  </a:cubicBezTo>
                  <a:cubicBezTo>
                    <a:pt x="11658" y="1261"/>
                    <a:pt x="10870" y="505"/>
                    <a:pt x="9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5" name="Google Shape;9735;p74"/>
          <p:cNvGrpSpPr/>
          <p:nvPr/>
        </p:nvGrpSpPr>
        <p:grpSpPr>
          <a:xfrm>
            <a:off x="1293183" y="3201213"/>
            <a:ext cx="354586" cy="353645"/>
            <a:chOff x="-32569575" y="3586425"/>
            <a:chExt cx="292225" cy="291450"/>
          </a:xfrm>
        </p:grpSpPr>
        <p:sp>
          <p:nvSpPr>
            <p:cNvPr id="9736" name="Google Shape;9736;p74"/>
            <p:cNvSpPr/>
            <p:nvPr/>
          </p:nvSpPr>
          <p:spPr>
            <a:xfrm>
              <a:off x="-32569575" y="3672275"/>
              <a:ext cx="292225" cy="205600"/>
            </a:xfrm>
            <a:custGeom>
              <a:avLst/>
              <a:gdLst/>
              <a:ahLst/>
              <a:cxnLst/>
              <a:rect l="l" t="t" r="r" b="b"/>
              <a:pathLst>
                <a:path w="11689" h="8224" extrusionOk="0">
                  <a:moveTo>
                    <a:pt x="5860" y="1"/>
                  </a:moveTo>
                  <a:cubicBezTo>
                    <a:pt x="4506" y="1"/>
                    <a:pt x="3340" y="1040"/>
                    <a:pt x="3151" y="2332"/>
                  </a:cubicBezTo>
                  <a:cubicBezTo>
                    <a:pt x="3119" y="2521"/>
                    <a:pt x="3277" y="2710"/>
                    <a:pt x="3497" y="2710"/>
                  </a:cubicBezTo>
                  <a:lnTo>
                    <a:pt x="5514" y="2710"/>
                  </a:lnTo>
                  <a:lnTo>
                    <a:pt x="5514" y="3435"/>
                  </a:lnTo>
                  <a:lnTo>
                    <a:pt x="2395" y="3435"/>
                  </a:lnTo>
                  <a:cubicBezTo>
                    <a:pt x="1859" y="3435"/>
                    <a:pt x="1387" y="3907"/>
                    <a:pt x="1387" y="4443"/>
                  </a:cubicBezTo>
                  <a:lnTo>
                    <a:pt x="1387" y="4852"/>
                  </a:lnTo>
                  <a:cubicBezTo>
                    <a:pt x="599" y="5010"/>
                    <a:pt x="0" y="5703"/>
                    <a:pt x="0" y="6554"/>
                  </a:cubicBezTo>
                  <a:cubicBezTo>
                    <a:pt x="0" y="7499"/>
                    <a:pt x="757" y="8223"/>
                    <a:pt x="1702" y="8223"/>
                  </a:cubicBezTo>
                  <a:cubicBezTo>
                    <a:pt x="2647" y="8223"/>
                    <a:pt x="3403" y="7499"/>
                    <a:pt x="3403" y="6554"/>
                  </a:cubicBezTo>
                  <a:cubicBezTo>
                    <a:pt x="3403" y="5703"/>
                    <a:pt x="2804" y="5041"/>
                    <a:pt x="2017" y="4852"/>
                  </a:cubicBezTo>
                  <a:lnTo>
                    <a:pt x="2017" y="4443"/>
                  </a:lnTo>
                  <a:cubicBezTo>
                    <a:pt x="2017" y="4254"/>
                    <a:pt x="2174" y="4096"/>
                    <a:pt x="2363" y="4096"/>
                  </a:cubicBezTo>
                  <a:lnTo>
                    <a:pt x="5482" y="4096"/>
                  </a:lnTo>
                  <a:lnTo>
                    <a:pt x="5482" y="4821"/>
                  </a:lnTo>
                  <a:cubicBezTo>
                    <a:pt x="4695" y="4978"/>
                    <a:pt x="4096" y="5672"/>
                    <a:pt x="4096" y="6491"/>
                  </a:cubicBezTo>
                  <a:cubicBezTo>
                    <a:pt x="4096" y="7436"/>
                    <a:pt x="4852" y="8192"/>
                    <a:pt x="5797" y="8192"/>
                  </a:cubicBezTo>
                  <a:cubicBezTo>
                    <a:pt x="6742" y="8192"/>
                    <a:pt x="7499" y="7436"/>
                    <a:pt x="7499" y="6491"/>
                  </a:cubicBezTo>
                  <a:cubicBezTo>
                    <a:pt x="7499" y="5672"/>
                    <a:pt x="6900" y="5010"/>
                    <a:pt x="6112" y="4821"/>
                  </a:cubicBezTo>
                  <a:lnTo>
                    <a:pt x="6112" y="4096"/>
                  </a:lnTo>
                  <a:lnTo>
                    <a:pt x="9231" y="4096"/>
                  </a:lnTo>
                  <a:cubicBezTo>
                    <a:pt x="9420" y="4096"/>
                    <a:pt x="9578" y="4254"/>
                    <a:pt x="9578" y="4443"/>
                  </a:cubicBezTo>
                  <a:lnTo>
                    <a:pt x="9578" y="4852"/>
                  </a:lnTo>
                  <a:cubicBezTo>
                    <a:pt x="8790" y="5010"/>
                    <a:pt x="8192" y="5703"/>
                    <a:pt x="8192" y="6554"/>
                  </a:cubicBezTo>
                  <a:cubicBezTo>
                    <a:pt x="8192" y="7499"/>
                    <a:pt x="8948" y="8223"/>
                    <a:pt x="9893" y="8223"/>
                  </a:cubicBezTo>
                  <a:cubicBezTo>
                    <a:pt x="10838" y="8223"/>
                    <a:pt x="11594" y="7499"/>
                    <a:pt x="11594" y="6554"/>
                  </a:cubicBezTo>
                  <a:cubicBezTo>
                    <a:pt x="11689" y="5703"/>
                    <a:pt x="11153" y="5010"/>
                    <a:pt x="10366" y="4852"/>
                  </a:cubicBezTo>
                  <a:lnTo>
                    <a:pt x="10366" y="4443"/>
                  </a:lnTo>
                  <a:cubicBezTo>
                    <a:pt x="10366" y="3907"/>
                    <a:pt x="9893" y="3435"/>
                    <a:pt x="9326" y="3435"/>
                  </a:cubicBezTo>
                  <a:lnTo>
                    <a:pt x="6238" y="3435"/>
                  </a:lnTo>
                  <a:lnTo>
                    <a:pt x="6238" y="2710"/>
                  </a:lnTo>
                  <a:lnTo>
                    <a:pt x="8223" y="2710"/>
                  </a:lnTo>
                  <a:cubicBezTo>
                    <a:pt x="8444" y="2710"/>
                    <a:pt x="8601" y="2521"/>
                    <a:pt x="8601" y="2332"/>
                  </a:cubicBezTo>
                  <a:cubicBezTo>
                    <a:pt x="8381" y="977"/>
                    <a:pt x="7247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7" name="Google Shape;9737;p74"/>
            <p:cNvSpPr/>
            <p:nvPr/>
          </p:nvSpPr>
          <p:spPr>
            <a:xfrm>
              <a:off x="-32456950" y="358642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8" name="Google Shape;9738;p74"/>
          <p:cNvGrpSpPr/>
          <p:nvPr/>
        </p:nvGrpSpPr>
        <p:grpSpPr>
          <a:xfrm>
            <a:off x="1284098" y="3665805"/>
            <a:ext cx="372756" cy="354343"/>
            <a:chOff x="-32576675" y="3944600"/>
            <a:chExt cx="307200" cy="292025"/>
          </a:xfrm>
        </p:grpSpPr>
        <p:sp>
          <p:nvSpPr>
            <p:cNvPr id="9739" name="Google Shape;9739;p74"/>
            <p:cNvSpPr/>
            <p:nvPr/>
          </p:nvSpPr>
          <p:spPr>
            <a:xfrm>
              <a:off x="-32482950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0" name="Google Shape;9740;p74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1" name="Google Shape;9741;p74"/>
          <p:cNvGrpSpPr/>
          <p:nvPr/>
        </p:nvGrpSpPr>
        <p:grpSpPr>
          <a:xfrm>
            <a:off x="3529065" y="2730100"/>
            <a:ext cx="354586" cy="354586"/>
            <a:chOff x="-30735200" y="3192625"/>
            <a:chExt cx="292225" cy="292225"/>
          </a:xfrm>
        </p:grpSpPr>
        <p:sp>
          <p:nvSpPr>
            <p:cNvPr id="9742" name="Google Shape;9742;p74"/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3" name="Google Shape;9743;p74"/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4" name="Google Shape;9744;p74"/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5" name="Google Shape;9745;p74"/>
            <p:cNvSpPr/>
            <p:nvPr/>
          </p:nvSpPr>
          <p:spPr>
            <a:xfrm>
              <a:off x="-30546175" y="3338325"/>
              <a:ext cx="85875" cy="26025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6" name="Google Shape;9746;p74"/>
            <p:cNvSpPr/>
            <p:nvPr/>
          </p:nvSpPr>
          <p:spPr>
            <a:xfrm>
              <a:off x="-30546175" y="338165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7" name="Google Shape;9747;p74"/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8" name="Google Shape;9748;p74"/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49" name="Google Shape;9749;p74"/>
          <p:cNvGrpSpPr/>
          <p:nvPr/>
        </p:nvGrpSpPr>
        <p:grpSpPr>
          <a:xfrm>
            <a:off x="3529065" y="3201532"/>
            <a:ext cx="354586" cy="353008"/>
            <a:chOff x="-30735200" y="3552550"/>
            <a:chExt cx="292225" cy="290925"/>
          </a:xfrm>
        </p:grpSpPr>
        <p:sp>
          <p:nvSpPr>
            <p:cNvPr id="9750" name="Google Shape;9750;p74"/>
            <p:cNvSpPr/>
            <p:nvPr/>
          </p:nvSpPr>
          <p:spPr>
            <a:xfrm>
              <a:off x="-30613900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9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1" name="Google Shape;9751;p74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2" name="Google Shape;9752;p74"/>
          <p:cNvGrpSpPr/>
          <p:nvPr/>
        </p:nvGrpSpPr>
        <p:grpSpPr>
          <a:xfrm>
            <a:off x="3529065" y="3666154"/>
            <a:ext cx="354586" cy="353645"/>
            <a:chOff x="-30735200" y="3910925"/>
            <a:chExt cx="292225" cy="291450"/>
          </a:xfrm>
        </p:grpSpPr>
        <p:sp>
          <p:nvSpPr>
            <p:cNvPr id="9753" name="Google Shape;9753;p74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4" name="Google Shape;9754;p74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55" name="Google Shape;9755;p74"/>
          <p:cNvSpPr/>
          <p:nvPr/>
        </p:nvSpPr>
        <p:spPr>
          <a:xfrm>
            <a:off x="2632180" y="4123242"/>
            <a:ext cx="354586" cy="353645"/>
          </a:xfrm>
          <a:custGeom>
            <a:avLst/>
            <a:gdLst/>
            <a:ahLst/>
            <a:cxnLst/>
            <a:rect l="l" t="t" r="r" b="b"/>
            <a:pathLst>
              <a:path w="11689" h="11658" extrusionOk="0">
                <a:moveTo>
                  <a:pt x="5829" y="2458"/>
                </a:moveTo>
                <a:cubicBezTo>
                  <a:pt x="6207" y="2458"/>
                  <a:pt x="6491" y="2773"/>
                  <a:pt x="6491" y="3120"/>
                </a:cubicBezTo>
                <a:cubicBezTo>
                  <a:pt x="6522" y="3466"/>
                  <a:pt x="6207" y="3781"/>
                  <a:pt x="5829" y="3781"/>
                </a:cubicBezTo>
                <a:cubicBezTo>
                  <a:pt x="5419" y="3781"/>
                  <a:pt x="5136" y="3466"/>
                  <a:pt x="5136" y="3120"/>
                </a:cubicBezTo>
                <a:cubicBezTo>
                  <a:pt x="5136" y="2742"/>
                  <a:pt x="5482" y="2458"/>
                  <a:pt x="5829" y="2458"/>
                </a:cubicBezTo>
                <a:close/>
                <a:moveTo>
                  <a:pt x="5860" y="4474"/>
                </a:moveTo>
                <a:cubicBezTo>
                  <a:pt x="6238" y="4474"/>
                  <a:pt x="6522" y="4789"/>
                  <a:pt x="6522" y="5136"/>
                </a:cubicBezTo>
                <a:lnTo>
                  <a:pt x="6522" y="8570"/>
                </a:lnTo>
                <a:cubicBezTo>
                  <a:pt x="6522" y="8948"/>
                  <a:pt x="6207" y="9232"/>
                  <a:pt x="5860" y="9232"/>
                </a:cubicBezTo>
                <a:cubicBezTo>
                  <a:pt x="5451" y="9232"/>
                  <a:pt x="5199" y="8917"/>
                  <a:pt x="5199" y="8570"/>
                </a:cubicBezTo>
                <a:lnTo>
                  <a:pt x="5199" y="5136"/>
                </a:lnTo>
                <a:cubicBezTo>
                  <a:pt x="5199" y="4726"/>
                  <a:pt x="5514" y="4474"/>
                  <a:pt x="5860" y="4474"/>
                </a:cubicBezTo>
                <a:close/>
                <a:moveTo>
                  <a:pt x="5829" y="1"/>
                </a:moveTo>
                <a:cubicBezTo>
                  <a:pt x="2615" y="1"/>
                  <a:pt x="0" y="2647"/>
                  <a:pt x="0" y="5829"/>
                </a:cubicBezTo>
                <a:cubicBezTo>
                  <a:pt x="0" y="9043"/>
                  <a:pt x="2615" y="11657"/>
                  <a:pt x="5829" y="11657"/>
                </a:cubicBezTo>
                <a:cubicBezTo>
                  <a:pt x="9011" y="11657"/>
                  <a:pt x="11657" y="9043"/>
                  <a:pt x="11657" y="5829"/>
                </a:cubicBezTo>
                <a:cubicBezTo>
                  <a:pt x="11689" y="2647"/>
                  <a:pt x="9042" y="1"/>
                  <a:pt x="582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56" name="Google Shape;9756;p74"/>
          <p:cNvGrpSpPr/>
          <p:nvPr/>
        </p:nvGrpSpPr>
        <p:grpSpPr>
          <a:xfrm>
            <a:off x="4882910" y="1379021"/>
            <a:ext cx="358971" cy="359224"/>
            <a:chOff x="-57956275" y="3197925"/>
            <a:chExt cx="319000" cy="319225"/>
          </a:xfrm>
        </p:grpSpPr>
        <p:sp>
          <p:nvSpPr>
            <p:cNvPr id="9757" name="Google Shape;9757;p74"/>
            <p:cNvSpPr/>
            <p:nvPr/>
          </p:nvSpPr>
          <p:spPr>
            <a:xfrm>
              <a:off x="-57940525" y="3353300"/>
              <a:ext cx="18150" cy="65400"/>
            </a:xfrm>
            <a:custGeom>
              <a:avLst/>
              <a:gdLst/>
              <a:ahLst/>
              <a:cxnLst/>
              <a:rect l="l" t="t" r="r" b="b"/>
              <a:pathLst>
                <a:path w="726" h="2616" extrusionOk="0">
                  <a:moveTo>
                    <a:pt x="725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25" y="2615"/>
                  </a:cubicBezTo>
                  <a:lnTo>
                    <a:pt x="725" y="2395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8" name="Google Shape;9758;p74"/>
            <p:cNvSpPr/>
            <p:nvPr/>
          </p:nvSpPr>
          <p:spPr>
            <a:xfrm>
              <a:off x="-57679825" y="3353300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1" y="0"/>
                  </a:moveTo>
                  <a:lnTo>
                    <a:pt x="1" y="2395"/>
                  </a:lnTo>
                  <a:lnTo>
                    <a:pt x="1" y="2615"/>
                  </a:lnTo>
                  <a:cubicBezTo>
                    <a:pt x="442" y="2332"/>
                    <a:pt x="757" y="1859"/>
                    <a:pt x="757" y="1292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9" name="Google Shape;9759;p74"/>
            <p:cNvSpPr/>
            <p:nvPr/>
          </p:nvSpPr>
          <p:spPr>
            <a:xfrm>
              <a:off x="-57956275" y="3255625"/>
              <a:ext cx="319000" cy="55175"/>
            </a:xfrm>
            <a:custGeom>
              <a:avLst/>
              <a:gdLst/>
              <a:ahLst/>
              <a:cxnLst/>
              <a:rect l="l" t="t" r="r" b="b"/>
              <a:pathLst>
                <a:path w="12760" h="2207" extrusionOk="0">
                  <a:moveTo>
                    <a:pt x="442" y="1"/>
                  </a:moveTo>
                  <a:cubicBezTo>
                    <a:pt x="190" y="1"/>
                    <a:pt x="1" y="253"/>
                    <a:pt x="64" y="442"/>
                  </a:cubicBezTo>
                  <a:cubicBezTo>
                    <a:pt x="284" y="1481"/>
                    <a:pt x="1261" y="2206"/>
                    <a:pt x="2332" y="2206"/>
                  </a:cubicBezTo>
                  <a:lnTo>
                    <a:pt x="10523" y="2206"/>
                  </a:lnTo>
                  <a:cubicBezTo>
                    <a:pt x="11563" y="2206"/>
                    <a:pt x="12571" y="1418"/>
                    <a:pt x="12760" y="442"/>
                  </a:cubicBezTo>
                  <a:cubicBezTo>
                    <a:pt x="12603" y="221"/>
                    <a:pt x="12445" y="1"/>
                    <a:pt x="12193" y="1"/>
                  </a:cubicBezTo>
                  <a:lnTo>
                    <a:pt x="10303" y="1"/>
                  </a:lnTo>
                  <a:lnTo>
                    <a:pt x="10303" y="757"/>
                  </a:lnTo>
                  <a:cubicBezTo>
                    <a:pt x="10303" y="946"/>
                    <a:pt x="10145" y="1103"/>
                    <a:pt x="9956" y="1103"/>
                  </a:cubicBezTo>
                  <a:cubicBezTo>
                    <a:pt x="9767" y="1103"/>
                    <a:pt x="9610" y="946"/>
                    <a:pt x="9610" y="757"/>
                  </a:cubicBezTo>
                  <a:lnTo>
                    <a:pt x="9610" y="1"/>
                  </a:lnTo>
                  <a:lnTo>
                    <a:pt x="8853" y="1"/>
                  </a:lnTo>
                  <a:lnTo>
                    <a:pt x="8853" y="757"/>
                  </a:lnTo>
                  <a:cubicBezTo>
                    <a:pt x="8853" y="946"/>
                    <a:pt x="8696" y="1103"/>
                    <a:pt x="8507" y="1103"/>
                  </a:cubicBezTo>
                  <a:cubicBezTo>
                    <a:pt x="8318" y="1103"/>
                    <a:pt x="8160" y="946"/>
                    <a:pt x="8160" y="757"/>
                  </a:cubicBezTo>
                  <a:lnTo>
                    <a:pt x="8160" y="1"/>
                  </a:lnTo>
                  <a:lnTo>
                    <a:pt x="7404" y="1"/>
                  </a:lnTo>
                  <a:lnTo>
                    <a:pt x="7404" y="757"/>
                  </a:lnTo>
                  <a:cubicBezTo>
                    <a:pt x="7404" y="946"/>
                    <a:pt x="7247" y="1103"/>
                    <a:pt x="7058" y="1103"/>
                  </a:cubicBezTo>
                  <a:cubicBezTo>
                    <a:pt x="6837" y="1103"/>
                    <a:pt x="6680" y="946"/>
                    <a:pt x="6680" y="757"/>
                  </a:cubicBezTo>
                  <a:lnTo>
                    <a:pt x="6680" y="1"/>
                  </a:lnTo>
                  <a:lnTo>
                    <a:pt x="5955" y="1"/>
                  </a:lnTo>
                  <a:lnTo>
                    <a:pt x="5955" y="757"/>
                  </a:lnTo>
                  <a:cubicBezTo>
                    <a:pt x="5955" y="946"/>
                    <a:pt x="5797" y="1103"/>
                    <a:pt x="5577" y="1103"/>
                  </a:cubicBezTo>
                  <a:cubicBezTo>
                    <a:pt x="5388" y="1103"/>
                    <a:pt x="5230" y="946"/>
                    <a:pt x="5230" y="757"/>
                  </a:cubicBezTo>
                  <a:lnTo>
                    <a:pt x="5230" y="1"/>
                  </a:lnTo>
                  <a:lnTo>
                    <a:pt x="4474" y="1"/>
                  </a:lnTo>
                  <a:lnTo>
                    <a:pt x="4474" y="757"/>
                  </a:lnTo>
                  <a:cubicBezTo>
                    <a:pt x="4474" y="946"/>
                    <a:pt x="4317" y="1103"/>
                    <a:pt x="4128" y="1103"/>
                  </a:cubicBezTo>
                  <a:cubicBezTo>
                    <a:pt x="3939" y="1103"/>
                    <a:pt x="3781" y="946"/>
                    <a:pt x="3781" y="757"/>
                  </a:cubicBezTo>
                  <a:lnTo>
                    <a:pt x="3781" y="1"/>
                  </a:lnTo>
                  <a:lnTo>
                    <a:pt x="3025" y="1"/>
                  </a:lnTo>
                  <a:lnTo>
                    <a:pt x="3025" y="757"/>
                  </a:lnTo>
                  <a:cubicBezTo>
                    <a:pt x="3025" y="946"/>
                    <a:pt x="2867" y="1103"/>
                    <a:pt x="2678" y="1103"/>
                  </a:cubicBezTo>
                  <a:cubicBezTo>
                    <a:pt x="2489" y="1103"/>
                    <a:pt x="2332" y="946"/>
                    <a:pt x="2332" y="757"/>
                  </a:cubicBezTo>
                  <a:lnTo>
                    <a:pt x="233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0" name="Google Shape;9760;p74"/>
            <p:cNvSpPr/>
            <p:nvPr/>
          </p:nvSpPr>
          <p:spPr>
            <a:xfrm>
              <a:off x="-57868050" y="3494275"/>
              <a:ext cx="18900" cy="22875"/>
            </a:xfrm>
            <a:custGeom>
              <a:avLst/>
              <a:gdLst/>
              <a:ahLst/>
              <a:cxnLst/>
              <a:rect l="l" t="t" r="r" b="b"/>
              <a:pathLst>
                <a:path w="756" h="915" extrusionOk="0">
                  <a:moveTo>
                    <a:pt x="0" y="1"/>
                  </a:move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410" y="914"/>
                  </a:cubicBezTo>
                  <a:cubicBezTo>
                    <a:pt x="599" y="914"/>
                    <a:pt x="756" y="757"/>
                    <a:pt x="756" y="536"/>
                  </a:cubicBezTo>
                  <a:lnTo>
                    <a:pt x="756" y="473"/>
                  </a:lnTo>
                  <a:cubicBezTo>
                    <a:pt x="473" y="347"/>
                    <a:pt x="252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1" name="Google Shape;9761;p74"/>
            <p:cNvSpPr/>
            <p:nvPr/>
          </p:nvSpPr>
          <p:spPr>
            <a:xfrm>
              <a:off x="-57755425" y="3494275"/>
              <a:ext cx="18125" cy="22875"/>
            </a:xfrm>
            <a:custGeom>
              <a:avLst/>
              <a:gdLst/>
              <a:ahLst/>
              <a:cxnLst/>
              <a:rect l="l" t="t" r="r" b="b"/>
              <a:pathLst>
                <a:path w="725" h="915" extrusionOk="0">
                  <a:moveTo>
                    <a:pt x="725" y="1"/>
                  </a:moveTo>
                  <a:cubicBezTo>
                    <a:pt x="504" y="190"/>
                    <a:pt x="252" y="347"/>
                    <a:pt x="0" y="473"/>
                  </a:cubicBezTo>
                  <a:lnTo>
                    <a:pt x="0" y="536"/>
                  </a:lnTo>
                  <a:lnTo>
                    <a:pt x="32" y="536"/>
                  </a:lnTo>
                  <a:cubicBezTo>
                    <a:pt x="32" y="757"/>
                    <a:pt x="189" y="914"/>
                    <a:pt x="378" y="914"/>
                  </a:cubicBezTo>
                  <a:cubicBezTo>
                    <a:pt x="567" y="914"/>
                    <a:pt x="725" y="757"/>
                    <a:pt x="725" y="536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2" name="Google Shape;9762;p74"/>
            <p:cNvSpPr/>
            <p:nvPr/>
          </p:nvSpPr>
          <p:spPr>
            <a:xfrm>
              <a:off x="-57903500" y="3329675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615" y="756"/>
                  </a:moveTo>
                  <a:cubicBezTo>
                    <a:pt x="2804" y="756"/>
                    <a:pt x="2962" y="914"/>
                    <a:pt x="2962" y="1103"/>
                  </a:cubicBezTo>
                  <a:cubicBezTo>
                    <a:pt x="2962" y="1292"/>
                    <a:pt x="2804" y="1449"/>
                    <a:pt x="2615" y="1449"/>
                  </a:cubicBezTo>
                  <a:cubicBezTo>
                    <a:pt x="2395" y="1449"/>
                    <a:pt x="2269" y="1292"/>
                    <a:pt x="2269" y="1103"/>
                  </a:cubicBezTo>
                  <a:cubicBezTo>
                    <a:pt x="2206" y="945"/>
                    <a:pt x="2395" y="756"/>
                    <a:pt x="2615" y="756"/>
                  </a:cubicBezTo>
                  <a:close/>
                  <a:moveTo>
                    <a:pt x="5608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608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199" y="945"/>
                    <a:pt x="5356" y="756"/>
                    <a:pt x="5608" y="756"/>
                  </a:cubicBezTo>
                  <a:close/>
                  <a:moveTo>
                    <a:pt x="5159" y="4072"/>
                  </a:moveTo>
                  <a:cubicBezTo>
                    <a:pt x="5254" y="4072"/>
                    <a:pt x="5340" y="4112"/>
                    <a:pt x="5388" y="4190"/>
                  </a:cubicBezTo>
                  <a:cubicBezTo>
                    <a:pt x="5545" y="4348"/>
                    <a:pt x="5545" y="4568"/>
                    <a:pt x="5388" y="4694"/>
                  </a:cubicBezTo>
                  <a:cubicBezTo>
                    <a:pt x="5041" y="5041"/>
                    <a:pt x="4569" y="5230"/>
                    <a:pt x="4096" y="5230"/>
                  </a:cubicBezTo>
                  <a:cubicBezTo>
                    <a:pt x="3623" y="5230"/>
                    <a:pt x="3119" y="5041"/>
                    <a:pt x="2804" y="4694"/>
                  </a:cubicBezTo>
                  <a:cubicBezTo>
                    <a:pt x="2647" y="4537"/>
                    <a:pt x="2647" y="4285"/>
                    <a:pt x="2804" y="4190"/>
                  </a:cubicBezTo>
                  <a:cubicBezTo>
                    <a:pt x="2883" y="4112"/>
                    <a:pt x="2978" y="4072"/>
                    <a:pt x="3068" y="4072"/>
                  </a:cubicBezTo>
                  <a:cubicBezTo>
                    <a:pt x="3159" y="4072"/>
                    <a:pt x="3245" y="4112"/>
                    <a:pt x="3308" y="4190"/>
                  </a:cubicBezTo>
                  <a:cubicBezTo>
                    <a:pt x="3513" y="4379"/>
                    <a:pt x="3797" y="4474"/>
                    <a:pt x="4084" y="4474"/>
                  </a:cubicBezTo>
                  <a:cubicBezTo>
                    <a:pt x="4372" y="4474"/>
                    <a:pt x="4663" y="4379"/>
                    <a:pt x="4884" y="4190"/>
                  </a:cubicBezTo>
                  <a:cubicBezTo>
                    <a:pt x="4962" y="4112"/>
                    <a:pt x="5065" y="4072"/>
                    <a:pt x="5159" y="4072"/>
                  </a:cubicBezTo>
                  <a:close/>
                  <a:moveTo>
                    <a:pt x="0" y="0"/>
                  </a:moveTo>
                  <a:lnTo>
                    <a:pt x="0" y="3403"/>
                  </a:lnTo>
                  <a:cubicBezTo>
                    <a:pt x="0" y="4663"/>
                    <a:pt x="599" y="5829"/>
                    <a:pt x="1513" y="6585"/>
                  </a:cubicBezTo>
                  <a:lnTo>
                    <a:pt x="1513" y="4127"/>
                  </a:lnTo>
                  <a:cubicBezTo>
                    <a:pt x="1513" y="3119"/>
                    <a:pt x="2332" y="2300"/>
                    <a:pt x="3340" y="2300"/>
                  </a:cubicBezTo>
                  <a:cubicBezTo>
                    <a:pt x="3560" y="2300"/>
                    <a:pt x="3718" y="2458"/>
                    <a:pt x="3718" y="2647"/>
                  </a:cubicBezTo>
                  <a:cubicBezTo>
                    <a:pt x="3718" y="2836"/>
                    <a:pt x="3560" y="2993"/>
                    <a:pt x="3340" y="2993"/>
                  </a:cubicBezTo>
                  <a:cubicBezTo>
                    <a:pt x="2710" y="2993"/>
                    <a:pt x="2237" y="3497"/>
                    <a:pt x="2237" y="4096"/>
                  </a:cubicBezTo>
                  <a:lnTo>
                    <a:pt x="2237" y="7026"/>
                  </a:lnTo>
                  <a:cubicBezTo>
                    <a:pt x="2804" y="7278"/>
                    <a:pt x="3434" y="7498"/>
                    <a:pt x="4096" y="7498"/>
                  </a:cubicBezTo>
                  <a:cubicBezTo>
                    <a:pt x="4758" y="7498"/>
                    <a:pt x="5388" y="7341"/>
                    <a:pt x="5955" y="7026"/>
                  </a:cubicBezTo>
                  <a:lnTo>
                    <a:pt x="5955" y="4096"/>
                  </a:lnTo>
                  <a:cubicBezTo>
                    <a:pt x="5955" y="3466"/>
                    <a:pt x="5451" y="2993"/>
                    <a:pt x="4852" y="2993"/>
                  </a:cubicBezTo>
                  <a:cubicBezTo>
                    <a:pt x="4663" y="2993"/>
                    <a:pt x="4506" y="2836"/>
                    <a:pt x="4506" y="2647"/>
                  </a:cubicBezTo>
                  <a:cubicBezTo>
                    <a:pt x="4506" y="2458"/>
                    <a:pt x="4663" y="2300"/>
                    <a:pt x="4852" y="2300"/>
                  </a:cubicBezTo>
                  <a:cubicBezTo>
                    <a:pt x="5860" y="2300"/>
                    <a:pt x="6711" y="3119"/>
                    <a:pt x="6711" y="4127"/>
                  </a:cubicBezTo>
                  <a:lnTo>
                    <a:pt x="6711" y="6585"/>
                  </a:lnTo>
                  <a:cubicBezTo>
                    <a:pt x="7593" y="5829"/>
                    <a:pt x="8192" y="4663"/>
                    <a:pt x="8192" y="3403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3" name="Google Shape;9763;p74"/>
            <p:cNvSpPr/>
            <p:nvPr/>
          </p:nvSpPr>
          <p:spPr>
            <a:xfrm>
              <a:off x="-57860975" y="3197925"/>
              <a:ext cx="119750" cy="37250"/>
            </a:xfrm>
            <a:custGeom>
              <a:avLst/>
              <a:gdLst/>
              <a:ahLst/>
              <a:cxnLst/>
              <a:rect l="l" t="t" r="r" b="b"/>
              <a:pathLst>
                <a:path w="4790" h="1490" extrusionOk="0">
                  <a:moveTo>
                    <a:pt x="2383" y="1"/>
                  </a:moveTo>
                  <a:cubicBezTo>
                    <a:pt x="1812" y="1"/>
                    <a:pt x="1245" y="214"/>
                    <a:pt x="851" y="639"/>
                  </a:cubicBezTo>
                  <a:lnTo>
                    <a:pt x="1" y="1490"/>
                  </a:lnTo>
                  <a:lnTo>
                    <a:pt x="4789" y="1490"/>
                  </a:lnTo>
                  <a:lnTo>
                    <a:pt x="3939" y="639"/>
                  </a:lnTo>
                  <a:cubicBezTo>
                    <a:pt x="3529" y="214"/>
                    <a:pt x="2954" y="1"/>
                    <a:pt x="23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64" name="Google Shape;9764;p74"/>
          <p:cNvGrpSpPr/>
          <p:nvPr/>
        </p:nvGrpSpPr>
        <p:grpSpPr>
          <a:xfrm>
            <a:off x="4905064" y="1835446"/>
            <a:ext cx="314662" cy="358971"/>
            <a:chOff x="-57940525" y="3590375"/>
            <a:chExt cx="279625" cy="319000"/>
          </a:xfrm>
        </p:grpSpPr>
        <p:sp>
          <p:nvSpPr>
            <p:cNvPr id="9765" name="Google Shape;9765;p74"/>
            <p:cNvSpPr/>
            <p:nvPr/>
          </p:nvSpPr>
          <p:spPr>
            <a:xfrm>
              <a:off x="-57940525" y="3727425"/>
              <a:ext cx="18150" cy="63800"/>
            </a:xfrm>
            <a:custGeom>
              <a:avLst/>
              <a:gdLst/>
              <a:ahLst/>
              <a:cxnLst/>
              <a:rect l="l" t="t" r="r" b="b"/>
              <a:pathLst>
                <a:path w="726" h="2552" extrusionOk="0">
                  <a:moveTo>
                    <a:pt x="725" y="0"/>
                  </a:moveTo>
                  <a:cubicBezTo>
                    <a:pt x="253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25" y="2552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6" name="Google Shape;9766;p74"/>
            <p:cNvSpPr/>
            <p:nvPr/>
          </p:nvSpPr>
          <p:spPr>
            <a:xfrm>
              <a:off x="-57904300" y="3686450"/>
              <a:ext cx="205600" cy="111075"/>
            </a:xfrm>
            <a:custGeom>
              <a:avLst/>
              <a:gdLst/>
              <a:ahLst/>
              <a:cxnLst/>
              <a:rect l="l" t="t" r="r" b="b"/>
              <a:pathLst>
                <a:path w="8224" h="4443" extrusionOk="0">
                  <a:moveTo>
                    <a:pt x="2647" y="2143"/>
                  </a:moveTo>
                  <a:cubicBezTo>
                    <a:pt x="2836" y="2143"/>
                    <a:pt x="2994" y="2301"/>
                    <a:pt x="2994" y="2521"/>
                  </a:cubicBezTo>
                  <a:cubicBezTo>
                    <a:pt x="2994" y="2710"/>
                    <a:pt x="2836" y="2868"/>
                    <a:pt x="2647" y="2868"/>
                  </a:cubicBezTo>
                  <a:cubicBezTo>
                    <a:pt x="2427" y="2868"/>
                    <a:pt x="2301" y="2710"/>
                    <a:pt x="2301" y="2521"/>
                  </a:cubicBezTo>
                  <a:cubicBezTo>
                    <a:pt x="2301" y="2301"/>
                    <a:pt x="2427" y="2143"/>
                    <a:pt x="2647" y="2143"/>
                  </a:cubicBezTo>
                  <a:close/>
                  <a:moveTo>
                    <a:pt x="5640" y="2143"/>
                  </a:moveTo>
                  <a:cubicBezTo>
                    <a:pt x="5829" y="2143"/>
                    <a:pt x="5987" y="2301"/>
                    <a:pt x="5987" y="2521"/>
                  </a:cubicBezTo>
                  <a:cubicBezTo>
                    <a:pt x="5987" y="2710"/>
                    <a:pt x="5829" y="2868"/>
                    <a:pt x="5640" y="2868"/>
                  </a:cubicBezTo>
                  <a:cubicBezTo>
                    <a:pt x="5420" y="2868"/>
                    <a:pt x="5262" y="2710"/>
                    <a:pt x="5262" y="2521"/>
                  </a:cubicBezTo>
                  <a:cubicBezTo>
                    <a:pt x="5262" y="2301"/>
                    <a:pt x="5420" y="2143"/>
                    <a:pt x="5640" y="2143"/>
                  </a:cubicBezTo>
                  <a:close/>
                  <a:moveTo>
                    <a:pt x="1923" y="1"/>
                  </a:moveTo>
                  <a:lnTo>
                    <a:pt x="1" y="1923"/>
                  </a:lnTo>
                  <a:lnTo>
                    <a:pt x="1" y="4443"/>
                  </a:lnTo>
                  <a:lnTo>
                    <a:pt x="1765" y="4443"/>
                  </a:lnTo>
                  <a:cubicBezTo>
                    <a:pt x="2490" y="3986"/>
                    <a:pt x="3309" y="3758"/>
                    <a:pt x="4124" y="3758"/>
                  </a:cubicBezTo>
                  <a:cubicBezTo>
                    <a:pt x="4939" y="3758"/>
                    <a:pt x="5751" y="3986"/>
                    <a:pt x="6459" y="4443"/>
                  </a:cubicBezTo>
                  <a:lnTo>
                    <a:pt x="8224" y="4443"/>
                  </a:lnTo>
                  <a:lnTo>
                    <a:pt x="8224" y="1923"/>
                  </a:lnTo>
                  <a:lnTo>
                    <a:pt x="6302" y="1"/>
                  </a:lnTo>
                  <a:cubicBezTo>
                    <a:pt x="5625" y="395"/>
                    <a:pt x="4876" y="592"/>
                    <a:pt x="4124" y="592"/>
                  </a:cubicBezTo>
                  <a:cubicBezTo>
                    <a:pt x="3372" y="592"/>
                    <a:pt x="2616" y="395"/>
                    <a:pt x="19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7" name="Google Shape;9767;p74"/>
            <p:cNvSpPr/>
            <p:nvPr/>
          </p:nvSpPr>
          <p:spPr>
            <a:xfrm>
              <a:off x="-57903500" y="3590375"/>
              <a:ext cx="205575" cy="117375"/>
            </a:xfrm>
            <a:custGeom>
              <a:avLst/>
              <a:gdLst/>
              <a:ahLst/>
              <a:cxnLst/>
              <a:rect l="l" t="t" r="r" b="b"/>
              <a:pathLst>
                <a:path w="8223" h="4695" extrusionOk="0">
                  <a:moveTo>
                    <a:pt x="4096" y="0"/>
                  </a:moveTo>
                  <a:cubicBezTo>
                    <a:pt x="3560" y="0"/>
                    <a:pt x="3088" y="315"/>
                    <a:pt x="2804" y="756"/>
                  </a:cubicBezTo>
                  <a:cubicBezTo>
                    <a:pt x="2753" y="751"/>
                    <a:pt x="2702" y="748"/>
                    <a:pt x="2651" y="748"/>
                  </a:cubicBezTo>
                  <a:cubicBezTo>
                    <a:pt x="2101" y="748"/>
                    <a:pt x="1551" y="1051"/>
                    <a:pt x="1292" y="1512"/>
                  </a:cubicBezTo>
                  <a:cubicBezTo>
                    <a:pt x="567" y="1638"/>
                    <a:pt x="0" y="2269"/>
                    <a:pt x="0" y="3056"/>
                  </a:cubicBezTo>
                  <a:lnTo>
                    <a:pt x="0" y="4694"/>
                  </a:lnTo>
                  <a:lnTo>
                    <a:pt x="1607" y="3088"/>
                  </a:lnTo>
                  <a:cubicBezTo>
                    <a:pt x="1683" y="3011"/>
                    <a:pt x="1783" y="2970"/>
                    <a:pt x="1884" y="2970"/>
                  </a:cubicBezTo>
                  <a:cubicBezTo>
                    <a:pt x="1951" y="2970"/>
                    <a:pt x="2018" y="2987"/>
                    <a:pt x="2080" y="3025"/>
                  </a:cubicBezTo>
                  <a:cubicBezTo>
                    <a:pt x="2694" y="3450"/>
                    <a:pt x="3403" y="3663"/>
                    <a:pt x="4112" y="3663"/>
                  </a:cubicBezTo>
                  <a:cubicBezTo>
                    <a:pt x="4821" y="3663"/>
                    <a:pt x="5529" y="3450"/>
                    <a:pt x="6144" y="3025"/>
                  </a:cubicBezTo>
                  <a:cubicBezTo>
                    <a:pt x="6206" y="2987"/>
                    <a:pt x="6273" y="2970"/>
                    <a:pt x="6339" y="2970"/>
                  </a:cubicBezTo>
                  <a:cubicBezTo>
                    <a:pt x="6441" y="2970"/>
                    <a:pt x="6540" y="3011"/>
                    <a:pt x="6616" y="3088"/>
                  </a:cubicBezTo>
                  <a:lnTo>
                    <a:pt x="8223" y="4694"/>
                  </a:lnTo>
                  <a:lnTo>
                    <a:pt x="8223" y="3056"/>
                  </a:lnTo>
                  <a:cubicBezTo>
                    <a:pt x="8192" y="2300"/>
                    <a:pt x="7656" y="1638"/>
                    <a:pt x="6900" y="1512"/>
                  </a:cubicBezTo>
                  <a:cubicBezTo>
                    <a:pt x="6641" y="1051"/>
                    <a:pt x="6091" y="748"/>
                    <a:pt x="5541" y="748"/>
                  </a:cubicBezTo>
                  <a:cubicBezTo>
                    <a:pt x="5490" y="748"/>
                    <a:pt x="5439" y="751"/>
                    <a:pt x="5388" y="756"/>
                  </a:cubicBezTo>
                  <a:cubicBezTo>
                    <a:pt x="5136" y="284"/>
                    <a:pt x="466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8" name="Google Shape;9768;p74"/>
            <p:cNvSpPr/>
            <p:nvPr/>
          </p:nvSpPr>
          <p:spPr>
            <a:xfrm>
              <a:off x="-57903500" y="3798700"/>
              <a:ext cx="204800" cy="110675"/>
            </a:xfrm>
            <a:custGeom>
              <a:avLst/>
              <a:gdLst/>
              <a:ahLst/>
              <a:cxnLst/>
              <a:rect l="l" t="t" r="r" b="b"/>
              <a:pathLst>
                <a:path w="8192" h="4427" extrusionOk="0">
                  <a:moveTo>
                    <a:pt x="5159" y="1001"/>
                  </a:moveTo>
                  <a:cubicBezTo>
                    <a:pt x="5254" y="1001"/>
                    <a:pt x="5340" y="1040"/>
                    <a:pt x="5388" y="1119"/>
                  </a:cubicBezTo>
                  <a:cubicBezTo>
                    <a:pt x="5545" y="1245"/>
                    <a:pt x="5545" y="1465"/>
                    <a:pt x="5388" y="1654"/>
                  </a:cubicBezTo>
                  <a:cubicBezTo>
                    <a:pt x="5041" y="2001"/>
                    <a:pt x="4569" y="2190"/>
                    <a:pt x="4096" y="2190"/>
                  </a:cubicBezTo>
                  <a:cubicBezTo>
                    <a:pt x="3623" y="2190"/>
                    <a:pt x="3119" y="2001"/>
                    <a:pt x="2804" y="1654"/>
                  </a:cubicBezTo>
                  <a:cubicBezTo>
                    <a:pt x="2647" y="1497"/>
                    <a:pt x="2647" y="1245"/>
                    <a:pt x="2804" y="1119"/>
                  </a:cubicBezTo>
                  <a:cubicBezTo>
                    <a:pt x="2883" y="1040"/>
                    <a:pt x="2978" y="1001"/>
                    <a:pt x="3068" y="1001"/>
                  </a:cubicBezTo>
                  <a:cubicBezTo>
                    <a:pt x="3159" y="1001"/>
                    <a:pt x="3245" y="1040"/>
                    <a:pt x="3308" y="1119"/>
                  </a:cubicBezTo>
                  <a:cubicBezTo>
                    <a:pt x="3529" y="1339"/>
                    <a:pt x="3812" y="1449"/>
                    <a:pt x="4096" y="1449"/>
                  </a:cubicBezTo>
                  <a:cubicBezTo>
                    <a:pt x="4380" y="1449"/>
                    <a:pt x="4663" y="1339"/>
                    <a:pt x="4884" y="1119"/>
                  </a:cubicBezTo>
                  <a:cubicBezTo>
                    <a:pt x="4962" y="1040"/>
                    <a:pt x="5065" y="1001"/>
                    <a:pt x="5159" y="1001"/>
                  </a:cubicBezTo>
                  <a:close/>
                  <a:moveTo>
                    <a:pt x="4080" y="0"/>
                  </a:moveTo>
                  <a:cubicBezTo>
                    <a:pt x="3371" y="0"/>
                    <a:pt x="2663" y="205"/>
                    <a:pt x="2048" y="615"/>
                  </a:cubicBezTo>
                  <a:cubicBezTo>
                    <a:pt x="1985" y="646"/>
                    <a:pt x="1922" y="678"/>
                    <a:pt x="1859" y="678"/>
                  </a:cubicBezTo>
                  <a:lnTo>
                    <a:pt x="0" y="678"/>
                  </a:lnTo>
                  <a:cubicBezTo>
                    <a:pt x="189" y="2788"/>
                    <a:pt x="1922" y="4427"/>
                    <a:pt x="4096" y="4427"/>
                  </a:cubicBezTo>
                  <a:cubicBezTo>
                    <a:pt x="6270" y="4427"/>
                    <a:pt x="8003" y="2788"/>
                    <a:pt x="8192" y="678"/>
                  </a:cubicBezTo>
                  <a:lnTo>
                    <a:pt x="6333" y="678"/>
                  </a:lnTo>
                  <a:cubicBezTo>
                    <a:pt x="6270" y="678"/>
                    <a:pt x="6175" y="646"/>
                    <a:pt x="6112" y="615"/>
                  </a:cubicBezTo>
                  <a:cubicBezTo>
                    <a:pt x="5498" y="205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9" name="Google Shape;9769;p74"/>
            <p:cNvSpPr/>
            <p:nvPr/>
          </p:nvSpPr>
          <p:spPr>
            <a:xfrm>
              <a:off x="-57679825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0" name="Google Shape;9770;p74"/>
          <p:cNvGrpSpPr/>
          <p:nvPr/>
        </p:nvGrpSpPr>
        <p:grpSpPr>
          <a:xfrm>
            <a:off x="4875945" y="2276817"/>
            <a:ext cx="358099" cy="358999"/>
            <a:chOff x="-57959425" y="3982600"/>
            <a:chExt cx="318225" cy="319025"/>
          </a:xfrm>
        </p:grpSpPr>
        <p:sp>
          <p:nvSpPr>
            <p:cNvPr id="9771" name="Google Shape;9771;p74"/>
            <p:cNvSpPr/>
            <p:nvPr/>
          </p:nvSpPr>
          <p:spPr>
            <a:xfrm>
              <a:off x="-57771975" y="415037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cubicBezTo>
                    <a:pt x="536" y="725"/>
                    <a:pt x="694" y="567"/>
                    <a:pt x="694" y="378"/>
                  </a:cubicBezTo>
                  <a:cubicBezTo>
                    <a:pt x="694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2" name="Google Shape;9772;p74"/>
            <p:cNvSpPr/>
            <p:nvPr/>
          </p:nvSpPr>
          <p:spPr>
            <a:xfrm>
              <a:off x="-57959425" y="3982600"/>
              <a:ext cx="318225" cy="130775"/>
            </a:xfrm>
            <a:custGeom>
              <a:avLst/>
              <a:gdLst/>
              <a:ahLst/>
              <a:cxnLst/>
              <a:rect l="l" t="t" r="r" b="b"/>
              <a:pathLst>
                <a:path w="12729" h="5231" extrusionOk="0">
                  <a:moveTo>
                    <a:pt x="7081" y="1521"/>
                  </a:moveTo>
                  <a:cubicBezTo>
                    <a:pt x="7176" y="1521"/>
                    <a:pt x="7262" y="1560"/>
                    <a:pt x="7310" y="1639"/>
                  </a:cubicBezTo>
                  <a:cubicBezTo>
                    <a:pt x="7436" y="1796"/>
                    <a:pt x="7467" y="2048"/>
                    <a:pt x="7310" y="2174"/>
                  </a:cubicBezTo>
                  <a:lnTo>
                    <a:pt x="6837" y="2647"/>
                  </a:lnTo>
                  <a:lnTo>
                    <a:pt x="7310" y="3120"/>
                  </a:lnTo>
                  <a:cubicBezTo>
                    <a:pt x="7467" y="3246"/>
                    <a:pt x="7467" y="3498"/>
                    <a:pt x="7310" y="3624"/>
                  </a:cubicBezTo>
                  <a:cubicBezTo>
                    <a:pt x="7231" y="3702"/>
                    <a:pt x="7136" y="3742"/>
                    <a:pt x="7046" y="3742"/>
                  </a:cubicBezTo>
                  <a:cubicBezTo>
                    <a:pt x="6955" y="3742"/>
                    <a:pt x="6869" y="3702"/>
                    <a:pt x="6806" y="3624"/>
                  </a:cubicBezTo>
                  <a:lnTo>
                    <a:pt x="6333" y="3151"/>
                  </a:lnTo>
                  <a:lnTo>
                    <a:pt x="5860" y="3624"/>
                  </a:lnTo>
                  <a:cubicBezTo>
                    <a:pt x="5782" y="3702"/>
                    <a:pt x="5687" y="3742"/>
                    <a:pt x="5597" y="3742"/>
                  </a:cubicBezTo>
                  <a:cubicBezTo>
                    <a:pt x="5506" y="3742"/>
                    <a:pt x="5419" y="3702"/>
                    <a:pt x="5356" y="3624"/>
                  </a:cubicBezTo>
                  <a:cubicBezTo>
                    <a:pt x="5199" y="3466"/>
                    <a:pt x="5199" y="3214"/>
                    <a:pt x="5356" y="3120"/>
                  </a:cubicBezTo>
                  <a:lnTo>
                    <a:pt x="5829" y="2647"/>
                  </a:lnTo>
                  <a:lnTo>
                    <a:pt x="5356" y="2174"/>
                  </a:lnTo>
                  <a:cubicBezTo>
                    <a:pt x="5199" y="2017"/>
                    <a:pt x="5199" y="1765"/>
                    <a:pt x="5356" y="1639"/>
                  </a:cubicBezTo>
                  <a:cubicBezTo>
                    <a:pt x="5435" y="1560"/>
                    <a:pt x="5530" y="1521"/>
                    <a:pt x="5620" y="1521"/>
                  </a:cubicBezTo>
                  <a:cubicBezTo>
                    <a:pt x="5711" y="1521"/>
                    <a:pt x="5797" y="1560"/>
                    <a:pt x="5860" y="1639"/>
                  </a:cubicBezTo>
                  <a:lnTo>
                    <a:pt x="6333" y="2111"/>
                  </a:lnTo>
                  <a:lnTo>
                    <a:pt x="6806" y="1639"/>
                  </a:lnTo>
                  <a:cubicBezTo>
                    <a:pt x="6884" y="1560"/>
                    <a:pt x="6987" y="1521"/>
                    <a:pt x="7081" y="1521"/>
                  </a:cubicBezTo>
                  <a:close/>
                  <a:moveTo>
                    <a:pt x="6333" y="1"/>
                  </a:moveTo>
                  <a:cubicBezTo>
                    <a:pt x="5388" y="1"/>
                    <a:pt x="4506" y="379"/>
                    <a:pt x="3907" y="1072"/>
                  </a:cubicBezTo>
                  <a:cubicBezTo>
                    <a:pt x="3389" y="1628"/>
                    <a:pt x="2673" y="1927"/>
                    <a:pt x="1944" y="1927"/>
                  </a:cubicBezTo>
                  <a:cubicBezTo>
                    <a:pt x="1474" y="1927"/>
                    <a:pt x="999" y="1803"/>
                    <a:pt x="568" y="1544"/>
                  </a:cubicBezTo>
                  <a:cubicBezTo>
                    <a:pt x="505" y="1505"/>
                    <a:pt x="438" y="1487"/>
                    <a:pt x="373" y="1487"/>
                  </a:cubicBezTo>
                  <a:cubicBezTo>
                    <a:pt x="178" y="1487"/>
                    <a:pt x="1" y="1647"/>
                    <a:pt x="1" y="1859"/>
                  </a:cubicBezTo>
                  <a:lnTo>
                    <a:pt x="1" y="2426"/>
                  </a:lnTo>
                  <a:cubicBezTo>
                    <a:pt x="1" y="3970"/>
                    <a:pt x="1261" y="5230"/>
                    <a:pt x="2804" y="5230"/>
                  </a:cubicBezTo>
                  <a:cubicBezTo>
                    <a:pt x="3624" y="5230"/>
                    <a:pt x="4096" y="4915"/>
                    <a:pt x="4884" y="4537"/>
                  </a:cubicBezTo>
                  <a:cubicBezTo>
                    <a:pt x="4915" y="4474"/>
                    <a:pt x="5010" y="4474"/>
                    <a:pt x="5041" y="4474"/>
                  </a:cubicBezTo>
                  <a:lnTo>
                    <a:pt x="7688" y="4474"/>
                  </a:lnTo>
                  <a:cubicBezTo>
                    <a:pt x="7719" y="4474"/>
                    <a:pt x="7782" y="4474"/>
                    <a:pt x="7845" y="4537"/>
                  </a:cubicBezTo>
                  <a:cubicBezTo>
                    <a:pt x="8664" y="4915"/>
                    <a:pt x="9105" y="5230"/>
                    <a:pt x="9925" y="5230"/>
                  </a:cubicBezTo>
                  <a:cubicBezTo>
                    <a:pt x="11468" y="5230"/>
                    <a:pt x="12729" y="3970"/>
                    <a:pt x="12729" y="2426"/>
                  </a:cubicBezTo>
                  <a:lnTo>
                    <a:pt x="12729" y="1891"/>
                  </a:lnTo>
                  <a:cubicBezTo>
                    <a:pt x="12729" y="1698"/>
                    <a:pt x="12543" y="1523"/>
                    <a:pt x="12329" y="1523"/>
                  </a:cubicBezTo>
                  <a:cubicBezTo>
                    <a:pt x="12264" y="1523"/>
                    <a:pt x="12196" y="1539"/>
                    <a:pt x="12130" y="1576"/>
                  </a:cubicBezTo>
                  <a:cubicBezTo>
                    <a:pt x="11708" y="1824"/>
                    <a:pt x="11233" y="1945"/>
                    <a:pt x="10762" y="1945"/>
                  </a:cubicBezTo>
                  <a:cubicBezTo>
                    <a:pt x="10036" y="1945"/>
                    <a:pt x="9319" y="1657"/>
                    <a:pt x="8822" y="1103"/>
                  </a:cubicBezTo>
                  <a:cubicBezTo>
                    <a:pt x="8192" y="442"/>
                    <a:pt x="7310" y="1"/>
                    <a:pt x="63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3" name="Google Shape;9773;p74"/>
            <p:cNvSpPr/>
            <p:nvPr/>
          </p:nvSpPr>
          <p:spPr>
            <a:xfrm>
              <a:off x="-57903500" y="4125950"/>
              <a:ext cx="204800" cy="175675"/>
            </a:xfrm>
            <a:custGeom>
              <a:avLst/>
              <a:gdLst/>
              <a:ahLst/>
              <a:cxnLst/>
              <a:rect l="l" t="t" r="r" b="b"/>
              <a:pathLst>
                <a:path w="8192" h="7027" extrusionOk="0">
                  <a:moveTo>
                    <a:pt x="2615" y="1009"/>
                  </a:moveTo>
                  <a:cubicBezTo>
                    <a:pt x="2804" y="1009"/>
                    <a:pt x="2962" y="1166"/>
                    <a:pt x="2962" y="1355"/>
                  </a:cubicBezTo>
                  <a:cubicBezTo>
                    <a:pt x="2962" y="1544"/>
                    <a:pt x="2804" y="1702"/>
                    <a:pt x="2615" y="1702"/>
                  </a:cubicBezTo>
                  <a:cubicBezTo>
                    <a:pt x="2395" y="1702"/>
                    <a:pt x="2237" y="1576"/>
                    <a:pt x="2237" y="1355"/>
                  </a:cubicBezTo>
                  <a:cubicBezTo>
                    <a:pt x="2237" y="1166"/>
                    <a:pt x="2395" y="1009"/>
                    <a:pt x="2615" y="1009"/>
                  </a:cubicBezTo>
                  <a:close/>
                  <a:moveTo>
                    <a:pt x="5163" y="3600"/>
                  </a:moveTo>
                  <a:cubicBezTo>
                    <a:pt x="5262" y="3600"/>
                    <a:pt x="5356" y="3639"/>
                    <a:pt x="5419" y="3718"/>
                  </a:cubicBezTo>
                  <a:cubicBezTo>
                    <a:pt x="5608" y="3844"/>
                    <a:pt x="5608" y="4065"/>
                    <a:pt x="5451" y="4222"/>
                  </a:cubicBezTo>
                  <a:cubicBezTo>
                    <a:pt x="5073" y="4569"/>
                    <a:pt x="4600" y="4789"/>
                    <a:pt x="4096" y="4789"/>
                  </a:cubicBezTo>
                  <a:cubicBezTo>
                    <a:pt x="3592" y="4789"/>
                    <a:pt x="3119" y="4569"/>
                    <a:pt x="2804" y="4222"/>
                  </a:cubicBezTo>
                  <a:cubicBezTo>
                    <a:pt x="2647" y="4065"/>
                    <a:pt x="2647" y="3844"/>
                    <a:pt x="2804" y="3718"/>
                  </a:cubicBezTo>
                  <a:cubicBezTo>
                    <a:pt x="2883" y="3639"/>
                    <a:pt x="2978" y="3600"/>
                    <a:pt x="3068" y="3600"/>
                  </a:cubicBezTo>
                  <a:cubicBezTo>
                    <a:pt x="3159" y="3600"/>
                    <a:pt x="3245" y="3639"/>
                    <a:pt x="3308" y="3718"/>
                  </a:cubicBezTo>
                  <a:cubicBezTo>
                    <a:pt x="3529" y="3939"/>
                    <a:pt x="3812" y="4049"/>
                    <a:pt x="4096" y="4049"/>
                  </a:cubicBezTo>
                  <a:cubicBezTo>
                    <a:pt x="4380" y="4049"/>
                    <a:pt x="4663" y="3939"/>
                    <a:pt x="4884" y="3718"/>
                  </a:cubicBezTo>
                  <a:cubicBezTo>
                    <a:pt x="4962" y="3639"/>
                    <a:pt x="5065" y="3600"/>
                    <a:pt x="5163" y="3600"/>
                  </a:cubicBezTo>
                  <a:close/>
                  <a:moveTo>
                    <a:pt x="1828" y="0"/>
                  </a:moveTo>
                  <a:cubicBezTo>
                    <a:pt x="1418" y="158"/>
                    <a:pt x="977" y="253"/>
                    <a:pt x="567" y="253"/>
                  </a:cubicBezTo>
                  <a:cubicBezTo>
                    <a:pt x="347" y="253"/>
                    <a:pt x="221" y="221"/>
                    <a:pt x="0" y="221"/>
                  </a:cubicBezTo>
                  <a:lnTo>
                    <a:pt x="0" y="2899"/>
                  </a:lnTo>
                  <a:cubicBezTo>
                    <a:pt x="0" y="5136"/>
                    <a:pt x="1859" y="7026"/>
                    <a:pt x="4096" y="7026"/>
                  </a:cubicBezTo>
                  <a:cubicBezTo>
                    <a:pt x="6270" y="7026"/>
                    <a:pt x="8097" y="5262"/>
                    <a:pt x="8192" y="3119"/>
                  </a:cubicBezTo>
                  <a:lnTo>
                    <a:pt x="6333" y="2206"/>
                  </a:lnTo>
                  <a:cubicBezTo>
                    <a:pt x="6144" y="2363"/>
                    <a:pt x="5860" y="2489"/>
                    <a:pt x="5608" y="2489"/>
                  </a:cubicBezTo>
                  <a:cubicBezTo>
                    <a:pt x="4978" y="2489"/>
                    <a:pt x="4474" y="1985"/>
                    <a:pt x="4506" y="1324"/>
                  </a:cubicBezTo>
                  <a:lnTo>
                    <a:pt x="18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4" name="Google Shape;9774;p74"/>
            <p:cNvSpPr/>
            <p:nvPr/>
          </p:nvSpPr>
          <p:spPr>
            <a:xfrm>
              <a:off x="-57835775" y="4113350"/>
              <a:ext cx="138650" cy="70125"/>
            </a:xfrm>
            <a:custGeom>
              <a:avLst/>
              <a:gdLst/>
              <a:ahLst/>
              <a:cxnLst/>
              <a:rect l="l" t="t" r="r" b="b"/>
              <a:pathLst>
                <a:path w="5546" h="2805" extrusionOk="0">
                  <a:moveTo>
                    <a:pt x="221" y="0"/>
                  </a:moveTo>
                  <a:lnTo>
                    <a:pt x="1" y="95"/>
                  </a:lnTo>
                  <a:lnTo>
                    <a:pt x="2112" y="1103"/>
                  </a:lnTo>
                  <a:cubicBezTo>
                    <a:pt x="2301" y="883"/>
                    <a:pt x="2616" y="757"/>
                    <a:pt x="2931" y="757"/>
                  </a:cubicBezTo>
                  <a:cubicBezTo>
                    <a:pt x="3592" y="757"/>
                    <a:pt x="4159" y="1355"/>
                    <a:pt x="4033" y="2048"/>
                  </a:cubicBezTo>
                  <a:lnTo>
                    <a:pt x="5546" y="2804"/>
                  </a:lnTo>
                  <a:lnTo>
                    <a:pt x="5546" y="725"/>
                  </a:lnTo>
                  <a:cubicBezTo>
                    <a:pt x="5325" y="725"/>
                    <a:pt x="5136" y="757"/>
                    <a:pt x="4979" y="757"/>
                  </a:cubicBezTo>
                  <a:cubicBezTo>
                    <a:pt x="4033" y="757"/>
                    <a:pt x="3435" y="410"/>
                    <a:pt x="26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5" name="Google Shape;9775;p74"/>
          <p:cNvGrpSpPr/>
          <p:nvPr/>
        </p:nvGrpSpPr>
        <p:grpSpPr>
          <a:xfrm>
            <a:off x="7076112" y="1380146"/>
            <a:ext cx="357226" cy="357226"/>
            <a:chOff x="-55987225" y="3198925"/>
            <a:chExt cx="317450" cy="317450"/>
          </a:xfrm>
        </p:grpSpPr>
        <p:sp>
          <p:nvSpPr>
            <p:cNvPr id="9776" name="Google Shape;9776;p74"/>
            <p:cNvSpPr/>
            <p:nvPr/>
          </p:nvSpPr>
          <p:spPr>
            <a:xfrm>
              <a:off x="-55987225" y="3261925"/>
              <a:ext cx="173300" cy="198500"/>
            </a:xfrm>
            <a:custGeom>
              <a:avLst/>
              <a:gdLst/>
              <a:ahLst/>
              <a:cxnLst/>
              <a:rect l="l" t="t" r="r" b="b"/>
              <a:pathLst>
                <a:path w="6932" h="7940" extrusionOk="0">
                  <a:moveTo>
                    <a:pt x="4821" y="1954"/>
                  </a:moveTo>
                  <a:cubicBezTo>
                    <a:pt x="5042" y="1954"/>
                    <a:pt x="5199" y="2112"/>
                    <a:pt x="5199" y="2332"/>
                  </a:cubicBezTo>
                  <a:cubicBezTo>
                    <a:pt x="5199" y="2521"/>
                    <a:pt x="5042" y="2679"/>
                    <a:pt x="4821" y="2679"/>
                  </a:cubicBezTo>
                  <a:cubicBezTo>
                    <a:pt x="4632" y="2679"/>
                    <a:pt x="4475" y="2521"/>
                    <a:pt x="4475" y="2332"/>
                  </a:cubicBezTo>
                  <a:cubicBezTo>
                    <a:pt x="4475" y="2175"/>
                    <a:pt x="4632" y="1954"/>
                    <a:pt x="4821" y="1954"/>
                  </a:cubicBezTo>
                  <a:close/>
                  <a:moveTo>
                    <a:pt x="1041" y="4380"/>
                  </a:moveTo>
                  <a:cubicBezTo>
                    <a:pt x="1324" y="4726"/>
                    <a:pt x="1765" y="4947"/>
                    <a:pt x="2269" y="4947"/>
                  </a:cubicBezTo>
                  <a:cubicBezTo>
                    <a:pt x="2238" y="5388"/>
                    <a:pt x="1891" y="5703"/>
                    <a:pt x="1482" y="5703"/>
                  </a:cubicBezTo>
                  <a:cubicBezTo>
                    <a:pt x="1104" y="5703"/>
                    <a:pt x="726" y="5357"/>
                    <a:pt x="726" y="4947"/>
                  </a:cubicBezTo>
                  <a:cubicBezTo>
                    <a:pt x="726" y="4726"/>
                    <a:pt x="852" y="4474"/>
                    <a:pt x="1041" y="4380"/>
                  </a:cubicBezTo>
                  <a:close/>
                  <a:moveTo>
                    <a:pt x="5262" y="1"/>
                  </a:moveTo>
                  <a:cubicBezTo>
                    <a:pt x="4916" y="473"/>
                    <a:pt x="4412" y="820"/>
                    <a:pt x="3845" y="1009"/>
                  </a:cubicBezTo>
                  <a:cubicBezTo>
                    <a:pt x="3466" y="1166"/>
                    <a:pt x="3057" y="1229"/>
                    <a:pt x="2679" y="1229"/>
                  </a:cubicBezTo>
                  <a:cubicBezTo>
                    <a:pt x="2553" y="1229"/>
                    <a:pt x="2427" y="1229"/>
                    <a:pt x="2301" y="1166"/>
                  </a:cubicBezTo>
                  <a:cubicBezTo>
                    <a:pt x="2301" y="1292"/>
                    <a:pt x="2269" y="1450"/>
                    <a:pt x="2269" y="1576"/>
                  </a:cubicBezTo>
                  <a:lnTo>
                    <a:pt x="2269" y="1923"/>
                  </a:lnTo>
                  <a:cubicBezTo>
                    <a:pt x="1450" y="1923"/>
                    <a:pt x="726" y="2584"/>
                    <a:pt x="726" y="3435"/>
                  </a:cubicBezTo>
                  <a:lnTo>
                    <a:pt x="726" y="3624"/>
                  </a:lnTo>
                  <a:cubicBezTo>
                    <a:pt x="253" y="3907"/>
                    <a:pt x="1" y="4380"/>
                    <a:pt x="1" y="4915"/>
                  </a:cubicBezTo>
                  <a:cubicBezTo>
                    <a:pt x="1" y="5735"/>
                    <a:pt x="663" y="6428"/>
                    <a:pt x="1482" y="6428"/>
                  </a:cubicBezTo>
                  <a:cubicBezTo>
                    <a:pt x="1507" y="6429"/>
                    <a:pt x="1533" y="6430"/>
                    <a:pt x="1558" y="6430"/>
                  </a:cubicBezTo>
                  <a:cubicBezTo>
                    <a:pt x="2033" y="6430"/>
                    <a:pt x="2473" y="6156"/>
                    <a:pt x="2742" y="5798"/>
                  </a:cubicBezTo>
                  <a:cubicBezTo>
                    <a:pt x="3466" y="7089"/>
                    <a:pt x="4790" y="7940"/>
                    <a:pt x="6365" y="7940"/>
                  </a:cubicBezTo>
                  <a:cubicBezTo>
                    <a:pt x="6554" y="7940"/>
                    <a:pt x="6775" y="7940"/>
                    <a:pt x="6932" y="7908"/>
                  </a:cubicBezTo>
                  <a:cubicBezTo>
                    <a:pt x="6806" y="7562"/>
                    <a:pt x="6712" y="7184"/>
                    <a:pt x="6712" y="6837"/>
                  </a:cubicBezTo>
                  <a:lnTo>
                    <a:pt x="6712" y="5672"/>
                  </a:lnTo>
                  <a:cubicBezTo>
                    <a:pt x="6617" y="5703"/>
                    <a:pt x="6491" y="5703"/>
                    <a:pt x="6365" y="5703"/>
                  </a:cubicBezTo>
                  <a:cubicBezTo>
                    <a:pt x="5861" y="5703"/>
                    <a:pt x="5388" y="5514"/>
                    <a:pt x="5073" y="5168"/>
                  </a:cubicBezTo>
                  <a:cubicBezTo>
                    <a:pt x="4916" y="5010"/>
                    <a:pt x="4916" y="4758"/>
                    <a:pt x="5073" y="4632"/>
                  </a:cubicBezTo>
                  <a:cubicBezTo>
                    <a:pt x="5152" y="4553"/>
                    <a:pt x="5247" y="4514"/>
                    <a:pt x="5337" y="4514"/>
                  </a:cubicBezTo>
                  <a:cubicBezTo>
                    <a:pt x="5428" y="4514"/>
                    <a:pt x="5514" y="4553"/>
                    <a:pt x="5577" y="4632"/>
                  </a:cubicBezTo>
                  <a:cubicBezTo>
                    <a:pt x="5792" y="4847"/>
                    <a:pt x="6080" y="4959"/>
                    <a:pt x="6371" y="4959"/>
                  </a:cubicBezTo>
                  <a:cubicBezTo>
                    <a:pt x="6507" y="4959"/>
                    <a:pt x="6644" y="4934"/>
                    <a:pt x="6775" y="4884"/>
                  </a:cubicBezTo>
                  <a:lnTo>
                    <a:pt x="6775" y="1923"/>
                  </a:lnTo>
                  <a:cubicBezTo>
                    <a:pt x="5892" y="1765"/>
                    <a:pt x="5262" y="977"/>
                    <a:pt x="5262" y="127"/>
                  </a:cubicBezTo>
                  <a:lnTo>
                    <a:pt x="52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7" name="Google Shape;9777;p74"/>
            <p:cNvSpPr/>
            <p:nvPr/>
          </p:nvSpPr>
          <p:spPr>
            <a:xfrm>
              <a:off x="-55837575" y="3198925"/>
              <a:ext cx="167800" cy="298525"/>
            </a:xfrm>
            <a:custGeom>
              <a:avLst/>
              <a:gdLst/>
              <a:ahLst/>
              <a:cxnLst/>
              <a:rect l="l" t="t" r="r" b="b"/>
              <a:pathLst>
                <a:path w="6712" h="11941" extrusionOk="0">
                  <a:moveTo>
                    <a:pt x="5672" y="6900"/>
                  </a:moveTo>
                  <a:cubicBezTo>
                    <a:pt x="5861" y="6994"/>
                    <a:pt x="5987" y="7246"/>
                    <a:pt x="5987" y="7467"/>
                  </a:cubicBezTo>
                  <a:cubicBezTo>
                    <a:pt x="5987" y="7908"/>
                    <a:pt x="5672" y="8223"/>
                    <a:pt x="5231" y="8223"/>
                  </a:cubicBezTo>
                  <a:cubicBezTo>
                    <a:pt x="4821" y="8223"/>
                    <a:pt x="4443" y="7877"/>
                    <a:pt x="4443" y="7467"/>
                  </a:cubicBezTo>
                  <a:cubicBezTo>
                    <a:pt x="4916" y="7467"/>
                    <a:pt x="5388" y="7246"/>
                    <a:pt x="5672" y="6900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3214"/>
                    <a:pt x="505" y="3686"/>
                    <a:pt x="1104" y="3686"/>
                  </a:cubicBezTo>
                  <a:cubicBezTo>
                    <a:pt x="1293" y="3686"/>
                    <a:pt x="1450" y="3844"/>
                    <a:pt x="1450" y="4064"/>
                  </a:cubicBezTo>
                  <a:lnTo>
                    <a:pt x="1450" y="9294"/>
                  </a:lnTo>
                  <a:cubicBezTo>
                    <a:pt x="1450" y="10743"/>
                    <a:pt x="2647" y="11941"/>
                    <a:pt x="4065" y="11941"/>
                  </a:cubicBezTo>
                  <a:lnTo>
                    <a:pt x="4412" y="11941"/>
                  </a:lnTo>
                  <a:lnTo>
                    <a:pt x="4412" y="8790"/>
                  </a:lnTo>
                  <a:cubicBezTo>
                    <a:pt x="4632" y="8885"/>
                    <a:pt x="4916" y="8979"/>
                    <a:pt x="5199" y="8979"/>
                  </a:cubicBezTo>
                  <a:cubicBezTo>
                    <a:pt x="6018" y="8979"/>
                    <a:pt x="6680" y="8318"/>
                    <a:pt x="6680" y="7467"/>
                  </a:cubicBezTo>
                  <a:cubicBezTo>
                    <a:pt x="6711" y="6931"/>
                    <a:pt x="6396" y="6459"/>
                    <a:pt x="5987" y="6175"/>
                  </a:cubicBezTo>
                  <a:lnTo>
                    <a:pt x="5987" y="5986"/>
                  </a:lnTo>
                  <a:cubicBezTo>
                    <a:pt x="5987" y="5167"/>
                    <a:pt x="5262" y="4474"/>
                    <a:pt x="4443" y="4474"/>
                  </a:cubicBezTo>
                  <a:lnTo>
                    <a:pt x="4443" y="4127"/>
                  </a:lnTo>
                  <a:cubicBezTo>
                    <a:pt x="4443" y="1891"/>
                    <a:pt x="2584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8" name="Google Shape;9778;p74"/>
            <p:cNvSpPr/>
            <p:nvPr/>
          </p:nvSpPr>
          <p:spPr>
            <a:xfrm>
              <a:off x="-55931300" y="3435200"/>
              <a:ext cx="194575" cy="81175"/>
            </a:xfrm>
            <a:custGeom>
              <a:avLst/>
              <a:gdLst/>
              <a:ahLst/>
              <a:cxnLst/>
              <a:rect l="l" t="t" r="r" b="b"/>
              <a:pathLst>
                <a:path w="7783" h="3247" extrusionOk="0">
                  <a:moveTo>
                    <a:pt x="347" y="1"/>
                  </a:moveTo>
                  <a:cubicBezTo>
                    <a:pt x="221" y="64"/>
                    <a:pt x="127" y="127"/>
                    <a:pt x="1" y="158"/>
                  </a:cubicBezTo>
                  <a:lnTo>
                    <a:pt x="1" y="2899"/>
                  </a:lnTo>
                  <a:cubicBezTo>
                    <a:pt x="1" y="3088"/>
                    <a:pt x="158" y="3246"/>
                    <a:pt x="347" y="3246"/>
                  </a:cubicBezTo>
                  <a:lnTo>
                    <a:pt x="7627" y="3246"/>
                  </a:lnTo>
                  <a:cubicBezTo>
                    <a:pt x="6551" y="3216"/>
                    <a:pt x="5551" y="2574"/>
                    <a:pt x="5010" y="1702"/>
                  </a:cubicBezTo>
                  <a:cubicBezTo>
                    <a:pt x="4727" y="1734"/>
                    <a:pt x="4411" y="1765"/>
                    <a:pt x="4096" y="1765"/>
                  </a:cubicBezTo>
                  <a:cubicBezTo>
                    <a:pt x="2584" y="1765"/>
                    <a:pt x="1229" y="1040"/>
                    <a:pt x="347" y="1"/>
                  </a:cubicBezTo>
                  <a:close/>
                  <a:moveTo>
                    <a:pt x="7627" y="3246"/>
                  </a:moveTo>
                  <a:cubicBezTo>
                    <a:pt x="7653" y="3246"/>
                    <a:pt x="7679" y="3247"/>
                    <a:pt x="7705" y="3247"/>
                  </a:cubicBezTo>
                  <a:cubicBezTo>
                    <a:pt x="7731" y="3247"/>
                    <a:pt x="7757" y="3246"/>
                    <a:pt x="7783" y="3246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9" name="Google Shape;9779;p74"/>
            <p:cNvSpPr/>
            <p:nvPr/>
          </p:nvSpPr>
          <p:spPr>
            <a:xfrm>
              <a:off x="-55927350" y="3202850"/>
              <a:ext cx="70900" cy="71200"/>
            </a:xfrm>
            <a:custGeom>
              <a:avLst/>
              <a:gdLst/>
              <a:ahLst/>
              <a:cxnLst/>
              <a:rect l="l" t="t" r="r" b="b"/>
              <a:pathLst>
                <a:path w="2836" h="2848" extrusionOk="0">
                  <a:moveTo>
                    <a:pt x="2836" y="1"/>
                  </a:moveTo>
                  <a:cubicBezTo>
                    <a:pt x="1450" y="379"/>
                    <a:pt x="378" y="1482"/>
                    <a:pt x="0" y="2836"/>
                  </a:cubicBezTo>
                  <a:cubicBezTo>
                    <a:pt x="85" y="2843"/>
                    <a:pt x="170" y="2847"/>
                    <a:pt x="255" y="2847"/>
                  </a:cubicBezTo>
                  <a:cubicBezTo>
                    <a:pt x="548" y="2847"/>
                    <a:pt x="841" y="2801"/>
                    <a:pt x="1135" y="2679"/>
                  </a:cubicBezTo>
                  <a:cubicBezTo>
                    <a:pt x="2111" y="2332"/>
                    <a:pt x="2804" y="1324"/>
                    <a:pt x="2836" y="284"/>
                  </a:cubicBezTo>
                  <a:lnTo>
                    <a:pt x="28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0" name="Google Shape;9780;p74"/>
          <p:cNvGrpSpPr/>
          <p:nvPr/>
        </p:nvGrpSpPr>
        <p:grpSpPr>
          <a:xfrm>
            <a:off x="7076112" y="1836178"/>
            <a:ext cx="357226" cy="357367"/>
            <a:chOff x="-55987225" y="3591025"/>
            <a:chExt cx="317450" cy="317575"/>
          </a:xfrm>
        </p:grpSpPr>
        <p:sp>
          <p:nvSpPr>
            <p:cNvPr id="9781" name="Google Shape;9781;p74"/>
            <p:cNvSpPr/>
            <p:nvPr/>
          </p:nvSpPr>
          <p:spPr>
            <a:xfrm>
              <a:off x="-55950200" y="374002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323"/>
                    <a:pt x="2836" y="1449"/>
                    <a:pt x="2647" y="1449"/>
                  </a:cubicBezTo>
                  <a:cubicBezTo>
                    <a:pt x="2458" y="1449"/>
                    <a:pt x="2301" y="1323"/>
                    <a:pt x="2301" y="1103"/>
                  </a:cubicBezTo>
                  <a:cubicBezTo>
                    <a:pt x="2238" y="914"/>
                    <a:pt x="2395" y="756"/>
                    <a:pt x="2647" y="756"/>
                  </a:cubicBezTo>
                  <a:close/>
                  <a:moveTo>
                    <a:pt x="5609" y="756"/>
                  </a:moveTo>
                  <a:cubicBezTo>
                    <a:pt x="5798" y="756"/>
                    <a:pt x="5955" y="914"/>
                    <a:pt x="5955" y="1103"/>
                  </a:cubicBezTo>
                  <a:cubicBezTo>
                    <a:pt x="5955" y="1323"/>
                    <a:pt x="5798" y="1449"/>
                    <a:pt x="5609" y="1449"/>
                  </a:cubicBezTo>
                  <a:cubicBezTo>
                    <a:pt x="5388" y="1449"/>
                    <a:pt x="5262" y="1323"/>
                    <a:pt x="5262" y="1103"/>
                  </a:cubicBezTo>
                  <a:cubicBezTo>
                    <a:pt x="5231" y="914"/>
                    <a:pt x="5388" y="756"/>
                    <a:pt x="5609" y="756"/>
                  </a:cubicBezTo>
                  <a:close/>
                  <a:moveTo>
                    <a:pt x="5160" y="3316"/>
                  </a:moveTo>
                  <a:cubicBezTo>
                    <a:pt x="5254" y="3316"/>
                    <a:pt x="5341" y="3355"/>
                    <a:pt x="5388" y="3434"/>
                  </a:cubicBezTo>
                  <a:cubicBezTo>
                    <a:pt x="5546" y="3592"/>
                    <a:pt x="5546" y="3812"/>
                    <a:pt x="5388" y="3938"/>
                  </a:cubicBezTo>
                  <a:cubicBezTo>
                    <a:pt x="5041" y="4285"/>
                    <a:pt x="4569" y="4505"/>
                    <a:pt x="4065" y="4505"/>
                  </a:cubicBezTo>
                  <a:cubicBezTo>
                    <a:pt x="3561" y="4505"/>
                    <a:pt x="3088" y="4285"/>
                    <a:pt x="2773" y="3938"/>
                  </a:cubicBezTo>
                  <a:cubicBezTo>
                    <a:pt x="2616" y="3781"/>
                    <a:pt x="2616" y="3560"/>
                    <a:pt x="2773" y="3434"/>
                  </a:cubicBezTo>
                  <a:cubicBezTo>
                    <a:pt x="2868" y="3355"/>
                    <a:pt x="2970" y="3316"/>
                    <a:pt x="3065" y="3316"/>
                  </a:cubicBezTo>
                  <a:cubicBezTo>
                    <a:pt x="3159" y="3316"/>
                    <a:pt x="3246" y="3355"/>
                    <a:pt x="3309" y="3434"/>
                  </a:cubicBezTo>
                  <a:cubicBezTo>
                    <a:pt x="3529" y="3655"/>
                    <a:pt x="3813" y="3765"/>
                    <a:pt x="4096" y="3765"/>
                  </a:cubicBezTo>
                  <a:cubicBezTo>
                    <a:pt x="4380" y="3765"/>
                    <a:pt x="4663" y="3655"/>
                    <a:pt x="4884" y="3434"/>
                  </a:cubicBezTo>
                  <a:cubicBezTo>
                    <a:pt x="4963" y="3355"/>
                    <a:pt x="5065" y="3316"/>
                    <a:pt x="5160" y="3316"/>
                  </a:cubicBezTo>
                  <a:close/>
                  <a:moveTo>
                    <a:pt x="1" y="0"/>
                  </a:moveTo>
                  <a:lnTo>
                    <a:pt x="1" y="2615"/>
                  </a:lnTo>
                  <a:cubicBezTo>
                    <a:pt x="1" y="4852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15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2" name="Google Shape;9782;p74"/>
            <p:cNvSpPr/>
            <p:nvPr/>
          </p:nvSpPr>
          <p:spPr>
            <a:xfrm>
              <a:off x="-55967525" y="3591025"/>
              <a:ext cx="297750" cy="131700"/>
            </a:xfrm>
            <a:custGeom>
              <a:avLst/>
              <a:gdLst/>
              <a:ahLst/>
              <a:cxnLst/>
              <a:rect l="l" t="t" r="r" b="b"/>
              <a:pathLst>
                <a:path w="11910" h="5268" extrusionOk="0">
                  <a:moveTo>
                    <a:pt x="4810" y="0"/>
                  </a:moveTo>
                  <a:cubicBezTo>
                    <a:pt x="4730" y="0"/>
                    <a:pt x="4650" y="2"/>
                    <a:pt x="4569" y="6"/>
                  </a:cubicBezTo>
                  <a:cubicBezTo>
                    <a:pt x="1954" y="163"/>
                    <a:pt x="1" y="2463"/>
                    <a:pt x="1" y="5047"/>
                  </a:cubicBezTo>
                  <a:cubicBezTo>
                    <a:pt x="1" y="5173"/>
                    <a:pt x="64" y="5267"/>
                    <a:pt x="190" y="5267"/>
                  </a:cubicBezTo>
                  <a:lnTo>
                    <a:pt x="2994" y="5267"/>
                  </a:lnTo>
                  <a:lnTo>
                    <a:pt x="2994" y="4920"/>
                  </a:lnTo>
                  <a:cubicBezTo>
                    <a:pt x="2994" y="4259"/>
                    <a:pt x="3498" y="3818"/>
                    <a:pt x="4096" y="3818"/>
                  </a:cubicBezTo>
                  <a:lnTo>
                    <a:pt x="5577" y="3818"/>
                  </a:lnTo>
                  <a:cubicBezTo>
                    <a:pt x="6207" y="3818"/>
                    <a:pt x="6680" y="4322"/>
                    <a:pt x="6680" y="4920"/>
                  </a:cubicBezTo>
                  <a:lnTo>
                    <a:pt x="6680" y="5267"/>
                  </a:lnTo>
                  <a:lnTo>
                    <a:pt x="11563" y="5267"/>
                  </a:lnTo>
                  <a:cubicBezTo>
                    <a:pt x="11752" y="5267"/>
                    <a:pt x="11909" y="5110"/>
                    <a:pt x="11909" y="4920"/>
                  </a:cubicBezTo>
                  <a:cubicBezTo>
                    <a:pt x="11909" y="4637"/>
                    <a:pt x="11752" y="4479"/>
                    <a:pt x="11563" y="4479"/>
                  </a:cubicBezTo>
                  <a:lnTo>
                    <a:pt x="9673" y="4479"/>
                  </a:lnTo>
                  <a:cubicBezTo>
                    <a:pt x="9489" y="1943"/>
                    <a:pt x="7380" y="0"/>
                    <a:pt x="48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3" name="Google Shape;9783;p74"/>
            <p:cNvSpPr/>
            <p:nvPr/>
          </p:nvSpPr>
          <p:spPr>
            <a:xfrm>
              <a:off x="-55875375" y="3703000"/>
              <a:ext cx="55950" cy="17350"/>
            </a:xfrm>
            <a:custGeom>
              <a:avLst/>
              <a:gdLst/>
              <a:ahLst/>
              <a:cxnLst/>
              <a:rect l="l" t="t" r="r" b="b"/>
              <a:pathLst>
                <a:path w="2238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694"/>
                  </a:lnTo>
                  <a:lnTo>
                    <a:pt x="2238" y="694"/>
                  </a:lnTo>
                  <a:lnTo>
                    <a:pt x="2238" y="347"/>
                  </a:lnTo>
                  <a:cubicBezTo>
                    <a:pt x="2238" y="158"/>
                    <a:pt x="208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4" name="Google Shape;9784;p74"/>
            <p:cNvSpPr/>
            <p:nvPr/>
          </p:nvSpPr>
          <p:spPr>
            <a:xfrm>
              <a:off x="-55987225" y="3746325"/>
              <a:ext cx="18150" cy="63825"/>
            </a:xfrm>
            <a:custGeom>
              <a:avLst/>
              <a:gdLst/>
              <a:ahLst/>
              <a:cxnLst/>
              <a:rect l="l" t="t" r="r" b="b"/>
              <a:pathLst>
                <a:path w="726" h="2553" extrusionOk="0">
                  <a:moveTo>
                    <a:pt x="726" y="0"/>
                  </a:moveTo>
                  <a:cubicBezTo>
                    <a:pt x="253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26" y="2552"/>
                  </a:cubicBezTo>
                  <a:lnTo>
                    <a:pt x="7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5" name="Google Shape;9785;p74"/>
            <p:cNvSpPr/>
            <p:nvPr/>
          </p:nvSpPr>
          <p:spPr>
            <a:xfrm>
              <a:off x="-55725725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6" name="Google Shape;9786;p74"/>
          <p:cNvGrpSpPr/>
          <p:nvPr/>
        </p:nvGrpSpPr>
        <p:grpSpPr>
          <a:xfrm>
            <a:off x="7090027" y="2276817"/>
            <a:ext cx="358999" cy="358999"/>
            <a:chOff x="-55988800" y="3982600"/>
            <a:chExt cx="319025" cy="319025"/>
          </a:xfrm>
        </p:grpSpPr>
        <p:sp>
          <p:nvSpPr>
            <p:cNvPr id="9787" name="Google Shape;9787;p74"/>
            <p:cNvSpPr/>
            <p:nvPr/>
          </p:nvSpPr>
          <p:spPr>
            <a:xfrm>
              <a:off x="-55791875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1859" y="1"/>
                  </a:moveTo>
                  <a:cubicBezTo>
                    <a:pt x="1071" y="1"/>
                    <a:pt x="410" y="379"/>
                    <a:pt x="0" y="977"/>
                  </a:cubicBezTo>
                  <a:cubicBezTo>
                    <a:pt x="1512" y="1450"/>
                    <a:pt x="2647" y="2647"/>
                    <a:pt x="3119" y="4096"/>
                  </a:cubicBezTo>
                  <a:cubicBezTo>
                    <a:pt x="3718" y="3687"/>
                    <a:pt x="4096" y="3025"/>
                    <a:pt x="4096" y="2237"/>
                  </a:cubicBezTo>
                  <a:cubicBezTo>
                    <a:pt x="4096" y="1009"/>
                    <a:pt x="3119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8" name="Google Shape;9788;p74"/>
            <p:cNvSpPr/>
            <p:nvPr/>
          </p:nvSpPr>
          <p:spPr>
            <a:xfrm>
              <a:off x="-55969100" y="3982600"/>
              <a:ext cx="102400" cy="102425"/>
            </a:xfrm>
            <a:custGeom>
              <a:avLst/>
              <a:gdLst/>
              <a:ahLst/>
              <a:cxnLst/>
              <a:rect l="l" t="t" r="r" b="b"/>
              <a:pathLst>
                <a:path w="4096" h="4097" extrusionOk="0">
                  <a:moveTo>
                    <a:pt x="2269" y="1"/>
                  </a:moveTo>
                  <a:cubicBezTo>
                    <a:pt x="1040" y="1"/>
                    <a:pt x="1" y="977"/>
                    <a:pt x="1" y="2237"/>
                  </a:cubicBezTo>
                  <a:cubicBezTo>
                    <a:pt x="1" y="2994"/>
                    <a:pt x="410" y="3687"/>
                    <a:pt x="1009" y="4096"/>
                  </a:cubicBezTo>
                  <a:cubicBezTo>
                    <a:pt x="1481" y="2647"/>
                    <a:pt x="2647" y="1450"/>
                    <a:pt x="4096" y="977"/>
                  </a:cubicBezTo>
                  <a:cubicBezTo>
                    <a:pt x="3718" y="379"/>
                    <a:pt x="3057" y="1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9" name="Google Shape;9789;p74"/>
            <p:cNvSpPr/>
            <p:nvPr/>
          </p:nvSpPr>
          <p:spPr>
            <a:xfrm>
              <a:off x="-5581945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2" y="0"/>
                  </a:moveTo>
                  <a:lnTo>
                    <a:pt x="32" y="1103"/>
                  </a:lnTo>
                  <a:cubicBezTo>
                    <a:pt x="1" y="2521"/>
                    <a:pt x="1198" y="3686"/>
                    <a:pt x="2615" y="3686"/>
                  </a:cubicBezTo>
                  <a:lnTo>
                    <a:pt x="3718" y="3686"/>
                  </a:lnTo>
                  <a:cubicBezTo>
                    <a:pt x="3529" y="1733"/>
                    <a:pt x="1985" y="158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0" name="Google Shape;9790;p74"/>
            <p:cNvSpPr/>
            <p:nvPr/>
          </p:nvSpPr>
          <p:spPr>
            <a:xfrm>
              <a:off x="-55930500" y="4021200"/>
              <a:ext cx="92950" cy="92175"/>
            </a:xfrm>
            <a:custGeom>
              <a:avLst/>
              <a:gdLst/>
              <a:ahLst/>
              <a:cxnLst/>
              <a:rect l="l" t="t" r="r" b="b"/>
              <a:pathLst>
                <a:path w="3718" h="3687" extrusionOk="0">
                  <a:moveTo>
                    <a:pt x="3718" y="0"/>
                  </a:moveTo>
                  <a:cubicBezTo>
                    <a:pt x="1733" y="158"/>
                    <a:pt x="158" y="1733"/>
                    <a:pt x="0" y="3686"/>
                  </a:cubicBezTo>
                  <a:lnTo>
                    <a:pt x="1103" y="3686"/>
                  </a:lnTo>
                  <a:cubicBezTo>
                    <a:pt x="2552" y="3686"/>
                    <a:pt x="3718" y="2521"/>
                    <a:pt x="3718" y="1103"/>
                  </a:cubicBezTo>
                  <a:lnTo>
                    <a:pt x="37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1" name="Google Shape;9791;p74"/>
            <p:cNvSpPr/>
            <p:nvPr/>
          </p:nvSpPr>
          <p:spPr>
            <a:xfrm>
              <a:off x="-55988800" y="4086575"/>
              <a:ext cx="319025" cy="215050"/>
            </a:xfrm>
            <a:custGeom>
              <a:avLst/>
              <a:gdLst/>
              <a:ahLst/>
              <a:cxnLst/>
              <a:rect l="l" t="t" r="r" b="b"/>
              <a:pathLst>
                <a:path w="12761" h="8602" extrusionOk="0">
                  <a:moveTo>
                    <a:pt x="4884" y="2584"/>
                  </a:moveTo>
                  <a:cubicBezTo>
                    <a:pt x="5105" y="2584"/>
                    <a:pt x="5262" y="2741"/>
                    <a:pt x="5262" y="2930"/>
                  </a:cubicBezTo>
                  <a:cubicBezTo>
                    <a:pt x="5262" y="3119"/>
                    <a:pt x="5105" y="3277"/>
                    <a:pt x="4884" y="3277"/>
                  </a:cubicBezTo>
                  <a:cubicBezTo>
                    <a:pt x="4695" y="3277"/>
                    <a:pt x="4538" y="3151"/>
                    <a:pt x="4538" y="2930"/>
                  </a:cubicBezTo>
                  <a:cubicBezTo>
                    <a:pt x="4538" y="2741"/>
                    <a:pt x="4695" y="2584"/>
                    <a:pt x="4884" y="2584"/>
                  </a:cubicBezTo>
                  <a:close/>
                  <a:moveTo>
                    <a:pt x="7877" y="2615"/>
                  </a:moveTo>
                  <a:cubicBezTo>
                    <a:pt x="8098" y="2615"/>
                    <a:pt x="8255" y="2773"/>
                    <a:pt x="8255" y="2962"/>
                  </a:cubicBezTo>
                  <a:cubicBezTo>
                    <a:pt x="8287" y="3151"/>
                    <a:pt x="8129" y="3308"/>
                    <a:pt x="7877" y="3308"/>
                  </a:cubicBezTo>
                  <a:cubicBezTo>
                    <a:pt x="7688" y="3308"/>
                    <a:pt x="7531" y="3151"/>
                    <a:pt x="7531" y="2962"/>
                  </a:cubicBezTo>
                  <a:cubicBezTo>
                    <a:pt x="7531" y="2773"/>
                    <a:pt x="7688" y="2615"/>
                    <a:pt x="7877" y="2615"/>
                  </a:cubicBezTo>
                  <a:close/>
                  <a:moveTo>
                    <a:pt x="1104" y="4222"/>
                  </a:moveTo>
                  <a:cubicBezTo>
                    <a:pt x="1387" y="4568"/>
                    <a:pt x="1828" y="4820"/>
                    <a:pt x="2332" y="4820"/>
                  </a:cubicBezTo>
                  <a:cubicBezTo>
                    <a:pt x="2301" y="5199"/>
                    <a:pt x="1954" y="5577"/>
                    <a:pt x="1545" y="5577"/>
                  </a:cubicBezTo>
                  <a:cubicBezTo>
                    <a:pt x="1167" y="5577"/>
                    <a:pt x="789" y="5199"/>
                    <a:pt x="789" y="4820"/>
                  </a:cubicBezTo>
                  <a:cubicBezTo>
                    <a:pt x="789" y="4568"/>
                    <a:pt x="915" y="4348"/>
                    <a:pt x="1104" y="4222"/>
                  </a:cubicBezTo>
                  <a:close/>
                  <a:moveTo>
                    <a:pt x="11721" y="4222"/>
                  </a:moveTo>
                  <a:cubicBezTo>
                    <a:pt x="11910" y="4348"/>
                    <a:pt x="12036" y="4568"/>
                    <a:pt x="12036" y="4820"/>
                  </a:cubicBezTo>
                  <a:cubicBezTo>
                    <a:pt x="12036" y="5199"/>
                    <a:pt x="11721" y="5577"/>
                    <a:pt x="11280" y="5577"/>
                  </a:cubicBezTo>
                  <a:cubicBezTo>
                    <a:pt x="10870" y="5577"/>
                    <a:pt x="10492" y="5199"/>
                    <a:pt x="10492" y="4820"/>
                  </a:cubicBezTo>
                  <a:cubicBezTo>
                    <a:pt x="10965" y="4820"/>
                    <a:pt x="11437" y="4568"/>
                    <a:pt x="11721" y="4222"/>
                  </a:cubicBezTo>
                  <a:close/>
                  <a:moveTo>
                    <a:pt x="7460" y="5143"/>
                  </a:moveTo>
                  <a:cubicBezTo>
                    <a:pt x="7554" y="5143"/>
                    <a:pt x="7641" y="5183"/>
                    <a:pt x="7688" y="5262"/>
                  </a:cubicBezTo>
                  <a:cubicBezTo>
                    <a:pt x="7877" y="5356"/>
                    <a:pt x="7877" y="5608"/>
                    <a:pt x="7720" y="5766"/>
                  </a:cubicBezTo>
                  <a:cubicBezTo>
                    <a:pt x="7373" y="6112"/>
                    <a:pt x="6901" y="6301"/>
                    <a:pt x="6396" y="6301"/>
                  </a:cubicBezTo>
                  <a:cubicBezTo>
                    <a:pt x="5892" y="6301"/>
                    <a:pt x="5420" y="6112"/>
                    <a:pt x="5105" y="5766"/>
                  </a:cubicBezTo>
                  <a:cubicBezTo>
                    <a:pt x="4947" y="5608"/>
                    <a:pt x="4947" y="5356"/>
                    <a:pt x="5105" y="5262"/>
                  </a:cubicBezTo>
                  <a:cubicBezTo>
                    <a:pt x="5184" y="5183"/>
                    <a:pt x="5278" y="5143"/>
                    <a:pt x="5369" y="5143"/>
                  </a:cubicBezTo>
                  <a:cubicBezTo>
                    <a:pt x="5459" y="5143"/>
                    <a:pt x="5546" y="5183"/>
                    <a:pt x="5609" y="5262"/>
                  </a:cubicBezTo>
                  <a:cubicBezTo>
                    <a:pt x="5829" y="5466"/>
                    <a:pt x="6113" y="5569"/>
                    <a:pt x="6396" y="5569"/>
                  </a:cubicBezTo>
                  <a:cubicBezTo>
                    <a:pt x="6680" y="5569"/>
                    <a:pt x="6964" y="5466"/>
                    <a:pt x="7184" y="5262"/>
                  </a:cubicBezTo>
                  <a:cubicBezTo>
                    <a:pt x="7263" y="5183"/>
                    <a:pt x="7365" y="5143"/>
                    <a:pt x="7460" y="5143"/>
                  </a:cubicBezTo>
                  <a:close/>
                  <a:moveTo>
                    <a:pt x="6396" y="0"/>
                  </a:moveTo>
                  <a:cubicBezTo>
                    <a:pt x="5829" y="1071"/>
                    <a:pt x="4695" y="1828"/>
                    <a:pt x="3403" y="1828"/>
                  </a:cubicBezTo>
                  <a:lnTo>
                    <a:pt x="2301" y="1828"/>
                  </a:lnTo>
                  <a:cubicBezTo>
                    <a:pt x="1482" y="1828"/>
                    <a:pt x="757" y="2489"/>
                    <a:pt x="757" y="3308"/>
                  </a:cubicBezTo>
                  <a:lnTo>
                    <a:pt x="757" y="3529"/>
                  </a:lnTo>
                  <a:cubicBezTo>
                    <a:pt x="284" y="3781"/>
                    <a:pt x="1" y="4253"/>
                    <a:pt x="1" y="4820"/>
                  </a:cubicBezTo>
                  <a:cubicBezTo>
                    <a:pt x="1" y="5640"/>
                    <a:pt x="694" y="6301"/>
                    <a:pt x="1513" y="6301"/>
                  </a:cubicBezTo>
                  <a:cubicBezTo>
                    <a:pt x="1891" y="6301"/>
                    <a:pt x="2301" y="6144"/>
                    <a:pt x="2521" y="5923"/>
                  </a:cubicBezTo>
                  <a:cubicBezTo>
                    <a:pt x="3120" y="7467"/>
                    <a:pt x="4632" y="8601"/>
                    <a:pt x="6365" y="8601"/>
                  </a:cubicBezTo>
                  <a:cubicBezTo>
                    <a:pt x="8098" y="8601"/>
                    <a:pt x="9578" y="7467"/>
                    <a:pt x="10177" y="5923"/>
                  </a:cubicBezTo>
                  <a:cubicBezTo>
                    <a:pt x="10461" y="6144"/>
                    <a:pt x="10807" y="6301"/>
                    <a:pt x="11185" y="6301"/>
                  </a:cubicBezTo>
                  <a:cubicBezTo>
                    <a:pt x="12036" y="6301"/>
                    <a:pt x="12697" y="5640"/>
                    <a:pt x="12697" y="4820"/>
                  </a:cubicBezTo>
                  <a:cubicBezTo>
                    <a:pt x="12760" y="4253"/>
                    <a:pt x="12445" y="3749"/>
                    <a:pt x="12036" y="3529"/>
                  </a:cubicBezTo>
                  <a:lnTo>
                    <a:pt x="12036" y="3308"/>
                  </a:lnTo>
                  <a:cubicBezTo>
                    <a:pt x="12036" y="2489"/>
                    <a:pt x="11311" y="1828"/>
                    <a:pt x="10492" y="1828"/>
                  </a:cubicBezTo>
                  <a:lnTo>
                    <a:pt x="9389" y="1828"/>
                  </a:lnTo>
                  <a:cubicBezTo>
                    <a:pt x="8098" y="1828"/>
                    <a:pt x="6932" y="1071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2" name="Google Shape;9792;p74"/>
          <p:cNvGrpSpPr/>
          <p:nvPr/>
        </p:nvGrpSpPr>
        <p:grpSpPr>
          <a:xfrm>
            <a:off x="5748546" y="2734774"/>
            <a:ext cx="356326" cy="358971"/>
            <a:chOff x="-54026025" y="3192625"/>
            <a:chExt cx="316650" cy="319000"/>
          </a:xfrm>
        </p:grpSpPr>
        <p:sp>
          <p:nvSpPr>
            <p:cNvPr id="9793" name="Google Shape;9793;p74"/>
            <p:cNvSpPr/>
            <p:nvPr/>
          </p:nvSpPr>
          <p:spPr>
            <a:xfrm>
              <a:off x="-54026025" y="3312350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725" y="0"/>
                  </a:moveTo>
                  <a:cubicBezTo>
                    <a:pt x="315" y="189"/>
                    <a:pt x="0" y="693"/>
                    <a:pt x="0" y="1260"/>
                  </a:cubicBezTo>
                  <a:cubicBezTo>
                    <a:pt x="0" y="1796"/>
                    <a:pt x="315" y="2268"/>
                    <a:pt x="725" y="2552"/>
                  </a:cubicBezTo>
                  <a:lnTo>
                    <a:pt x="725" y="15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4" name="Google Shape;9794;p74"/>
            <p:cNvSpPr/>
            <p:nvPr/>
          </p:nvSpPr>
          <p:spPr>
            <a:xfrm>
              <a:off x="-53890550" y="3192625"/>
              <a:ext cx="125250" cy="56725"/>
            </a:xfrm>
            <a:custGeom>
              <a:avLst/>
              <a:gdLst/>
              <a:ahLst/>
              <a:cxnLst/>
              <a:rect l="l" t="t" r="r" b="b"/>
              <a:pathLst>
                <a:path w="5010" h="2269" extrusionOk="0">
                  <a:moveTo>
                    <a:pt x="914" y="0"/>
                  </a:moveTo>
                  <a:cubicBezTo>
                    <a:pt x="599" y="0"/>
                    <a:pt x="315" y="63"/>
                    <a:pt x="0" y="95"/>
                  </a:cubicBezTo>
                  <a:cubicBezTo>
                    <a:pt x="158" y="536"/>
                    <a:pt x="441" y="914"/>
                    <a:pt x="756" y="1260"/>
                  </a:cubicBezTo>
                  <a:cubicBezTo>
                    <a:pt x="1418" y="1891"/>
                    <a:pt x="2237" y="2269"/>
                    <a:pt x="3151" y="2269"/>
                  </a:cubicBezTo>
                  <a:lnTo>
                    <a:pt x="5009" y="2269"/>
                  </a:lnTo>
                  <a:cubicBezTo>
                    <a:pt x="4127" y="914"/>
                    <a:pt x="2647" y="0"/>
                    <a:pt x="9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5" name="Google Shape;9795;p74"/>
            <p:cNvSpPr/>
            <p:nvPr/>
          </p:nvSpPr>
          <p:spPr>
            <a:xfrm>
              <a:off x="-53839375" y="3306025"/>
              <a:ext cx="55175" cy="55175"/>
            </a:xfrm>
            <a:custGeom>
              <a:avLst/>
              <a:gdLst/>
              <a:ahLst/>
              <a:cxnLst/>
              <a:rect l="l" t="t" r="r" b="b"/>
              <a:pathLst>
                <a:path w="2207" h="2207" extrusionOk="0">
                  <a:moveTo>
                    <a:pt x="1104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34" y="2206"/>
                    <a:pt x="2206" y="1702"/>
                    <a:pt x="2206" y="1104"/>
                  </a:cubicBezTo>
                  <a:cubicBezTo>
                    <a:pt x="2206" y="505"/>
                    <a:pt x="1734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6" name="Google Shape;9796;p74"/>
            <p:cNvSpPr/>
            <p:nvPr/>
          </p:nvSpPr>
          <p:spPr>
            <a:xfrm>
              <a:off x="-53950425" y="3306025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5" y="1"/>
                    <a:pt x="1" y="505"/>
                    <a:pt x="1" y="1104"/>
                  </a:cubicBezTo>
                  <a:cubicBezTo>
                    <a:pt x="1" y="1702"/>
                    <a:pt x="505" y="2206"/>
                    <a:pt x="1103" y="2206"/>
                  </a:cubicBezTo>
                  <a:cubicBezTo>
                    <a:pt x="1702" y="2206"/>
                    <a:pt x="2206" y="1702"/>
                    <a:pt x="2206" y="1104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7" name="Google Shape;9797;p74"/>
            <p:cNvSpPr/>
            <p:nvPr/>
          </p:nvSpPr>
          <p:spPr>
            <a:xfrm>
              <a:off x="-53985075" y="3400950"/>
              <a:ext cx="236300" cy="110675"/>
            </a:xfrm>
            <a:custGeom>
              <a:avLst/>
              <a:gdLst/>
              <a:ahLst/>
              <a:cxnLst/>
              <a:rect l="l" t="t" r="r" b="b"/>
              <a:pathLst>
                <a:path w="9452" h="4427" extrusionOk="0">
                  <a:moveTo>
                    <a:pt x="5790" y="969"/>
                  </a:moveTo>
                  <a:cubicBezTo>
                    <a:pt x="5884" y="969"/>
                    <a:pt x="5971" y="1008"/>
                    <a:pt x="6018" y="1087"/>
                  </a:cubicBezTo>
                  <a:cubicBezTo>
                    <a:pt x="6176" y="1245"/>
                    <a:pt x="6176" y="1497"/>
                    <a:pt x="6018" y="1591"/>
                  </a:cubicBezTo>
                  <a:cubicBezTo>
                    <a:pt x="5671" y="1969"/>
                    <a:pt x="5199" y="2158"/>
                    <a:pt x="4726" y="2158"/>
                  </a:cubicBezTo>
                  <a:cubicBezTo>
                    <a:pt x="4254" y="2158"/>
                    <a:pt x="3750" y="1969"/>
                    <a:pt x="3435" y="1591"/>
                  </a:cubicBezTo>
                  <a:cubicBezTo>
                    <a:pt x="3277" y="1434"/>
                    <a:pt x="3277" y="1213"/>
                    <a:pt x="3435" y="1087"/>
                  </a:cubicBezTo>
                  <a:cubicBezTo>
                    <a:pt x="3513" y="1008"/>
                    <a:pt x="3608" y="969"/>
                    <a:pt x="3698" y="969"/>
                  </a:cubicBezTo>
                  <a:cubicBezTo>
                    <a:pt x="3789" y="969"/>
                    <a:pt x="3876" y="1008"/>
                    <a:pt x="3939" y="1087"/>
                  </a:cubicBezTo>
                  <a:cubicBezTo>
                    <a:pt x="4159" y="1308"/>
                    <a:pt x="4443" y="1418"/>
                    <a:pt x="4726" y="1418"/>
                  </a:cubicBezTo>
                  <a:cubicBezTo>
                    <a:pt x="5010" y="1418"/>
                    <a:pt x="5293" y="1308"/>
                    <a:pt x="5514" y="1087"/>
                  </a:cubicBezTo>
                  <a:cubicBezTo>
                    <a:pt x="5593" y="1008"/>
                    <a:pt x="5695" y="969"/>
                    <a:pt x="5790" y="969"/>
                  </a:cubicBezTo>
                  <a:close/>
                  <a:moveTo>
                    <a:pt x="4711" y="0"/>
                  </a:moveTo>
                  <a:cubicBezTo>
                    <a:pt x="4002" y="0"/>
                    <a:pt x="3293" y="205"/>
                    <a:pt x="2678" y="615"/>
                  </a:cubicBezTo>
                  <a:cubicBezTo>
                    <a:pt x="2615" y="646"/>
                    <a:pt x="2552" y="709"/>
                    <a:pt x="2489" y="709"/>
                  </a:cubicBezTo>
                  <a:lnTo>
                    <a:pt x="1" y="709"/>
                  </a:lnTo>
                  <a:cubicBezTo>
                    <a:pt x="505" y="2820"/>
                    <a:pt x="2458" y="4427"/>
                    <a:pt x="4726" y="4427"/>
                  </a:cubicBezTo>
                  <a:cubicBezTo>
                    <a:pt x="7026" y="4427"/>
                    <a:pt x="8948" y="2820"/>
                    <a:pt x="9452" y="709"/>
                  </a:cubicBezTo>
                  <a:lnTo>
                    <a:pt x="6963" y="709"/>
                  </a:lnTo>
                  <a:cubicBezTo>
                    <a:pt x="6869" y="646"/>
                    <a:pt x="6774" y="646"/>
                    <a:pt x="6743" y="615"/>
                  </a:cubicBezTo>
                  <a:cubicBezTo>
                    <a:pt x="6128" y="205"/>
                    <a:pt x="5419" y="0"/>
                    <a:pt x="47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8" name="Google Shape;9798;p74"/>
            <p:cNvSpPr/>
            <p:nvPr/>
          </p:nvSpPr>
          <p:spPr>
            <a:xfrm>
              <a:off x="-53986650" y="3342275"/>
              <a:ext cx="241025" cy="55150"/>
            </a:xfrm>
            <a:custGeom>
              <a:avLst/>
              <a:gdLst/>
              <a:ahLst/>
              <a:cxnLst/>
              <a:rect l="l" t="t" r="r" b="b"/>
              <a:pathLst>
                <a:path w="9641" h="2206" extrusionOk="0">
                  <a:moveTo>
                    <a:pt x="1" y="0"/>
                  </a:moveTo>
                  <a:lnTo>
                    <a:pt x="1" y="1859"/>
                  </a:lnTo>
                  <a:lnTo>
                    <a:pt x="1" y="2206"/>
                  </a:lnTo>
                  <a:lnTo>
                    <a:pt x="2458" y="2206"/>
                  </a:lnTo>
                  <a:cubicBezTo>
                    <a:pt x="3198" y="1749"/>
                    <a:pt x="4017" y="1520"/>
                    <a:pt x="4829" y="1520"/>
                  </a:cubicBezTo>
                  <a:cubicBezTo>
                    <a:pt x="5640" y="1520"/>
                    <a:pt x="6443" y="1749"/>
                    <a:pt x="7152" y="2206"/>
                  </a:cubicBezTo>
                  <a:lnTo>
                    <a:pt x="9641" y="2206"/>
                  </a:lnTo>
                  <a:lnTo>
                    <a:pt x="9641" y="1859"/>
                  </a:lnTo>
                  <a:lnTo>
                    <a:pt x="9641" y="0"/>
                  </a:lnTo>
                  <a:lnTo>
                    <a:pt x="8853" y="0"/>
                  </a:lnTo>
                  <a:cubicBezTo>
                    <a:pt x="8696" y="882"/>
                    <a:pt x="7940" y="1512"/>
                    <a:pt x="7026" y="1512"/>
                  </a:cubicBezTo>
                  <a:cubicBezTo>
                    <a:pt x="6144" y="1512"/>
                    <a:pt x="5388" y="882"/>
                    <a:pt x="5230" y="0"/>
                  </a:cubicBezTo>
                  <a:lnTo>
                    <a:pt x="4411" y="0"/>
                  </a:lnTo>
                  <a:cubicBezTo>
                    <a:pt x="4254" y="882"/>
                    <a:pt x="3466" y="1512"/>
                    <a:pt x="2584" y="1512"/>
                  </a:cubicBezTo>
                  <a:cubicBezTo>
                    <a:pt x="1670" y="1512"/>
                    <a:pt x="946" y="882"/>
                    <a:pt x="7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9" name="Google Shape;9799;p74"/>
            <p:cNvSpPr/>
            <p:nvPr/>
          </p:nvSpPr>
          <p:spPr>
            <a:xfrm>
              <a:off x="-53989000" y="3199700"/>
              <a:ext cx="241800" cy="123700"/>
            </a:xfrm>
            <a:custGeom>
              <a:avLst/>
              <a:gdLst/>
              <a:ahLst/>
              <a:cxnLst/>
              <a:rect l="l" t="t" r="r" b="b"/>
              <a:pathLst>
                <a:path w="9672" h="4948" extrusionOk="0">
                  <a:moveTo>
                    <a:pt x="3245" y="1"/>
                  </a:moveTo>
                  <a:cubicBezTo>
                    <a:pt x="1355" y="662"/>
                    <a:pt x="0" y="2490"/>
                    <a:pt x="0" y="4601"/>
                  </a:cubicBezTo>
                  <a:lnTo>
                    <a:pt x="0" y="4947"/>
                  </a:lnTo>
                  <a:lnTo>
                    <a:pt x="788" y="4947"/>
                  </a:lnTo>
                  <a:cubicBezTo>
                    <a:pt x="945" y="4096"/>
                    <a:pt x="1701" y="3466"/>
                    <a:pt x="2615" y="3466"/>
                  </a:cubicBezTo>
                  <a:cubicBezTo>
                    <a:pt x="3529" y="3466"/>
                    <a:pt x="4253" y="4096"/>
                    <a:pt x="4411" y="4947"/>
                  </a:cubicBezTo>
                  <a:lnTo>
                    <a:pt x="5261" y="4947"/>
                  </a:lnTo>
                  <a:cubicBezTo>
                    <a:pt x="5419" y="4096"/>
                    <a:pt x="6207" y="3466"/>
                    <a:pt x="7057" y="3466"/>
                  </a:cubicBezTo>
                  <a:cubicBezTo>
                    <a:pt x="7971" y="3466"/>
                    <a:pt x="8727" y="4096"/>
                    <a:pt x="8884" y="4947"/>
                  </a:cubicBezTo>
                  <a:lnTo>
                    <a:pt x="9672" y="4947"/>
                  </a:lnTo>
                  <a:lnTo>
                    <a:pt x="9672" y="4601"/>
                  </a:lnTo>
                  <a:cubicBezTo>
                    <a:pt x="9672" y="3939"/>
                    <a:pt x="9546" y="3309"/>
                    <a:pt x="9262" y="2710"/>
                  </a:cubicBezTo>
                  <a:lnTo>
                    <a:pt x="7089" y="2710"/>
                  </a:lnTo>
                  <a:cubicBezTo>
                    <a:pt x="5986" y="2710"/>
                    <a:pt x="4978" y="2301"/>
                    <a:pt x="4190" y="1513"/>
                  </a:cubicBezTo>
                  <a:cubicBezTo>
                    <a:pt x="3749" y="1072"/>
                    <a:pt x="3434" y="568"/>
                    <a:pt x="32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0" name="Google Shape;9800;p74"/>
            <p:cNvSpPr/>
            <p:nvPr/>
          </p:nvSpPr>
          <p:spPr>
            <a:xfrm>
              <a:off x="-53728300" y="331077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158"/>
                  </a:lnTo>
                  <a:lnTo>
                    <a:pt x="0" y="2583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756" y="756"/>
                    <a:pt x="473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1" name="Google Shape;9801;p74"/>
          <p:cNvGrpSpPr/>
          <p:nvPr/>
        </p:nvGrpSpPr>
        <p:grpSpPr>
          <a:xfrm>
            <a:off x="5768492" y="3205748"/>
            <a:ext cx="316434" cy="358099"/>
            <a:chOff x="-54007925" y="3584850"/>
            <a:chExt cx="281200" cy="318225"/>
          </a:xfrm>
        </p:grpSpPr>
        <p:sp>
          <p:nvSpPr>
            <p:cNvPr id="9802" name="Google Shape;9802;p74"/>
            <p:cNvSpPr/>
            <p:nvPr/>
          </p:nvSpPr>
          <p:spPr>
            <a:xfrm>
              <a:off x="-53943325" y="3716375"/>
              <a:ext cx="151250" cy="18950"/>
            </a:xfrm>
            <a:custGeom>
              <a:avLst/>
              <a:gdLst/>
              <a:ahLst/>
              <a:cxnLst/>
              <a:rect l="l" t="t" r="r" b="b"/>
              <a:pathLst>
                <a:path w="6050" h="758" extrusionOk="0">
                  <a:moveTo>
                    <a:pt x="0" y="1"/>
                  </a:moveTo>
                  <a:cubicBezTo>
                    <a:pt x="441" y="474"/>
                    <a:pt x="1040" y="757"/>
                    <a:pt x="1702" y="757"/>
                  </a:cubicBezTo>
                  <a:lnTo>
                    <a:pt x="4348" y="757"/>
                  </a:lnTo>
                  <a:cubicBezTo>
                    <a:pt x="5041" y="757"/>
                    <a:pt x="5608" y="474"/>
                    <a:pt x="604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3" name="Google Shape;9803;p74"/>
            <p:cNvSpPr/>
            <p:nvPr/>
          </p:nvSpPr>
          <p:spPr>
            <a:xfrm>
              <a:off x="-53970100" y="3679375"/>
              <a:ext cx="205575" cy="18125"/>
            </a:xfrm>
            <a:custGeom>
              <a:avLst/>
              <a:gdLst/>
              <a:ahLst/>
              <a:cxnLst/>
              <a:rect l="l" t="t" r="r" b="b"/>
              <a:pathLst>
                <a:path w="8223" h="725" extrusionOk="0">
                  <a:moveTo>
                    <a:pt x="0" y="0"/>
                  </a:moveTo>
                  <a:lnTo>
                    <a:pt x="0" y="725"/>
                  </a:lnTo>
                  <a:lnTo>
                    <a:pt x="8223" y="725"/>
                  </a:lnTo>
                  <a:lnTo>
                    <a:pt x="82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4" name="Google Shape;9804;p74"/>
            <p:cNvSpPr/>
            <p:nvPr/>
          </p:nvSpPr>
          <p:spPr>
            <a:xfrm>
              <a:off x="-53970100" y="3715600"/>
              <a:ext cx="204800" cy="187475"/>
            </a:xfrm>
            <a:custGeom>
              <a:avLst/>
              <a:gdLst/>
              <a:ahLst/>
              <a:cxnLst/>
              <a:rect l="l" t="t" r="r" b="b"/>
              <a:pathLst>
                <a:path w="8192" h="7499" extrusionOk="0">
                  <a:moveTo>
                    <a:pt x="2584" y="2300"/>
                  </a:moveTo>
                  <a:cubicBezTo>
                    <a:pt x="2804" y="2300"/>
                    <a:pt x="2962" y="2426"/>
                    <a:pt x="2962" y="2647"/>
                  </a:cubicBezTo>
                  <a:cubicBezTo>
                    <a:pt x="2962" y="2836"/>
                    <a:pt x="2804" y="2993"/>
                    <a:pt x="2584" y="2993"/>
                  </a:cubicBezTo>
                  <a:cubicBezTo>
                    <a:pt x="2395" y="2993"/>
                    <a:pt x="2237" y="2836"/>
                    <a:pt x="2237" y="2647"/>
                  </a:cubicBezTo>
                  <a:cubicBezTo>
                    <a:pt x="2237" y="2426"/>
                    <a:pt x="2395" y="2300"/>
                    <a:pt x="2584" y="2300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91" y="4072"/>
                  </a:moveTo>
                  <a:cubicBezTo>
                    <a:pt x="5285" y="4072"/>
                    <a:pt x="5372" y="4112"/>
                    <a:pt x="5419" y="4191"/>
                  </a:cubicBezTo>
                  <a:cubicBezTo>
                    <a:pt x="5577" y="4348"/>
                    <a:pt x="5577" y="4569"/>
                    <a:pt x="5419" y="4695"/>
                  </a:cubicBezTo>
                  <a:cubicBezTo>
                    <a:pt x="5072" y="5041"/>
                    <a:pt x="4600" y="5230"/>
                    <a:pt x="4127" y="5230"/>
                  </a:cubicBezTo>
                  <a:cubicBezTo>
                    <a:pt x="3655" y="5230"/>
                    <a:pt x="3151" y="5041"/>
                    <a:pt x="2836" y="4695"/>
                  </a:cubicBezTo>
                  <a:cubicBezTo>
                    <a:pt x="2678" y="4537"/>
                    <a:pt x="2678" y="4285"/>
                    <a:pt x="2836" y="4191"/>
                  </a:cubicBezTo>
                  <a:cubicBezTo>
                    <a:pt x="2914" y="4112"/>
                    <a:pt x="3009" y="4072"/>
                    <a:pt x="3099" y="4072"/>
                  </a:cubicBezTo>
                  <a:cubicBezTo>
                    <a:pt x="3190" y="4072"/>
                    <a:pt x="3277" y="4112"/>
                    <a:pt x="3340" y="4191"/>
                  </a:cubicBezTo>
                  <a:cubicBezTo>
                    <a:pt x="3560" y="4395"/>
                    <a:pt x="3844" y="4498"/>
                    <a:pt x="4127" y="4498"/>
                  </a:cubicBezTo>
                  <a:cubicBezTo>
                    <a:pt x="4411" y="4498"/>
                    <a:pt x="4694" y="4395"/>
                    <a:pt x="4915" y="4191"/>
                  </a:cubicBezTo>
                  <a:cubicBezTo>
                    <a:pt x="4994" y="4112"/>
                    <a:pt x="5096" y="4072"/>
                    <a:pt x="5191" y="4072"/>
                  </a:cubicBezTo>
                  <a:close/>
                  <a:moveTo>
                    <a:pt x="0" y="0"/>
                  </a:moveTo>
                  <a:lnTo>
                    <a:pt x="0" y="3340"/>
                  </a:lnTo>
                  <a:cubicBezTo>
                    <a:pt x="0" y="5577"/>
                    <a:pt x="1859" y="7499"/>
                    <a:pt x="4096" y="7499"/>
                  </a:cubicBezTo>
                  <a:cubicBezTo>
                    <a:pt x="6333" y="7499"/>
                    <a:pt x="8191" y="5640"/>
                    <a:pt x="8191" y="3340"/>
                  </a:cubicBezTo>
                  <a:lnTo>
                    <a:pt x="8191" y="0"/>
                  </a:lnTo>
                  <a:lnTo>
                    <a:pt x="8034" y="0"/>
                  </a:lnTo>
                  <a:cubicBezTo>
                    <a:pt x="7467" y="946"/>
                    <a:pt x="6490" y="1513"/>
                    <a:pt x="5419" y="1513"/>
                  </a:cubicBezTo>
                  <a:lnTo>
                    <a:pt x="2804" y="1513"/>
                  </a:lnTo>
                  <a:cubicBezTo>
                    <a:pt x="1701" y="1513"/>
                    <a:pt x="693" y="946"/>
                    <a:pt x="1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5" name="Google Shape;9805;p74"/>
            <p:cNvSpPr/>
            <p:nvPr/>
          </p:nvSpPr>
          <p:spPr>
            <a:xfrm>
              <a:off x="-54007125" y="3584850"/>
              <a:ext cx="278825" cy="74850"/>
            </a:xfrm>
            <a:custGeom>
              <a:avLst/>
              <a:gdLst/>
              <a:ahLst/>
              <a:cxnLst/>
              <a:rect l="l" t="t" r="r" b="b"/>
              <a:pathLst>
                <a:path w="11153" h="2994" extrusionOk="0">
                  <a:moveTo>
                    <a:pt x="5577" y="1"/>
                  </a:moveTo>
                  <a:cubicBezTo>
                    <a:pt x="2867" y="1"/>
                    <a:pt x="0" y="788"/>
                    <a:pt x="0" y="2238"/>
                  </a:cubicBezTo>
                  <a:cubicBezTo>
                    <a:pt x="0" y="2647"/>
                    <a:pt x="315" y="2994"/>
                    <a:pt x="725" y="2994"/>
                  </a:cubicBezTo>
                  <a:lnTo>
                    <a:pt x="10429" y="2994"/>
                  </a:lnTo>
                  <a:cubicBezTo>
                    <a:pt x="10838" y="2994"/>
                    <a:pt x="11153" y="2679"/>
                    <a:pt x="11153" y="2238"/>
                  </a:cubicBezTo>
                  <a:cubicBezTo>
                    <a:pt x="11153" y="788"/>
                    <a:pt x="82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6" name="Google Shape;9806;p74"/>
            <p:cNvSpPr/>
            <p:nvPr/>
          </p:nvSpPr>
          <p:spPr>
            <a:xfrm>
              <a:off x="-54007925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7" name="Google Shape;9807;p74"/>
            <p:cNvSpPr/>
            <p:nvPr/>
          </p:nvSpPr>
          <p:spPr>
            <a:xfrm>
              <a:off x="-53745625" y="3740025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1" y="2300"/>
                    <a:pt x="756" y="1827"/>
                    <a:pt x="756" y="1260"/>
                  </a:cubicBezTo>
                  <a:cubicBezTo>
                    <a:pt x="693" y="725"/>
                    <a:pt x="441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08" name="Google Shape;9808;p74"/>
          <p:cNvGrpSpPr/>
          <p:nvPr/>
        </p:nvGrpSpPr>
        <p:grpSpPr>
          <a:xfrm>
            <a:off x="5768492" y="3667633"/>
            <a:ext cx="316434" cy="358914"/>
            <a:chOff x="-54007925" y="3975575"/>
            <a:chExt cx="281200" cy="318950"/>
          </a:xfrm>
        </p:grpSpPr>
        <p:sp>
          <p:nvSpPr>
            <p:cNvPr id="9809" name="Google Shape;9809;p74"/>
            <p:cNvSpPr/>
            <p:nvPr/>
          </p:nvSpPr>
          <p:spPr>
            <a:xfrm>
              <a:off x="-53988225" y="3975575"/>
              <a:ext cx="244175" cy="142825"/>
            </a:xfrm>
            <a:custGeom>
              <a:avLst/>
              <a:gdLst/>
              <a:ahLst/>
              <a:cxnLst/>
              <a:rect l="l" t="t" r="r" b="b"/>
              <a:pathLst>
                <a:path w="9767" h="5713" extrusionOk="0">
                  <a:moveTo>
                    <a:pt x="5161" y="1329"/>
                  </a:moveTo>
                  <a:cubicBezTo>
                    <a:pt x="5247" y="1329"/>
                    <a:pt x="5333" y="1337"/>
                    <a:pt x="5419" y="1353"/>
                  </a:cubicBezTo>
                  <a:cubicBezTo>
                    <a:pt x="5577" y="1384"/>
                    <a:pt x="5671" y="1416"/>
                    <a:pt x="5797" y="1479"/>
                  </a:cubicBezTo>
                  <a:cubicBezTo>
                    <a:pt x="6617" y="1857"/>
                    <a:pt x="7026" y="2960"/>
                    <a:pt x="6837" y="4220"/>
                  </a:cubicBezTo>
                  <a:cubicBezTo>
                    <a:pt x="6774" y="4409"/>
                    <a:pt x="6617" y="4535"/>
                    <a:pt x="6459" y="4535"/>
                  </a:cubicBezTo>
                  <a:lnTo>
                    <a:pt x="6396" y="4535"/>
                  </a:lnTo>
                  <a:cubicBezTo>
                    <a:pt x="6207" y="4503"/>
                    <a:pt x="6049" y="4283"/>
                    <a:pt x="6081" y="4094"/>
                  </a:cubicBezTo>
                  <a:cubicBezTo>
                    <a:pt x="6239" y="3117"/>
                    <a:pt x="5892" y="2172"/>
                    <a:pt x="5293" y="2046"/>
                  </a:cubicBezTo>
                  <a:cubicBezTo>
                    <a:pt x="5250" y="2037"/>
                    <a:pt x="5205" y="2032"/>
                    <a:pt x="5161" y="2032"/>
                  </a:cubicBezTo>
                  <a:cubicBezTo>
                    <a:pt x="4601" y="2032"/>
                    <a:pt x="4022" y="2752"/>
                    <a:pt x="3876" y="3716"/>
                  </a:cubicBezTo>
                  <a:cubicBezTo>
                    <a:pt x="3847" y="3888"/>
                    <a:pt x="3660" y="4035"/>
                    <a:pt x="3484" y="4035"/>
                  </a:cubicBezTo>
                  <a:cubicBezTo>
                    <a:pt x="3468" y="4035"/>
                    <a:pt x="3451" y="4033"/>
                    <a:pt x="3435" y="4031"/>
                  </a:cubicBezTo>
                  <a:cubicBezTo>
                    <a:pt x="3246" y="3968"/>
                    <a:pt x="3088" y="3779"/>
                    <a:pt x="3120" y="3590"/>
                  </a:cubicBezTo>
                  <a:cubicBezTo>
                    <a:pt x="3351" y="2261"/>
                    <a:pt x="4217" y="1329"/>
                    <a:pt x="5161" y="1329"/>
                  </a:cubicBezTo>
                  <a:close/>
                  <a:moveTo>
                    <a:pt x="6821" y="1"/>
                  </a:moveTo>
                  <a:cubicBezTo>
                    <a:pt x="6045" y="1"/>
                    <a:pt x="5381" y="480"/>
                    <a:pt x="5104" y="1227"/>
                  </a:cubicBezTo>
                  <a:lnTo>
                    <a:pt x="3939" y="1038"/>
                  </a:lnTo>
                  <a:cubicBezTo>
                    <a:pt x="3734" y="998"/>
                    <a:pt x="3530" y="979"/>
                    <a:pt x="3328" y="979"/>
                  </a:cubicBezTo>
                  <a:cubicBezTo>
                    <a:pt x="1759" y="979"/>
                    <a:pt x="343" y="2128"/>
                    <a:pt x="64" y="3747"/>
                  </a:cubicBezTo>
                  <a:cubicBezTo>
                    <a:pt x="1" y="3936"/>
                    <a:pt x="158" y="4125"/>
                    <a:pt x="379" y="4188"/>
                  </a:cubicBezTo>
                  <a:lnTo>
                    <a:pt x="9200" y="5700"/>
                  </a:lnTo>
                  <a:cubicBezTo>
                    <a:pt x="9225" y="5709"/>
                    <a:pt x="9251" y="5713"/>
                    <a:pt x="9276" y="5713"/>
                  </a:cubicBezTo>
                  <a:cubicBezTo>
                    <a:pt x="9437" y="5713"/>
                    <a:pt x="9582" y="5549"/>
                    <a:pt x="9610" y="5385"/>
                  </a:cubicBezTo>
                  <a:cubicBezTo>
                    <a:pt x="9767" y="4535"/>
                    <a:pt x="9578" y="3621"/>
                    <a:pt x="9074" y="2865"/>
                  </a:cubicBezTo>
                  <a:cubicBezTo>
                    <a:pt x="8570" y="2203"/>
                    <a:pt x="7782" y="1731"/>
                    <a:pt x="6900" y="1573"/>
                  </a:cubicBezTo>
                  <a:lnTo>
                    <a:pt x="5892" y="1384"/>
                  </a:lnTo>
                  <a:cubicBezTo>
                    <a:pt x="6090" y="1017"/>
                    <a:pt x="6465" y="776"/>
                    <a:pt x="6882" y="776"/>
                  </a:cubicBezTo>
                  <a:cubicBezTo>
                    <a:pt x="6929" y="776"/>
                    <a:pt x="6978" y="779"/>
                    <a:pt x="7026" y="786"/>
                  </a:cubicBezTo>
                  <a:cubicBezTo>
                    <a:pt x="7042" y="788"/>
                    <a:pt x="7059" y="790"/>
                    <a:pt x="7075" y="790"/>
                  </a:cubicBezTo>
                  <a:cubicBezTo>
                    <a:pt x="7247" y="790"/>
                    <a:pt x="7410" y="643"/>
                    <a:pt x="7467" y="471"/>
                  </a:cubicBezTo>
                  <a:cubicBezTo>
                    <a:pt x="7499" y="282"/>
                    <a:pt x="7341" y="93"/>
                    <a:pt x="7152" y="30"/>
                  </a:cubicBezTo>
                  <a:cubicBezTo>
                    <a:pt x="7040" y="10"/>
                    <a:pt x="6930" y="1"/>
                    <a:pt x="6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0" name="Google Shape;9810;p74"/>
            <p:cNvSpPr/>
            <p:nvPr/>
          </p:nvSpPr>
          <p:spPr>
            <a:xfrm>
              <a:off x="-53970100" y="4100750"/>
              <a:ext cx="204800" cy="193775"/>
            </a:xfrm>
            <a:custGeom>
              <a:avLst/>
              <a:gdLst/>
              <a:ahLst/>
              <a:cxnLst/>
              <a:rect l="l" t="t" r="r" b="b"/>
              <a:pathLst>
                <a:path w="8192" h="7751" extrusionOk="0">
                  <a:moveTo>
                    <a:pt x="2584" y="1796"/>
                  </a:moveTo>
                  <a:cubicBezTo>
                    <a:pt x="2804" y="1796"/>
                    <a:pt x="2962" y="1954"/>
                    <a:pt x="2962" y="2143"/>
                  </a:cubicBezTo>
                  <a:cubicBezTo>
                    <a:pt x="2962" y="2363"/>
                    <a:pt x="2804" y="2521"/>
                    <a:pt x="2584" y="2521"/>
                  </a:cubicBezTo>
                  <a:cubicBezTo>
                    <a:pt x="2395" y="2521"/>
                    <a:pt x="2237" y="2363"/>
                    <a:pt x="2237" y="2143"/>
                  </a:cubicBezTo>
                  <a:cubicBezTo>
                    <a:pt x="2237" y="1954"/>
                    <a:pt x="2395" y="1796"/>
                    <a:pt x="2584" y="1796"/>
                  </a:cubicBezTo>
                  <a:close/>
                  <a:moveTo>
                    <a:pt x="5577" y="1796"/>
                  </a:moveTo>
                  <a:cubicBezTo>
                    <a:pt x="5797" y="1796"/>
                    <a:pt x="5955" y="1954"/>
                    <a:pt x="5955" y="2143"/>
                  </a:cubicBezTo>
                  <a:cubicBezTo>
                    <a:pt x="5955" y="2363"/>
                    <a:pt x="5797" y="2521"/>
                    <a:pt x="5577" y="2521"/>
                  </a:cubicBezTo>
                  <a:cubicBezTo>
                    <a:pt x="5388" y="2521"/>
                    <a:pt x="5230" y="2363"/>
                    <a:pt x="5230" y="2143"/>
                  </a:cubicBezTo>
                  <a:cubicBezTo>
                    <a:pt x="5230" y="1954"/>
                    <a:pt x="5388" y="1796"/>
                    <a:pt x="5577" y="1796"/>
                  </a:cubicBezTo>
                  <a:close/>
                  <a:moveTo>
                    <a:pt x="5147" y="4324"/>
                  </a:moveTo>
                  <a:cubicBezTo>
                    <a:pt x="5238" y="4324"/>
                    <a:pt x="5324" y="4364"/>
                    <a:pt x="5388" y="4443"/>
                  </a:cubicBezTo>
                  <a:cubicBezTo>
                    <a:pt x="5545" y="4600"/>
                    <a:pt x="5545" y="4852"/>
                    <a:pt x="5388" y="4947"/>
                  </a:cubicBezTo>
                  <a:cubicBezTo>
                    <a:pt x="5041" y="5325"/>
                    <a:pt x="4568" y="5514"/>
                    <a:pt x="4096" y="5514"/>
                  </a:cubicBezTo>
                  <a:cubicBezTo>
                    <a:pt x="3623" y="5514"/>
                    <a:pt x="3119" y="5325"/>
                    <a:pt x="2804" y="4947"/>
                  </a:cubicBezTo>
                  <a:cubicBezTo>
                    <a:pt x="2647" y="4789"/>
                    <a:pt x="2647" y="4569"/>
                    <a:pt x="2804" y="4443"/>
                  </a:cubicBezTo>
                  <a:cubicBezTo>
                    <a:pt x="2883" y="4380"/>
                    <a:pt x="2977" y="4348"/>
                    <a:pt x="3068" y="4348"/>
                  </a:cubicBezTo>
                  <a:cubicBezTo>
                    <a:pt x="3159" y="4348"/>
                    <a:pt x="3245" y="4380"/>
                    <a:pt x="3308" y="4443"/>
                  </a:cubicBezTo>
                  <a:cubicBezTo>
                    <a:pt x="3529" y="4663"/>
                    <a:pt x="3812" y="4773"/>
                    <a:pt x="4096" y="4773"/>
                  </a:cubicBezTo>
                  <a:cubicBezTo>
                    <a:pt x="4379" y="4773"/>
                    <a:pt x="4663" y="4663"/>
                    <a:pt x="4883" y="4443"/>
                  </a:cubicBezTo>
                  <a:cubicBezTo>
                    <a:pt x="4962" y="4364"/>
                    <a:pt x="5057" y="4324"/>
                    <a:pt x="5147" y="4324"/>
                  </a:cubicBezTo>
                  <a:close/>
                  <a:moveTo>
                    <a:pt x="0" y="0"/>
                  </a:moveTo>
                  <a:lnTo>
                    <a:pt x="0" y="3655"/>
                  </a:lnTo>
                  <a:cubicBezTo>
                    <a:pt x="0" y="5892"/>
                    <a:pt x="1859" y="7751"/>
                    <a:pt x="4096" y="7751"/>
                  </a:cubicBezTo>
                  <a:cubicBezTo>
                    <a:pt x="6333" y="7751"/>
                    <a:pt x="8191" y="5892"/>
                    <a:pt x="8191" y="3655"/>
                  </a:cubicBezTo>
                  <a:lnTo>
                    <a:pt x="8191" y="14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1" name="Google Shape;9811;p74"/>
            <p:cNvSpPr/>
            <p:nvPr/>
          </p:nvSpPr>
          <p:spPr>
            <a:xfrm>
              <a:off x="-53745625" y="4132250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693" y="694"/>
                    <a:pt x="441" y="22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2" name="Google Shape;9812;p74"/>
            <p:cNvSpPr/>
            <p:nvPr/>
          </p:nvSpPr>
          <p:spPr>
            <a:xfrm>
              <a:off x="-540079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3" name="Google Shape;9813;p74"/>
          <p:cNvGrpSpPr/>
          <p:nvPr/>
        </p:nvGrpSpPr>
        <p:grpSpPr>
          <a:xfrm>
            <a:off x="8003359" y="2752104"/>
            <a:ext cx="274770" cy="358492"/>
            <a:chOff x="-52005775" y="3208025"/>
            <a:chExt cx="244175" cy="318575"/>
          </a:xfrm>
        </p:grpSpPr>
        <p:sp>
          <p:nvSpPr>
            <p:cNvPr id="9814" name="Google Shape;9814;p74"/>
            <p:cNvSpPr/>
            <p:nvPr/>
          </p:nvSpPr>
          <p:spPr>
            <a:xfrm>
              <a:off x="-51800200" y="3469850"/>
              <a:ext cx="38600" cy="56750"/>
            </a:xfrm>
            <a:custGeom>
              <a:avLst/>
              <a:gdLst/>
              <a:ahLst/>
              <a:cxnLst/>
              <a:rect l="l" t="t" r="r" b="b"/>
              <a:pathLst>
                <a:path w="1544" h="2270" extrusionOk="0">
                  <a:moveTo>
                    <a:pt x="756" y="1"/>
                  </a:moveTo>
                  <a:cubicBezTo>
                    <a:pt x="347" y="1"/>
                    <a:pt x="0" y="348"/>
                    <a:pt x="0" y="726"/>
                  </a:cubicBezTo>
                  <a:cubicBezTo>
                    <a:pt x="0" y="852"/>
                    <a:pt x="32" y="915"/>
                    <a:pt x="63" y="1041"/>
                  </a:cubicBezTo>
                  <a:lnTo>
                    <a:pt x="630" y="2175"/>
                  </a:lnTo>
                  <a:cubicBezTo>
                    <a:pt x="662" y="2238"/>
                    <a:pt x="717" y="2269"/>
                    <a:pt x="776" y="2269"/>
                  </a:cubicBezTo>
                  <a:cubicBezTo>
                    <a:pt x="835" y="2269"/>
                    <a:pt x="898" y="2238"/>
                    <a:pt x="945" y="2175"/>
                  </a:cubicBezTo>
                  <a:lnTo>
                    <a:pt x="1449" y="1135"/>
                  </a:lnTo>
                  <a:cubicBezTo>
                    <a:pt x="1513" y="1009"/>
                    <a:pt x="1544" y="883"/>
                    <a:pt x="1544" y="789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5" name="Google Shape;9815;p74"/>
            <p:cNvSpPr/>
            <p:nvPr/>
          </p:nvSpPr>
          <p:spPr>
            <a:xfrm>
              <a:off x="-52005775" y="3208025"/>
              <a:ext cx="111875" cy="131900"/>
            </a:xfrm>
            <a:custGeom>
              <a:avLst/>
              <a:gdLst/>
              <a:ahLst/>
              <a:cxnLst/>
              <a:rect l="l" t="t" r="r" b="b"/>
              <a:pathLst>
                <a:path w="4475" h="5276" extrusionOk="0">
                  <a:moveTo>
                    <a:pt x="2915" y="1"/>
                  </a:moveTo>
                  <a:cubicBezTo>
                    <a:pt x="2816" y="1"/>
                    <a:pt x="2717" y="5"/>
                    <a:pt x="2615" y="14"/>
                  </a:cubicBezTo>
                  <a:cubicBezTo>
                    <a:pt x="1103" y="235"/>
                    <a:pt x="0" y="1590"/>
                    <a:pt x="0" y="3133"/>
                  </a:cubicBezTo>
                  <a:lnTo>
                    <a:pt x="0" y="4866"/>
                  </a:lnTo>
                  <a:cubicBezTo>
                    <a:pt x="32" y="5055"/>
                    <a:pt x="189" y="5276"/>
                    <a:pt x="379" y="5276"/>
                  </a:cubicBezTo>
                  <a:lnTo>
                    <a:pt x="1135" y="5276"/>
                  </a:lnTo>
                  <a:cubicBezTo>
                    <a:pt x="2993" y="5276"/>
                    <a:pt x="4474" y="3732"/>
                    <a:pt x="4474" y="1873"/>
                  </a:cubicBezTo>
                  <a:lnTo>
                    <a:pt x="4474" y="424"/>
                  </a:lnTo>
                  <a:cubicBezTo>
                    <a:pt x="4017" y="155"/>
                    <a:pt x="3490" y="1"/>
                    <a:pt x="291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6" name="Google Shape;9816;p74"/>
            <p:cNvSpPr/>
            <p:nvPr/>
          </p:nvSpPr>
          <p:spPr>
            <a:xfrm>
              <a:off x="-51800200" y="3385575"/>
              <a:ext cx="37025" cy="37850"/>
            </a:xfrm>
            <a:custGeom>
              <a:avLst/>
              <a:gdLst/>
              <a:ahLst/>
              <a:cxnLst/>
              <a:rect l="l" t="t" r="r" b="b"/>
              <a:pathLst>
                <a:path w="1481" h="1514" extrusionOk="0">
                  <a:moveTo>
                    <a:pt x="756" y="1"/>
                  </a:moveTo>
                  <a:cubicBezTo>
                    <a:pt x="347" y="1"/>
                    <a:pt x="0" y="348"/>
                    <a:pt x="0" y="757"/>
                  </a:cubicBezTo>
                  <a:cubicBezTo>
                    <a:pt x="0" y="1167"/>
                    <a:pt x="347" y="1513"/>
                    <a:pt x="756" y="1513"/>
                  </a:cubicBezTo>
                  <a:cubicBezTo>
                    <a:pt x="1166" y="1513"/>
                    <a:pt x="1481" y="1167"/>
                    <a:pt x="1481" y="757"/>
                  </a:cubicBezTo>
                  <a:cubicBezTo>
                    <a:pt x="1481" y="348"/>
                    <a:pt x="1166" y="1"/>
                    <a:pt x="7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7" name="Google Shape;9817;p74"/>
            <p:cNvSpPr/>
            <p:nvPr/>
          </p:nvSpPr>
          <p:spPr>
            <a:xfrm>
              <a:off x="-51800200" y="3348575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56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56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8" name="Google Shape;9818;p74"/>
            <p:cNvSpPr/>
            <p:nvPr/>
          </p:nvSpPr>
          <p:spPr>
            <a:xfrm>
              <a:off x="-51800200" y="3423400"/>
              <a:ext cx="37025" cy="37025"/>
            </a:xfrm>
            <a:custGeom>
              <a:avLst/>
              <a:gdLst/>
              <a:ahLst/>
              <a:cxnLst/>
              <a:rect l="l" t="t" r="r" b="b"/>
              <a:pathLst>
                <a:path w="1481" h="1481" extrusionOk="0">
                  <a:moveTo>
                    <a:pt x="756" y="0"/>
                  </a:moveTo>
                  <a:cubicBezTo>
                    <a:pt x="347" y="0"/>
                    <a:pt x="0" y="315"/>
                    <a:pt x="0" y="725"/>
                  </a:cubicBezTo>
                  <a:cubicBezTo>
                    <a:pt x="0" y="1166"/>
                    <a:pt x="347" y="1481"/>
                    <a:pt x="756" y="1481"/>
                  </a:cubicBezTo>
                  <a:cubicBezTo>
                    <a:pt x="1166" y="1481"/>
                    <a:pt x="1481" y="1166"/>
                    <a:pt x="1481" y="725"/>
                  </a:cubicBezTo>
                  <a:cubicBezTo>
                    <a:pt x="1481" y="315"/>
                    <a:pt x="1166" y="0"/>
                    <a:pt x="7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9" name="Google Shape;9819;p74"/>
            <p:cNvSpPr/>
            <p:nvPr/>
          </p:nvSpPr>
          <p:spPr>
            <a:xfrm>
              <a:off x="-51875025" y="3208025"/>
              <a:ext cx="111850" cy="131125"/>
            </a:xfrm>
            <a:custGeom>
              <a:avLst/>
              <a:gdLst/>
              <a:ahLst/>
              <a:cxnLst/>
              <a:rect l="l" t="t" r="r" b="b"/>
              <a:pathLst>
                <a:path w="4474" h="5245" extrusionOk="0">
                  <a:moveTo>
                    <a:pt x="1560" y="1"/>
                  </a:moveTo>
                  <a:cubicBezTo>
                    <a:pt x="984" y="1"/>
                    <a:pt x="458" y="155"/>
                    <a:pt x="0" y="424"/>
                  </a:cubicBezTo>
                  <a:lnTo>
                    <a:pt x="0" y="1873"/>
                  </a:lnTo>
                  <a:cubicBezTo>
                    <a:pt x="0" y="3732"/>
                    <a:pt x="1481" y="5244"/>
                    <a:pt x="3340" y="5244"/>
                  </a:cubicBezTo>
                  <a:lnTo>
                    <a:pt x="4096" y="5244"/>
                  </a:lnTo>
                  <a:cubicBezTo>
                    <a:pt x="4285" y="5244"/>
                    <a:pt x="4442" y="5087"/>
                    <a:pt x="4442" y="4898"/>
                  </a:cubicBezTo>
                  <a:lnTo>
                    <a:pt x="4442" y="3165"/>
                  </a:lnTo>
                  <a:cubicBezTo>
                    <a:pt x="4474" y="1590"/>
                    <a:pt x="3371" y="235"/>
                    <a:pt x="1859" y="14"/>
                  </a:cubicBezTo>
                  <a:cubicBezTo>
                    <a:pt x="1758" y="5"/>
                    <a:pt x="1658" y="1"/>
                    <a:pt x="15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0" name="Google Shape;9820;p74"/>
            <p:cNvSpPr/>
            <p:nvPr/>
          </p:nvSpPr>
          <p:spPr>
            <a:xfrm>
              <a:off x="-52005000" y="3469850"/>
              <a:ext cx="38625" cy="56750"/>
            </a:xfrm>
            <a:custGeom>
              <a:avLst/>
              <a:gdLst/>
              <a:ahLst/>
              <a:cxnLst/>
              <a:rect l="l" t="t" r="r" b="b"/>
              <a:pathLst>
                <a:path w="1545" h="2270" extrusionOk="0">
                  <a:moveTo>
                    <a:pt x="757" y="1"/>
                  </a:moveTo>
                  <a:cubicBezTo>
                    <a:pt x="348" y="1"/>
                    <a:pt x="1" y="348"/>
                    <a:pt x="1" y="726"/>
                  </a:cubicBezTo>
                  <a:cubicBezTo>
                    <a:pt x="1" y="852"/>
                    <a:pt x="32" y="915"/>
                    <a:pt x="64" y="1041"/>
                  </a:cubicBezTo>
                  <a:lnTo>
                    <a:pt x="631" y="2175"/>
                  </a:lnTo>
                  <a:cubicBezTo>
                    <a:pt x="663" y="2238"/>
                    <a:pt x="718" y="2269"/>
                    <a:pt x="777" y="2269"/>
                  </a:cubicBezTo>
                  <a:cubicBezTo>
                    <a:pt x="836" y="2269"/>
                    <a:pt x="899" y="2238"/>
                    <a:pt x="946" y="2175"/>
                  </a:cubicBezTo>
                  <a:lnTo>
                    <a:pt x="1450" y="1135"/>
                  </a:lnTo>
                  <a:cubicBezTo>
                    <a:pt x="1482" y="1009"/>
                    <a:pt x="1545" y="883"/>
                    <a:pt x="1545" y="789"/>
                  </a:cubicBezTo>
                  <a:cubicBezTo>
                    <a:pt x="1482" y="348"/>
                    <a:pt x="1135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1" name="Google Shape;9821;p74"/>
            <p:cNvSpPr/>
            <p:nvPr/>
          </p:nvSpPr>
          <p:spPr>
            <a:xfrm>
              <a:off x="-52005000" y="3423400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25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25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2" name="Google Shape;9822;p74"/>
            <p:cNvSpPr/>
            <p:nvPr/>
          </p:nvSpPr>
          <p:spPr>
            <a:xfrm>
              <a:off x="-52005000" y="3385575"/>
              <a:ext cx="37050" cy="37850"/>
            </a:xfrm>
            <a:custGeom>
              <a:avLst/>
              <a:gdLst/>
              <a:ahLst/>
              <a:cxnLst/>
              <a:rect l="l" t="t" r="r" b="b"/>
              <a:pathLst>
                <a:path w="1482" h="1514" extrusionOk="0">
                  <a:moveTo>
                    <a:pt x="757" y="1"/>
                  </a:moveTo>
                  <a:cubicBezTo>
                    <a:pt x="348" y="1"/>
                    <a:pt x="1" y="348"/>
                    <a:pt x="1" y="757"/>
                  </a:cubicBezTo>
                  <a:cubicBezTo>
                    <a:pt x="1" y="1167"/>
                    <a:pt x="348" y="1513"/>
                    <a:pt x="757" y="1513"/>
                  </a:cubicBezTo>
                  <a:cubicBezTo>
                    <a:pt x="1167" y="1513"/>
                    <a:pt x="1482" y="1167"/>
                    <a:pt x="1482" y="757"/>
                  </a:cubicBezTo>
                  <a:cubicBezTo>
                    <a:pt x="1482" y="348"/>
                    <a:pt x="1167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3" name="Google Shape;9823;p74"/>
            <p:cNvSpPr/>
            <p:nvPr/>
          </p:nvSpPr>
          <p:spPr>
            <a:xfrm>
              <a:off x="-51957725" y="3298150"/>
              <a:ext cx="148100" cy="209550"/>
            </a:xfrm>
            <a:custGeom>
              <a:avLst/>
              <a:gdLst/>
              <a:ahLst/>
              <a:cxnLst/>
              <a:rect l="l" t="t" r="r" b="b"/>
              <a:pathLst>
                <a:path w="5924" h="8382" extrusionOk="0">
                  <a:moveTo>
                    <a:pt x="1449" y="3151"/>
                  </a:moveTo>
                  <a:cubicBezTo>
                    <a:pt x="1639" y="3151"/>
                    <a:pt x="1796" y="3309"/>
                    <a:pt x="1796" y="3498"/>
                  </a:cubicBezTo>
                  <a:cubicBezTo>
                    <a:pt x="1796" y="3719"/>
                    <a:pt x="1639" y="3845"/>
                    <a:pt x="1449" y="3845"/>
                  </a:cubicBezTo>
                  <a:cubicBezTo>
                    <a:pt x="1260" y="3845"/>
                    <a:pt x="1103" y="3719"/>
                    <a:pt x="1103" y="3498"/>
                  </a:cubicBezTo>
                  <a:cubicBezTo>
                    <a:pt x="1103" y="3309"/>
                    <a:pt x="1260" y="3151"/>
                    <a:pt x="1449" y="3151"/>
                  </a:cubicBezTo>
                  <a:close/>
                  <a:moveTo>
                    <a:pt x="4442" y="3183"/>
                  </a:moveTo>
                  <a:cubicBezTo>
                    <a:pt x="4631" y="3183"/>
                    <a:pt x="4789" y="3340"/>
                    <a:pt x="4789" y="3561"/>
                  </a:cubicBezTo>
                  <a:cubicBezTo>
                    <a:pt x="4789" y="3719"/>
                    <a:pt x="4631" y="3908"/>
                    <a:pt x="4442" y="3908"/>
                  </a:cubicBezTo>
                  <a:cubicBezTo>
                    <a:pt x="4253" y="3908"/>
                    <a:pt x="4096" y="3750"/>
                    <a:pt x="4096" y="3561"/>
                  </a:cubicBezTo>
                  <a:cubicBezTo>
                    <a:pt x="4096" y="3340"/>
                    <a:pt x="4253" y="3183"/>
                    <a:pt x="4442" y="3183"/>
                  </a:cubicBezTo>
                  <a:close/>
                  <a:moveTo>
                    <a:pt x="3966" y="5680"/>
                  </a:moveTo>
                  <a:cubicBezTo>
                    <a:pt x="4064" y="5680"/>
                    <a:pt x="4159" y="5719"/>
                    <a:pt x="4222" y="5798"/>
                  </a:cubicBezTo>
                  <a:cubicBezTo>
                    <a:pt x="4411" y="5955"/>
                    <a:pt x="4411" y="6176"/>
                    <a:pt x="4253" y="6302"/>
                  </a:cubicBezTo>
                  <a:cubicBezTo>
                    <a:pt x="3907" y="6648"/>
                    <a:pt x="3434" y="6869"/>
                    <a:pt x="2899" y="6869"/>
                  </a:cubicBezTo>
                  <a:cubicBezTo>
                    <a:pt x="2395" y="6869"/>
                    <a:pt x="1922" y="6648"/>
                    <a:pt x="1607" y="6302"/>
                  </a:cubicBezTo>
                  <a:cubicBezTo>
                    <a:pt x="1449" y="6144"/>
                    <a:pt x="1449" y="5924"/>
                    <a:pt x="1607" y="5798"/>
                  </a:cubicBezTo>
                  <a:cubicBezTo>
                    <a:pt x="1686" y="5719"/>
                    <a:pt x="1788" y="5680"/>
                    <a:pt x="1883" y="5680"/>
                  </a:cubicBezTo>
                  <a:cubicBezTo>
                    <a:pt x="1977" y="5680"/>
                    <a:pt x="2064" y="5719"/>
                    <a:pt x="2111" y="5798"/>
                  </a:cubicBezTo>
                  <a:cubicBezTo>
                    <a:pt x="2332" y="6018"/>
                    <a:pt x="2623" y="6129"/>
                    <a:pt x="2911" y="6129"/>
                  </a:cubicBezTo>
                  <a:cubicBezTo>
                    <a:pt x="3198" y="6129"/>
                    <a:pt x="3482" y="6018"/>
                    <a:pt x="3686" y="5798"/>
                  </a:cubicBezTo>
                  <a:cubicBezTo>
                    <a:pt x="3765" y="5719"/>
                    <a:pt x="3868" y="5680"/>
                    <a:pt x="3966" y="5680"/>
                  </a:cubicBezTo>
                  <a:close/>
                  <a:moveTo>
                    <a:pt x="2993" y="1"/>
                  </a:moveTo>
                  <a:cubicBezTo>
                    <a:pt x="2489" y="1104"/>
                    <a:pt x="1513" y="1923"/>
                    <a:pt x="284" y="2238"/>
                  </a:cubicBezTo>
                  <a:cubicBezTo>
                    <a:pt x="347" y="2395"/>
                    <a:pt x="347" y="2553"/>
                    <a:pt x="347" y="2773"/>
                  </a:cubicBezTo>
                  <a:cubicBezTo>
                    <a:pt x="347" y="3025"/>
                    <a:pt x="284" y="3277"/>
                    <a:pt x="158" y="3498"/>
                  </a:cubicBezTo>
                  <a:cubicBezTo>
                    <a:pt x="284" y="3750"/>
                    <a:pt x="347" y="3971"/>
                    <a:pt x="347" y="4254"/>
                  </a:cubicBezTo>
                  <a:cubicBezTo>
                    <a:pt x="347" y="4538"/>
                    <a:pt x="284" y="4758"/>
                    <a:pt x="158" y="5010"/>
                  </a:cubicBezTo>
                  <a:cubicBezTo>
                    <a:pt x="284" y="5231"/>
                    <a:pt x="347" y="5483"/>
                    <a:pt x="347" y="5735"/>
                  </a:cubicBezTo>
                  <a:cubicBezTo>
                    <a:pt x="347" y="6113"/>
                    <a:pt x="252" y="6428"/>
                    <a:pt x="0" y="6680"/>
                  </a:cubicBezTo>
                  <a:cubicBezTo>
                    <a:pt x="158" y="6900"/>
                    <a:pt x="284" y="7121"/>
                    <a:pt x="315" y="7405"/>
                  </a:cubicBezTo>
                  <a:cubicBezTo>
                    <a:pt x="1040" y="8035"/>
                    <a:pt x="1985" y="8381"/>
                    <a:pt x="2962" y="8381"/>
                  </a:cubicBezTo>
                  <a:cubicBezTo>
                    <a:pt x="3938" y="8381"/>
                    <a:pt x="4852" y="8035"/>
                    <a:pt x="5608" y="7436"/>
                  </a:cubicBezTo>
                  <a:cubicBezTo>
                    <a:pt x="5640" y="7184"/>
                    <a:pt x="5766" y="6932"/>
                    <a:pt x="5923" y="6743"/>
                  </a:cubicBezTo>
                  <a:cubicBezTo>
                    <a:pt x="5671" y="6459"/>
                    <a:pt x="5545" y="6113"/>
                    <a:pt x="5545" y="5798"/>
                  </a:cubicBezTo>
                  <a:cubicBezTo>
                    <a:pt x="5545" y="5483"/>
                    <a:pt x="5640" y="5231"/>
                    <a:pt x="5797" y="5010"/>
                  </a:cubicBezTo>
                  <a:cubicBezTo>
                    <a:pt x="5671" y="4758"/>
                    <a:pt x="5577" y="4538"/>
                    <a:pt x="5577" y="4254"/>
                  </a:cubicBezTo>
                  <a:cubicBezTo>
                    <a:pt x="5577" y="3971"/>
                    <a:pt x="5671" y="3750"/>
                    <a:pt x="5797" y="3498"/>
                  </a:cubicBezTo>
                  <a:cubicBezTo>
                    <a:pt x="5671" y="3277"/>
                    <a:pt x="5577" y="3025"/>
                    <a:pt x="5577" y="2773"/>
                  </a:cubicBezTo>
                  <a:cubicBezTo>
                    <a:pt x="5577" y="2679"/>
                    <a:pt x="5577" y="2553"/>
                    <a:pt x="5640" y="2490"/>
                  </a:cubicBezTo>
                  <a:cubicBezTo>
                    <a:pt x="5640" y="2395"/>
                    <a:pt x="5671" y="2332"/>
                    <a:pt x="5703" y="2238"/>
                  </a:cubicBezTo>
                  <a:cubicBezTo>
                    <a:pt x="4474" y="1923"/>
                    <a:pt x="3497" y="1104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4" name="Google Shape;9824;p74"/>
            <p:cNvSpPr/>
            <p:nvPr/>
          </p:nvSpPr>
          <p:spPr>
            <a:xfrm>
              <a:off x="-52005000" y="3348575"/>
              <a:ext cx="37050" cy="37025"/>
            </a:xfrm>
            <a:custGeom>
              <a:avLst/>
              <a:gdLst/>
              <a:ahLst/>
              <a:cxnLst/>
              <a:rect l="l" t="t" r="r" b="b"/>
              <a:pathLst>
                <a:path w="1482" h="1481" extrusionOk="0">
                  <a:moveTo>
                    <a:pt x="757" y="0"/>
                  </a:moveTo>
                  <a:cubicBezTo>
                    <a:pt x="348" y="0"/>
                    <a:pt x="1" y="315"/>
                    <a:pt x="1" y="756"/>
                  </a:cubicBezTo>
                  <a:cubicBezTo>
                    <a:pt x="1" y="1166"/>
                    <a:pt x="348" y="1481"/>
                    <a:pt x="757" y="1481"/>
                  </a:cubicBezTo>
                  <a:cubicBezTo>
                    <a:pt x="1167" y="1481"/>
                    <a:pt x="1482" y="1166"/>
                    <a:pt x="1482" y="756"/>
                  </a:cubicBezTo>
                  <a:cubicBezTo>
                    <a:pt x="1482" y="315"/>
                    <a:pt x="1167" y="0"/>
                    <a:pt x="7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5" name="Google Shape;9825;p74"/>
          <p:cNvGrpSpPr/>
          <p:nvPr/>
        </p:nvGrpSpPr>
        <p:grpSpPr>
          <a:xfrm>
            <a:off x="5309825" y="1380146"/>
            <a:ext cx="358099" cy="358099"/>
            <a:chOff x="-57568775" y="3198925"/>
            <a:chExt cx="318225" cy="318225"/>
          </a:xfrm>
        </p:grpSpPr>
        <p:sp>
          <p:nvSpPr>
            <p:cNvPr id="9826" name="Google Shape;9826;p74"/>
            <p:cNvSpPr/>
            <p:nvPr/>
          </p:nvSpPr>
          <p:spPr>
            <a:xfrm>
              <a:off x="-57530950" y="337377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84"/>
                    <a:pt x="0" y="725"/>
                    <a:pt x="0" y="1261"/>
                  </a:cubicBezTo>
                  <a:lnTo>
                    <a:pt x="0" y="1324"/>
                  </a:lnTo>
                  <a:cubicBezTo>
                    <a:pt x="0" y="1859"/>
                    <a:pt x="315" y="2332"/>
                    <a:pt x="725" y="2584"/>
                  </a:cubicBezTo>
                  <a:lnTo>
                    <a:pt x="725" y="157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7" name="Google Shape;9827;p74"/>
            <p:cNvSpPr/>
            <p:nvPr/>
          </p:nvSpPr>
          <p:spPr>
            <a:xfrm>
              <a:off x="-57568775" y="3406850"/>
              <a:ext cx="99275" cy="110300"/>
            </a:xfrm>
            <a:custGeom>
              <a:avLst/>
              <a:gdLst/>
              <a:ahLst/>
              <a:cxnLst/>
              <a:rect l="l" t="t" r="r" b="b"/>
              <a:pathLst>
                <a:path w="3971" h="4412" extrusionOk="0">
                  <a:moveTo>
                    <a:pt x="757" y="1"/>
                  </a:moveTo>
                  <a:cubicBezTo>
                    <a:pt x="285" y="473"/>
                    <a:pt x="1" y="1103"/>
                    <a:pt x="1" y="1796"/>
                  </a:cubicBezTo>
                  <a:cubicBezTo>
                    <a:pt x="1" y="3246"/>
                    <a:pt x="1198" y="4411"/>
                    <a:pt x="2616" y="4411"/>
                  </a:cubicBezTo>
                  <a:cubicBezTo>
                    <a:pt x="3120" y="4411"/>
                    <a:pt x="3561" y="4254"/>
                    <a:pt x="3971" y="4002"/>
                  </a:cubicBezTo>
                  <a:cubicBezTo>
                    <a:pt x="3435" y="3561"/>
                    <a:pt x="2994" y="2962"/>
                    <a:pt x="2710" y="2363"/>
                  </a:cubicBezTo>
                  <a:lnTo>
                    <a:pt x="1891" y="1891"/>
                  </a:lnTo>
                  <a:cubicBezTo>
                    <a:pt x="1230" y="1481"/>
                    <a:pt x="789" y="788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8" name="Google Shape;9828;p74"/>
            <p:cNvSpPr/>
            <p:nvPr/>
          </p:nvSpPr>
          <p:spPr>
            <a:xfrm>
              <a:off x="-57494725" y="3254850"/>
              <a:ext cx="207175" cy="262300"/>
            </a:xfrm>
            <a:custGeom>
              <a:avLst/>
              <a:gdLst/>
              <a:ahLst/>
              <a:cxnLst/>
              <a:rect l="l" t="t" r="r" b="b"/>
              <a:pathLst>
                <a:path w="8287" h="10492" extrusionOk="0">
                  <a:moveTo>
                    <a:pt x="2647" y="5293"/>
                  </a:moveTo>
                  <a:cubicBezTo>
                    <a:pt x="2836" y="5293"/>
                    <a:pt x="2993" y="5451"/>
                    <a:pt x="2993" y="5640"/>
                  </a:cubicBezTo>
                  <a:cubicBezTo>
                    <a:pt x="2993" y="5829"/>
                    <a:pt x="2836" y="5986"/>
                    <a:pt x="2647" y="5986"/>
                  </a:cubicBezTo>
                  <a:cubicBezTo>
                    <a:pt x="2628" y="5989"/>
                    <a:pt x="2609" y="5990"/>
                    <a:pt x="2592" y="5990"/>
                  </a:cubicBezTo>
                  <a:cubicBezTo>
                    <a:pt x="2400" y="5990"/>
                    <a:pt x="2269" y="5841"/>
                    <a:pt x="2269" y="5640"/>
                  </a:cubicBezTo>
                  <a:cubicBezTo>
                    <a:pt x="2269" y="5451"/>
                    <a:pt x="2426" y="5293"/>
                    <a:pt x="2647" y="5293"/>
                  </a:cubicBezTo>
                  <a:close/>
                  <a:moveTo>
                    <a:pt x="5640" y="5324"/>
                  </a:moveTo>
                  <a:cubicBezTo>
                    <a:pt x="5829" y="5324"/>
                    <a:pt x="5986" y="5482"/>
                    <a:pt x="5986" y="5671"/>
                  </a:cubicBezTo>
                  <a:cubicBezTo>
                    <a:pt x="6018" y="5860"/>
                    <a:pt x="5860" y="6018"/>
                    <a:pt x="5640" y="6018"/>
                  </a:cubicBezTo>
                  <a:cubicBezTo>
                    <a:pt x="5419" y="6018"/>
                    <a:pt x="5262" y="5860"/>
                    <a:pt x="5262" y="5671"/>
                  </a:cubicBezTo>
                  <a:cubicBezTo>
                    <a:pt x="5262" y="5482"/>
                    <a:pt x="5419" y="5324"/>
                    <a:pt x="5640" y="5324"/>
                  </a:cubicBezTo>
                  <a:close/>
                  <a:moveTo>
                    <a:pt x="5191" y="7845"/>
                  </a:moveTo>
                  <a:cubicBezTo>
                    <a:pt x="5285" y="7845"/>
                    <a:pt x="5372" y="7876"/>
                    <a:pt x="5419" y="7939"/>
                  </a:cubicBezTo>
                  <a:cubicBezTo>
                    <a:pt x="5640" y="8065"/>
                    <a:pt x="5640" y="8317"/>
                    <a:pt x="5482" y="8475"/>
                  </a:cubicBezTo>
                  <a:cubicBezTo>
                    <a:pt x="5104" y="8822"/>
                    <a:pt x="4632" y="9011"/>
                    <a:pt x="4128" y="9011"/>
                  </a:cubicBezTo>
                  <a:cubicBezTo>
                    <a:pt x="3624" y="9011"/>
                    <a:pt x="3151" y="8822"/>
                    <a:pt x="2836" y="8475"/>
                  </a:cubicBezTo>
                  <a:cubicBezTo>
                    <a:pt x="2678" y="8317"/>
                    <a:pt x="2678" y="8065"/>
                    <a:pt x="2836" y="7939"/>
                  </a:cubicBezTo>
                  <a:cubicBezTo>
                    <a:pt x="2915" y="7876"/>
                    <a:pt x="3009" y="7845"/>
                    <a:pt x="3100" y="7845"/>
                  </a:cubicBezTo>
                  <a:cubicBezTo>
                    <a:pt x="3190" y="7845"/>
                    <a:pt x="3277" y="7876"/>
                    <a:pt x="3340" y="7939"/>
                  </a:cubicBezTo>
                  <a:cubicBezTo>
                    <a:pt x="3561" y="8160"/>
                    <a:pt x="3844" y="8270"/>
                    <a:pt x="4128" y="8270"/>
                  </a:cubicBezTo>
                  <a:cubicBezTo>
                    <a:pt x="4411" y="8270"/>
                    <a:pt x="4695" y="8160"/>
                    <a:pt x="4915" y="7939"/>
                  </a:cubicBezTo>
                  <a:cubicBezTo>
                    <a:pt x="4994" y="7876"/>
                    <a:pt x="5096" y="7845"/>
                    <a:pt x="5191" y="7845"/>
                  </a:cubicBezTo>
                  <a:close/>
                  <a:moveTo>
                    <a:pt x="1796" y="0"/>
                  </a:moveTo>
                  <a:cubicBezTo>
                    <a:pt x="1670" y="126"/>
                    <a:pt x="1135" y="504"/>
                    <a:pt x="1072" y="630"/>
                  </a:cubicBezTo>
                  <a:cubicBezTo>
                    <a:pt x="442" y="1260"/>
                    <a:pt x="0" y="2363"/>
                    <a:pt x="0" y="3403"/>
                  </a:cubicBezTo>
                  <a:lnTo>
                    <a:pt x="0" y="6396"/>
                  </a:lnTo>
                  <a:cubicBezTo>
                    <a:pt x="0" y="8632"/>
                    <a:pt x="1859" y="10491"/>
                    <a:pt x="4128" y="10491"/>
                  </a:cubicBezTo>
                  <a:cubicBezTo>
                    <a:pt x="6427" y="10491"/>
                    <a:pt x="8286" y="8632"/>
                    <a:pt x="8286" y="6396"/>
                  </a:cubicBezTo>
                  <a:lnTo>
                    <a:pt x="8286" y="4505"/>
                  </a:lnTo>
                  <a:cubicBezTo>
                    <a:pt x="8157" y="4513"/>
                    <a:pt x="8028" y="4517"/>
                    <a:pt x="7899" y="4517"/>
                  </a:cubicBezTo>
                  <a:cubicBezTo>
                    <a:pt x="6396" y="4517"/>
                    <a:pt x="4939" y="4009"/>
                    <a:pt x="3750" y="2993"/>
                  </a:cubicBezTo>
                  <a:cubicBezTo>
                    <a:pt x="2804" y="2206"/>
                    <a:pt x="2174" y="1103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9" name="Google Shape;9829;p74"/>
            <p:cNvSpPr/>
            <p:nvPr/>
          </p:nvSpPr>
          <p:spPr>
            <a:xfrm>
              <a:off x="-57269475" y="3372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301"/>
                    <a:pt x="757" y="1828"/>
                    <a:pt x="757" y="1261"/>
                  </a:cubicBezTo>
                  <a:cubicBezTo>
                    <a:pt x="757" y="757"/>
                    <a:pt x="47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0" name="Google Shape;9830;p74"/>
            <p:cNvSpPr/>
            <p:nvPr/>
          </p:nvSpPr>
          <p:spPr>
            <a:xfrm>
              <a:off x="-57436450" y="3198925"/>
              <a:ext cx="185900" cy="154400"/>
            </a:xfrm>
            <a:custGeom>
              <a:avLst/>
              <a:gdLst/>
              <a:ahLst/>
              <a:cxnLst/>
              <a:rect l="l" t="t" r="r" b="b"/>
              <a:pathLst>
                <a:path w="7436" h="6176" extrusionOk="0">
                  <a:moveTo>
                    <a:pt x="1828" y="0"/>
                  </a:moveTo>
                  <a:cubicBezTo>
                    <a:pt x="1198" y="0"/>
                    <a:pt x="568" y="126"/>
                    <a:pt x="1" y="315"/>
                  </a:cubicBezTo>
                  <a:cubicBezTo>
                    <a:pt x="1" y="977"/>
                    <a:pt x="127" y="1639"/>
                    <a:pt x="316" y="2237"/>
                  </a:cubicBezTo>
                  <a:cubicBezTo>
                    <a:pt x="631" y="3151"/>
                    <a:pt x="1167" y="3970"/>
                    <a:pt x="1923" y="4600"/>
                  </a:cubicBezTo>
                  <a:cubicBezTo>
                    <a:pt x="2710" y="5262"/>
                    <a:pt x="3655" y="5734"/>
                    <a:pt x="4632" y="5892"/>
                  </a:cubicBezTo>
                  <a:cubicBezTo>
                    <a:pt x="5073" y="5976"/>
                    <a:pt x="5262" y="5976"/>
                    <a:pt x="5507" y="5976"/>
                  </a:cubicBezTo>
                  <a:lnTo>
                    <a:pt x="5507" y="5976"/>
                  </a:lnTo>
                  <a:cubicBezTo>
                    <a:pt x="5630" y="5976"/>
                    <a:pt x="5766" y="5976"/>
                    <a:pt x="5955" y="5986"/>
                  </a:cubicBezTo>
                  <a:lnTo>
                    <a:pt x="6680" y="5986"/>
                  </a:lnTo>
                  <a:cubicBezTo>
                    <a:pt x="6963" y="5986"/>
                    <a:pt x="7215" y="6049"/>
                    <a:pt x="7436" y="6175"/>
                  </a:cubicBezTo>
                  <a:lnTo>
                    <a:pt x="7436" y="5671"/>
                  </a:lnTo>
                  <a:lnTo>
                    <a:pt x="7436" y="5640"/>
                  </a:lnTo>
                  <a:cubicBezTo>
                    <a:pt x="7436" y="2552"/>
                    <a:pt x="4916" y="0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1" name="Google Shape;9831;p74"/>
            <p:cNvSpPr/>
            <p:nvPr/>
          </p:nvSpPr>
          <p:spPr>
            <a:xfrm>
              <a:off x="-57532525" y="3215450"/>
              <a:ext cx="77975" cy="148900"/>
            </a:xfrm>
            <a:custGeom>
              <a:avLst/>
              <a:gdLst/>
              <a:ahLst/>
              <a:cxnLst/>
              <a:rect l="l" t="t" r="r" b="b"/>
              <a:pathLst>
                <a:path w="3119" h="5956" extrusionOk="0">
                  <a:moveTo>
                    <a:pt x="3056" y="1"/>
                  </a:moveTo>
                  <a:cubicBezTo>
                    <a:pt x="1260" y="946"/>
                    <a:pt x="0" y="2836"/>
                    <a:pt x="0" y="5010"/>
                  </a:cubicBezTo>
                  <a:lnTo>
                    <a:pt x="0" y="5199"/>
                  </a:lnTo>
                  <a:lnTo>
                    <a:pt x="0" y="5955"/>
                  </a:lnTo>
                  <a:lnTo>
                    <a:pt x="63" y="5955"/>
                  </a:lnTo>
                  <a:cubicBezTo>
                    <a:pt x="158" y="5829"/>
                    <a:pt x="284" y="5766"/>
                    <a:pt x="410" y="5672"/>
                  </a:cubicBezTo>
                  <a:lnTo>
                    <a:pt x="788" y="5451"/>
                  </a:lnTo>
                  <a:lnTo>
                    <a:pt x="788" y="4601"/>
                  </a:lnTo>
                  <a:cubicBezTo>
                    <a:pt x="914" y="3088"/>
                    <a:pt x="1828" y="1576"/>
                    <a:pt x="3119" y="789"/>
                  </a:cubicBezTo>
                  <a:cubicBezTo>
                    <a:pt x="3088" y="505"/>
                    <a:pt x="3056" y="253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2" name="Google Shape;9832;p74"/>
          <p:cNvGrpSpPr/>
          <p:nvPr/>
        </p:nvGrpSpPr>
        <p:grpSpPr>
          <a:xfrm>
            <a:off x="5331543" y="1835446"/>
            <a:ext cx="314662" cy="358099"/>
            <a:chOff x="-57549075" y="3590375"/>
            <a:chExt cx="279625" cy="318225"/>
          </a:xfrm>
        </p:grpSpPr>
        <p:sp>
          <p:nvSpPr>
            <p:cNvPr id="9833" name="Google Shape;9833;p74"/>
            <p:cNvSpPr/>
            <p:nvPr/>
          </p:nvSpPr>
          <p:spPr>
            <a:xfrm>
              <a:off x="-57493150" y="3777825"/>
              <a:ext cx="167000" cy="74850"/>
            </a:xfrm>
            <a:custGeom>
              <a:avLst/>
              <a:gdLst/>
              <a:ahLst/>
              <a:cxnLst/>
              <a:rect l="l" t="t" r="r" b="b"/>
              <a:pathLst>
                <a:path w="6680" h="2994" extrusionOk="0">
                  <a:moveTo>
                    <a:pt x="4376" y="670"/>
                  </a:moveTo>
                  <a:cubicBezTo>
                    <a:pt x="4474" y="670"/>
                    <a:pt x="4569" y="709"/>
                    <a:pt x="4632" y="788"/>
                  </a:cubicBezTo>
                  <a:cubicBezTo>
                    <a:pt x="4789" y="946"/>
                    <a:pt x="4789" y="1166"/>
                    <a:pt x="4632" y="1292"/>
                  </a:cubicBezTo>
                  <a:cubicBezTo>
                    <a:pt x="4285" y="1639"/>
                    <a:pt x="3781" y="1859"/>
                    <a:pt x="3308" y="1859"/>
                  </a:cubicBezTo>
                  <a:cubicBezTo>
                    <a:pt x="2836" y="1859"/>
                    <a:pt x="2332" y="1639"/>
                    <a:pt x="2017" y="1292"/>
                  </a:cubicBezTo>
                  <a:cubicBezTo>
                    <a:pt x="1859" y="1166"/>
                    <a:pt x="1859" y="946"/>
                    <a:pt x="2017" y="788"/>
                  </a:cubicBezTo>
                  <a:cubicBezTo>
                    <a:pt x="2096" y="709"/>
                    <a:pt x="2198" y="670"/>
                    <a:pt x="2292" y="670"/>
                  </a:cubicBezTo>
                  <a:cubicBezTo>
                    <a:pt x="2387" y="670"/>
                    <a:pt x="2474" y="709"/>
                    <a:pt x="2521" y="788"/>
                  </a:cubicBezTo>
                  <a:cubicBezTo>
                    <a:pt x="2741" y="1009"/>
                    <a:pt x="3033" y="1119"/>
                    <a:pt x="3320" y="1119"/>
                  </a:cubicBezTo>
                  <a:cubicBezTo>
                    <a:pt x="3608" y="1119"/>
                    <a:pt x="3891" y="1009"/>
                    <a:pt x="4096" y="788"/>
                  </a:cubicBezTo>
                  <a:cubicBezTo>
                    <a:pt x="4175" y="709"/>
                    <a:pt x="4277" y="670"/>
                    <a:pt x="4376" y="670"/>
                  </a:cubicBezTo>
                  <a:close/>
                  <a:moveTo>
                    <a:pt x="0" y="0"/>
                  </a:moveTo>
                  <a:cubicBezTo>
                    <a:pt x="221" y="1702"/>
                    <a:pt x="1639" y="2993"/>
                    <a:pt x="3371" y="2993"/>
                  </a:cubicBezTo>
                  <a:cubicBezTo>
                    <a:pt x="5104" y="2993"/>
                    <a:pt x="6522" y="1702"/>
                    <a:pt x="66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4" name="Google Shape;9834;p74"/>
            <p:cNvSpPr/>
            <p:nvPr/>
          </p:nvSpPr>
          <p:spPr>
            <a:xfrm>
              <a:off x="-57478975" y="3647075"/>
              <a:ext cx="139425" cy="37050"/>
            </a:xfrm>
            <a:custGeom>
              <a:avLst/>
              <a:gdLst/>
              <a:ahLst/>
              <a:cxnLst/>
              <a:rect l="l" t="t" r="r" b="b"/>
              <a:pathLst>
                <a:path w="5577" h="1482" extrusionOk="0">
                  <a:moveTo>
                    <a:pt x="2804" y="1"/>
                  </a:moveTo>
                  <a:cubicBezTo>
                    <a:pt x="1639" y="1"/>
                    <a:pt x="599" y="568"/>
                    <a:pt x="1" y="1481"/>
                  </a:cubicBezTo>
                  <a:lnTo>
                    <a:pt x="5577" y="1481"/>
                  </a:lnTo>
                  <a:cubicBezTo>
                    <a:pt x="4947" y="568"/>
                    <a:pt x="3939" y="1"/>
                    <a:pt x="28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5" name="Google Shape;9835;p74"/>
            <p:cNvSpPr/>
            <p:nvPr/>
          </p:nvSpPr>
          <p:spPr>
            <a:xfrm>
              <a:off x="-57493950" y="3703775"/>
              <a:ext cx="168575" cy="55175"/>
            </a:xfrm>
            <a:custGeom>
              <a:avLst/>
              <a:gdLst/>
              <a:ahLst/>
              <a:cxnLst/>
              <a:rect l="l" t="t" r="r" b="b"/>
              <a:pathLst>
                <a:path w="6743" h="2207" extrusionOk="0">
                  <a:moveTo>
                    <a:pt x="1891" y="726"/>
                  </a:moveTo>
                  <a:cubicBezTo>
                    <a:pt x="2080" y="726"/>
                    <a:pt x="2238" y="883"/>
                    <a:pt x="2238" y="1072"/>
                  </a:cubicBezTo>
                  <a:cubicBezTo>
                    <a:pt x="2238" y="1261"/>
                    <a:pt x="2080" y="1419"/>
                    <a:pt x="1891" y="1419"/>
                  </a:cubicBezTo>
                  <a:cubicBezTo>
                    <a:pt x="1702" y="1419"/>
                    <a:pt x="1545" y="1261"/>
                    <a:pt x="1545" y="1072"/>
                  </a:cubicBezTo>
                  <a:cubicBezTo>
                    <a:pt x="1513" y="883"/>
                    <a:pt x="1671" y="726"/>
                    <a:pt x="1891" y="726"/>
                  </a:cubicBezTo>
                  <a:close/>
                  <a:moveTo>
                    <a:pt x="4853" y="726"/>
                  </a:moveTo>
                  <a:cubicBezTo>
                    <a:pt x="5042" y="726"/>
                    <a:pt x="5199" y="883"/>
                    <a:pt x="5199" y="1072"/>
                  </a:cubicBezTo>
                  <a:cubicBezTo>
                    <a:pt x="5199" y="1261"/>
                    <a:pt x="5042" y="1419"/>
                    <a:pt x="4853" y="1419"/>
                  </a:cubicBezTo>
                  <a:cubicBezTo>
                    <a:pt x="4664" y="1419"/>
                    <a:pt x="4506" y="1261"/>
                    <a:pt x="4506" y="1072"/>
                  </a:cubicBezTo>
                  <a:cubicBezTo>
                    <a:pt x="4506" y="883"/>
                    <a:pt x="4664" y="726"/>
                    <a:pt x="4853" y="726"/>
                  </a:cubicBezTo>
                  <a:close/>
                  <a:moveTo>
                    <a:pt x="253" y="1"/>
                  </a:moveTo>
                  <a:cubicBezTo>
                    <a:pt x="95" y="316"/>
                    <a:pt x="1" y="726"/>
                    <a:pt x="1" y="1104"/>
                  </a:cubicBezTo>
                  <a:lnTo>
                    <a:pt x="1" y="2206"/>
                  </a:lnTo>
                  <a:lnTo>
                    <a:pt x="6743" y="2206"/>
                  </a:lnTo>
                  <a:lnTo>
                    <a:pt x="6743" y="1104"/>
                  </a:lnTo>
                  <a:cubicBezTo>
                    <a:pt x="6743" y="726"/>
                    <a:pt x="6680" y="347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6" name="Google Shape;9836;p74"/>
            <p:cNvSpPr/>
            <p:nvPr/>
          </p:nvSpPr>
          <p:spPr>
            <a:xfrm>
              <a:off x="-57549075" y="3590375"/>
              <a:ext cx="279625" cy="318225"/>
            </a:xfrm>
            <a:custGeom>
              <a:avLst/>
              <a:gdLst/>
              <a:ahLst/>
              <a:cxnLst/>
              <a:rect l="l" t="t" r="r" b="b"/>
              <a:pathLst>
                <a:path w="11185" h="12729" extrusionOk="0">
                  <a:moveTo>
                    <a:pt x="5608" y="1544"/>
                  </a:moveTo>
                  <a:cubicBezTo>
                    <a:pt x="7877" y="1544"/>
                    <a:pt x="9704" y="3403"/>
                    <a:pt x="9704" y="5640"/>
                  </a:cubicBezTo>
                  <a:lnTo>
                    <a:pt x="9704" y="7152"/>
                  </a:lnTo>
                  <a:cubicBezTo>
                    <a:pt x="9704" y="9389"/>
                    <a:pt x="7845" y="11247"/>
                    <a:pt x="5608" y="11247"/>
                  </a:cubicBezTo>
                  <a:cubicBezTo>
                    <a:pt x="3372" y="11247"/>
                    <a:pt x="1513" y="9389"/>
                    <a:pt x="1513" y="7152"/>
                  </a:cubicBezTo>
                  <a:lnTo>
                    <a:pt x="1513" y="5640"/>
                  </a:lnTo>
                  <a:cubicBezTo>
                    <a:pt x="1513" y="3403"/>
                    <a:pt x="3309" y="1544"/>
                    <a:pt x="5608" y="1544"/>
                  </a:cubicBezTo>
                  <a:close/>
                  <a:moveTo>
                    <a:pt x="5608" y="0"/>
                  </a:moveTo>
                  <a:cubicBezTo>
                    <a:pt x="2521" y="0"/>
                    <a:pt x="1" y="2521"/>
                    <a:pt x="1" y="5640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0807" y="12728"/>
                  </a:lnTo>
                  <a:cubicBezTo>
                    <a:pt x="10996" y="12728"/>
                    <a:pt x="11153" y="12571"/>
                    <a:pt x="11153" y="12382"/>
                  </a:cubicBezTo>
                  <a:lnTo>
                    <a:pt x="11153" y="5640"/>
                  </a:lnTo>
                  <a:cubicBezTo>
                    <a:pt x="11185" y="2521"/>
                    <a:pt x="8664" y="0"/>
                    <a:pt x="56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7" name="Google Shape;9837;p74"/>
          <p:cNvGrpSpPr/>
          <p:nvPr/>
        </p:nvGrpSpPr>
        <p:grpSpPr>
          <a:xfrm>
            <a:off x="5323740" y="2276817"/>
            <a:ext cx="359871" cy="359871"/>
            <a:chOff x="-57570350" y="3982600"/>
            <a:chExt cx="319800" cy="319800"/>
          </a:xfrm>
        </p:grpSpPr>
        <p:sp>
          <p:nvSpPr>
            <p:cNvPr id="9838" name="Google Shape;9838;p74"/>
            <p:cNvSpPr/>
            <p:nvPr/>
          </p:nvSpPr>
          <p:spPr>
            <a:xfrm>
              <a:off x="-57570350" y="4033000"/>
              <a:ext cx="319800" cy="269400"/>
            </a:xfrm>
            <a:custGeom>
              <a:avLst/>
              <a:gdLst/>
              <a:ahLst/>
              <a:cxnLst/>
              <a:rect l="l" t="t" r="r" b="b"/>
              <a:pathLst>
                <a:path w="12792" h="10776" extrusionOk="0">
                  <a:moveTo>
                    <a:pt x="9452" y="4002"/>
                  </a:moveTo>
                  <a:cubicBezTo>
                    <a:pt x="10083" y="4002"/>
                    <a:pt x="10555" y="4506"/>
                    <a:pt x="10555" y="5105"/>
                  </a:cubicBezTo>
                  <a:lnTo>
                    <a:pt x="10555" y="5861"/>
                  </a:lnTo>
                  <a:cubicBezTo>
                    <a:pt x="10555" y="6459"/>
                    <a:pt x="10020" y="6963"/>
                    <a:pt x="9389" y="6963"/>
                  </a:cubicBezTo>
                  <a:lnTo>
                    <a:pt x="8665" y="6963"/>
                  </a:lnTo>
                  <a:cubicBezTo>
                    <a:pt x="7751" y="6963"/>
                    <a:pt x="6995" y="6333"/>
                    <a:pt x="6838" y="5451"/>
                  </a:cubicBezTo>
                  <a:lnTo>
                    <a:pt x="6018" y="5451"/>
                  </a:lnTo>
                  <a:cubicBezTo>
                    <a:pt x="5861" y="6333"/>
                    <a:pt x="5105" y="6963"/>
                    <a:pt x="4191" y="6963"/>
                  </a:cubicBezTo>
                  <a:lnTo>
                    <a:pt x="3467" y="6963"/>
                  </a:lnTo>
                  <a:cubicBezTo>
                    <a:pt x="2836" y="6963"/>
                    <a:pt x="2364" y="6459"/>
                    <a:pt x="2364" y="5861"/>
                  </a:cubicBezTo>
                  <a:lnTo>
                    <a:pt x="2364" y="5105"/>
                  </a:lnTo>
                  <a:cubicBezTo>
                    <a:pt x="2364" y="4475"/>
                    <a:pt x="2868" y="4002"/>
                    <a:pt x="3467" y="4002"/>
                  </a:cubicBezTo>
                  <a:lnTo>
                    <a:pt x="4947" y="4002"/>
                  </a:lnTo>
                  <a:cubicBezTo>
                    <a:pt x="5420" y="4002"/>
                    <a:pt x="5861" y="4317"/>
                    <a:pt x="6018" y="4758"/>
                  </a:cubicBezTo>
                  <a:lnTo>
                    <a:pt x="6869" y="4758"/>
                  </a:lnTo>
                  <a:cubicBezTo>
                    <a:pt x="7027" y="4317"/>
                    <a:pt x="7436" y="4002"/>
                    <a:pt x="7940" y="4002"/>
                  </a:cubicBezTo>
                  <a:close/>
                  <a:moveTo>
                    <a:pt x="1135" y="6365"/>
                  </a:moveTo>
                  <a:cubicBezTo>
                    <a:pt x="1419" y="6711"/>
                    <a:pt x="1860" y="6963"/>
                    <a:pt x="2364" y="6963"/>
                  </a:cubicBezTo>
                  <a:cubicBezTo>
                    <a:pt x="2301" y="7342"/>
                    <a:pt x="1954" y="7720"/>
                    <a:pt x="1576" y="7720"/>
                  </a:cubicBezTo>
                  <a:cubicBezTo>
                    <a:pt x="1167" y="7720"/>
                    <a:pt x="820" y="7342"/>
                    <a:pt x="820" y="6963"/>
                  </a:cubicBezTo>
                  <a:cubicBezTo>
                    <a:pt x="820" y="6711"/>
                    <a:pt x="946" y="6491"/>
                    <a:pt x="1135" y="6365"/>
                  </a:cubicBezTo>
                  <a:close/>
                  <a:moveTo>
                    <a:pt x="11784" y="6365"/>
                  </a:moveTo>
                  <a:cubicBezTo>
                    <a:pt x="11973" y="6491"/>
                    <a:pt x="12099" y="6711"/>
                    <a:pt x="12099" y="6963"/>
                  </a:cubicBezTo>
                  <a:cubicBezTo>
                    <a:pt x="12099" y="7342"/>
                    <a:pt x="11721" y="7720"/>
                    <a:pt x="11343" y="7720"/>
                  </a:cubicBezTo>
                  <a:cubicBezTo>
                    <a:pt x="10933" y="7720"/>
                    <a:pt x="10555" y="7342"/>
                    <a:pt x="10555" y="6963"/>
                  </a:cubicBezTo>
                  <a:cubicBezTo>
                    <a:pt x="11028" y="6963"/>
                    <a:pt x="11500" y="6711"/>
                    <a:pt x="11784" y="6365"/>
                  </a:cubicBezTo>
                  <a:close/>
                  <a:moveTo>
                    <a:pt x="7432" y="7286"/>
                  </a:moveTo>
                  <a:cubicBezTo>
                    <a:pt x="7531" y="7286"/>
                    <a:pt x="7625" y="7326"/>
                    <a:pt x="7688" y="7405"/>
                  </a:cubicBezTo>
                  <a:cubicBezTo>
                    <a:pt x="7909" y="7499"/>
                    <a:pt x="7909" y="7751"/>
                    <a:pt x="7751" y="7909"/>
                  </a:cubicBezTo>
                  <a:cubicBezTo>
                    <a:pt x="7405" y="8255"/>
                    <a:pt x="6932" y="8444"/>
                    <a:pt x="6396" y="8444"/>
                  </a:cubicBezTo>
                  <a:cubicBezTo>
                    <a:pt x="5892" y="8444"/>
                    <a:pt x="5420" y="8255"/>
                    <a:pt x="5073" y="7909"/>
                  </a:cubicBezTo>
                  <a:cubicBezTo>
                    <a:pt x="4916" y="7751"/>
                    <a:pt x="4916" y="7499"/>
                    <a:pt x="5073" y="7405"/>
                  </a:cubicBezTo>
                  <a:cubicBezTo>
                    <a:pt x="5152" y="7326"/>
                    <a:pt x="5254" y="7286"/>
                    <a:pt x="5349" y="7286"/>
                  </a:cubicBezTo>
                  <a:cubicBezTo>
                    <a:pt x="5443" y="7286"/>
                    <a:pt x="5530" y="7326"/>
                    <a:pt x="5577" y="7405"/>
                  </a:cubicBezTo>
                  <a:cubicBezTo>
                    <a:pt x="5798" y="7609"/>
                    <a:pt x="6081" y="7712"/>
                    <a:pt x="6365" y="7712"/>
                  </a:cubicBezTo>
                  <a:cubicBezTo>
                    <a:pt x="6649" y="7712"/>
                    <a:pt x="6932" y="7609"/>
                    <a:pt x="7153" y="7405"/>
                  </a:cubicBezTo>
                  <a:cubicBezTo>
                    <a:pt x="7231" y="7326"/>
                    <a:pt x="7334" y="7286"/>
                    <a:pt x="7432" y="7286"/>
                  </a:cubicBezTo>
                  <a:close/>
                  <a:moveTo>
                    <a:pt x="8287" y="1"/>
                  </a:moveTo>
                  <a:lnTo>
                    <a:pt x="8350" y="158"/>
                  </a:lnTo>
                  <a:cubicBezTo>
                    <a:pt x="8476" y="726"/>
                    <a:pt x="8287" y="1324"/>
                    <a:pt x="7940" y="1797"/>
                  </a:cubicBezTo>
                  <a:cubicBezTo>
                    <a:pt x="7562" y="2269"/>
                    <a:pt x="6995" y="2521"/>
                    <a:pt x="6428" y="2521"/>
                  </a:cubicBezTo>
                  <a:cubicBezTo>
                    <a:pt x="5829" y="2521"/>
                    <a:pt x="5262" y="2238"/>
                    <a:pt x="4884" y="1797"/>
                  </a:cubicBezTo>
                  <a:cubicBezTo>
                    <a:pt x="4475" y="1324"/>
                    <a:pt x="4380" y="726"/>
                    <a:pt x="4475" y="190"/>
                  </a:cubicBezTo>
                  <a:lnTo>
                    <a:pt x="4538" y="32"/>
                  </a:lnTo>
                  <a:lnTo>
                    <a:pt x="4538" y="32"/>
                  </a:lnTo>
                  <a:cubicBezTo>
                    <a:pt x="3183" y="726"/>
                    <a:pt x="2332" y="2112"/>
                    <a:pt x="2332" y="3655"/>
                  </a:cubicBezTo>
                  <a:lnTo>
                    <a:pt x="2332" y="4002"/>
                  </a:lnTo>
                  <a:cubicBezTo>
                    <a:pt x="1482" y="4002"/>
                    <a:pt x="789" y="4664"/>
                    <a:pt x="789" y="5514"/>
                  </a:cubicBezTo>
                  <a:lnTo>
                    <a:pt x="789" y="5703"/>
                  </a:lnTo>
                  <a:cubicBezTo>
                    <a:pt x="316" y="5987"/>
                    <a:pt x="32" y="6428"/>
                    <a:pt x="32" y="6995"/>
                  </a:cubicBezTo>
                  <a:cubicBezTo>
                    <a:pt x="32" y="7405"/>
                    <a:pt x="190" y="7751"/>
                    <a:pt x="442" y="7972"/>
                  </a:cubicBezTo>
                  <a:lnTo>
                    <a:pt x="64" y="8696"/>
                  </a:lnTo>
                  <a:cubicBezTo>
                    <a:pt x="1" y="8885"/>
                    <a:pt x="64" y="9074"/>
                    <a:pt x="222" y="9200"/>
                  </a:cubicBezTo>
                  <a:cubicBezTo>
                    <a:pt x="282" y="9226"/>
                    <a:pt x="341" y="9238"/>
                    <a:pt x="396" y="9238"/>
                  </a:cubicBezTo>
                  <a:cubicBezTo>
                    <a:pt x="541" y="9238"/>
                    <a:pt x="666" y="9157"/>
                    <a:pt x="757" y="9043"/>
                  </a:cubicBezTo>
                  <a:lnTo>
                    <a:pt x="1072" y="8413"/>
                  </a:lnTo>
                  <a:cubicBezTo>
                    <a:pt x="1230" y="8444"/>
                    <a:pt x="1387" y="8507"/>
                    <a:pt x="1545" y="8507"/>
                  </a:cubicBezTo>
                  <a:cubicBezTo>
                    <a:pt x="1923" y="8507"/>
                    <a:pt x="2332" y="8350"/>
                    <a:pt x="2553" y="8098"/>
                  </a:cubicBezTo>
                  <a:cubicBezTo>
                    <a:pt x="3151" y="9641"/>
                    <a:pt x="4632" y="10776"/>
                    <a:pt x="6365" y="10776"/>
                  </a:cubicBezTo>
                  <a:cubicBezTo>
                    <a:pt x="8098" y="10776"/>
                    <a:pt x="9610" y="9641"/>
                    <a:pt x="10209" y="8098"/>
                  </a:cubicBezTo>
                  <a:cubicBezTo>
                    <a:pt x="10461" y="8381"/>
                    <a:pt x="10839" y="8507"/>
                    <a:pt x="11217" y="8507"/>
                  </a:cubicBezTo>
                  <a:cubicBezTo>
                    <a:pt x="11374" y="8507"/>
                    <a:pt x="11532" y="8444"/>
                    <a:pt x="11689" y="8413"/>
                  </a:cubicBezTo>
                  <a:lnTo>
                    <a:pt x="12004" y="9043"/>
                  </a:lnTo>
                  <a:cubicBezTo>
                    <a:pt x="12069" y="9173"/>
                    <a:pt x="12193" y="9258"/>
                    <a:pt x="12326" y="9258"/>
                  </a:cubicBezTo>
                  <a:cubicBezTo>
                    <a:pt x="12387" y="9258"/>
                    <a:pt x="12449" y="9240"/>
                    <a:pt x="12508" y="9200"/>
                  </a:cubicBezTo>
                  <a:cubicBezTo>
                    <a:pt x="12729" y="9137"/>
                    <a:pt x="12792" y="8885"/>
                    <a:pt x="12666" y="8696"/>
                  </a:cubicBezTo>
                  <a:lnTo>
                    <a:pt x="12382" y="7940"/>
                  </a:lnTo>
                  <a:cubicBezTo>
                    <a:pt x="12634" y="7657"/>
                    <a:pt x="12792" y="7310"/>
                    <a:pt x="12792" y="6963"/>
                  </a:cubicBezTo>
                  <a:cubicBezTo>
                    <a:pt x="12792" y="6396"/>
                    <a:pt x="12477" y="5924"/>
                    <a:pt x="12036" y="5672"/>
                  </a:cubicBezTo>
                  <a:lnTo>
                    <a:pt x="12036" y="5451"/>
                  </a:lnTo>
                  <a:cubicBezTo>
                    <a:pt x="12036" y="4632"/>
                    <a:pt x="11343" y="3971"/>
                    <a:pt x="10524" y="3971"/>
                  </a:cubicBezTo>
                  <a:lnTo>
                    <a:pt x="10524" y="3624"/>
                  </a:lnTo>
                  <a:cubicBezTo>
                    <a:pt x="10524" y="2080"/>
                    <a:pt x="9641" y="694"/>
                    <a:pt x="82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9" name="Google Shape;9839;p74"/>
            <p:cNvSpPr/>
            <p:nvPr/>
          </p:nvSpPr>
          <p:spPr>
            <a:xfrm>
              <a:off x="-57493150" y="4151150"/>
              <a:ext cx="55150" cy="36250"/>
            </a:xfrm>
            <a:custGeom>
              <a:avLst/>
              <a:gdLst/>
              <a:ahLst/>
              <a:cxnLst/>
              <a:rect l="l" t="t" r="r" b="b"/>
              <a:pathLst>
                <a:path w="2206" h="1450" extrusionOk="0">
                  <a:moveTo>
                    <a:pt x="379" y="1"/>
                  </a:moveTo>
                  <a:cubicBezTo>
                    <a:pt x="158" y="1"/>
                    <a:pt x="0" y="127"/>
                    <a:pt x="0" y="347"/>
                  </a:cubicBezTo>
                  <a:lnTo>
                    <a:pt x="0" y="1072"/>
                  </a:lnTo>
                  <a:cubicBezTo>
                    <a:pt x="0" y="1292"/>
                    <a:pt x="158" y="1450"/>
                    <a:pt x="379" y="1450"/>
                  </a:cubicBezTo>
                  <a:lnTo>
                    <a:pt x="1103" y="1450"/>
                  </a:lnTo>
                  <a:cubicBezTo>
                    <a:pt x="1733" y="1450"/>
                    <a:pt x="2206" y="914"/>
                    <a:pt x="2206" y="347"/>
                  </a:cubicBezTo>
                  <a:cubicBezTo>
                    <a:pt x="2206" y="158"/>
                    <a:pt x="2048" y="1"/>
                    <a:pt x="18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0" name="Google Shape;9840;p74"/>
            <p:cNvSpPr/>
            <p:nvPr/>
          </p:nvSpPr>
          <p:spPr>
            <a:xfrm>
              <a:off x="-57381300" y="4151150"/>
              <a:ext cx="55925" cy="36250"/>
            </a:xfrm>
            <a:custGeom>
              <a:avLst/>
              <a:gdLst/>
              <a:ahLst/>
              <a:cxnLst/>
              <a:rect l="l" t="t" r="r" b="b"/>
              <a:pathLst>
                <a:path w="2237" h="1450" extrusionOk="0">
                  <a:moveTo>
                    <a:pt x="347" y="1"/>
                  </a:moveTo>
                  <a:cubicBezTo>
                    <a:pt x="158" y="1"/>
                    <a:pt x="0" y="127"/>
                    <a:pt x="0" y="347"/>
                  </a:cubicBezTo>
                  <a:cubicBezTo>
                    <a:pt x="0" y="977"/>
                    <a:pt x="504" y="1450"/>
                    <a:pt x="1103" y="1450"/>
                  </a:cubicBezTo>
                  <a:lnTo>
                    <a:pt x="1827" y="1450"/>
                  </a:lnTo>
                  <a:cubicBezTo>
                    <a:pt x="2048" y="1450"/>
                    <a:pt x="2206" y="1292"/>
                    <a:pt x="2206" y="1103"/>
                  </a:cubicBezTo>
                  <a:lnTo>
                    <a:pt x="2206" y="347"/>
                  </a:lnTo>
                  <a:cubicBezTo>
                    <a:pt x="2237" y="158"/>
                    <a:pt x="2079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1" name="Google Shape;9841;p74"/>
            <p:cNvSpPr/>
            <p:nvPr/>
          </p:nvSpPr>
          <p:spPr>
            <a:xfrm>
              <a:off x="-57442750" y="3982600"/>
              <a:ext cx="65400" cy="93750"/>
            </a:xfrm>
            <a:custGeom>
              <a:avLst/>
              <a:gdLst/>
              <a:ahLst/>
              <a:cxnLst/>
              <a:rect l="l" t="t" r="r" b="b"/>
              <a:pathLst>
                <a:path w="2616" h="3750" extrusionOk="0">
                  <a:moveTo>
                    <a:pt x="1292" y="1"/>
                  </a:moveTo>
                  <a:cubicBezTo>
                    <a:pt x="883" y="1"/>
                    <a:pt x="473" y="316"/>
                    <a:pt x="410" y="757"/>
                  </a:cubicBezTo>
                  <a:lnTo>
                    <a:pt x="95" y="2269"/>
                  </a:lnTo>
                  <a:cubicBezTo>
                    <a:pt x="1" y="2616"/>
                    <a:pt x="127" y="3025"/>
                    <a:pt x="316" y="3309"/>
                  </a:cubicBezTo>
                  <a:cubicBezTo>
                    <a:pt x="599" y="3529"/>
                    <a:pt x="946" y="3750"/>
                    <a:pt x="1355" y="3750"/>
                  </a:cubicBezTo>
                  <a:cubicBezTo>
                    <a:pt x="1702" y="3750"/>
                    <a:pt x="2049" y="3592"/>
                    <a:pt x="2301" y="3309"/>
                  </a:cubicBezTo>
                  <a:cubicBezTo>
                    <a:pt x="2521" y="3025"/>
                    <a:pt x="2616" y="2647"/>
                    <a:pt x="2521" y="2269"/>
                  </a:cubicBezTo>
                  <a:lnTo>
                    <a:pt x="2206" y="757"/>
                  </a:lnTo>
                  <a:cubicBezTo>
                    <a:pt x="2143" y="316"/>
                    <a:pt x="1734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2" name="Google Shape;9842;p74"/>
          <p:cNvGrpSpPr/>
          <p:nvPr/>
        </p:nvGrpSpPr>
        <p:grpSpPr>
          <a:xfrm>
            <a:off x="7538779" y="1379246"/>
            <a:ext cx="314662" cy="358999"/>
            <a:chOff x="-55576850" y="3198125"/>
            <a:chExt cx="279625" cy="319025"/>
          </a:xfrm>
        </p:grpSpPr>
        <p:sp>
          <p:nvSpPr>
            <p:cNvPr id="9843" name="Google Shape;9843;p74"/>
            <p:cNvSpPr/>
            <p:nvPr/>
          </p:nvSpPr>
          <p:spPr>
            <a:xfrm>
              <a:off x="-55576850" y="33359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21"/>
                    <a:pt x="0" y="693"/>
                    <a:pt x="0" y="1260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4" name="Google Shape;9844;p74"/>
            <p:cNvSpPr/>
            <p:nvPr/>
          </p:nvSpPr>
          <p:spPr>
            <a:xfrm>
              <a:off x="-55539850" y="3198125"/>
              <a:ext cx="206375" cy="99275"/>
            </a:xfrm>
            <a:custGeom>
              <a:avLst/>
              <a:gdLst/>
              <a:ahLst/>
              <a:cxnLst/>
              <a:rect l="l" t="t" r="r" b="b"/>
              <a:pathLst>
                <a:path w="8255" h="3971" extrusionOk="0">
                  <a:moveTo>
                    <a:pt x="2616" y="1"/>
                  </a:moveTo>
                  <a:cubicBezTo>
                    <a:pt x="2348" y="1"/>
                    <a:pt x="2080" y="95"/>
                    <a:pt x="1860" y="284"/>
                  </a:cubicBezTo>
                  <a:cubicBezTo>
                    <a:pt x="1671" y="95"/>
                    <a:pt x="1387" y="32"/>
                    <a:pt x="1103" y="32"/>
                  </a:cubicBezTo>
                  <a:cubicBezTo>
                    <a:pt x="473" y="32"/>
                    <a:pt x="1" y="536"/>
                    <a:pt x="1" y="1135"/>
                  </a:cubicBezTo>
                  <a:lnTo>
                    <a:pt x="1" y="3970"/>
                  </a:lnTo>
                  <a:lnTo>
                    <a:pt x="1639" y="2364"/>
                  </a:lnTo>
                  <a:cubicBezTo>
                    <a:pt x="1715" y="2287"/>
                    <a:pt x="1815" y="2246"/>
                    <a:pt x="1916" y="2246"/>
                  </a:cubicBezTo>
                  <a:cubicBezTo>
                    <a:pt x="1982" y="2246"/>
                    <a:pt x="2049" y="2263"/>
                    <a:pt x="2112" y="2301"/>
                  </a:cubicBezTo>
                  <a:cubicBezTo>
                    <a:pt x="2726" y="2726"/>
                    <a:pt x="3435" y="2939"/>
                    <a:pt x="4144" y="2939"/>
                  </a:cubicBezTo>
                  <a:cubicBezTo>
                    <a:pt x="4853" y="2939"/>
                    <a:pt x="5561" y="2726"/>
                    <a:pt x="6176" y="2301"/>
                  </a:cubicBezTo>
                  <a:cubicBezTo>
                    <a:pt x="6225" y="2263"/>
                    <a:pt x="6290" y="2246"/>
                    <a:pt x="6355" y="2246"/>
                  </a:cubicBezTo>
                  <a:cubicBezTo>
                    <a:pt x="6456" y="2246"/>
                    <a:pt x="6560" y="2287"/>
                    <a:pt x="6617" y="2364"/>
                  </a:cubicBezTo>
                  <a:lnTo>
                    <a:pt x="8255" y="3970"/>
                  </a:lnTo>
                  <a:lnTo>
                    <a:pt x="8255" y="1135"/>
                  </a:lnTo>
                  <a:cubicBezTo>
                    <a:pt x="8192" y="536"/>
                    <a:pt x="7719" y="32"/>
                    <a:pt x="7089" y="32"/>
                  </a:cubicBezTo>
                  <a:cubicBezTo>
                    <a:pt x="6837" y="32"/>
                    <a:pt x="6554" y="158"/>
                    <a:pt x="6365" y="284"/>
                  </a:cubicBezTo>
                  <a:cubicBezTo>
                    <a:pt x="6144" y="95"/>
                    <a:pt x="5876" y="1"/>
                    <a:pt x="5609" y="1"/>
                  </a:cubicBezTo>
                  <a:cubicBezTo>
                    <a:pt x="5341" y="1"/>
                    <a:pt x="5073" y="95"/>
                    <a:pt x="4853" y="284"/>
                  </a:cubicBezTo>
                  <a:cubicBezTo>
                    <a:pt x="4632" y="95"/>
                    <a:pt x="4372" y="1"/>
                    <a:pt x="4112" y="1"/>
                  </a:cubicBezTo>
                  <a:cubicBezTo>
                    <a:pt x="3852" y="1"/>
                    <a:pt x="3592" y="95"/>
                    <a:pt x="3372" y="284"/>
                  </a:cubicBezTo>
                  <a:cubicBezTo>
                    <a:pt x="3151" y="95"/>
                    <a:pt x="2883" y="1"/>
                    <a:pt x="2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5" name="Google Shape;9845;p74"/>
            <p:cNvSpPr/>
            <p:nvPr/>
          </p:nvSpPr>
          <p:spPr>
            <a:xfrm>
              <a:off x="-55539850" y="327532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16" y="2962"/>
                  </a:moveTo>
                  <a:cubicBezTo>
                    <a:pt x="2805" y="2962"/>
                    <a:pt x="2962" y="3119"/>
                    <a:pt x="2962" y="3308"/>
                  </a:cubicBezTo>
                  <a:cubicBezTo>
                    <a:pt x="2962" y="3529"/>
                    <a:pt x="2805" y="3686"/>
                    <a:pt x="2616" y="3686"/>
                  </a:cubicBezTo>
                  <a:cubicBezTo>
                    <a:pt x="2427" y="3686"/>
                    <a:pt x="2269" y="3560"/>
                    <a:pt x="2269" y="3308"/>
                  </a:cubicBezTo>
                  <a:cubicBezTo>
                    <a:pt x="2269" y="3119"/>
                    <a:pt x="2427" y="2962"/>
                    <a:pt x="2616" y="2962"/>
                  </a:cubicBezTo>
                  <a:close/>
                  <a:moveTo>
                    <a:pt x="5609" y="2993"/>
                  </a:moveTo>
                  <a:cubicBezTo>
                    <a:pt x="5798" y="2993"/>
                    <a:pt x="5955" y="3151"/>
                    <a:pt x="5955" y="3371"/>
                  </a:cubicBezTo>
                  <a:cubicBezTo>
                    <a:pt x="5987" y="3560"/>
                    <a:pt x="5798" y="3718"/>
                    <a:pt x="5609" y="3718"/>
                  </a:cubicBezTo>
                  <a:cubicBezTo>
                    <a:pt x="5420" y="3718"/>
                    <a:pt x="5262" y="3560"/>
                    <a:pt x="5262" y="3371"/>
                  </a:cubicBezTo>
                  <a:cubicBezTo>
                    <a:pt x="5262" y="3151"/>
                    <a:pt x="5420" y="2993"/>
                    <a:pt x="5609" y="2993"/>
                  </a:cubicBezTo>
                  <a:close/>
                  <a:moveTo>
                    <a:pt x="5164" y="6278"/>
                  </a:moveTo>
                  <a:cubicBezTo>
                    <a:pt x="5262" y="6278"/>
                    <a:pt x="5357" y="6317"/>
                    <a:pt x="5420" y="6396"/>
                  </a:cubicBezTo>
                  <a:cubicBezTo>
                    <a:pt x="5577" y="6522"/>
                    <a:pt x="5577" y="6742"/>
                    <a:pt x="5451" y="6900"/>
                  </a:cubicBezTo>
                  <a:cubicBezTo>
                    <a:pt x="5105" y="7246"/>
                    <a:pt x="4632" y="7435"/>
                    <a:pt x="4096" y="7435"/>
                  </a:cubicBezTo>
                  <a:cubicBezTo>
                    <a:pt x="3592" y="7435"/>
                    <a:pt x="3120" y="7246"/>
                    <a:pt x="2805" y="6900"/>
                  </a:cubicBezTo>
                  <a:cubicBezTo>
                    <a:pt x="2647" y="6742"/>
                    <a:pt x="2647" y="6522"/>
                    <a:pt x="2805" y="6396"/>
                  </a:cubicBezTo>
                  <a:cubicBezTo>
                    <a:pt x="2883" y="6317"/>
                    <a:pt x="2986" y="6278"/>
                    <a:pt x="3080" y="6278"/>
                  </a:cubicBezTo>
                  <a:cubicBezTo>
                    <a:pt x="3175" y="6278"/>
                    <a:pt x="3262" y="6317"/>
                    <a:pt x="3309" y="6396"/>
                  </a:cubicBezTo>
                  <a:cubicBezTo>
                    <a:pt x="3529" y="6616"/>
                    <a:pt x="3821" y="6727"/>
                    <a:pt x="4108" y="6727"/>
                  </a:cubicBezTo>
                  <a:cubicBezTo>
                    <a:pt x="4396" y="6727"/>
                    <a:pt x="4679" y="6616"/>
                    <a:pt x="4884" y="6396"/>
                  </a:cubicBezTo>
                  <a:cubicBezTo>
                    <a:pt x="4963" y="6317"/>
                    <a:pt x="5065" y="6278"/>
                    <a:pt x="5164" y="6278"/>
                  </a:cubicBezTo>
                  <a:close/>
                  <a:moveTo>
                    <a:pt x="1954" y="0"/>
                  </a:moveTo>
                  <a:lnTo>
                    <a:pt x="1" y="1954"/>
                  </a:lnTo>
                  <a:lnTo>
                    <a:pt x="1" y="5577"/>
                  </a:lnTo>
                  <a:cubicBezTo>
                    <a:pt x="1" y="7813"/>
                    <a:pt x="1860" y="9672"/>
                    <a:pt x="4096" y="9672"/>
                  </a:cubicBezTo>
                  <a:cubicBezTo>
                    <a:pt x="6365" y="9672"/>
                    <a:pt x="8192" y="7813"/>
                    <a:pt x="8192" y="5577"/>
                  </a:cubicBezTo>
                  <a:lnTo>
                    <a:pt x="8192" y="1954"/>
                  </a:lnTo>
                  <a:lnTo>
                    <a:pt x="6270" y="0"/>
                  </a:lnTo>
                  <a:cubicBezTo>
                    <a:pt x="5609" y="394"/>
                    <a:pt x="4860" y="591"/>
                    <a:pt x="4112" y="591"/>
                  </a:cubicBezTo>
                  <a:cubicBezTo>
                    <a:pt x="3364" y="591"/>
                    <a:pt x="2616" y="394"/>
                    <a:pt x="19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6" name="Google Shape;9846;p74"/>
            <p:cNvSpPr/>
            <p:nvPr/>
          </p:nvSpPr>
          <p:spPr>
            <a:xfrm>
              <a:off x="-55316150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0"/>
                  </a:cubicBezTo>
                  <a:cubicBezTo>
                    <a:pt x="756" y="693"/>
                    <a:pt x="473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47" name="Google Shape;9847;p74"/>
          <p:cNvGrpSpPr/>
          <p:nvPr/>
        </p:nvGrpSpPr>
        <p:grpSpPr>
          <a:xfrm>
            <a:off x="7516174" y="1835221"/>
            <a:ext cx="359871" cy="358324"/>
            <a:chOff x="-55596550" y="3590175"/>
            <a:chExt cx="319800" cy="318425"/>
          </a:xfrm>
        </p:grpSpPr>
        <p:sp>
          <p:nvSpPr>
            <p:cNvPr id="9848" name="Google Shape;9848;p74"/>
            <p:cNvSpPr/>
            <p:nvPr/>
          </p:nvSpPr>
          <p:spPr>
            <a:xfrm>
              <a:off x="-55596550" y="3590175"/>
              <a:ext cx="319800" cy="112850"/>
            </a:xfrm>
            <a:custGeom>
              <a:avLst/>
              <a:gdLst/>
              <a:ahLst/>
              <a:cxnLst/>
              <a:rect l="l" t="t" r="r" b="b"/>
              <a:pathLst>
                <a:path w="12792" h="4514" extrusionOk="0">
                  <a:moveTo>
                    <a:pt x="6380" y="0"/>
                  </a:moveTo>
                  <a:cubicBezTo>
                    <a:pt x="6309" y="0"/>
                    <a:pt x="6238" y="24"/>
                    <a:pt x="6175" y="71"/>
                  </a:cubicBezTo>
                  <a:lnTo>
                    <a:pt x="189" y="3789"/>
                  </a:lnTo>
                  <a:cubicBezTo>
                    <a:pt x="32" y="3883"/>
                    <a:pt x="0" y="4072"/>
                    <a:pt x="32" y="4230"/>
                  </a:cubicBezTo>
                  <a:cubicBezTo>
                    <a:pt x="95" y="4387"/>
                    <a:pt x="221" y="4513"/>
                    <a:pt x="378" y="4513"/>
                  </a:cubicBezTo>
                  <a:lnTo>
                    <a:pt x="12350" y="4513"/>
                  </a:lnTo>
                  <a:cubicBezTo>
                    <a:pt x="12508" y="4513"/>
                    <a:pt x="12665" y="4387"/>
                    <a:pt x="12728" y="4230"/>
                  </a:cubicBezTo>
                  <a:cubicBezTo>
                    <a:pt x="12791" y="4072"/>
                    <a:pt x="12728" y="3883"/>
                    <a:pt x="12571" y="3789"/>
                  </a:cubicBezTo>
                  <a:lnTo>
                    <a:pt x="6585" y="71"/>
                  </a:lnTo>
                  <a:cubicBezTo>
                    <a:pt x="6522" y="24"/>
                    <a:pt x="6451" y="0"/>
                    <a:pt x="63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9" name="Google Shape;9849;p74"/>
            <p:cNvSpPr/>
            <p:nvPr/>
          </p:nvSpPr>
          <p:spPr>
            <a:xfrm>
              <a:off x="-55539850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616" y="725"/>
                  </a:moveTo>
                  <a:cubicBezTo>
                    <a:pt x="2805" y="725"/>
                    <a:pt x="2962" y="883"/>
                    <a:pt x="2962" y="1072"/>
                  </a:cubicBezTo>
                  <a:cubicBezTo>
                    <a:pt x="2962" y="1292"/>
                    <a:pt x="2805" y="1450"/>
                    <a:pt x="2616" y="1450"/>
                  </a:cubicBezTo>
                  <a:cubicBezTo>
                    <a:pt x="2427" y="1450"/>
                    <a:pt x="2269" y="1292"/>
                    <a:pt x="2269" y="1072"/>
                  </a:cubicBezTo>
                  <a:cubicBezTo>
                    <a:pt x="2269" y="883"/>
                    <a:pt x="2427" y="725"/>
                    <a:pt x="2616" y="725"/>
                  </a:cubicBezTo>
                  <a:close/>
                  <a:moveTo>
                    <a:pt x="5609" y="725"/>
                  </a:moveTo>
                  <a:cubicBezTo>
                    <a:pt x="5798" y="725"/>
                    <a:pt x="5955" y="883"/>
                    <a:pt x="5955" y="1072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420" y="1450"/>
                    <a:pt x="5262" y="1292"/>
                    <a:pt x="5262" y="1072"/>
                  </a:cubicBezTo>
                  <a:cubicBezTo>
                    <a:pt x="5262" y="883"/>
                    <a:pt x="5420" y="725"/>
                    <a:pt x="5609" y="725"/>
                  </a:cubicBezTo>
                  <a:close/>
                  <a:moveTo>
                    <a:pt x="3395" y="2245"/>
                  </a:moveTo>
                  <a:cubicBezTo>
                    <a:pt x="3490" y="2245"/>
                    <a:pt x="3577" y="2285"/>
                    <a:pt x="3624" y="2363"/>
                  </a:cubicBezTo>
                  <a:cubicBezTo>
                    <a:pt x="3781" y="2521"/>
                    <a:pt x="3781" y="2741"/>
                    <a:pt x="3624" y="2867"/>
                  </a:cubicBezTo>
                  <a:lnTo>
                    <a:pt x="2899" y="3624"/>
                  </a:lnTo>
                  <a:cubicBezTo>
                    <a:pt x="2820" y="3687"/>
                    <a:pt x="2718" y="3718"/>
                    <a:pt x="2620" y="3718"/>
                  </a:cubicBezTo>
                  <a:cubicBezTo>
                    <a:pt x="2521" y="3718"/>
                    <a:pt x="2427" y="3687"/>
                    <a:pt x="2364" y="3624"/>
                  </a:cubicBezTo>
                  <a:cubicBezTo>
                    <a:pt x="2206" y="3466"/>
                    <a:pt x="2206" y="3214"/>
                    <a:pt x="2364" y="3088"/>
                  </a:cubicBezTo>
                  <a:lnTo>
                    <a:pt x="3120" y="2363"/>
                  </a:lnTo>
                  <a:cubicBezTo>
                    <a:pt x="3199" y="2285"/>
                    <a:pt x="3301" y="2245"/>
                    <a:pt x="3395" y="2245"/>
                  </a:cubicBezTo>
                  <a:close/>
                  <a:moveTo>
                    <a:pt x="4849" y="2245"/>
                  </a:moveTo>
                  <a:cubicBezTo>
                    <a:pt x="4947" y="2245"/>
                    <a:pt x="5042" y="2285"/>
                    <a:pt x="5105" y="2363"/>
                  </a:cubicBezTo>
                  <a:lnTo>
                    <a:pt x="5829" y="3088"/>
                  </a:lnTo>
                  <a:cubicBezTo>
                    <a:pt x="5987" y="3246"/>
                    <a:pt x="5987" y="3498"/>
                    <a:pt x="5829" y="3624"/>
                  </a:cubicBezTo>
                  <a:cubicBezTo>
                    <a:pt x="5750" y="3687"/>
                    <a:pt x="5656" y="3718"/>
                    <a:pt x="5565" y="3718"/>
                  </a:cubicBezTo>
                  <a:cubicBezTo>
                    <a:pt x="5475" y="3718"/>
                    <a:pt x="5388" y="3687"/>
                    <a:pt x="5325" y="3624"/>
                  </a:cubicBezTo>
                  <a:lnTo>
                    <a:pt x="4569" y="2867"/>
                  </a:lnTo>
                  <a:cubicBezTo>
                    <a:pt x="4474" y="2741"/>
                    <a:pt x="4474" y="2521"/>
                    <a:pt x="4569" y="2363"/>
                  </a:cubicBezTo>
                  <a:cubicBezTo>
                    <a:pt x="4648" y="2285"/>
                    <a:pt x="4750" y="2245"/>
                    <a:pt x="4849" y="2245"/>
                  </a:cubicBezTo>
                  <a:close/>
                  <a:moveTo>
                    <a:pt x="5164" y="4041"/>
                  </a:moveTo>
                  <a:cubicBezTo>
                    <a:pt x="5262" y="4041"/>
                    <a:pt x="5357" y="4080"/>
                    <a:pt x="5420" y="4159"/>
                  </a:cubicBezTo>
                  <a:cubicBezTo>
                    <a:pt x="5577" y="4317"/>
                    <a:pt x="5577" y="4537"/>
                    <a:pt x="5420" y="4663"/>
                  </a:cubicBezTo>
                  <a:cubicBezTo>
                    <a:pt x="5042" y="5010"/>
                    <a:pt x="4569" y="5230"/>
                    <a:pt x="4065" y="5230"/>
                  </a:cubicBezTo>
                  <a:cubicBezTo>
                    <a:pt x="3561" y="5230"/>
                    <a:pt x="3088" y="5010"/>
                    <a:pt x="2773" y="4663"/>
                  </a:cubicBezTo>
                  <a:cubicBezTo>
                    <a:pt x="2616" y="4506"/>
                    <a:pt x="2616" y="4285"/>
                    <a:pt x="2773" y="4159"/>
                  </a:cubicBezTo>
                  <a:cubicBezTo>
                    <a:pt x="2852" y="4080"/>
                    <a:pt x="2946" y="4041"/>
                    <a:pt x="3037" y="4041"/>
                  </a:cubicBezTo>
                  <a:cubicBezTo>
                    <a:pt x="3128" y="4041"/>
                    <a:pt x="3214" y="4080"/>
                    <a:pt x="3277" y="4159"/>
                  </a:cubicBezTo>
                  <a:cubicBezTo>
                    <a:pt x="3514" y="4380"/>
                    <a:pt x="3821" y="4490"/>
                    <a:pt x="4116" y="4490"/>
                  </a:cubicBezTo>
                  <a:cubicBezTo>
                    <a:pt x="4411" y="4490"/>
                    <a:pt x="4695" y="4380"/>
                    <a:pt x="4884" y="4159"/>
                  </a:cubicBezTo>
                  <a:cubicBezTo>
                    <a:pt x="4963" y="4080"/>
                    <a:pt x="5065" y="4041"/>
                    <a:pt x="5164" y="4041"/>
                  </a:cubicBezTo>
                  <a:close/>
                  <a:moveTo>
                    <a:pt x="1" y="1"/>
                  </a:moveTo>
                  <a:lnTo>
                    <a:pt x="1" y="3340"/>
                  </a:lnTo>
                  <a:cubicBezTo>
                    <a:pt x="1" y="5577"/>
                    <a:pt x="1860" y="7467"/>
                    <a:pt x="4096" y="7467"/>
                  </a:cubicBezTo>
                  <a:cubicBezTo>
                    <a:pt x="6365" y="7467"/>
                    <a:pt x="8192" y="5608"/>
                    <a:pt x="8192" y="3340"/>
                  </a:cubicBezTo>
                  <a:lnTo>
                    <a:pt x="81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0" name="Google Shape;9850;p74"/>
            <p:cNvSpPr/>
            <p:nvPr/>
          </p:nvSpPr>
          <p:spPr>
            <a:xfrm>
              <a:off x="-55316150" y="37266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73" y="284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1" name="Google Shape;9851;p74"/>
            <p:cNvSpPr/>
            <p:nvPr/>
          </p:nvSpPr>
          <p:spPr>
            <a:xfrm>
              <a:off x="-55576850" y="3727425"/>
              <a:ext cx="18900" cy="63800"/>
            </a:xfrm>
            <a:custGeom>
              <a:avLst/>
              <a:gdLst/>
              <a:ahLst/>
              <a:cxnLst/>
              <a:rect l="l" t="t" r="r" b="b"/>
              <a:pathLst>
                <a:path w="756" h="2552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2" name="Google Shape;9852;p74"/>
          <p:cNvGrpSpPr/>
          <p:nvPr/>
        </p:nvGrpSpPr>
        <p:grpSpPr>
          <a:xfrm>
            <a:off x="7531412" y="2276564"/>
            <a:ext cx="358999" cy="359252"/>
            <a:chOff x="-55595775" y="3982375"/>
            <a:chExt cx="319025" cy="319250"/>
          </a:xfrm>
        </p:grpSpPr>
        <p:sp>
          <p:nvSpPr>
            <p:cNvPr id="9853" name="Google Shape;9853;p74"/>
            <p:cNvSpPr/>
            <p:nvPr/>
          </p:nvSpPr>
          <p:spPr>
            <a:xfrm>
              <a:off x="-55441400" y="3982375"/>
              <a:ext cx="125250" cy="145175"/>
            </a:xfrm>
            <a:custGeom>
              <a:avLst/>
              <a:gdLst/>
              <a:ahLst/>
              <a:cxnLst/>
              <a:rect l="l" t="t" r="r" b="b"/>
              <a:pathLst>
                <a:path w="5010" h="5807" extrusionOk="0">
                  <a:moveTo>
                    <a:pt x="2038" y="1"/>
                  </a:moveTo>
                  <a:cubicBezTo>
                    <a:pt x="1277" y="1"/>
                    <a:pt x="574" y="302"/>
                    <a:pt x="1" y="797"/>
                  </a:cubicBezTo>
                  <a:cubicBezTo>
                    <a:pt x="2332" y="1081"/>
                    <a:pt x="4160" y="3003"/>
                    <a:pt x="4254" y="5365"/>
                  </a:cubicBezTo>
                  <a:cubicBezTo>
                    <a:pt x="4538" y="5491"/>
                    <a:pt x="4821" y="5586"/>
                    <a:pt x="5010" y="5807"/>
                  </a:cubicBezTo>
                  <a:lnTo>
                    <a:pt x="5010" y="3066"/>
                  </a:lnTo>
                  <a:cubicBezTo>
                    <a:pt x="5010" y="1585"/>
                    <a:pt x="3939" y="293"/>
                    <a:pt x="2521" y="41"/>
                  </a:cubicBezTo>
                  <a:cubicBezTo>
                    <a:pt x="2358" y="14"/>
                    <a:pt x="2197" y="1"/>
                    <a:pt x="20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4" name="Google Shape;9854;p74"/>
            <p:cNvSpPr/>
            <p:nvPr/>
          </p:nvSpPr>
          <p:spPr>
            <a:xfrm>
              <a:off x="-55343725" y="4203125"/>
              <a:ext cx="66975" cy="41000"/>
            </a:xfrm>
            <a:custGeom>
              <a:avLst/>
              <a:gdLst/>
              <a:ahLst/>
              <a:cxnLst/>
              <a:rect l="l" t="t" r="r" b="b"/>
              <a:pathLst>
                <a:path w="2679" h="1640" extrusionOk="0">
                  <a:moveTo>
                    <a:pt x="1418" y="1"/>
                  </a:moveTo>
                  <a:cubicBezTo>
                    <a:pt x="1135" y="379"/>
                    <a:pt x="757" y="663"/>
                    <a:pt x="284" y="789"/>
                  </a:cubicBezTo>
                  <a:cubicBezTo>
                    <a:pt x="190" y="1072"/>
                    <a:pt x="127" y="1387"/>
                    <a:pt x="1" y="1639"/>
                  </a:cubicBezTo>
                  <a:lnTo>
                    <a:pt x="2300" y="1639"/>
                  </a:lnTo>
                  <a:cubicBezTo>
                    <a:pt x="2458" y="1639"/>
                    <a:pt x="2615" y="1545"/>
                    <a:pt x="2647" y="1387"/>
                  </a:cubicBezTo>
                  <a:cubicBezTo>
                    <a:pt x="2678" y="1167"/>
                    <a:pt x="2615" y="1009"/>
                    <a:pt x="2458" y="946"/>
                  </a:cubicBezTo>
                  <a:cubicBezTo>
                    <a:pt x="2017" y="757"/>
                    <a:pt x="1670" y="379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5" name="Google Shape;9855;p74"/>
            <p:cNvSpPr/>
            <p:nvPr/>
          </p:nvSpPr>
          <p:spPr>
            <a:xfrm>
              <a:off x="-55557950" y="4019625"/>
              <a:ext cx="147300" cy="94525"/>
            </a:xfrm>
            <a:custGeom>
              <a:avLst/>
              <a:gdLst/>
              <a:ahLst/>
              <a:cxnLst/>
              <a:rect l="l" t="t" r="r" b="b"/>
              <a:pathLst>
                <a:path w="5892" h="3781" extrusionOk="0">
                  <a:moveTo>
                    <a:pt x="4064" y="0"/>
                  </a:moveTo>
                  <a:cubicBezTo>
                    <a:pt x="1922" y="63"/>
                    <a:pt x="189" y="1702"/>
                    <a:pt x="0" y="3781"/>
                  </a:cubicBezTo>
                  <a:lnTo>
                    <a:pt x="2584" y="3749"/>
                  </a:lnTo>
                  <a:cubicBezTo>
                    <a:pt x="3938" y="3749"/>
                    <a:pt x="5135" y="2930"/>
                    <a:pt x="5671" y="1670"/>
                  </a:cubicBezTo>
                  <a:cubicBezTo>
                    <a:pt x="5829" y="1261"/>
                    <a:pt x="5892" y="882"/>
                    <a:pt x="5892" y="441"/>
                  </a:cubicBezTo>
                  <a:cubicBezTo>
                    <a:pt x="5356" y="158"/>
                    <a:pt x="4726" y="0"/>
                    <a:pt x="40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6" name="Google Shape;9856;p74"/>
            <p:cNvSpPr/>
            <p:nvPr/>
          </p:nvSpPr>
          <p:spPr>
            <a:xfrm>
              <a:off x="-55557950" y="4042450"/>
              <a:ext cx="206375" cy="259175"/>
            </a:xfrm>
            <a:custGeom>
              <a:avLst/>
              <a:gdLst/>
              <a:ahLst/>
              <a:cxnLst/>
              <a:rect l="l" t="t" r="r" b="b"/>
              <a:pathLst>
                <a:path w="8255" h="10367" extrusionOk="0">
                  <a:moveTo>
                    <a:pt x="2584" y="4349"/>
                  </a:moveTo>
                  <a:cubicBezTo>
                    <a:pt x="2773" y="4349"/>
                    <a:pt x="2993" y="4475"/>
                    <a:pt x="2993" y="4695"/>
                  </a:cubicBezTo>
                  <a:cubicBezTo>
                    <a:pt x="2993" y="4884"/>
                    <a:pt x="2836" y="5073"/>
                    <a:pt x="2615" y="5073"/>
                  </a:cubicBezTo>
                  <a:cubicBezTo>
                    <a:pt x="2395" y="5073"/>
                    <a:pt x="2237" y="4916"/>
                    <a:pt x="2237" y="4727"/>
                  </a:cubicBezTo>
                  <a:cubicBezTo>
                    <a:pt x="2237" y="4538"/>
                    <a:pt x="2395" y="4349"/>
                    <a:pt x="2584" y="4349"/>
                  </a:cubicBezTo>
                  <a:close/>
                  <a:moveTo>
                    <a:pt x="5545" y="4349"/>
                  </a:moveTo>
                  <a:cubicBezTo>
                    <a:pt x="5734" y="4349"/>
                    <a:pt x="5923" y="4506"/>
                    <a:pt x="5923" y="4695"/>
                  </a:cubicBezTo>
                  <a:cubicBezTo>
                    <a:pt x="5986" y="4884"/>
                    <a:pt x="5829" y="5042"/>
                    <a:pt x="5577" y="5073"/>
                  </a:cubicBezTo>
                  <a:cubicBezTo>
                    <a:pt x="5388" y="5073"/>
                    <a:pt x="5198" y="4916"/>
                    <a:pt x="5198" y="4727"/>
                  </a:cubicBezTo>
                  <a:cubicBezTo>
                    <a:pt x="5198" y="4538"/>
                    <a:pt x="5356" y="4349"/>
                    <a:pt x="5545" y="4349"/>
                  </a:cubicBezTo>
                  <a:close/>
                  <a:moveTo>
                    <a:pt x="5191" y="6908"/>
                  </a:moveTo>
                  <a:cubicBezTo>
                    <a:pt x="5285" y="6908"/>
                    <a:pt x="5372" y="6948"/>
                    <a:pt x="5419" y="7027"/>
                  </a:cubicBezTo>
                  <a:cubicBezTo>
                    <a:pt x="5577" y="7121"/>
                    <a:pt x="5577" y="7373"/>
                    <a:pt x="5451" y="7531"/>
                  </a:cubicBezTo>
                  <a:cubicBezTo>
                    <a:pt x="5104" y="7877"/>
                    <a:pt x="4631" y="8066"/>
                    <a:pt x="4159" y="8066"/>
                  </a:cubicBezTo>
                  <a:cubicBezTo>
                    <a:pt x="3655" y="8066"/>
                    <a:pt x="3182" y="7877"/>
                    <a:pt x="2836" y="7531"/>
                  </a:cubicBezTo>
                  <a:cubicBezTo>
                    <a:pt x="2678" y="7373"/>
                    <a:pt x="2678" y="7121"/>
                    <a:pt x="2836" y="7027"/>
                  </a:cubicBezTo>
                  <a:cubicBezTo>
                    <a:pt x="2914" y="6948"/>
                    <a:pt x="3009" y="6908"/>
                    <a:pt x="3099" y="6908"/>
                  </a:cubicBezTo>
                  <a:cubicBezTo>
                    <a:pt x="3190" y="6908"/>
                    <a:pt x="3277" y="6948"/>
                    <a:pt x="3340" y="7027"/>
                  </a:cubicBezTo>
                  <a:cubicBezTo>
                    <a:pt x="3556" y="7227"/>
                    <a:pt x="3848" y="7322"/>
                    <a:pt x="4133" y="7322"/>
                  </a:cubicBezTo>
                  <a:cubicBezTo>
                    <a:pt x="4431" y="7322"/>
                    <a:pt x="4722" y="7219"/>
                    <a:pt x="4915" y="7027"/>
                  </a:cubicBezTo>
                  <a:cubicBezTo>
                    <a:pt x="4994" y="6948"/>
                    <a:pt x="5096" y="6908"/>
                    <a:pt x="5191" y="6908"/>
                  </a:cubicBezTo>
                  <a:close/>
                  <a:moveTo>
                    <a:pt x="6616" y="1"/>
                  </a:moveTo>
                  <a:cubicBezTo>
                    <a:pt x="6553" y="348"/>
                    <a:pt x="6490" y="726"/>
                    <a:pt x="6333" y="1072"/>
                  </a:cubicBezTo>
                  <a:cubicBezTo>
                    <a:pt x="5703" y="2584"/>
                    <a:pt x="4253" y="3624"/>
                    <a:pt x="2584" y="3624"/>
                  </a:cubicBezTo>
                  <a:lnTo>
                    <a:pt x="0" y="3656"/>
                  </a:lnTo>
                  <a:lnTo>
                    <a:pt x="32" y="6302"/>
                  </a:lnTo>
                  <a:cubicBezTo>
                    <a:pt x="63" y="8520"/>
                    <a:pt x="1891" y="10366"/>
                    <a:pt x="4103" y="10366"/>
                  </a:cubicBezTo>
                  <a:cubicBezTo>
                    <a:pt x="4121" y="10366"/>
                    <a:pt x="4140" y="10366"/>
                    <a:pt x="4159" y="10366"/>
                  </a:cubicBezTo>
                  <a:cubicBezTo>
                    <a:pt x="6396" y="10335"/>
                    <a:pt x="8254" y="8476"/>
                    <a:pt x="8223" y="6239"/>
                  </a:cubicBezTo>
                  <a:lnTo>
                    <a:pt x="8191" y="3246"/>
                  </a:lnTo>
                  <a:cubicBezTo>
                    <a:pt x="8191" y="1891"/>
                    <a:pt x="7561" y="757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7" name="Google Shape;9857;p74"/>
            <p:cNvSpPr/>
            <p:nvPr/>
          </p:nvSpPr>
          <p:spPr>
            <a:xfrm>
              <a:off x="-55335050" y="4136200"/>
              <a:ext cx="18900" cy="64600"/>
            </a:xfrm>
            <a:custGeom>
              <a:avLst/>
              <a:gdLst/>
              <a:ahLst/>
              <a:cxnLst/>
              <a:rect l="l" t="t" r="r" b="b"/>
              <a:pathLst>
                <a:path w="756" h="2584" extrusionOk="0">
                  <a:moveTo>
                    <a:pt x="0" y="0"/>
                  </a:moveTo>
                  <a:lnTo>
                    <a:pt x="0" y="2426"/>
                  </a:lnTo>
                  <a:lnTo>
                    <a:pt x="0" y="2583"/>
                  </a:lnTo>
                  <a:cubicBezTo>
                    <a:pt x="441" y="2331"/>
                    <a:pt x="756" y="1859"/>
                    <a:pt x="756" y="1292"/>
                  </a:cubicBezTo>
                  <a:cubicBezTo>
                    <a:pt x="756" y="756"/>
                    <a:pt x="441" y="28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8" name="Google Shape;9858;p74"/>
            <p:cNvSpPr/>
            <p:nvPr/>
          </p:nvSpPr>
          <p:spPr>
            <a:xfrm>
              <a:off x="-555957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284" y="284"/>
                    <a:pt x="1" y="757"/>
                    <a:pt x="1" y="1292"/>
                  </a:cubicBezTo>
                  <a:cubicBezTo>
                    <a:pt x="1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9" name="Google Shape;9859;p74"/>
          <p:cNvGrpSpPr/>
          <p:nvPr/>
        </p:nvGrpSpPr>
        <p:grpSpPr>
          <a:xfrm>
            <a:off x="6188595" y="2734774"/>
            <a:ext cx="358999" cy="358099"/>
            <a:chOff x="-53635375" y="3192625"/>
            <a:chExt cx="319025" cy="318225"/>
          </a:xfrm>
        </p:grpSpPr>
        <p:sp>
          <p:nvSpPr>
            <p:cNvPr id="9860" name="Google Shape;9860;p74"/>
            <p:cNvSpPr/>
            <p:nvPr/>
          </p:nvSpPr>
          <p:spPr>
            <a:xfrm>
              <a:off x="-53560550" y="3342275"/>
              <a:ext cx="167000" cy="151250"/>
            </a:xfrm>
            <a:custGeom>
              <a:avLst/>
              <a:gdLst/>
              <a:ahLst/>
              <a:cxnLst/>
              <a:rect l="l" t="t" r="r" b="b"/>
              <a:pathLst>
                <a:path w="6680" h="6050" extrusionOk="0">
                  <a:moveTo>
                    <a:pt x="1891" y="756"/>
                  </a:moveTo>
                  <a:cubicBezTo>
                    <a:pt x="2080" y="756"/>
                    <a:pt x="2238" y="914"/>
                    <a:pt x="2238" y="1103"/>
                  </a:cubicBezTo>
                  <a:cubicBezTo>
                    <a:pt x="2238" y="1323"/>
                    <a:pt x="2080" y="1481"/>
                    <a:pt x="1891" y="1481"/>
                  </a:cubicBezTo>
                  <a:cubicBezTo>
                    <a:pt x="1875" y="1484"/>
                    <a:pt x="1859" y="1485"/>
                    <a:pt x="1844" y="1485"/>
                  </a:cubicBezTo>
                  <a:cubicBezTo>
                    <a:pt x="1676" y="1485"/>
                    <a:pt x="1544" y="1333"/>
                    <a:pt x="1544" y="1103"/>
                  </a:cubicBezTo>
                  <a:cubicBezTo>
                    <a:pt x="1544" y="914"/>
                    <a:pt x="1702" y="756"/>
                    <a:pt x="1891" y="756"/>
                  </a:cubicBezTo>
                  <a:close/>
                  <a:moveTo>
                    <a:pt x="4884" y="788"/>
                  </a:moveTo>
                  <a:cubicBezTo>
                    <a:pt x="5073" y="788"/>
                    <a:pt x="5231" y="945"/>
                    <a:pt x="5231" y="1166"/>
                  </a:cubicBezTo>
                  <a:cubicBezTo>
                    <a:pt x="5262" y="1355"/>
                    <a:pt x="5073" y="1512"/>
                    <a:pt x="4884" y="1512"/>
                  </a:cubicBezTo>
                  <a:cubicBezTo>
                    <a:pt x="4695" y="1512"/>
                    <a:pt x="4537" y="1355"/>
                    <a:pt x="4537" y="1166"/>
                  </a:cubicBezTo>
                  <a:cubicBezTo>
                    <a:pt x="4537" y="945"/>
                    <a:pt x="4695" y="788"/>
                    <a:pt x="4884" y="788"/>
                  </a:cubicBezTo>
                  <a:close/>
                  <a:moveTo>
                    <a:pt x="4443" y="3348"/>
                  </a:moveTo>
                  <a:cubicBezTo>
                    <a:pt x="4537" y="3348"/>
                    <a:pt x="4632" y="3387"/>
                    <a:pt x="4695" y="3466"/>
                  </a:cubicBezTo>
                  <a:cubicBezTo>
                    <a:pt x="4852" y="3592"/>
                    <a:pt x="4852" y="3844"/>
                    <a:pt x="4726" y="3970"/>
                  </a:cubicBezTo>
                  <a:cubicBezTo>
                    <a:pt x="4380" y="4348"/>
                    <a:pt x="3907" y="4537"/>
                    <a:pt x="3435" y="4537"/>
                  </a:cubicBezTo>
                  <a:cubicBezTo>
                    <a:pt x="2899" y="4537"/>
                    <a:pt x="2427" y="4348"/>
                    <a:pt x="2080" y="3970"/>
                  </a:cubicBezTo>
                  <a:cubicBezTo>
                    <a:pt x="1923" y="3844"/>
                    <a:pt x="1923" y="3592"/>
                    <a:pt x="2080" y="3466"/>
                  </a:cubicBezTo>
                  <a:cubicBezTo>
                    <a:pt x="2159" y="3387"/>
                    <a:pt x="2261" y="3348"/>
                    <a:pt x="2360" y="3348"/>
                  </a:cubicBezTo>
                  <a:cubicBezTo>
                    <a:pt x="2458" y="3348"/>
                    <a:pt x="2553" y="3387"/>
                    <a:pt x="2616" y="3466"/>
                  </a:cubicBezTo>
                  <a:cubicBezTo>
                    <a:pt x="2820" y="3686"/>
                    <a:pt x="3104" y="3797"/>
                    <a:pt x="3391" y="3797"/>
                  </a:cubicBezTo>
                  <a:cubicBezTo>
                    <a:pt x="3679" y="3797"/>
                    <a:pt x="3970" y="3686"/>
                    <a:pt x="4191" y="3466"/>
                  </a:cubicBezTo>
                  <a:cubicBezTo>
                    <a:pt x="4254" y="3387"/>
                    <a:pt x="4348" y="3348"/>
                    <a:pt x="4443" y="3348"/>
                  </a:cubicBezTo>
                  <a:close/>
                  <a:moveTo>
                    <a:pt x="1" y="0"/>
                  </a:moveTo>
                  <a:lnTo>
                    <a:pt x="1" y="2678"/>
                  </a:lnTo>
                  <a:cubicBezTo>
                    <a:pt x="1" y="4537"/>
                    <a:pt x="1481" y="6049"/>
                    <a:pt x="3340" y="6049"/>
                  </a:cubicBezTo>
                  <a:cubicBezTo>
                    <a:pt x="5199" y="6049"/>
                    <a:pt x="6680" y="4537"/>
                    <a:pt x="6680" y="2678"/>
                  </a:cubicBezTo>
                  <a:lnTo>
                    <a:pt x="66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1" name="Google Shape;9861;p74"/>
            <p:cNvSpPr/>
            <p:nvPr/>
          </p:nvSpPr>
          <p:spPr>
            <a:xfrm>
              <a:off x="-53559750" y="3305250"/>
              <a:ext cx="168575" cy="18150"/>
            </a:xfrm>
            <a:custGeom>
              <a:avLst/>
              <a:gdLst/>
              <a:ahLst/>
              <a:cxnLst/>
              <a:rect l="l" t="t" r="r" b="b"/>
              <a:pathLst>
                <a:path w="6743" h="726" extrusionOk="0">
                  <a:moveTo>
                    <a:pt x="0" y="0"/>
                  </a:moveTo>
                  <a:lnTo>
                    <a:pt x="0" y="725"/>
                  </a:lnTo>
                  <a:lnTo>
                    <a:pt x="6742" y="725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2" name="Google Shape;9862;p74"/>
            <p:cNvSpPr/>
            <p:nvPr/>
          </p:nvSpPr>
          <p:spPr>
            <a:xfrm>
              <a:off x="-53635375" y="319262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6302" y="1607"/>
                  </a:moveTo>
                  <a:cubicBezTo>
                    <a:pt x="6491" y="1607"/>
                    <a:pt x="6648" y="1765"/>
                    <a:pt x="6648" y="1985"/>
                  </a:cubicBezTo>
                  <a:lnTo>
                    <a:pt x="6648" y="2332"/>
                  </a:lnTo>
                  <a:lnTo>
                    <a:pt x="6995" y="2332"/>
                  </a:lnTo>
                  <a:cubicBezTo>
                    <a:pt x="7215" y="2332"/>
                    <a:pt x="7373" y="2489"/>
                    <a:pt x="7373" y="2678"/>
                  </a:cubicBezTo>
                  <a:cubicBezTo>
                    <a:pt x="7373" y="2867"/>
                    <a:pt x="7215" y="3056"/>
                    <a:pt x="6995" y="3056"/>
                  </a:cubicBezTo>
                  <a:lnTo>
                    <a:pt x="6648" y="3056"/>
                  </a:lnTo>
                  <a:lnTo>
                    <a:pt x="6648" y="3781"/>
                  </a:lnTo>
                  <a:lnTo>
                    <a:pt x="9988" y="3781"/>
                  </a:lnTo>
                  <a:cubicBezTo>
                    <a:pt x="10208" y="3781"/>
                    <a:pt x="10366" y="3938"/>
                    <a:pt x="10366" y="4159"/>
                  </a:cubicBezTo>
                  <a:lnTo>
                    <a:pt x="10366" y="5041"/>
                  </a:lnTo>
                  <a:lnTo>
                    <a:pt x="10366" y="5104"/>
                  </a:lnTo>
                  <a:lnTo>
                    <a:pt x="10366" y="8633"/>
                  </a:lnTo>
                  <a:cubicBezTo>
                    <a:pt x="10366" y="10859"/>
                    <a:pt x="8525" y="12711"/>
                    <a:pt x="6302" y="12728"/>
                  </a:cubicBezTo>
                  <a:lnTo>
                    <a:pt x="6302" y="12728"/>
                  </a:lnTo>
                  <a:cubicBezTo>
                    <a:pt x="4079" y="12711"/>
                    <a:pt x="2238" y="10859"/>
                    <a:pt x="2238" y="8633"/>
                  </a:cubicBezTo>
                  <a:lnTo>
                    <a:pt x="2238" y="5104"/>
                  </a:lnTo>
                  <a:lnTo>
                    <a:pt x="2238" y="5041"/>
                  </a:lnTo>
                  <a:lnTo>
                    <a:pt x="2238" y="4159"/>
                  </a:lnTo>
                  <a:cubicBezTo>
                    <a:pt x="2238" y="3938"/>
                    <a:pt x="2395" y="3781"/>
                    <a:pt x="2584" y="3781"/>
                  </a:cubicBezTo>
                  <a:lnTo>
                    <a:pt x="5955" y="3781"/>
                  </a:lnTo>
                  <a:lnTo>
                    <a:pt x="5955" y="3056"/>
                  </a:lnTo>
                  <a:lnTo>
                    <a:pt x="5577" y="3056"/>
                  </a:lnTo>
                  <a:cubicBezTo>
                    <a:pt x="5388" y="3056"/>
                    <a:pt x="5231" y="2867"/>
                    <a:pt x="5231" y="2678"/>
                  </a:cubicBezTo>
                  <a:cubicBezTo>
                    <a:pt x="5231" y="2489"/>
                    <a:pt x="5388" y="2332"/>
                    <a:pt x="5577" y="2332"/>
                  </a:cubicBezTo>
                  <a:lnTo>
                    <a:pt x="5955" y="2332"/>
                  </a:lnTo>
                  <a:lnTo>
                    <a:pt x="5955" y="1985"/>
                  </a:lnTo>
                  <a:cubicBezTo>
                    <a:pt x="5955" y="1765"/>
                    <a:pt x="6113" y="1607"/>
                    <a:pt x="6302" y="1607"/>
                  </a:cubicBezTo>
                  <a:close/>
                  <a:moveTo>
                    <a:pt x="6365" y="0"/>
                  </a:moveTo>
                  <a:cubicBezTo>
                    <a:pt x="2868" y="0"/>
                    <a:pt x="1" y="2836"/>
                    <a:pt x="1" y="6364"/>
                  </a:cubicBezTo>
                  <a:lnTo>
                    <a:pt x="1" y="12382"/>
                  </a:lnTo>
                  <a:cubicBezTo>
                    <a:pt x="1" y="12571"/>
                    <a:pt x="158" y="12728"/>
                    <a:pt x="347" y="12728"/>
                  </a:cubicBezTo>
                  <a:lnTo>
                    <a:pt x="12256" y="12728"/>
                  </a:lnTo>
                  <a:cubicBezTo>
                    <a:pt x="12445" y="12728"/>
                    <a:pt x="12603" y="12571"/>
                    <a:pt x="12603" y="12382"/>
                  </a:cubicBezTo>
                  <a:lnTo>
                    <a:pt x="12603" y="6364"/>
                  </a:lnTo>
                  <a:cubicBezTo>
                    <a:pt x="12760" y="2899"/>
                    <a:pt x="9893" y="0"/>
                    <a:pt x="63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3" name="Google Shape;9863;p74"/>
          <p:cNvGrpSpPr/>
          <p:nvPr/>
        </p:nvGrpSpPr>
        <p:grpSpPr>
          <a:xfrm>
            <a:off x="6210763" y="3205748"/>
            <a:ext cx="314662" cy="358999"/>
            <a:chOff x="-53615675" y="3584850"/>
            <a:chExt cx="279625" cy="319025"/>
          </a:xfrm>
        </p:grpSpPr>
        <p:sp>
          <p:nvSpPr>
            <p:cNvPr id="9864" name="Google Shape;9864;p74"/>
            <p:cNvSpPr/>
            <p:nvPr/>
          </p:nvSpPr>
          <p:spPr>
            <a:xfrm>
              <a:off x="-53577075" y="3584850"/>
              <a:ext cx="204800" cy="319025"/>
            </a:xfrm>
            <a:custGeom>
              <a:avLst/>
              <a:gdLst/>
              <a:ahLst/>
              <a:cxnLst/>
              <a:rect l="l" t="t" r="r" b="b"/>
              <a:pathLst>
                <a:path w="8192" h="12761" extrusionOk="0">
                  <a:moveTo>
                    <a:pt x="2552" y="6774"/>
                  </a:moveTo>
                  <a:cubicBezTo>
                    <a:pt x="2741" y="6774"/>
                    <a:pt x="2899" y="6932"/>
                    <a:pt x="2899" y="7121"/>
                  </a:cubicBezTo>
                  <a:cubicBezTo>
                    <a:pt x="2899" y="7310"/>
                    <a:pt x="2741" y="7467"/>
                    <a:pt x="2552" y="7467"/>
                  </a:cubicBezTo>
                  <a:cubicBezTo>
                    <a:pt x="2363" y="7467"/>
                    <a:pt x="2205" y="7310"/>
                    <a:pt x="2205" y="7121"/>
                  </a:cubicBezTo>
                  <a:cubicBezTo>
                    <a:pt x="2205" y="6932"/>
                    <a:pt x="2363" y="6774"/>
                    <a:pt x="2552" y="6774"/>
                  </a:cubicBezTo>
                  <a:close/>
                  <a:moveTo>
                    <a:pt x="5545" y="6774"/>
                  </a:moveTo>
                  <a:cubicBezTo>
                    <a:pt x="5734" y="6774"/>
                    <a:pt x="5892" y="6932"/>
                    <a:pt x="5892" y="7121"/>
                  </a:cubicBezTo>
                  <a:cubicBezTo>
                    <a:pt x="5892" y="7310"/>
                    <a:pt x="5734" y="7467"/>
                    <a:pt x="5545" y="7467"/>
                  </a:cubicBezTo>
                  <a:cubicBezTo>
                    <a:pt x="5356" y="7467"/>
                    <a:pt x="5198" y="7310"/>
                    <a:pt x="5198" y="7121"/>
                  </a:cubicBezTo>
                  <a:cubicBezTo>
                    <a:pt x="5198" y="6932"/>
                    <a:pt x="5356" y="6774"/>
                    <a:pt x="5545" y="6774"/>
                  </a:cubicBezTo>
                  <a:close/>
                  <a:moveTo>
                    <a:pt x="5104" y="9302"/>
                  </a:moveTo>
                  <a:cubicBezTo>
                    <a:pt x="5198" y="9302"/>
                    <a:pt x="5293" y="9342"/>
                    <a:pt x="5356" y="9421"/>
                  </a:cubicBezTo>
                  <a:cubicBezTo>
                    <a:pt x="5513" y="9578"/>
                    <a:pt x="5513" y="9799"/>
                    <a:pt x="5387" y="9925"/>
                  </a:cubicBezTo>
                  <a:cubicBezTo>
                    <a:pt x="5041" y="10271"/>
                    <a:pt x="4568" y="10460"/>
                    <a:pt x="4096" y="10460"/>
                  </a:cubicBezTo>
                  <a:cubicBezTo>
                    <a:pt x="3560" y="10460"/>
                    <a:pt x="3088" y="10271"/>
                    <a:pt x="2741" y="9925"/>
                  </a:cubicBezTo>
                  <a:cubicBezTo>
                    <a:pt x="2584" y="9767"/>
                    <a:pt x="2584" y="9515"/>
                    <a:pt x="2741" y="9421"/>
                  </a:cubicBezTo>
                  <a:cubicBezTo>
                    <a:pt x="2820" y="9342"/>
                    <a:pt x="2922" y="9302"/>
                    <a:pt x="3021" y="9302"/>
                  </a:cubicBezTo>
                  <a:cubicBezTo>
                    <a:pt x="3119" y="9302"/>
                    <a:pt x="3214" y="9342"/>
                    <a:pt x="3277" y="9421"/>
                  </a:cubicBezTo>
                  <a:cubicBezTo>
                    <a:pt x="3481" y="9625"/>
                    <a:pt x="3765" y="9728"/>
                    <a:pt x="4052" y="9728"/>
                  </a:cubicBezTo>
                  <a:cubicBezTo>
                    <a:pt x="4340" y="9728"/>
                    <a:pt x="4631" y="9625"/>
                    <a:pt x="4852" y="9421"/>
                  </a:cubicBezTo>
                  <a:cubicBezTo>
                    <a:pt x="4915" y="9342"/>
                    <a:pt x="5009" y="9302"/>
                    <a:pt x="5104" y="9302"/>
                  </a:cubicBezTo>
                  <a:close/>
                  <a:moveTo>
                    <a:pt x="5577" y="1"/>
                  </a:moveTo>
                  <a:cubicBezTo>
                    <a:pt x="4568" y="1"/>
                    <a:pt x="3749" y="820"/>
                    <a:pt x="3749" y="1859"/>
                  </a:cubicBezTo>
                  <a:lnTo>
                    <a:pt x="3749" y="3025"/>
                  </a:lnTo>
                  <a:cubicBezTo>
                    <a:pt x="1638" y="3214"/>
                    <a:pt x="0" y="4947"/>
                    <a:pt x="0" y="7121"/>
                  </a:cubicBezTo>
                  <a:lnTo>
                    <a:pt x="0" y="9358"/>
                  </a:lnTo>
                  <a:cubicBezTo>
                    <a:pt x="0" y="11216"/>
                    <a:pt x="1481" y="12760"/>
                    <a:pt x="3340" y="12760"/>
                  </a:cubicBezTo>
                  <a:lnTo>
                    <a:pt x="4852" y="12760"/>
                  </a:lnTo>
                  <a:cubicBezTo>
                    <a:pt x="6679" y="12760"/>
                    <a:pt x="8191" y="11216"/>
                    <a:pt x="8191" y="9358"/>
                  </a:cubicBezTo>
                  <a:lnTo>
                    <a:pt x="8191" y="7121"/>
                  </a:lnTo>
                  <a:cubicBezTo>
                    <a:pt x="8128" y="5010"/>
                    <a:pt x="6522" y="3214"/>
                    <a:pt x="4442" y="3025"/>
                  </a:cubicBezTo>
                  <a:lnTo>
                    <a:pt x="4442" y="1859"/>
                  </a:lnTo>
                  <a:cubicBezTo>
                    <a:pt x="4442" y="1229"/>
                    <a:pt x="4946" y="757"/>
                    <a:pt x="5545" y="757"/>
                  </a:cubicBezTo>
                  <a:cubicBezTo>
                    <a:pt x="6144" y="757"/>
                    <a:pt x="6648" y="1261"/>
                    <a:pt x="6648" y="1859"/>
                  </a:cubicBezTo>
                  <a:cubicBezTo>
                    <a:pt x="6648" y="2049"/>
                    <a:pt x="6490" y="2206"/>
                    <a:pt x="6301" y="2206"/>
                  </a:cubicBezTo>
                  <a:cubicBezTo>
                    <a:pt x="6081" y="2206"/>
                    <a:pt x="5955" y="2049"/>
                    <a:pt x="5955" y="1859"/>
                  </a:cubicBezTo>
                  <a:cubicBezTo>
                    <a:pt x="5955" y="1639"/>
                    <a:pt x="5797" y="1481"/>
                    <a:pt x="5577" y="1481"/>
                  </a:cubicBezTo>
                  <a:cubicBezTo>
                    <a:pt x="5387" y="1481"/>
                    <a:pt x="5230" y="1639"/>
                    <a:pt x="5230" y="1859"/>
                  </a:cubicBezTo>
                  <a:cubicBezTo>
                    <a:pt x="5230" y="2490"/>
                    <a:pt x="5734" y="2962"/>
                    <a:pt x="6333" y="2962"/>
                  </a:cubicBezTo>
                  <a:cubicBezTo>
                    <a:pt x="6963" y="2962"/>
                    <a:pt x="7435" y="2427"/>
                    <a:pt x="7435" y="1859"/>
                  </a:cubicBezTo>
                  <a:cubicBezTo>
                    <a:pt x="7435" y="820"/>
                    <a:pt x="661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5" name="Google Shape;9865;p74"/>
            <p:cNvSpPr/>
            <p:nvPr/>
          </p:nvSpPr>
          <p:spPr>
            <a:xfrm>
              <a:off x="-53615675" y="3739225"/>
              <a:ext cx="20500" cy="65400"/>
            </a:xfrm>
            <a:custGeom>
              <a:avLst/>
              <a:gdLst/>
              <a:ahLst/>
              <a:cxnLst/>
              <a:rect l="l" t="t" r="r" b="b"/>
              <a:pathLst>
                <a:path w="820" h="2616" extrusionOk="0">
                  <a:moveTo>
                    <a:pt x="820" y="1"/>
                  </a:moveTo>
                  <a:cubicBezTo>
                    <a:pt x="347" y="253"/>
                    <a:pt x="0" y="694"/>
                    <a:pt x="0" y="1292"/>
                  </a:cubicBezTo>
                  <a:cubicBezTo>
                    <a:pt x="0" y="1859"/>
                    <a:pt x="315" y="2332"/>
                    <a:pt x="757" y="2616"/>
                  </a:cubicBezTo>
                  <a:lnTo>
                    <a:pt x="757" y="946"/>
                  </a:lnTo>
                  <a:cubicBezTo>
                    <a:pt x="757" y="631"/>
                    <a:pt x="788" y="284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6" name="Google Shape;9866;p74"/>
            <p:cNvSpPr/>
            <p:nvPr/>
          </p:nvSpPr>
          <p:spPr>
            <a:xfrm>
              <a:off x="-53356550" y="3738450"/>
              <a:ext cx="20500" cy="64600"/>
            </a:xfrm>
            <a:custGeom>
              <a:avLst/>
              <a:gdLst/>
              <a:ahLst/>
              <a:cxnLst/>
              <a:rect l="l" t="t" r="r" b="b"/>
              <a:pathLst>
                <a:path w="820" h="2584" extrusionOk="0">
                  <a:moveTo>
                    <a:pt x="1" y="0"/>
                  </a:moveTo>
                  <a:cubicBezTo>
                    <a:pt x="64" y="315"/>
                    <a:pt x="64" y="630"/>
                    <a:pt x="64" y="945"/>
                  </a:cubicBezTo>
                  <a:lnTo>
                    <a:pt x="64" y="2584"/>
                  </a:lnTo>
                  <a:cubicBezTo>
                    <a:pt x="505" y="2300"/>
                    <a:pt x="820" y="1859"/>
                    <a:pt x="820" y="1292"/>
                  </a:cubicBezTo>
                  <a:cubicBezTo>
                    <a:pt x="820" y="725"/>
                    <a:pt x="505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7" name="Google Shape;9867;p74"/>
          <p:cNvGrpSpPr/>
          <p:nvPr/>
        </p:nvGrpSpPr>
        <p:grpSpPr>
          <a:xfrm>
            <a:off x="6188609" y="3668674"/>
            <a:ext cx="358971" cy="357874"/>
            <a:chOff x="-53634575" y="3976500"/>
            <a:chExt cx="319000" cy="318025"/>
          </a:xfrm>
        </p:grpSpPr>
        <p:sp>
          <p:nvSpPr>
            <p:cNvPr id="9868" name="Google Shape;9868;p74"/>
            <p:cNvSpPr/>
            <p:nvPr/>
          </p:nvSpPr>
          <p:spPr>
            <a:xfrm>
              <a:off x="-53634575" y="3976500"/>
              <a:ext cx="319000" cy="93550"/>
            </a:xfrm>
            <a:custGeom>
              <a:avLst/>
              <a:gdLst/>
              <a:ahLst/>
              <a:cxnLst/>
              <a:rect l="l" t="t" r="r" b="b"/>
              <a:pathLst>
                <a:path w="12760" h="3742" extrusionOk="0">
                  <a:moveTo>
                    <a:pt x="6372" y="0"/>
                  </a:moveTo>
                  <a:cubicBezTo>
                    <a:pt x="6317" y="0"/>
                    <a:pt x="6270" y="8"/>
                    <a:pt x="6238" y="24"/>
                  </a:cubicBezTo>
                  <a:lnTo>
                    <a:pt x="252" y="3017"/>
                  </a:lnTo>
                  <a:cubicBezTo>
                    <a:pt x="95" y="3112"/>
                    <a:pt x="0" y="3269"/>
                    <a:pt x="32" y="3458"/>
                  </a:cubicBezTo>
                  <a:cubicBezTo>
                    <a:pt x="95" y="3616"/>
                    <a:pt x="252" y="3742"/>
                    <a:pt x="410" y="3742"/>
                  </a:cubicBezTo>
                  <a:lnTo>
                    <a:pt x="12382" y="3742"/>
                  </a:lnTo>
                  <a:cubicBezTo>
                    <a:pt x="12539" y="3742"/>
                    <a:pt x="12697" y="3616"/>
                    <a:pt x="12728" y="3458"/>
                  </a:cubicBezTo>
                  <a:cubicBezTo>
                    <a:pt x="12760" y="3269"/>
                    <a:pt x="12697" y="3112"/>
                    <a:pt x="12539" y="3017"/>
                  </a:cubicBezTo>
                  <a:lnTo>
                    <a:pt x="6553" y="24"/>
                  </a:lnTo>
                  <a:cubicBezTo>
                    <a:pt x="6490" y="8"/>
                    <a:pt x="6427" y="0"/>
                    <a:pt x="63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9" name="Google Shape;9869;p74"/>
            <p:cNvSpPr/>
            <p:nvPr/>
          </p:nvSpPr>
          <p:spPr>
            <a:xfrm>
              <a:off x="-53614900" y="4163750"/>
              <a:ext cx="140225" cy="130775"/>
            </a:xfrm>
            <a:custGeom>
              <a:avLst/>
              <a:gdLst/>
              <a:ahLst/>
              <a:cxnLst/>
              <a:rect l="l" t="t" r="r" b="b"/>
              <a:pathLst>
                <a:path w="5609" h="5231" extrusionOk="0">
                  <a:moveTo>
                    <a:pt x="1" y="1"/>
                  </a:moveTo>
                  <a:lnTo>
                    <a:pt x="1" y="4884"/>
                  </a:lnTo>
                  <a:cubicBezTo>
                    <a:pt x="1" y="5073"/>
                    <a:pt x="158" y="5231"/>
                    <a:pt x="347" y="5231"/>
                  </a:cubicBezTo>
                  <a:lnTo>
                    <a:pt x="5488" y="5231"/>
                  </a:lnTo>
                  <a:cubicBezTo>
                    <a:pt x="3370" y="5200"/>
                    <a:pt x="1668" y="3553"/>
                    <a:pt x="1513" y="1481"/>
                  </a:cubicBezTo>
                  <a:cubicBezTo>
                    <a:pt x="662" y="1481"/>
                    <a:pt x="1" y="820"/>
                    <a:pt x="1" y="1"/>
                  </a:cubicBezTo>
                  <a:close/>
                  <a:moveTo>
                    <a:pt x="5488" y="5231"/>
                  </a:moveTo>
                  <a:cubicBezTo>
                    <a:pt x="5508" y="5231"/>
                    <a:pt x="5528" y="5231"/>
                    <a:pt x="5548" y="5231"/>
                  </a:cubicBezTo>
                  <a:cubicBezTo>
                    <a:pt x="5568" y="5231"/>
                    <a:pt x="5589" y="5231"/>
                    <a:pt x="5609" y="523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0" name="Google Shape;9870;p74"/>
            <p:cNvSpPr/>
            <p:nvPr/>
          </p:nvSpPr>
          <p:spPr>
            <a:xfrm>
              <a:off x="-53616475" y="4088925"/>
              <a:ext cx="126050" cy="74850"/>
            </a:xfrm>
            <a:custGeom>
              <a:avLst/>
              <a:gdLst/>
              <a:ahLst/>
              <a:cxnLst/>
              <a:rect l="l" t="t" r="r" b="b"/>
              <a:pathLst>
                <a:path w="5042" h="2994" extrusionOk="0">
                  <a:moveTo>
                    <a:pt x="1" y="1"/>
                  </a:moveTo>
                  <a:lnTo>
                    <a:pt x="1" y="2994"/>
                  </a:lnTo>
                  <a:cubicBezTo>
                    <a:pt x="32" y="2175"/>
                    <a:pt x="694" y="1481"/>
                    <a:pt x="1513" y="1481"/>
                  </a:cubicBezTo>
                  <a:lnTo>
                    <a:pt x="2521" y="1481"/>
                  </a:lnTo>
                  <a:cubicBezTo>
                    <a:pt x="3561" y="1481"/>
                    <a:pt x="4569" y="914"/>
                    <a:pt x="50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1" name="Google Shape;9871;p74"/>
            <p:cNvSpPr/>
            <p:nvPr/>
          </p:nvSpPr>
          <p:spPr>
            <a:xfrm>
              <a:off x="-53475475" y="4163750"/>
              <a:ext cx="139425" cy="130775"/>
            </a:xfrm>
            <a:custGeom>
              <a:avLst/>
              <a:gdLst/>
              <a:ahLst/>
              <a:cxnLst/>
              <a:rect l="l" t="t" r="r" b="b"/>
              <a:pathLst>
                <a:path w="5577" h="5231" extrusionOk="0">
                  <a:moveTo>
                    <a:pt x="5577" y="1"/>
                  </a:moveTo>
                  <a:cubicBezTo>
                    <a:pt x="5577" y="820"/>
                    <a:pt x="4915" y="1481"/>
                    <a:pt x="4064" y="1481"/>
                  </a:cubicBezTo>
                  <a:cubicBezTo>
                    <a:pt x="3875" y="3592"/>
                    <a:pt x="2111" y="5231"/>
                    <a:pt x="0" y="5231"/>
                  </a:cubicBezTo>
                  <a:lnTo>
                    <a:pt x="5230" y="5231"/>
                  </a:lnTo>
                  <a:cubicBezTo>
                    <a:pt x="5419" y="5231"/>
                    <a:pt x="5577" y="5073"/>
                    <a:pt x="5577" y="4884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2" name="Google Shape;9872;p74"/>
            <p:cNvSpPr/>
            <p:nvPr/>
          </p:nvSpPr>
          <p:spPr>
            <a:xfrm>
              <a:off x="-53559750" y="4100750"/>
              <a:ext cx="167775" cy="174875"/>
            </a:xfrm>
            <a:custGeom>
              <a:avLst/>
              <a:gdLst/>
              <a:ahLst/>
              <a:cxnLst/>
              <a:rect l="l" t="t" r="r" b="b"/>
              <a:pathLst>
                <a:path w="6711" h="6995" extrusionOk="0">
                  <a:moveTo>
                    <a:pt x="1859" y="2521"/>
                  </a:moveTo>
                  <a:cubicBezTo>
                    <a:pt x="2048" y="2521"/>
                    <a:pt x="2206" y="2678"/>
                    <a:pt x="2206" y="2867"/>
                  </a:cubicBezTo>
                  <a:cubicBezTo>
                    <a:pt x="2206" y="3056"/>
                    <a:pt x="2048" y="3214"/>
                    <a:pt x="1859" y="3214"/>
                  </a:cubicBezTo>
                  <a:cubicBezTo>
                    <a:pt x="1670" y="3214"/>
                    <a:pt x="1512" y="3056"/>
                    <a:pt x="1512" y="2867"/>
                  </a:cubicBezTo>
                  <a:cubicBezTo>
                    <a:pt x="1512" y="2710"/>
                    <a:pt x="1670" y="2521"/>
                    <a:pt x="1859" y="2521"/>
                  </a:cubicBezTo>
                  <a:close/>
                  <a:moveTo>
                    <a:pt x="4852" y="2521"/>
                  </a:moveTo>
                  <a:cubicBezTo>
                    <a:pt x="5041" y="2521"/>
                    <a:pt x="5199" y="2678"/>
                    <a:pt x="5199" y="2867"/>
                  </a:cubicBezTo>
                  <a:cubicBezTo>
                    <a:pt x="5199" y="3056"/>
                    <a:pt x="5041" y="3214"/>
                    <a:pt x="4852" y="3214"/>
                  </a:cubicBezTo>
                  <a:cubicBezTo>
                    <a:pt x="4663" y="3214"/>
                    <a:pt x="4505" y="3056"/>
                    <a:pt x="4505" y="2867"/>
                  </a:cubicBezTo>
                  <a:cubicBezTo>
                    <a:pt x="4505" y="2710"/>
                    <a:pt x="4663" y="2521"/>
                    <a:pt x="4852" y="2521"/>
                  </a:cubicBezTo>
                  <a:close/>
                  <a:moveTo>
                    <a:pt x="4407" y="4324"/>
                  </a:moveTo>
                  <a:cubicBezTo>
                    <a:pt x="4505" y="4324"/>
                    <a:pt x="4600" y="4364"/>
                    <a:pt x="4663" y="4443"/>
                  </a:cubicBezTo>
                  <a:cubicBezTo>
                    <a:pt x="4820" y="4600"/>
                    <a:pt x="4820" y="4852"/>
                    <a:pt x="4663" y="4947"/>
                  </a:cubicBezTo>
                  <a:cubicBezTo>
                    <a:pt x="4285" y="5325"/>
                    <a:pt x="3812" y="5514"/>
                    <a:pt x="3340" y="5514"/>
                  </a:cubicBezTo>
                  <a:cubicBezTo>
                    <a:pt x="2836" y="5514"/>
                    <a:pt x="2363" y="5325"/>
                    <a:pt x="2017" y="4947"/>
                  </a:cubicBezTo>
                  <a:cubicBezTo>
                    <a:pt x="1859" y="4789"/>
                    <a:pt x="1859" y="4569"/>
                    <a:pt x="2017" y="4443"/>
                  </a:cubicBezTo>
                  <a:cubicBezTo>
                    <a:pt x="2095" y="4380"/>
                    <a:pt x="2190" y="4348"/>
                    <a:pt x="2284" y="4348"/>
                  </a:cubicBezTo>
                  <a:cubicBezTo>
                    <a:pt x="2379" y="4348"/>
                    <a:pt x="2473" y="4380"/>
                    <a:pt x="2552" y="4443"/>
                  </a:cubicBezTo>
                  <a:cubicBezTo>
                    <a:pt x="2773" y="4663"/>
                    <a:pt x="3064" y="4773"/>
                    <a:pt x="3352" y="4773"/>
                  </a:cubicBezTo>
                  <a:cubicBezTo>
                    <a:pt x="3639" y="4773"/>
                    <a:pt x="3923" y="4663"/>
                    <a:pt x="4127" y="4443"/>
                  </a:cubicBezTo>
                  <a:cubicBezTo>
                    <a:pt x="4206" y="4364"/>
                    <a:pt x="4309" y="4324"/>
                    <a:pt x="4407" y="4324"/>
                  </a:cubicBezTo>
                  <a:close/>
                  <a:moveTo>
                    <a:pt x="3340" y="0"/>
                  </a:moveTo>
                  <a:cubicBezTo>
                    <a:pt x="2678" y="1072"/>
                    <a:pt x="1544" y="1765"/>
                    <a:pt x="252" y="1765"/>
                  </a:cubicBezTo>
                  <a:lnTo>
                    <a:pt x="0" y="1765"/>
                  </a:lnTo>
                  <a:lnTo>
                    <a:pt x="0" y="3623"/>
                  </a:lnTo>
                  <a:cubicBezTo>
                    <a:pt x="0" y="5482"/>
                    <a:pt x="1512" y="6994"/>
                    <a:pt x="3340" y="6994"/>
                  </a:cubicBezTo>
                  <a:cubicBezTo>
                    <a:pt x="5199" y="6994"/>
                    <a:pt x="6711" y="5482"/>
                    <a:pt x="6711" y="3623"/>
                  </a:cubicBezTo>
                  <a:lnTo>
                    <a:pt x="6711" y="1765"/>
                  </a:lnTo>
                  <a:lnTo>
                    <a:pt x="6459" y="1765"/>
                  </a:lnTo>
                  <a:cubicBezTo>
                    <a:pt x="5167" y="1765"/>
                    <a:pt x="4033" y="1103"/>
                    <a:pt x="33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3" name="Google Shape;9873;p74"/>
            <p:cNvSpPr/>
            <p:nvPr/>
          </p:nvSpPr>
          <p:spPr>
            <a:xfrm>
              <a:off x="-53373875" y="4144850"/>
              <a:ext cx="18925" cy="37825"/>
            </a:xfrm>
            <a:custGeom>
              <a:avLst/>
              <a:gdLst/>
              <a:ahLst/>
              <a:cxnLst/>
              <a:rect l="l" t="t" r="r" b="b"/>
              <a:pathLst>
                <a:path w="757" h="1513" extrusionOk="0">
                  <a:moveTo>
                    <a:pt x="0" y="1"/>
                  </a:moveTo>
                  <a:lnTo>
                    <a:pt x="0" y="1513"/>
                  </a:lnTo>
                  <a:cubicBezTo>
                    <a:pt x="410" y="1513"/>
                    <a:pt x="757" y="1135"/>
                    <a:pt x="757" y="757"/>
                  </a:cubicBezTo>
                  <a:cubicBezTo>
                    <a:pt x="757" y="347"/>
                    <a:pt x="441" y="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4" name="Google Shape;9874;p74"/>
            <p:cNvSpPr/>
            <p:nvPr/>
          </p:nvSpPr>
          <p:spPr>
            <a:xfrm>
              <a:off x="-53596775" y="4144850"/>
              <a:ext cx="18125" cy="37825"/>
            </a:xfrm>
            <a:custGeom>
              <a:avLst/>
              <a:gdLst/>
              <a:ahLst/>
              <a:cxnLst/>
              <a:rect l="l" t="t" r="r" b="b"/>
              <a:pathLst>
                <a:path w="725" h="1513" extrusionOk="0">
                  <a:moveTo>
                    <a:pt x="725" y="1"/>
                  </a:moveTo>
                  <a:cubicBezTo>
                    <a:pt x="347" y="1"/>
                    <a:pt x="1" y="347"/>
                    <a:pt x="1" y="757"/>
                  </a:cubicBezTo>
                  <a:cubicBezTo>
                    <a:pt x="1" y="1135"/>
                    <a:pt x="347" y="1513"/>
                    <a:pt x="725" y="1513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5" name="Google Shape;9875;p74"/>
            <p:cNvSpPr/>
            <p:nvPr/>
          </p:nvSpPr>
          <p:spPr>
            <a:xfrm>
              <a:off x="-53461300" y="4088925"/>
              <a:ext cx="125250" cy="74850"/>
            </a:xfrm>
            <a:custGeom>
              <a:avLst/>
              <a:gdLst/>
              <a:ahLst/>
              <a:cxnLst/>
              <a:rect l="l" t="t" r="r" b="b"/>
              <a:pathLst>
                <a:path w="5010" h="2994" extrusionOk="0">
                  <a:moveTo>
                    <a:pt x="0" y="1"/>
                  </a:moveTo>
                  <a:cubicBezTo>
                    <a:pt x="504" y="914"/>
                    <a:pt x="1450" y="1481"/>
                    <a:pt x="2521" y="1481"/>
                  </a:cubicBezTo>
                  <a:lnTo>
                    <a:pt x="3497" y="1481"/>
                  </a:lnTo>
                  <a:cubicBezTo>
                    <a:pt x="4348" y="1481"/>
                    <a:pt x="5010" y="2175"/>
                    <a:pt x="5010" y="2994"/>
                  </a:cubicBezTo>
                  <a:lnTo>
                    <a:pt x="501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6" name="Google Shape;9876;p74"/>
          <p:cNvGrpSpPr/>
          <p:nvPr/>
        </p:nvGrpSpPr>
        <p:grpSpPr>
          <a:xfrm>
            <a:off x="7983413" y="3211628"/>
            <a:ext cx="314662" cy="358436"/>
            <a:chOff x="-52023900" y="3590075"/>
            <a:chExt cx="279625" cy="318525"/>
          </a:xfrm>
        </p:grpSpPr>
        <p:sp>
          <p:nvSpPr>
            <p:cNvPr id="9877" name="Google Shape;9877;p74"/>
            <p:cNvSpPr/>
            <p:nvPr/>
          </p:nvSpPr>
          <p:spPr>
            <a:xfrm>
              <a:off x="-52005000" y="3611625"/>
              <a:ext cx="92175" cy="92175"/>
            </a:xfrm>
            <a:custGeom>
              <a:avLst/>
              <a:gdLst/>
              <a:ahLst/>
              <a:cxnLst/>
              <a:rect l="l" t="t" r="r" b="b"/>
              <a:pathLst>
                <a:path w="3687" h="3687" extrusionOk="0">
                  <a:moveTo>
                    <a:pt x="1104" y="1"/>
                  </a:moveTo>
                  <a:cubicBezTo>
                    <a:pt x="474" y="1"/>
                    <a:pt x="1" y="505"/>
                    <a:pt x="1" y="1104"/>
                  </a:cubicBezTo>
                  <a:cubicBezTo>
                    <a:pt x="1" y="1419"/>
                    <a:pt x="127" y="1576"/>
                    <a:pt x="285" y="1828"/>
                  </a:cubicBezTo>
                  <a:cubicBezTo>
                    <a:pt x="127" y="2112"/>
                    <a:pt x="1" y="2269"/>
                    <a:pt x="1" y="2584"/>
                  </a:cubicBezTo>
                  <a:cubicBezTo>
                    <a:pt x="1" y="3214"/>
                    <a:pt x="505" y="3687"/>
                    <a:pt x="1104" y="3687"/>
                  </a:cubicBezTo>
                  <a:cubicBezTo>
                    <a:pt x="1734" y="3655"/>
                    <a:pt x="2238" y="3183"/>
                    <a:pt x="2238" y="2553"/>
                  </a:cubicBezTo>
                  <a:lnTo>
                    <a:pt x="2238" y="2206"/>
                  </a:lnTo>
                  <a:lnTo>
                    <a:pt x="2584" y="2206"/>
                  </a:lnTo>
                  <a:cubicBezTo>
                    <a:pt x="3214" y="2206"/>
                    <a:pt x="3687" y="1671"/>
                    <a:pt x="3687" y="1104"/>
                  </a:cubicBezTo>
                  <a:cubicBezTo>
                    <a:pt x="3687" y="505"/>
                    <a:pt x="3183" y="1"/>
                    <a:pt x="2584" y="1"/>
                  </a:cubicBezTo>
                  <a:cubicBezTo>
                    <a:pt x="2269" y="1"/>
                    <a:pt x="2112" y="95"/>
                    <a:pt x="1860" y="253"/>
                  </a:cubicBezTo>
                  <a:cubicBezTo>
                    <a:pt x="1576" y="95"/>
                    <a:pt x="1419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8" name="Google Shape;9878;p74"/>
            <p:cNvSpPr/>
            <p:nvPr/>
          </p:nvSpPr>
          <p:spPr>
            <a:xfrm>
              <a:off x="-51894725" y="3614000"/>
              <a:ext cx="121325" cy="106350"/>
            </a:xfrm>
            <a:custGeom>
              <a:avLst/>
              <a:gdLst/>
              <a:ahLst/>
              <a:cxnLst/>
              <a:rect l="l" t="t" r="r" b="b"/>
              <a:pathLst>
                <a:path w="4853" h="4254" extrusionOk="0">
                  <a:moveTo>
                    <a:pt x="1576" y="0"/>
                  </a:moveTo>
                  <a:lnTo>
                    <a:pt x="1" y="441"/>
                  </a:lnTo>
                  <a:cubicBezTo>
                    <a:pt x="32" y="567"/>
                    <a:pt x="32" y="725"/>
                    <a:pt x="64" y="851"/>
                  </a:cubicBezTo>
                  <a:lnTo>
                    <a:pt x="64" y="914"/>
                  </a:lnTo>
                  <a:cubicBezTo>
                    <a:pt x="473" y="2836"/>
                    <a:pt x="2206" y="4254"/>
                    <a:pt x="4159" y="4254"/>
                  </a:cubicBezTo>
                  <a:lnTo>
                    <a:pt x="4600" y="4254"/>
                  </a:lnTo>
                  <a:lnTo>
                    <a:pt x="4852" y="2678"/>
                  </a:lnTo>
                  <a:lnTo>
                    <a:pt x="4852" y="2678"/>
                  </a:lnTo>
                  <a:cubicBezTo>
                    <a:pt x="4632" y="2741"/>
                    <a:pt x="4411" y="2773"/>
                    <a:pt x="4159" y="2773"/>
                  </a:cubicBezTo>
                  <a:cubicBezTo>
                    <a:pt x="4131" y="2774"/>
                    <a:pt x="4103" y="2774"/>
                    <a:pt x="4076" y="2774"/>
                  </a:cubicBezTo>
                  <a:cubicBezTo>
                    <a:pt x="3164" y="2774"/>
                    <a:pt x="2350" y="2276"/>
                    <a:pt x="1891" y="1481"/>
                  </a:cubicBezTo>
                  <a:cubicBezTo>
                    <a:pt x="1639" y="1009"/>
                    <a:pt x="1544" y="536"/>
                    <a:pt x="15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9" name="Google Shape;9879;p74"/>
            <p:cNvSpPr/>
            <p:nvPr/>
          </p:nvSpPr>
          <p:spPr>
            <a:xfrm>
              <a:off x="-51838000" y="3590075"/>
              <a:ext cx="76400" cy="74350"/>
            </a:xfrm>
            <a:custGeom>
              <a:avLst/>
              <a:gdLst/>
              <a:ahLst/>
              <a:cxnLst/>
              <a:rect l="l" t="t" r="r" b="b"/>
              <a:pathLst>
                <a:path w="3056" h="2974" extrusionOk="0">
                  <a:moveTo>
                    <a:pt x="2615" y="0"/>
                  </a:moveTo>
                  <a:cubicBezTo>
                    <a:pt x="2583" y="0"/>
                    <a:pt x="2552" y="4"/>
                    <a:pt x="2520" y="12"/>
                  </a:cubicBezTo>
                  <a:lnTo>
                    <a:pt x="95" y="737"/>
                  </a:lnTo>
                  <a:cubicBezTo>
                    <a:pt x="0" y="1209"/>
                    <a:pt x="63" y="1650"/>
                    <a:pt x="284" y="2029"/>
                  </a:cubicBezTo>
                  <a:cubicBezTo>
                    <a:pt x="599" y="2627"/>
                    <a:pt x="1229" y="2974"/>
                    <a:pt x="1890" y="2974"/>
                  </a:cubicBezTo>
                  <a:cubicBezTo>
                    <a:pt x="2174" y="2974"/>
                    <a:pt x="2457" y="2911"/>
                    <a:pt x="2678" y="2785"/>
                  </a:cubicBezTo>
                  <a:lnTo>
                    <a:pt x="3056" y="422"/>
                  </a:lnTo>
                  <a:cubicBezTo>
                    <a:pt x="3056" y="296"/>
                    <a:pt x="2993" y="170"/>
                    <a:pt x="2930" y="107"/>
                  </a:cubicBezTo>
                  <a:cubicBezTo>
                    <a:pt x="2812" y="36"/>
                    <a:pt x="2711" y="0"/>
                    <a:pt x="261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0" name="Google Shape;9880;p74"/>
            <p:cNvSpPr/>
            <p:nvPr/>
          </p:nvSpPr>
          <p:spPr>
            <a:xfrm>
              <a:off x="-51988450" y="3666775"/>
              <a:ext cx="204800" cy="241825"/>
            </a:xfrm>
            <a:custGeom>
              <a:avLst/>
              <a:gdLst/>
              <a:ahLst/>
              <a:cxnLst/>
              <a:rect l="l" t="t" r="r" b="b"/>
              <a:pathLst>
                <a:path w="8192" h="9673" extrusionOk="0">
                  <a:moveTo>
                    <a:pt x="2678" y="3718"/>
                  </a:moveTo>
                  <a:cubicBezTo>
                    <a:pt x="2868" y="3718"/>
                    <a:pt x="3025" y="3875"/>
                    <a:pt x="3025" y="4096"/>
                  </a:cubicBezTo>
                  <a:cubicBezTo>
                    <a:pt x="3025" y="4285"/>
                    <a:pt x="2868" y="4442"/>
                    <a:pt x="2678" y="4442"/>
                  </a:cubicBezTo>
                  <a:cubicBezTo>
                    <a:pt x="2489" y="4442"/>
                    <a:pt x="2332" y="4285"/>
                    <a:pt x="2332" y="4096"/>
                  </a:cubicBezTo>
                  <a:cubicBezTo>
                    <a:pt x="2332" y="3875"/>
                    <a:pt x="2489" y="3718"/>
                    <a:pt x="2678" y="3718"/>
                  </a:cubicBezTo>
                  <a:close/>
                  <a:moveTo>
                    <a:pt x="5671" y="3781"/>
                  </a:moveTo>
                  <a:cubicBezTo>
                    <a:pt x="5860" y="3781"/>
                    <a:pt x="6018" y="3938"/>
                    <a:pt x="6018" y="4127"/>
                  </a:cubicBezTo>
                  <a:cubicBezTo>
                    <a:pt x="6018" y="4316"/>
                    <a:pt x="5860" y="4474"/>
                    <a:pt x="5671" y="4474"/>
                  </a:cubicBezTo>
                  <a:cubicBezTo>
                    <a:pt x="5482" y="4474"/>
                    <a:pt x="5325" y="4316"/>
                    <a:pt x="5325" y="4127"/>
                  </a:cubicBezTo>
                  <a:cubicBezTo>
                    <a:pt x="5325" y="3938"/>
                    <a:pt x="5482" y="3781"/>
                    <a:pt x="5671" y="3781"/>
                  </a:cubicBezTo>
                  <a:close/>
                  <a:moveTo>
                    <a:pt x="4191" y="4474"/>
                  </a:moveTo>
                  <a:cubicBezTo>
                    <a:pt x="4821" y="4474"/>
                    <a:pt x="5293" y="4978"/>
                    <a:pt x="5293" y="5577"/>
                  </a:cubicBezTo>
                  <a:cubicBezTo>
                    <a:pt x="5293" y="6207"/>
                    <a:pt x="4758" y="6679"/>
                    <a:pt x="4191" y="6679"/>
                  </a:cubicBezTo>
                  <a:cubicBezTo>
                    <a:pt x="3561" y="6679"/>
                    <a:pt x="3088" y="6175"/>
                    <a:pt x="3088" y="5577"/>
                  </a:cubicBezTo>
                  <a:cubicBezTo>
                    <a:pt x="3088" y="4946"/>
                    <a:pt x="3561" y="4474"/>
                    <a:pt x="4191" y="4474"/>
                  </a:cubicBezTo>
                  <a:close/>
                  <a:moveTo>
                    <a:pt x="5195" y="7034"/>
                  </a:moveTo>
                  <a:cubicBezTo>
                    <a:pt x="5293" y="7034"/>
                    <a:pt x="5388" y="7073"/>
                    <a:pt x="5451" y="7152"/>
                  </a:cubicBezTo>
                  <a:cubicBezTo>
                    <a:pt x="5640" y="7278"/>
                    <a:pt x="5640" y="7498"/>
                    <a:pt x="5482" y="7656"/>
                  </a:cubicBezTo>
                  <a:cubicBezTo>
                    <a:pt x="5136" y="8002"/>
                    <a:pt x="4663" y="8223"/>
                    <a:pt x="4128" y="8223"/>
                  </a:cubicBezTo>
                  <a:cubicBezTo>
                    <a:pt x="3624" y="8223"/>
                    <a:pt x="3151" y="8002"/>
                    <a:pt x="2836" y="7656"/>
                  </a:cubicBezTo>
                  <a:cubicBezTo>
                    <a:pt x="2678" y="7498"/>
                    <a:pt x="2678" y="7278"/>
                    <a:pt x="2836" y="7152"/>
                  </a:cubicBezTo>
                  <a:cubicBezTo>
                    <a:pt x="2915" y="7073"/>
                    <a:pt x="3017" y="7034"/>
                    <a:pt x="3112" y="7034"/>
                  </a:cubicBezTo>
                  <a:cubicBezTo>
                    <a:pt x="3206" y="7034"/>
                    <a:pt x="3293" y="7073"/>
                    <a:pt x="3340" y="7152"/>
                  </a:cubicBezTo>
                  <a:cubicBezTo>
                    <a:pt x="3561" y="7372"/>
                    <a:pt x="3852" y="7483"/>
                    <a:pt x="4140" y="7483"/>
                  </a:cubicBezTo>
                  <a:cubicBezTo>
                    <a:pt x="4427" y="7483"/>
                    <a:pt x="4711" y="7372"/>
                    <a:pt x="4915" y="7152"/>
                  </a:cubicBezTo>
                  <a:cubicBezTo>
                    <a:pt x="4994" y="7073"/>
                    <a:pt x="5097" y="7034"/>
                    <a:pt x="5195" y="7034"/>
                  </a:cubicBezTo>
                  <a:close/>
                  <a:moveTo>
                    <a:pt x="3403" y="0"/>
                  </a:moveTo>
                  <a:cubicBezTo>
                    <a:pt x="3120" y="347"/>
                    <a:pt x="2710" y="567"/>
                    <a:pt x="2237" y="693"/>
                  </a:cubicBezTo>
                  <a:cubicBezTo>
                    <a:pt x="2080" y="1575"/>
                    <a:pt x="1355" y="2237"/>
                    <a:pt x="410" y="2237"/>
                  </a:cubicBezTo>
                  <a:cubicBezTo>
                    <a:pt x="284" y="2237"/>
                    <a:pt x="158" y="2237"/>
                    <a:pt x="32" y="2174"/>
                  </a:cubicBezTo>
                  <a:cubicBezTo>
                    <a:pt x="32" y="2300"/>
                    <a:pt x="1" y="2458"/>
                    <a:pt x="1" y="2584"/>
                  </a:cubicBezTo>
                  <a:lnTo>
                    <a:pt x="1" y="5577"/>
                  </a:lnTo>
                  <a:cubicBezTo>
                    <a:pt x="1" y="7813"/>
                    <a:pt x="1859" y="9672"/>
                    <a:pt x="4096" y="9672"/>
                  </a:cubicBezTo>
                  <a:cubicBezTo>
                    <a:pt x="6333" y="9672"/>
                    <a:pt x="8192" y="7813"/>
                    <a:pt x="8192" y="5577"/>
                  </a:cubicBezTo>
                  <a:lnTo>
                    <a:pt x="8192" y="2930"/>
                  </a:lnTo>
                  <a:lnTo>
                    <a:pt x="7845" y="2930"/>
                  </a:lnTo>
                  <a:cubicBezTo>
                    <a:pt x="5924" y="2930"/>
                    <a:pt x="4191" y="1764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1" name="Google Shape;9881;p74"/>
            <p:cNvSpPr/>
            <p:nvPr/>
          </p:nvSpPr>
          <p:spPr>
            <a:xfrm>
              <a:off x="-51893150" y="3797500"/>
              <a:ext cx="18150" cy="17375"/>
            </a:xfrm>
            <a:custGeom>
              <a:avLst/>
              <a:gdLst/>
              <a:ahLst/>
              <a:cxnLst/>
              <a:rect l="l" t="t" r="r" b="b"/>
              <a:pathLst>
                <a:path w="726" h="695" extrusionOk="0">
                  <a:moveTo>
                    <a:pt x="379" y="1"/>
                  </a:moveTo>
                  <a:cubicBezTo>
                    <a:pt x="190" y="1"/>
                    <a:pt x="1" y="159"/>
                    <a:pt x="1" y="348"/>
                  </a:cubicBezTo>
                  <a:cubicBezTo>
                    <a:pt x="1" y="537"/>
                    <a:pt x="190" y="694"/>
                    <a:pt x="379" y="694"/>
                  </a:cubicBezTo>
                  <a:cubicBezTo>
                    <a:pt x="568" y="694"/>
                    <a:pt x="725" y="537"/>
                    <a:pt x="725" y="348"/>
                  </a:cubicBezTo>
                  <a:cubicBezTo>
                    <a:pt x="725" y="159"/>
                    <a:pt x="568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2" name="Google Shape;9882;p74"/>
            <p:cNvSpPr/>
            <p:nvPr/>
          </p:nvSpPr>
          <p:spPr>
            <a:xfrm>
              <a:off x="-51763200" y="37455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3"/>
                  </a:lnTo>
                  <a:cubicBezTo>
                    <a:pt x="442" y="2269"/>
                    <a:pt x="757" y="1796"/>
                    <a:pt x="757" y="1229"/>
                  </a:cubicBezTo>
                  <a:cubicBezTo>
                    <a:pt x="757" y="725"/>
                    <a:pt x="442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3" name="Google Shape;9883;p74"/>
            <p:cNvSpPr/>
            <p:nvPr/>
          </p:nvSpPr>
          <p:spPr>
            <a:xfrm>
              <a:off x="-52023900" y="374632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4" name="Google Shape;9884;p74"/>
          <p:cNvGrpSpPr/>
          <p:nvPr/>
        </p:nvGrpSpPr>
        <p:grpSpPr>
          <a:xfrm>
            <a:off x="5746654" y="1380146"/>
            <a:ext cx="358971" cy="358971"/>
            <a:chOff x="-57173375" y="3198925"/>
            <a:chExt cx="319000" cy="319000"/>
          </a:xfrm>
        </p:grpSpPr>
        <p:sp>
          <p:nvSpPr>
            <p:cNvPr id="9885" name="Google Shape;9885;p74"/>
            <p:cNvSpPr/>
            <p:nvPr/>
          </p:nvSpPr>
          <p:spPr>
            <a:xfrm>
              <a:off x="-57120600" y="3237525"/>
              <a:ext cx="204800" cy="92825"/>
            </a:xfrm>
            <a:custGeom>
              <a:avLst/>
              <a:gdLst/>
              <a:ahLst/>
              <a:cxnLst/>
              <a:rect l="l" t="t" r="r" b="b"/>
              <a:pathLst>
                <a:path w="8192" h="3713" extrusionOk="0">
                  <a:moveTo>
                    <a:pt x="4096" y="0"/>
                  </a:moveTo>
                  <a:cubicBezTo>
                    <a:pt x="1954" y="0"/>
                    <a:pt x="189" y="1607"/>
                    <a:pt x="0" y="3686"/>
                  </a:cubicBezTo>
                  <a:cubicBezTo>
                    <a:pt x="81" y="3690"/>
                    <a:pt x="163" y="3692"/>
                    <a:pt x="245" y="3692"/>
                  </a:cubicBezTo>
                  <a:cubicBezTo>
                    <a:pt x="868" y="3692"/>
                    <a:pt x="1523" y="3579"/>
                    <a:pt x="2080" y="3245"/>
                  </a:cubicBezTo>
                  <a:cubicBezTo>
                    <a:pt x="2111" y="3182"/>
                    <a:pt x="2174" y="3056"/>
                    <a:pt x="2206" y="2993"/>
                  </a:cubicBezTo>
                  <a:cubicBezTo>
                    <a:pt x="2017" y="2615"/>
                    <a:pt x="1954" y="2237"/>
                    <a:pt x="2206" y="1890"/>
                  </a:cubicBezTo>
                  <a:cubicBezTo>
                    <a:pt x="2395" y="1512"/>
                    <a:pt x="2741" y="1323"/>
                    <a:pt x="3151" y="1323"/>
                  </a:cubicBezTo>
                  <a:cubicBezTo>
                    <a:pt x="3340" y="977"/>
                    <a:pt x="3686" y="725"/>
                    <a:pt x="4096" y="725"/>
                  </a:cubicBezTo>
                  <a:cubicBezTo>
                    <a:pt x="4474" y="725"/>
                    <a:pt x="4884" y="977"/>
                    <a:pt x="5041" y="1323"/>
                  </a:cubicBezTo>
                  <a:cubicBezTo>
                    <a:pt x="5419" y="1323"/>
                    <a:pt x="5829" y="1512"/>
                    <a:pt x="6018" y="1890"/>
                  </a:cubicBezTo>
                  <a:cubicBezTo>
                    <a:pt x="6207" y="2237"/>
                    <a:pt x="6207" y="2678"/>
                    <a:pt x="6018" y="2993"/>
                  </a:cubicBezTo>
                  <a:cubicBezTo>
                    <a:pt x="6049" y="3056"/>
                    <a:pt x="6112" y="3182"/>
                    <a:pt x="6144" y="3245"/>
                  </a:cubicBezTo>
                  <a:cubicBezTo>
                    <a:pt x="6654" y="3551"/>
                    <a:pt x="7206" y="3713"/>
                    <a:pt x="7783" y="3713"/>
                  </a:cubicBezTo>
                  <a:cubicBezTo>
                    <a:pt x="7918" y="3713"/>
                    <a:pt x="8054" y="3704"/>
                    <a:pt x="8192" y="3686"/>
                  </a:cubicBezTo>
                  <a:cubicBezTo>
                    <a:pt x="8003" y="1607"/>
                    <a:pt x="6207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6" name="Google Shape;9886;p74"/>
            <p:cNvSpPr/>
            <p:nvPr/>
          </p:nvSpPr>
          <p:spPr>
            <a:xfrm>
              <a:off x="-57053650" y="3273750"/>
              <a:ext cx="70100" cy="74850"/>
            </a:xfrm>
            <a:custGeom>
              <a:avLst/>
              <a:gdLst/>
              <a:ahLst/>
              <a:cxnLst/>
              <a:rect l="l" t="t" r="r" b="b"/>
              <a:pathLst>
                <a:path w="2804" h="2994" extrusionOk="0">
                  <a:moveTo>
                    <a:pt x="1418" y="1166"/>
                  </a:moveTo>
                  <a:cubicBezTo>
                    <a:pt x="1607" y="1166"/>
                    <a:pt x="1765" y="1323"/>
                    <a:pt x="1765" y="1544"/>
                  </a:cubicBezTo>
                  <a:cubicBezTo>
                    <a:pt x="1765" y="1733"/>
                    <a:pt x="1638" y="1891"/>
                    <a:pt x="1418" y="1891"/>
                  </a:cubicBezTo>
                  <a:cubicBezTo>
                    <a:pt x="1229" y="1891"/>
                    <a:pt x="1071" y="1733"/>
                    <a:pt x="1071" y="1544"/>
                  </a:cubicBezTo>
                  <a:cubicBezTo>
                    <a:pt x="1071" y="1323"/>
                    <a:pt x="1229" y="1166"/>
                    <a:pt x="1418" y="1166"/>
                  </a:cubicBezTo>
                  <a:close/>
                  <a:moveTo>
                    <a:pt x="1418" y="0"/>
                  </a:moveTo>
                  <a:cubicBezTo>
                    <a:pt x="1260" y="0"/>
                    <a:pt x="1103" y="126"/>
                    <a:pt x="1071" y="315"/>
                  </a:cubicBezTo>
                  <a:cubicBezTo>
                    <a:pt x="1019" y="497"/>
                    <a:pt x="860" y="615"/>
                    <a:pt x="664" y="615"/>
                  </a:cubicBezTo>
                  <a:cubicBezTo>
                    <a:pt x="623" y="615"/>
                    <a:pt x="580" y="610"/>
                    <a:pt x="536" y="599"/>
                  </a:cubicBezTo>
                  <a:cubicBezTo>
                    <a:pt x="492" y="573"/>
                    <a:pt x="447" y="561"/>
                    <a:pt x="402" y="561"/>
                  </a:cubicBezTo>
                  <a:cubicBezTo>
                    <a:pt x="284" y="561"/>
                    <a:pt x="172" y="642"/>
                    <a:pt x="126" y="756"/>
                  </a:cubicBezTo>
                  <a:cubicBezTo>
                    <a:pt x="32" y="914"/>
                    <a:pt x="63" y="1103"/>
                    <a:pt x="189" y="1197"/>
                  </a:cubicBezTo>
                  <a:cubicBezTo>
                    <a:pt x="347" y="1387"/>
                    <a:pt x="347" y="1639"/>
                    <a:pt x="189" y="1765"/>
                  </a:cubicBezTo>
                  <a:cubicBezTo>
                    <a:pt x="32" y="1891"/>
                    <a:pt x="0" y="2080"/>
                    <a:pt x="126" y="2237"/>
                  </a:cubicBezTo>
                  <a:cubicBezTo>
                    <a:pt x="175" y="2359"/>
                    <a:pt x="300" y="2406"/>
                    <a:pt x="427" y="2406"/>
                  </a:cubicBezTo>
                  <a:cubicBezTo>
                    <a:pt x="463" y="2406"/>
                    <a:pt x="500" y="2402"/>
                    <a:pt x="536" y="2395"/>
                  </a:cubicBezTo>
                  <a:cubicBezTo>
                    <a:pt x="580" y="2382"/>
                    <a:pt x="624" y="2376"/>
                    <a:pt x="667" y="2376"/>
                  </a:cubicBezTo>
                  <a:cubicBezTo>
                    <a:pt x="840" y="2376"/>
                    <a:pt x="996" y="2477"/>
                    <a:pt x="1071" y="2678"/>
                  </a:cubicBezTo>
                  <a:cubicBezTo>
                    <a:pt x="1103" y="2867"/>
                    <a:pt x="1260" y="2993"/>
                    <a:pt x="1418" y="2993"/>
                  </a:cubicBezTo>
                  <a:cubicBezTo>
                    <a:pt x="1575" y="2993"/>
                    <a:pt x="1733" y="2867"/>
                    <a:pt x="1765" y="2678"/>
                  </a:cubicBezTo>
                  <a:cubicBezTo>
                    <a:pt x="1789" y="2483"/>
                    <a:pt x="1946" y="2363"/>
                    <a:pt x="2118" y="2363"/>
                  </a:cubicBezTo>
                  <a:cubicBezTo>
                    <a:pt x="2168" y="2363"/>
                    <a:pt x="2219" y="2373"/>
                    <a:pt x="2269" y="2395"/>
                  </a:cubicBezTo>
                  <a:cubicBezTo>
                    <a:pt x="2309" y="2411"/>
                    <a:pt x="2354" y="2419"/>
                    <a:pt x="2399" y="2419"/>
                  </a:cubicBezTo>
                  <a:cubicBezTo>
                    <a:pt x="2530" y="2419"/>
                    <a:pt x="2663" y="2354"/>
                    <a:pt x="2710" y="2237"/>
                  </a:cubicBezTo>
                  <a:cubicBezTo>
                    <a:pt x="2804" y="2080"/>
                    <a:pt x="2741" y="1891"/>
                    <a:pt x="2647" y="1765"/>
                  </a:cubicBezTo>
                  <a:cubicBezTo>
                    <a:pt x="2489" y="1607"/>
                    <a:pt x="2489" y="1323"/>
                    <a:pt x="2647" y="1197"/>
                  </a:cubicBezTo>
                  <a:cubicBezTo>
                    <a:pt x="2804" y="1103"/>
                    <a:pt x="2804" y="914"/>
                    <a:pt x="2710" y="756"/>
                  </a:cubicBezTo>
                  <a:cubicBezTo>
                    <a:pt x="2663" y="640"/>
                    <a:pt x="2530" y="575"/>
                    <a:pt x="2399" y="575"/>
                  </a:cubicBezTo>
                  <a:cubicBezTo>
                    <a:pt x="2354" y="575"/>
                    <a:pt x="2309" y="583"/>
                    <a:pt x="2269" y="599"/>
                  </a:cubicBezTo>
                  <a:cubicBezTo>
                    <a:pt x="2235" y="609"/>
                    <a:pt x="2202" y="613"/>
                    <a:pt x="2170" y="613"/>
                  </a:cubicBezTo>
                  <a:cubicBezTo>
                    <a:pt x="1992" y="613"/>
                    <a:pt x="1845" y="475"/>
                    <a:pt x="1765" y="315"/>
                  </a:cubicBezTo>
                  <a:cubicBezTo>
                    <a:pt x="1733" y="126"/>
                    <a:pt x="1575" y="0"/>
                    <a:pt x="14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7" name="Google Shape;9887;p74"/>
            <p:cNvSpPr/>
            <p:nvPr/>
          </p:nvSpPr>
          <p:spPr>
            <a:xfrm>
              <a:off x="-57058375" y="3198925"/>
              <a:ext cx="82700" cy="26800"/>
            </a:xfrm>
            <a:custGeom>
              <a:avLst/>
              <a:gdLst/>
              <a:ahLst/>
              <a:cxnLst/>
              <a:rect l="l" t="t" r="r" b="b"/>
              <a:pathLst>
                <a:path w="3308" h="1072" extrusionOk="0">
                  <a:moveTo>
                    <a:pt x="1638" y="0"/>
                  </a:moveTo>
                  <a:cubicBezTo>
                    <a:pt x="882" y="0"/>
                    <a:pt x="252" y="441"/>
                    <a:pt x="0" y="1071"/>
                  </a:cubicBezTo>
                  <a:cubicBezTo>
                    <a:pt x="504" y="851"/>
                    <a:pt x="1040" y="756"/>
                    <a:pt x="1638" y="756"/>
                  </a:cubicBezTo>
                  <a:cubicBezTo>
                    <a:pt x="2206" y="756"/>
                    <a:pt x="2773" y="851"/>
                    <a:pt x="3308" y="1071"/>
                  </a:cubicBezTo>
                  <a:cubicBezTo>
                    <a:pt x="2993" y="441"/>
                    <a:pt x="2363" y="0"/>
                    <a:pt x="1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8" name="Google Shape;9888;p74"/>
            <p:cNvSpPr/>
            <p:nvPr/>
          </p:nvSpPr>
          <p:spPr>
            <a:xfrm>
              <a:off x="-57173375" y="3338325"/>
              <a:ext cx="319000" cy="179600"/>
            </a:xfrm>
            <a:custGeom>
              <a:avLst/>
              <a:gdLst/>
              <a:ahLst/>
              <a:cxnLst/>
              <a:rect l="l" t="t" r="r" b="b"/>
              <a:pathLst>
                <a:path w="12760" h="7184" extrusionOk="0">
                  <a:moveTo>
                    <a:pt x="4695" y="1198"/>
                  </a:moveTo>
                  <a:cubicBezTo>
                    <a:pt x="4915" y="1198"/>
                    <a:pt x="5073" y="1355"/>
                    <a:pt x="5073" y="1544"/>
                  </a:cubicBezTo>
                  <a:cubicBezTo>
                    <a:pt x="5073" y="1733"/>
                    <a:pt x="4915" y="1891"/>
                    <a:pt x="4695" y="1891"/>
                  </a:cubicBezTo>
                  <a:cubicBezTo>
                    <a:pt x="4506" y="1891"/>
                    <a:pt x="4348" y="1733"/>
                    <a:pt x="4348" y="1544"/>
                  </a:cubicBezTo>
                  <a:cubicBezTo>
                    <a:pt x="4348" y="1355"/>
                    <a:pt x="4506" y="1198"/>
                    <a:pt x="4695" y="1198"/>
                  </a:cubicBezTo>
                  <a:close/>
                  <a:moveTo>
                    <a:pt x="7688" y="1198"/>
                  </a:moveTo>
                  <a:cubicBezTo>
                    <a:pt x="7908" y="1198"/>
                    <a:pt x="8066" y="1355"/>
                    <a:pt x="8066" y="1544"/>
                  </a:cubicBezTo>
                  <a:cubicBezTo>
                    <a:pt x="8066" y="1733"/>
                    <a:pt x="7940" y="1891"/>
                    <a:pt x="7688" y="1891"/>
                  </a:cubicBezTo>
                  <a:cubicBezTo>
                    <a:pt x="7499" y="1891"/>
                    <a:pt x="7341" y="1733"/>
                    <a:pt x="7341" y="1544"/>
                  </a:cubicBezTo>
                  <a:cubicBezTo>
                    <a:pt x="7341" y="1355"/>
                    <a:pt x="7499" y="1198"/>
                    <a:pt x="7688" y="1198"/>
                  </a:cubicBezTo>
                  <a:close/>
                  <a:moveTo>
                    <a:pt x="946" y="2805"/>
                  </a:moveTo>
                  <a:cubicBezTo>
                    <a:pt x="1198" y="3151"/>
                    <a:pt x="1639" y="3403"/>
                    <a:pt x="2111" y="3403"/>
                  </a:cubicBezTo>
                  <a:cubicBezTo>
                    <a:pt x="2111" y="3844"/>
                    <a:pt x="1765" y="4128"/>
                    <a:pt x="1355" y="4128"/>
                  </a:cubicBezTo>
                  <a:cubicBezTo>
                    <a:pt x="977" y="4128"/>
                    <a:pt x="631" y="3781"/>
                    <a:pt x="631" y="3403"/>
                  </a:cubicBezTo>
                  <a:cubicBezTo>
                    <a:pt x="631" y="3151"/>
                    <a:pt x="725" y="2931"/>
                    <a:pt x="946" y="2805"/>
                  </a:cubicBezTo>
                  <a:close/>
                  <a:moveTo>
                    <a:pt x="11531" y="2805"/>
                  </a:moveTo>
                  <a:cubicBezTo>
                    <a:pt x="11720" y="2931"/>
                    <a:pt x="11846" y="3151"/>
                    <a:pt x="11846" y="3403"/>
                  </a:cubicBezTo>
                  <a:cubicBezTo>
                    <a:pt x="11846" y="3844"/>
                    <a:pt x="11531" y="4128"/>
                    <a:pt x="11090" y="4128"/>
                  </a:cubicBezTo>
                  <a:cubicBezTo>
                    <a:pt x="10681" y="4128"/>
                    <a:pt x="10334" y="3781"/>
                    <a:pt x="10334" y="3403"/>
                  </a:cubicBezTo>
                  <a:cubicBezTo>
                    <a:pt x="10807" y="3403"/>
                    <a:pt x="11248" y="3151"/>
                    <a:pt x="11531" y="2805"/>
                  </a:cubicBezTo>
                  <a:close/>
                  <a:moveTo>
                    <a:pt x="7302" y="3718"/>
                  </a:moveTo>
                  <a:cubicBezTo>
                    <a:pt x="7396" y="3718"/>
                    <a:pt x="7483" y="3750"/>
                    <a:pt x="7530" y="3813"/>
                  </a:cubicBezTo>
                  <a:cubicBezTo>
                    <a:pt x="7688" y="3939"/>
                    <a:pt x="7688" y="4191"/>
                    <a:pt x="7530" y="4348"/>
                  </a:cubicBezTo>
                  <a:cubicBezTo>
                    <a:pt x="7184" y="4695"/>
                    <a:pt x="6711" y="4884"/>
                    <a:pt x="6238" y="4884"/>
                  </a:cubicBezTo>
                  <a:cubicBezTo>
                    <a:pt x="5766" y="4884"/>
                    <a:pt x="5262" y="4695"/>
                    <a:pt x="4947" y="4348"/>
                  </a:cubicBezTo>
                  <a:cubicBezTo>
                    <a:pt x="4789" y="4191"/>
                    <a:pt x="4789" y="3939"/>
                    <a:pt x="4947" y="3813"/>
                  </a:cubicBezTo>
                  <a:cubicBezTo>
                    <a:pt x="5026" y="3750"/>
                    <a:pt x="5120" y="3718"/>
                    <a:pt x="5211" y="3718"/>
                  </a:cubicBezTo>
                  <a:cubicBezTo>
                    <a:pt x="5301" y="3718"/>
                    <a:pt x="5388" y="3750"/>
                    <a:pt x="5451" y="3813"/>
                  </a:cubicBezTo>
                  <a:cubicBezTo>
                    <a:pt x="5671" y="4033"/>
                    <a:pt x="5955" y="4144"/>
                    <a:pt x="6238" y="4144"/>
                  </a:cubicBezTo>
                  <a:cubicBezTo>
                    <a:pt x="6522" y="4144"/>
                    <a:pt x="6806" y="4033"/>
                    <a:pt x="7026" y="3813"/>
                  </a:cubicBezTo>
                  <a:cubicBezTo>
                    <a:pt x="7105" y="3750"/>
                    <a:pt x="7207" y="3718"/>
                    <a:pt x="7302" y="3718"/>
                  </a:cubicBezTo>
                  <a:close/>
                  <a:moveTo>
                    <a:pt x="4317" y="1"/>
                  </a:moveTo>
                  <a:cubicBezTo>
                    <a:pt x="3781" y="284"/>
                    <a:pt x="3119" y="410"/>
                    <a:pt x="2552" y="410"/>
                  </a:cubicBezTo>
                  <a:cubicBezTo>
                    <a:pt x="2426" y="410"/>
                    <a:pt x="2300" y="410"/>
                    <a:pt x="2206" y="379"/>
                  </a:cubicBezTo>
                  <a:lnTo>
                    <a:pt x="2206" y="410"/>
                  </a:lnTo>
                  <a:cubicBezTo>
                    <a:pt x="1355" y="410"/>
                    <a:pt x="694" y="1072"/>
                    <a:pt x="694" y="1891"/>
                  </a:cubicBezTo>
                  <a:cubicBezTo>
                    <a:pt x="694" y="1985"/>
                    <a:pt x="694" y="2017"/>
                    <a:pt x="725" y="2112"/>
                  </a:cubicBezTo>
                  <a:cubicBezTo>
                    <a:pt x="253" y="2364"/>
                    <a:pt x="0" y="2836"/>
                    <a:pt x="0" y="3403"/>
                  </a:cubicBezTo>
                  <a:cubicBezTo>
                    <a:pt x="0" y="4222"/>
                    <a:pt x="662" y="4884"/>
                    <a:pt x="1481" y="4884"/>
                  </a:cubicBezTo>
                  <a:cubicBezTo>
                    <a:pt x="1891" y="4884"/>
                    <a:pt x="2237" y="4726"/>
                    <a:pt x="2521" y="4506"/>
                  </a:cubicBezTo>
                  <a:cubicBezTo>
                    <a:pt x="3088" y="6050"/>
                    <a:pt x="4632" y="7184"/>
                    <a:pt x="6364" y="7184"/>
                  </a:cubicBezTo>
                  <a:cubicBezTo>
                    <a:pt x="8097" y="7184"/>
                    <a:pt x="9641" y="6050"/>
                    <a:pt x="10240" y="4506"/>
                  </a:cubicBezTo>
                  <a:cubicBezTo>
                    <a:pt x="10492" y="4726"/>
                    <a:pt x="10870" y="4884"/>
                    <a:pt x="11248" y="4884"/>
                  </a:cubicBezTo>
                  <a:cubicBezTo>
                    <a:pt x="12067" y="4884"/>
                    <a:pt x="12760" y="4222"/>
                    <a:pt x="12760" y="3403"/>
                  </a:cubicBezTo>
                  <a:cubicBezTo>
                    <a:pt x="12571" y="2836"/>
                    <a:pt x="12256" y="2364"/>
                    <a:pt x="11846" y="2112"/>
                  </a:cubicBezTo>
                  <a:lnTo>
                    <a:pt x="11846" y="1891"/>
                  </a:lnTo>
                  <a:cubicBezTo>
                    <a:pt x="11846" y="1072"/>
                    <a:pt x="11153" y="410"/>
                    <a:pt x="10334" y="410"/>
                  </a:cubicBezTo>
                  <a:lnTo>
                    <a:pt x="10334" y="379"/>
                  </a:lnTo>
                  <a:cubicBezTo>
                    <a:pt x="10208" y="379"/>
                    <a:pt x="10114" y="410"/>
                    <a:pt x="9988" y="410"/>
                  </a:cubicBezTo>
                  <a:cubicBezTo>
                    <a:pt x="9357" y="410"/>
                    <a:pt x="8727" y="253"/>
                    <a:pt x="8160" y="1"/>
                  </a:cubicBezTo>
                  <a:lnTo>
                    <a:pt x="8160" y="32"/>
                  </a:lnTo>
                  <a:cubicBezTo>
                    <a:pt x="7971" y="410"/>
                    <a:pt x="7593" y="599"/>
                    <a:pt x="7184" y="599"/>
                  </a:cubicBezTo>
                  <a:cubicBezTo>
                    <a:pt x="6995" y="946"/>
                    <a:pt x="6648" y="1198"/>
                    <a:pt x="6238" y="1198"/>
                  </a:cubicBezTo>
                  <a:cubicBezTo>
                    <a:pt x="5860" y="1198"/>
                    <a:pt x="5451" y="946"/>
                    <a:pt x="5293" y="599"/>
                  </a:cubicBezTo>
                  <a:cubicBezTo>
                    <a:pt x="4852" y="599"/>
                    <a:pt x="4506" y="410"/>
                    <a:pt x="4317" y="32"/>
                  </a:cubicBezTo>
                  <a:lnTo>
                    <a:pt x="43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9" name="Google Shape;9889;p74"/>
          <p:cNvGrpSpPr/>
          <p:nvPr/>
        </p:nvGrpSpPr>
        <p:grpSpPr>
          <a:xfrm>
            <a:off x="5747541" y="1857587"/>
            <a:ext cx="357198" cy="314690"/>
            <a:chOff x="-57176525" y="3610050"/>
            <a:chExt cx="317425" cy="279650"/>
          </a:xfrm>
        </p:grpSpPr>
        <p:sp>
          <p:nvSpPr>
            <p:cNvPr id="9890" name="Google Shape;9890;p74"/>
            <p:cNvSpPr/>
            <p:nvPr/>
          </p:nvSpPr>
          <p:spPr>
            <a:xfrm>
              <a:off x="-57109575" y="3610050"/>
              <a:ext cx="181950" cy="56750"/>
            </a:xfrm>
            <a:custGeom>
              <a:avLst/>
              <a:gdLst/>
              <a:ahLst/>
              <a:cxnLst/>
              <a:rect l="l" t="t" r="r" b="b"/>
              <a:pathLst>
                <a:path w="7278" h="2270" extrusionOk="0">
                  <a:moveTo>
                    <a:pt x="3655" y="1"/>
                  </a:moveTo>
                  <a:cubicBezTo>
                    <a:pt x="2080" y="1"/>
                    <a:pt x="693" y="914"/>
                    <a:pt x="0" y="2269"/>
                  </a:cubicBezTo>
                  <a:lnTo>
                    <a:pt x="7278" y="2269"/>
                  </a:lnTo>
                  <a:cubicBezTo>
                    <a:pt x="6648" y="914"/>
                    <a:pt x="5262" y="1"/>
                    <a:pt x="36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1" name="Google Shape;9891;p74"/>
            <p:cNvSpPr/>
            <p:nvPr/>
          </p:nvSpPr>
          <p:spPr>
            <a:xfrm>
              <a:off x="-57120600" y="3684100"/>
              <a:ext cx="88225" cy="36375"/>
            </a:xfrm>
            <a:custGeom>
              <a:avLst/>
              <a:gdLst/>
              <a:ahLst/>
              <a:cxnLst/>
              <a:rect l="l" t="t" r="r" b="b"/>
              <a:pathLst>
                <a:path w="3529" h="1455" extrusionOk="0">
                  <a:moveTo>
                    <a:pt x="158" y="0"/>
                  </a:moveTo>
                  <a:cubicBezTo>
                    <a:pt x="32" y="347"/>
                    <a:pt x="0" y="756"/>
                    <a:pt x="0" y="1103"/>
                  </a:cubicBezTo>
                  <a:lnTo>
                    <a:pt x="0" y="1450"/>
                  </a:lnTo>
                  <a:lnTo>
                    <a:pt x="977" y="1450"/>
                  </a:lnTo>
                  <a:cubicBezTo>
                    <a:pt x="1030" y="1453"/>
                    <a:pt x="1083" y="1454"/>
                    <a:pt x="1135" y="1454"/>
                  </a:cubicBezTo>
                  <a:cubicBezTo>
                    <a:pt x="2170" y="1454"/>
                    <a:pt x="3049" y="87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2" name="Google Shape;9892;p74"/>
            <p:cNvSpPr/>
            <p:nvPr/>
          </p:nvSpPr>
          <p:spPr>
            <a:xfrm>
              <a:off x="-57176525" y="3747100"/>
              <a:ext cx="28375" cy="67775"/>
            </a:xfrm>
            <a:custGeom>
              <a:avLst/>
              <a:gdLst/>
              <a:ahLst/>
              <a:cxnLst/>
              <a:rect l="l" t="t" r="r" b="b"/>
              <a:pathLst>
                <a:path w="1135" h="2711" extrusionOk="0">
                  <a:moveTo>
                    <a:pt x="1135" y="1"/>
                  </a:moveTo>
                  <a:lnTo>
                    <a:pt x="1135" y="1"/>
                  </a:lnTo>
                  <a:cubicBezTo>
                    <a:pt x="473" y="379"/>
                    <a:pt x="0" y="1135"/>
                    <a:pt x="0" y="1954"/>
                  </a:cubicBezTo>
                  <a:lnTo>
                    <a:pt x="0" y="2521"/>
                  </a:lnTo>
                  <a:cubicBezTo>
                    <a:pt x="0" y="2647"/>
                    <a:pt x="63" y="2710"/>
                    <a:pt x="189" y="2710"/>
                  </a:cubicBezTo>
                  <a:cubicBezTo>
                    <a:pt x="410" y="2679"/>
                    <a:pt x="662" y="2647"/>
                    <a:pt x="883" y="2521"/>
                  </a:cubicBezTo>
                  <a:cubicBezTo>
                    <a:pt x="788" y="2206"/>
                    <a:pt x="757" y="1891"/>
                    <a:pt x="757" y="1576"/>
                  </a:cubicBezTo>
                  <a:cubicBezTo>
                    <a:pt x="757" y="946"/>
                    <a:pt x="946" y="442"/>
                    <a:pt x="11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3" name="Google Shape;9893;p74"/>
            <p:cNvSpPr/>
            <p:nvPr/>
          </p:nvSpPr>
          <p:spPr>
            <a:xfrm>
              <a:off x="-57139500" y="3743175"/>
              <a:ext cx="37825" cy="89025"/>
            </a:xfrm>
            <a:custGeom>
              <a:avLst/>
              <a:gdLst/>
              <a:ahLst/>
              <a:cxnLst/>
              <a:rect l="l" t="t" r="r" b="b"/>
              <a:pathLst>
                <a:path w="1513" h="3561" extrusionOk="0">
                  <a:moveTo>
                    <a:pt x="744" y="0"/>
                  </a:moveTo>
                  <a:cubicBezTo>
                    <a:pt x="685" y="0"/>
                    <a:pt x="630" y="32"/>
                    <a:pt x="599" y="95"/>
                  </a:cubicBezTo>
                  <a:cubicBezTo>
                    <a:pt x="347" y="410"/>
                    <a:pt x="0" y="1008"/>
                    <a:pt x="0" y="1764"/>
                  </a:cubicBezTo>
                  <a:cubicBezTo>
                    <a:pt x="0" y="2363"/>
                    <a:pt x="284" y="2993"/>
                    <a:pt x="599" y="3466"/>
                  </a:cubicBezTo>
                  <a:cubicBezTo>
                    <a:pt x="630" y="3529"/>
                    <a:pt x="685" y="3560"/>
                    <a:pt x="744" y="3560"/>
                  </a:cubicBezTo>
                  <a:cubicBezTo>
                    <a:pt x="804" y="3560"/>
                    <a:pt x="867" y="3529"/>
                    <a:pt x="914" y="3466"/>
                  </a:cubicBezTo>
                  <a:cubicBezTo>
                    <a:pt x="1260" y="2962"/>
                    <a:pt x="1512" y="2395"/>
                    <a:pt x="1512" y="1764"/>
                  </a:cubicBezTo>
                  <a:cubicBezTo>
                    <a:pt x="1512" y="1040"/>
                    <a:pt x="1134" y="410"/>
                    <a:pt x="914" y="95"/>
                  </a:cubicBezTo>
                  <a:cubicBezTo>
                    <a:pt x="867" y="32"/>
                    <a:pt x="804" y="0"/>
                    <a:pt x="7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4" name="Google Shape;9894;p74"/>
            <p:cNvSpPr/>
            <p:nvPr/>
          </p:nvSpPr>
          <p:spPr>
            <a:xfrm>
              <a:off x="-57104075" y="3684875"/>
              <a:ext cx="244975" cy="204825"/>
            </a:xfrm>
            <a:custGeom>
              <a:avLst/>
              <a:gdLst/>
              <a:ahLst/>
              <a:cxnLst/>
              <a:rect l="l" t="t" r="r" b="b"/>
              <a:pathLst>
                <a:path w="9799" h="8193" extrusionOk="0">
                  <a:moveTo>
                    <a:pt x="1923" y="2269"/>
                  </a:moveTo>
                  <a:cubicBezTo>
                    <a:pt x="2143" y="2269"/>
                    <a:pt x="2301" y="2427"/>
                    <a:pt x="2301" y="2616"/>
                  </a:cubicBezTo>
                  <a:cubicBezTo>
                    <a:pt x="2301" y="2805"/>
                    <a:pt x="2143" y="2962"/>
                    <a:pt x="1923" y="2962"/>
                  </a:cubicBezTo>
                  <a:cubicBezTo>
                    <a:pt x="1734" y="2962"/>
                    <a:pt x="1576" y="2805"/>
                    <a:pt x="1576" y="2616"/>
                  </a:cubicBezTo>
                  <a:cubicBezTo>
                    <a:pt x="1576" y="2427"/>
                    <a:pt x="1734" y="2269"/>
                    <a:pt x="1923" y="2269"/>
                  </a:cubicBezTo>
                  <a:close/>
                  <a:moveTo>
                    <a:pt x="4916" y="2269"/>
                  </a:moveTo>
                  <a:cubicBezTo>
                    <a:pt x="5136" y="2269"/>
                    <a:pt x="5294" y="2427"/>
                    <a:pt x="5294" y="2616"/>
                  </a:cubicBezTo>
                  <a:cubicBezTo>
                    <a:pt x="5325" y="2805"/>
                    <a:pt x="5168" y="2962"/>
                    <a:pt x="4916" y="2962"/>
                  </a:cubicBezTo>
                  <a:cubicBezTo>
                    <a:pt x="4727" y="2962"/>
                    <a:pt x="4569" y="2805"/>
                    <a:pt x="4569" y="2616"/>
                  </a:cubicBezTo>
                  <a:cubicBezTo>
                    <a:pt x="4569" y="2427"/>
                    <a:pt x="4727" y="2269"/>
                    <a:pt x="4916" y="2269"/>
                  </a:cubicBezTo>
                  <a:close/>
                  <a:moveTo>
                    <a:pt x="8759" y="3876"/>
                  </a:moveTo>
                  <a:cubicBezTo>
                    <a:pt x="8948" y="4002"/>
                    <a:pt x="9074" y="4222"/>
                    <a:pt x="9074" y="4474"/>
                  </a:cubicBezTo>
                  <a:cubicBezTo>
                    <a:pt x="9074" y="4853"/>
                    <a:pt x="8759" y="5199"/>
                    <a:pt x="8318" y="5199"/>
                  </a:cubicBezTo>
                  <a:cubicBezTo>
                    <a:pt x="7909" y="5199"/>
                    <a:pt x="7531" y="4853"/>
                    <a:pt x="7531" y="4474"/>
                  </a:cubicBezTo>
                  <a:cubicBezTo>
                    <a:pt x="8003" y="4474"/>
                    <a:pt x="8476" y="4222"/>
                    <a:pt x="8759" y="3876"/>
                  </a:cubicBezTo>
                  <a:close/>
                  <a:moveTo>
                    <a:pt x="4530" y="4766"/>
                  </a:moveTo>
                  <a:cubicBezTo>
                    <a:pt x="4624" y="4766"/>
                    <a:pt x="4711" y="4805"/>
                    <a:pt x="4758" y="4884"/>
                  </a:cubicBezTo>
                  <a:cubicBezTo>
                    <a:pt x="4916" y="5010"/>
                    <a:pt x="4916" y="5231"/>
                    <a:pt x="4758" y="5420"/>
                  </a:cubicBezTo>
                  <a:cubicBezTo>
                    <a:pt x="4412" y="5766"/>
                    <a:pt x="3939" y="5955"/>
                    <a:pt x="3466" y="5955"/>
                  </a:cubicBezTo>
                  <a:cubicBezTo>
                    <a:pt x="2994" y="5955"/>
                    <a:pt x="2490" y="5766"/>
                    <a:pt x="2175" y="5420"/>
                  </a:cubicBezTo>
                  <a:cubicBezTo>
                    <a:pt x="2017" y="5262"/>
                    <a:pt x="2017" y="5010"/>
                    <a:pt x="2175" y="4884"/>
                  </a:cubicBezTo>
                  <a:cubicBezTo>
                    <a:pt x="2254" y="4805"/>
                    <a:pt x="2348" y="4766"/>
                    <a:pt x="2439" y="4766"/>
                  </a:cubicBezTo>
                  <a:cubicBezTo>
                    <a:pt x="2529" y="4766"/>
                    <a:pt x="2616" y="4805"/>
                    <a:pt x="2679" y="4884"/>
                  </a:cubicBezTo>
                  <a:cubicBezTo>
                    <a:pt x="2899" y="5105"/>
                    <a:pt x="3183" y="5215"/>
                    <a:pt x="3466" y="5215"/>
                  </a:cubicBezTo>
                  <a:cubicBezTo>
                    <a:pt x="3750" y="5215"/>
                    <a:pt x="4034" y="5105"/>
                    <a:pt x="4254" y="4884"/>
                  </a:cubicBezTo>
                  <a:cubicBezTo>
                    <a:pt x="4333" y="4805"/>
                    <a:pt x="4435" y="4766"/>
                    <a:pt x="4530" y="4766"/>
                  </a:cubicBezTo>
                  <a:close/>
                  <a:moveTo>
                    <a:pt x="3687" y="1"/>
                  </a:moveTo>
                  <a:cubicBezTo>
                    <a:pt x="3120" y="1356"/>
                    <a:pt x="1797" y="2269"/>
                    <a:pt x="316" y="2269"/>
                  </a:cubicBezTo>
                  <a:lnTo>
                    <a:pt x="253" y="2269"/>
                  </a:lnTo>
                  <a:cubicBezTo>
                    <a:pt x="536" y="2679"/>
                    <a:pt x="852" y="3372"/>
                    <a:pt x="852" y="4096"/>
                  </a:cubicBezTo>
                  <a:cubicBezTo>
                    <a:pt x="852" y="5168"/>
                    <a:pt x="253" y="5987"/>
                    <a:pt x="1" y="6302"/>
                  </a:cubicBezTo>
                  <a:cubicBezTo>
                    <a:pt x="757" y="7467"/>
                    <a:pt x="2017" y="8192"/>
                    <a:pt x="3435" y="8192"/>
                  </a:cubicBezTo>
                  <a:cubicBezTo>
                    <a:pt x="5168" y="8192"/>
                    <a:pt x="6648" y="7089"/>
                    <a:pt x="7247" y="5577"/>
                  </a:cubicBezTo>
                  <a:cubicBezTo>
                    <a:pt x="7531" y="5798"/>
                    <a:pt x="7877" y="5955"/>
                    <a:pt x="8287" y="5955"/>
                  </a:cubicBezTo>
                  <a:cubicBezTo>
                    <a:pt x="9106" y="5955"/>
                    <a:pt x="9767" y="5294"/>
                    <a:pt x="9767" y="4474"/>
                  </a:cubicBezTo>
                  <a:cubicBezTo>
                    <a:pt x="9799" y="3907"/>
                    <a:pt x="9484" y="3435"/>
                    <a:pt x="9074" y="3151"/>
                  </a:cubicBezTo>
                  <a:lnTo>
                    <a:pt x="9074" y="2962"/>
                  </a:lnTo>
                  <a:cubicBezTo>
                    <a:pt x="9074" y="2143"/>
                    <a:pt x="8350" y="1482"/>
                    <a:pt x="7531" y="1482"/>
                  </a:cubicBezTo>
                  <a:lnTo>
                    <a:pt x="7531" y="1103"/>
                  </a:lnTo>
                  <a:cubicBezTo>
                    <a:pt x="7531" y="725"/>
                    <a:pt x="7499" y="379"/>
                    <a:pt x="737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5" name="Google Shape;9895;p74"/>
          <p:cNvGrpSpPr/>
          <p:nvPr/>
        </p:nvGrpSpPr>
        <p:grpSpPr>
          <a:xfrm>
            <a:off x="7957995" y="1380146"/>
            <a:ext cx="358099" cy="356326"/>
            <a:chOff x="-55202750" y="3198925"/>
            <a:chExt cx="318225" cy="316650"/>
          </a:xfrm>
        </p:grpSpPr>
        <p:sp>
          <p:nvSpPr>
            <p:cNvPr id="9896" name="Google Shape;9896;p74"/>
            <p:cNvSpPr/>
            <p:nvPr/>
          </p:nvSpPr>
          <p:spPr>
            <a:xfrm>
              <a:off x="-55130275" y="3293425"/>
              <a:ext cx="167775" cy="168575"/>
            </a:xfrm>
            <a:custGeom>
              <a:avLst/>
              <a:gdLst/>
              <a:ahLst/>
              <a:cxnLst/>
              <a:rect l="l" t="t" r="r" b="b"/>
              <a:pathLst>
                <a:path w="6711" h="6743" extrusionOk="0">
                  <a:moveTo>
                    <a:pt x="1891" y="2238"/>
                  </a:moveTo>
                  <a:cubicBezTo>
                    <a:pt x="2111" y="2238"/>
                    <a:pt x="2269" y="2395"/>
                    <a:pt x="2269" y="2584"/>
                  </a:cubicBezTo>
                  <a:cubicBezTo>
                    <a:pt x="2269" y="2805"/>
                    <a:pt x="2111" y="2962"/>
                    <a:pt x="1891" y="2962"/>
                  </a:cubicBezTo>
                  <a:cubicBezTo>
                    <a:pt x="1702" y="2962"/>
                    <a:pt x="1544" y="2836"/>
                    <a:pt x="1544" y="2584"/>
                  </a:cubicBezTo>
                  <a:cubicBezTo>
                    <a:pt x="1544" y="2395"/>
                    <a:pt x="1702" y="2238"/>
                    <a:pt x="1891" y="2238"/>
                  </a:cubicBezTo>
                  <a:close/>
                  <a:moveTo>
                    <a:pt x="4884" y="2269"/>
                  </a:moveTo>
                  <a:cubicBezTo>
                    <a:pt x="5104" y="2269"/>
                    <a:pt x="5262" y="2427"/>
                    <a:pt x="5262" y="2647"/>
                  </a:cubicBezTo>
                  <a:cubicBezTo>
                    <a:pt x="5262" y="2836"/>
                    <a:pt x="5104" y="2994"/>
                    <a:pt x="4884" y="2994"/>
                  </a:cubicBezTo>
                  <a:cubicBezTo>
                    <a:pt x="4695" y="2994"/>
                    <a:pt x="4537" y="2836"/>
                    <a:pt x="4537" y="2647"/>
                  </a:cubicBezTo>
                  <a:cubicBezTo>
                    <a:pt x="4537" y="2427"/>
                    <a:pt x="4695" y="2269"/>
                    <a:pt x="4884" y="2269"/>
                  </a:cubicBezTo>
                  <a:close/>
                  <a:moveTo>
                    <a:pt x="4454" y="4798"/>
                  </a:moveTo>
                  <a:cubicBezTo>
                    <a:pt x="4545" y="4798"/>
                    <a:pt x="4632" y="4837"/>
                    <a:pt x="4695" y="4916"/>
                  </a:cubicBezTo>
                  <a:cubicBezTo>
                    <a:pt x="4852" y="5042"/>
                    <a:pt x="4852" y="5262"/>
                    <a:pt x="4726" y="5420"/>
                  </a:cubicBezTo>
                  <a:cubicBezTo>
                    <a:pt x="4380" y="5798"/>
                    <a:pt x="3907" y="5987"/>
                    <a:pt x="3403" y="5987"/>
                  </a:cubicBezTo>
                  <a:cubicBezTo>
                    <a:pt x="2899" y="5987"/>
                    <a:pt x="2426" y="5798"/>
                    <a:pt x="2111" y="5420"/>
                  </a:cubicBezTo>
                  <a:cubicBezTo>
                    <a:pt x="1954" y="5262"/>
                    <a:pt x="1954" y="5042"/>
                    <a:pt x="2111" y="4916"/>
                  </a:cubicBezTo>
                  <a:cubicBezTo>
                    <a:pt x="2190" y="4837"/>
                    <a:pt x="2284" y="4798"/>
                    <a:pt x="2375" y="4798"/>
                  </a:cubicBezTo>
                  <a:cubicBezTo>
                    <a:pt x="2466" y="4798"/>
                    <a:pt x="2552" y="4837"/>
                    <a:pt x="2615" y="4916"/>
                  </a:cubicBezTo>
                  <a:cubicBezTo>
                    <a:pt x="2836" y="5136"/>
                    <a:pt x="3119" y="5246"/>
                    <a:pt x="3403" y="5246"/>
                  </a:cubicBezTo>
                  <a:cubicBezTo>
                    <a:pt x="3686" y="5246"/>
                    <a:pt x="3970" y="5136"/>
                    <a:pt x="4191" y="4916"/>
                  </a:cubicBezTo>
                  <a:cubicBezTo>
                    <a:pt x="4269" y="4837"/>
                    <a:pt x="4364" y="4798"/>
                    <a:pt x="4454" y="4798"/>
                  </a:cubicBezTo>
                  <a:close/>
                  <a:moveTo>
                    <a:pt x="3403" y="1"/>
                  </a:moveTo>
                  <a:cubicBezTo>
                    <a:pt x="2773" y="1261"/>
                    <a:pt x="1513" y="2112"/>
                    <a:pt x="63" y="2238"/>
                  </a:cubicBezTo>
                  <a:cubicBezTo>
                    <a:pt x="63" y="2364"/>
                    <a:pt x="0" y="2521"/>
                    <a:pt x="0" y="2647"/>
                  </a:cubicBezTo>
                  <a:lnTo>
                    <a:pt x="0" y="4128"/>
                  </a:lnTo>
                  <a:cubicBezTo>
                    <a:pt x="0" y="5577"/>
                    <a:pt x="1198" y="6743"/>
                    <a:pt x="2615" y="6743"/>
                  </a:cubicBezTo>
                  <a:lnTo>
                    <a:pt x="4096" y="6743"/>
                  </a:lnTo>
                  <a:cubicBezTo>
                    <a:pt x="5577" y="6743"/>
                    <a:pt x="6711" y="5546"/>
                    <a:pt x="6711" y="4128"/>
                  </a:cubicBezTo>
                  <a:lnTo>
                    <a:pt x="6711" y="2647"/>
                  </a:lnTo>
                  <a:cubicBezTo>
                    <a:pt x="6711" y="2521"/>
                    <a:pt x="6711" y="2364"/>
                    <a:pt x="6679" y="2238"/>
                  </a:cubicBezTo>
                  <a:cubicBezTo>
                    <a:pt x="5293" y="2112"/>
                    <a:pt x="4033" y="1261"/>
                    <a:pt x="34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7" name="Google Shape;9897;p74"/>
            <p:cNvSpPr/>
            <p:nvPr/>
          </p:nvSpPr>
          <p:spPr>
            <a:xfrm>
              <a:off x="-55202750" y="3198925"/>
              <a:ext cx="318225" cy="316650"/>
            </a:xfrm>
            <a:custGeom>
              <a:avLst/>
              <a:gdLst/>
              <a:ahLst/>
              <a:cxnLst/>
              <a:rect l="l" t="t" r="r" b="b"/>
              <a:pathLst>
                <a:path w="12729" h="12666" extrusionOk="0">
                  <a:moveTo>
                    <a:pt x="6302" y="2221"/>
                  </a:moveTo>
                  <a:cubicBezTo>
                    <a:pt x="6459" y="2221"/>
                    <a:pt x="6617" y="2300"/>
                    <a:pt x="6648" y="2458"/>
                  </a:cubicBezTo>
                  <a:lnTo>
                    <a:pt x="6680" y="2615"/>
                  </a:lnTo>
                  <a:cubicBezTo>
                    <a:pt x="7058" y="4127"/>
                    <a:pt x="8381" y="5230"/>
                    <a:pt x="9956" y="5230"/>
                  </a:cubicBezTo>
                  <a:cubicBezTo>
                    <a:pt x="10145" y="5230"/>
                    <a:pt x="10272" y="5356"/>
                    <a:pt x="10303" y="5545"/>
                  </a:cubicBezTo>
                  <a:cubicBezTo>
                    <a:pt x="10366" y="5829"/>
                    <a:pt x="10398" y="6112"/>
                    <a:pt x="10398" y="6364"/>
                  </a:cubicBezTo>
                  <a:lnTo>
                    <a:pt x="10398" y="7877"/>
                  </a:lnTo>
                  <a:cubicBezTo>
                    <a:pt x="10398" y="9704"/>
                    <a:pt x="8885" y="11216"/>
                    <a:pt x="7058" y="11216"/>
                  </a:cubicBezTo>
                  <a:lnTo>
                    <a:pt x="5546" y="11216"/>
                  </a:lnTo>
                  <a:cubicBezTo>
                    <a:pt x="3687" y="11216"/>
                    <a:pt x="2206" y="9704"/>
                    <a:pt x="2206" y="7877"/>
                  </a:cubicBezTo>
                  <a:lnTo>
                    <a:pt x="2206" y="6364"/>
                  </a:lnTo>
                  <a:cubicBezTo>
                    <a:pt x="2206" y="6112"/>
                    <a:pt x="2238" y="5829"/>
                    <a:pt x="2269" y="5545"/>
                  </a:cubicBezTo>
                  <a:cubicBezTo>
                    <a:pt x="2332" y="5388"/>
                    <a:pt x="2490" y="5230"/>
                    <a:pt x="2647" y="5230"/>
                  </a:cubicBezTo>
                  <a:cubicBezTo>
                    <a:pt x="4160" y="5230"/>
                    <a:pt x="5514" y="4127"/>
                    <a:pt x="5892" y="2615"/>
                  </a:cubicBezTo>
                  <a:lnTo>
                    <a:pt x="5955" y="2458"/>
                  </a:lnTo>
                  <a:cubicBezTo>
                    <a:pt x="5987" y="2300"/>
                    <a:pt x="6144" y="2221"/>
                    <a:pt x="6302" y="2221"/>
                  </a:cubicBezTo>
                  <a:close/>
                  <a:moveTo>
                    <a:pt x="6333" y="0"/>
                  </a:moveTo>
                  <a:cubicBezTo>
                    <a:pt x="3529" y="0"/>
                    <a:pt x="1135" y="2111"/>
                    <a:pt x="789" y="4884"/>
                  </a:cubicBezTo>
                  <a:cubicBezTo>
                    <a:pt x="284" y="5230"/>
                    <a:pt x="1" y="5797"/>
                    <a:pt x="1" y="6427"/>
                  </a:cubicBezTo>
                  <a:cubicBezTo>
                    <a:pt x="1" y="6805"/>
                    <a:pt x="127" y="7215"/>
                    <a:pt x="379" y="7530"/>
                  </a:cubicBezTo>
                  <a:cubicBezTo>
                    <a:pt x="158" y="7845"/>
                    <a:pt x="1" y="8223"/>
                    <a:pt x="1" y="8633"/>
                  </a:cubicBezTo>
                  <a:cubicBezTo>
                    <a:pt x="1" y="9011"/>
                    <a:pt x="127" y="9420"/>
                    <a:pt x="379" y="9735"/>
                  </a:cubicBezTo>
                  <a:cubicBezTo>
                    <a:pt x="158" y="10050"/>
                    <a:pt x="1" y="10428"/>
                    <a:pt x="1" y="10838"/>
                  </a:cubicBezTo>
                  <a:cubicBezTo>
                    <a:pt x="1" y="11846"/>
                    <a:pt x="852" y="12665"/>
                    <a:pt x="1891" y="12665"/>
                  </a:cubicBezTo>
                  <a:lnTo>
                    <a:pt x="10839" y="12665"/>
                  </a:lnTo>
                  <a:cubicBezTo>
                    <a:pt x="11847" y="12665"/>
                    <a:pt x="12729" y="11846"/>
                    <a:pt x="12729" y="10838"/>
                  </a:cubicBezTo>
                  <a:cubicBezTo>
                    <a:pt x="12729" y="10428"/>
                    <a:pt x="12603" y="10050"/>
                    <a:pt x="12319" y="9735"/>
                  </a:cubicBezTo>
                  <a:cubicBezTo>
                    <a:pt x="12571" y="9420"/>
                    <a:pt x="12729" y="9011"/>
                    <a:pt x="12729" y="8633"/>
                  </a:cubicBezTo>
                  <a:cubicBezTo>
                    <a:pt x="12666" y="8223"/>
                    <a:pt x="12508" y="7845"/>
                    <a:pt x="12288" y="7530"/>
                  </a:cubicBezTo>
                  <a:cubicBezTo>
                    <a:pt x="12508" y="7215"/>
                    <a:pt x="12666" y="6805"/>
                    <a:pt x="12666" y="6427"/>
                  </a:cubicBezTo>
                  <a:cubicBezTo>
                    <a:pt x="12666" y="5829"/>
                    <a:pt x="12351" y="5230"/>
                    <a:pt x="11878" y="4884"/>
                  </a:cubicBezTo>
                  <a:cubicBezTo>
                    <a:pt x="11500" y="2111"/>
                    <a:pt x="9137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98" name="Google Shape;9898;p74"/>
          <p:cNvGrpSpPr/>
          <p:nvPr/>
        </p:nvGrpSpPr>
        <p:grpSpPr>
          <a:xfrm>
            <a:off x="7968629" y="1835446"/>
            <a:ext cx="336830" cy="358099"/>
            <a:chOff x="-55194875" y="3590375"/>
            <a:chExt cx="299325" cy="318225"/>
          </a:xfrm>
        </p:grpSpPr>
        <p:sp>
          <p:nvSpPr>
            <p:cNvPr id="9899" name="Google Shape;9899;p74"/>
            <p:cNvSpPr/>
            <p:nvPr/>
          </p:nvSpPr>
          <p:spPr>
            <a:xfrm>
              <a:off x="-55194875" y="3667550"/>
              <a:ext cx="37050" cy="241050"/>
            </a:xfrm>
            <a:custGeom>
              <a:avLst/>
              <a:gdLst/>
              <a:ahLst/>
              <a:cxnLst/>
              <a:rect l="l" t="t" r="r" b="b"/>
              <a:pathLst>
                <a:path w="1482" h="9642" extrusionOk="0">
                  <a:moveTo>
                    <a:pt x="1482" y="1"/>
                  </a:moveTo>
                  <a:cubicBezTo>
                    <a:pt x="537" y="977"/>
                    <a:pt x="1" y="2301"/>
                    <a:pt x="1" y="3687"/>
                  </a:cubicBezTo>
                  <a:lnTo>
                    <a:pt x="1" y="9295"/>
                  </a:lnTo>
                  <a:lnTo>
                    <a:pt x="32" y="9295"/>
                  </a:lnTo>
                  <a:cubicBezTo>
                    <a:pt x="32" y="9484"/>
                    <a:pt x="190" y="9641"/>
                    <a:pt x="379" y="9641"/>
                  </a:cubicBezTo>
                  <a:lnTo>
                    <a:pt x="1482" y="9641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0" name="Google Shape;9900;p74"/>
            <p:cNvSpPr/>
            <p:nvPr/>
          </p:nvSpPr>
          <p:spPr>
            <a:xfrm>
              <a:off x="-55065700" y="3643925"/>
              <a:ext cx="132350" cy="40200"/>
            </a:xfrm>
            <a:custGeom>
              <a:avLst/>
              <a:gdLst/>
              <a:ahLst/>
              <a:cxnLst/>
              <a:rect l="l" t="t" r="r" b="b"/>
              <a:pathLst>
                <a:path w="5294" h="1608" extrusionOk="0">
                  <a:moveTo>
                    <a:pt x="5294" y="1"/>
                  </a:moveTo>
                  <a:lnTo>
                    <a:pt x="1" y="1607"/>
                  </a:lnTo>
                  <a:lnTo>
                    <a:pt x="5294" y="1607"/>
                  </a:lnTo>
                  <a:lnTo>
                    <a:pt x="52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1" name="Google Shape;9901;p74"/>
            <p:cNvSpPr/>
            <p:nvPr/>
          </p:nvSpPr>
          <p:spPr>
            <a:xfrm>
              <a:off x="-55138950" y="3703000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7"/>
                  </a:moveTo>
                  <a:cubicBezTo>
                    <a:pt x="2836" y="757"/>
                    <a:pt x="2994" y="914"/>
                    <a:pt x="2994" y="1103"/>
                  </a:cubicBezTo>
                  <a:cubicBezTo>
                    <a:pt x="2994" y="1292"/>
                    <a:pt x="2836" y="1450"/>
                    <a:pt x="2647" y="1450"/>
                  </a:cubicBezTo>
                  <a:cubicBezTo>
                    <a:pt x="2458" y="1450"/>
                    <a:pt x="2301" y="1292"/>
                    <a:pt x="2301" y="1103"/>
                  </a:cubicBezTo>
                  <a:cubicBezTo>
                    <a:pt x="2301" y="914"/>
                    <a:pt x="2395" y="757"/>
                    <a:pt x="2647" y="757"/>
                  </a:cubicBezTo>
                  <a:close/>
                  <a:moveTo>
                    <a:pt x="5609" y="757"/>
                  </a:moveTo>
                  <a:cubicBezTo>
                    <a:pt x="5798" y="757"/>
                    <a:pt x="5955" y="914"/>
                    <a:pt x="5955" y="1103"/>
                  </a:cubicBezTo>
                  <a:cubicBezTo>
                    <a:pt x="5955" y="1292"/>
                    <a:pt x="5798" y="1450"/>
                    <a:pt x="5609" y="1450"/>
                  </a:cubicBezTo>
                  <a:cubicBezTo>
                    <a:pt x="5388" y="1450"/>
                    <a:pt x="5231" y="1292"/>
                    <a:pt x="5231" y="1103"/>
                  </a:cubicBezTo>
                  <a:cubicBezTo>
                    <a:pt x="5231" y="914"/>
                    <a:pt x="5388" y="757"/>
                    <a:pt x="5609" y="757"/>
                  </a:cubicBezTo>
                  <a:close/>
                  <a:moveTo>
                    <a:pt x="5195" y="3316"/>
                  </a:moveTo>
                  <a:cubicBezTo>
                    <a:pt x="5294" y="3316"/>
                    <a:pt x="5388" y="3356"/>
                    <a:pt x="5451" y="3434"/>
                  </a:cubicBezTo>
                  <a:cubicBezTo>
                    <a:pt x="5609" y="3592"/>
                    <a:pt x="5609" y="3812"/>
                    <a:pt x="5451" y="3939"/>
                  </a:cubicBezTo>
                  <a:cubicBezTo>
                    <a:pt x="5105" y="4285"/>
                    <a:pt x="4601" y="4474"/>
                    <a:pt x="4096" y="4474"/>
                  </a:cubicBezTo>
                  <a:cubicBezTo>
                    <a:pt x="3592" y="4474"/>
                    <a:pt x="3120" y="4285"/>
                    <a:pt x="2805" y="3939"/>
                  </a:cubicBezTo>
                  <a:cubicBezTo>
                    <a:pt x="2647" y="3781"/>
                    <a:pt x="2647" y="3529"/>
                    <a:pt x="2805" y="3434"/>
                  </a:cubicBezTo>
                  <a:cubicBezTo>
                    <a:pt x="2883" y="3356"/>
                    <a:pt x="2978" y="3316"/>
                    <a:pt x="3073" y="3316"/>
                  </a:cubicBezTo>
                  <a:cubicBezTo>
                    <a:pt x="3167" y="3316"/>
                    <a:pt x="3262" y="3356"/>
                    <a:pt x="3340" y="3434"/>
                  </a:cubicBezTo>
                  <a:cubicBezTo>
                    <a:pt x="3561" y="3639"/>
                    <a:pt x="3852" y="3742"/>
                    <a:pt x="4140" y="3742"/>
                  </a:cubicBezTo>
                  <a:cubicBezTo>
                    <a:pt x="4427" y="3742"/>
                    <a:pt x="4711" y="3639"/>
                    <a:pt x="4916" y="3434"/>
                  </a:cubicBezTo>
                  <a:cubicBezTo>
                    <a:pt x="4994" y="3356"/>
                    <a:pt x="5097" y="3316"/>
                    <a:pt x="5195" y="3316"/>
                  </a:cubicBezTo>
                  <a:close/>
                  <a:moveTo>
                    <a:pt x="1" y="0"/>
                  </a:moveTo>
                  <a:lnTo>
                    <a:pt x="1" y="2584"/>
                  </a:lnTo>
                  <a:cubicBezTo>
                    <a:pt x="1" y="4852"/>
                    <a:pt x="1860" y="6742"/>
                    <a:pt x="4096" y="6742"/>
                  </a:cubicBezTo>
                  <a:cubicBezTo>
                    <a:pt x="6333" y="6742"/>
                    <a:pt x="8192" y="4884"/>
                    <a:pt x="8192" y="2584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2" name="Google Shape;9902;p74"/>
            <p:cNvSpPr/>
            <p:nvPr/>
          </p:nvSpPr>
          <p:spPr>
            <a:xfrm>
              <a:off x="-55138950" y="3590375"/>
              <a:ext cx="204025" cy="92950"/>
            </a:xfrm>
            <a:custGeom>
              <a:avLst/>
              <a:gdLst/>
              <a:ahLst/>
              <a:cxnLst/>
              <a:rect l="l" t="t" r="r" b="b"/>
              <a:pathLst>
                <a:path w="8161" h="3718" extrusionOk="0">
                  <a:moveTo>
                    <a:pt x="1860" y="0"/>
                  </a:moveTo>
                  <a:cubicBezTo>
                    <a:pt x="820" y="0"/>
                    <a:pt x="1" y="851"/>
                    <a:pt x="1" y="1859"/>
                  </a:cubicBezTo>
                  <a:lnTo>
                    <a:pt x="1" y="3718"/>
                  </a:lnTo>
                  <a:lnTo>
                    <a:pt x="316" y="3718"/>
                  </a:lnTo>
                  <a:lnTo>
                    <a:pt x="8161" y="1386"/>
                  </a:lnTo>
                  <a:cubicBezTo>
                    <a:pt x="7972" y="599"/>
                    <a:pt x="7215" y="0"/>
                    <a:pt x="63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3" name="Google Shape;9903;p74"/>
            <p:cNvSpPr/>
            <p:nvPr/>
          </p:nvSpPr>
          <p:spPr>
            <a:xfrm>
              <a:off x="-54914475" y="36888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1" y="0"/>
                  </a:moveTo>
                  <a:lnTo>
                    <a:pt x="1" y="2584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6"/>
                    <a:pt x="442" y="284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4" name="Google Shape;9904;p74"/>
          <p:cNvGrpSpPr/>
          <p:nvPr/>
        </p:nvGrpSpPr>
        <p:grpSpPr>
          <a:xfrm>
            <a:off x="7973247" y="2277717"/>
            <a:ext cx="357198" cy="357198"/>
            <a:chOff x="-55203525" y="3983400"/>
            <a:chExt cx="317425" cy="317425"/>
          </a:xfrm>
        </p:grpSpPr>
        <p:sp>
          <p:nvSpPr>
            <p:cNvPr id="9905" name="Google Shape;9905;p74"/>
            <p:cNvSpPr/>
            <p:nvPr/>
          </p:nvSpPr>
          <p:spPr>
            <a:xfrm>
              <a:off x="-55147600" y="4094450"/>
              <a:ext cx="204800" cy="206375"/>
            </a:xfrm>
            <a:custGeom>
              <a:avLst/>
              <a:gdLst/>
              <a:ahLst/>
              <a:cxnLst/>
              <a:rect l="l" t="t" r="r" b="b"/>
              <a:pathLst>
                <a:path w="8192" h="8255" extrusionOk="0">
                  <a:moveTo>
                    <a:pt x="2584" y="2269"/>
                  </a:moveTo>
                  <a:cubicBezTo>
                    <a:pt x="2804" y="2269"/>
                    <a:pt x="2962" y="2426"/>
                    <a:pt x="2962" y="2615"/>
                  </a:cubicBezTo>
                  <a:cubicBezTo>
                    <a:pt x="2962" y="2804"/>
                    <a:pt x="2804" y="2962"/>
                    <a:pt x="2584" y="2962"/>
                  </a:cubicBezTo>
                  <a:cubicBezTo>
                    <a:pt x="2395" y="2962"/>
                    <a:pt x="2237" y="2836"/>
                    <a:pt x="2237" y="2615"/>
                  </a:cubicBezTo>
                  <a:cubicBezTo>
                    <a:pt x="2237" y="2426"/>
                    <a:pt x="2395" y="2269"/>
                    <a:pt x="2584" y="2269"/>
                  </a:cubicBezTo>
                  <a:close/>
                  <a:moveTo>
                    <a:pt x="5577" y="2300"/>
                  </a:moveTo>
                  <a:cubicBezTo>
                    <a:pt x="5797" y="2300"/>
                    <a:pt x="5955" y="2458"/>
                    <a:pt x="5955" y="2647"/>
                  </a:cubicBezTo>
                  <a:cubicBezTo>
                    <a:pt x="5955" y="2836"/>
                    <a:pt x="5797" y="2993"/>
                    <a:pt x="5577" y="2993"/>
                  </a:cubicBezTo>
                  <a:cubicBezTo>
                    <a:pt x="5388" y="2993"/>
                    <a:pt x="5230" y="2836"/>
                    <a:pt x="5230" y="2647"/>
                  </a:cubicBezTo>
                  <a:cubicBezTo>
                    <a:pt x="5230" y="2458"/>
                    <a:pt x="5388" y="2300"/>
                    <a:pt x="5577" y="2300"/>
                  </a:cubicBezTo>
                  <a:close/>
                  <a:moveTo>
                    <a:pt x="5147" y="4828"/>
                  </a:moveTo>
                  <a:cubicBezTo>
                    <a:pt x="5238" y="4828"/>
                    <a:pt x="5325" y="4868"/>
                    <a:pt x="5388" y="4947"/>
                  </a:cubicBezTo>
                  <a:cubicBezTo>
                    <a:pt x="5545" y="5041"/>
                    <a:pt x="5545" y="5293"/>
                    <a:pt x="5419" y="5451"/>
                  </a:cubicBezTo>
                  <a:cubicBezTo>
                    <a:pt x="5073" y="5797"/>
                    <a:pt x="4600" y="5986"/>
                    <a:pt x="4096" y="5986"/>
                  </a:cubicBezTo>
                  <a:cubicBezTo>
                    <a:pt x="3592" y="5986"/>
                    <a:pt x="3119" y="5797"/>
                    <a:pt x="2804" y="5451"/>
                  </a:cubicBezTo>
                  <a:cubicBezTo>
                    <a:pt x="2647" y="5293"/>
                    <a:pt x="2647" y="5041"/>
                    <a:pt x="2804" y="4947"/>
                  </a:cubicBezTo>
                  <a:cubicBezTo>
                    <a:pt x="2883" y="4868"/>
                    <a:pt x="2977" y="4828"/>
                    <a:pt x="3068" y="4828"/>
                  </a:cubicBezTo>
                  <a:cubicBezTo>
                    <a:pt x="3159" y="4828"/>
                    <a:pt x="3245" y="4868"/>
                    <a:pt x="3308" y="4947"/>
                  </a:cubicBezTo>
                  <a:cubicBezTo>
                    <a:pt x="3529" y="5151"/>
                    <a:pt x="3812" y="5254"/>
                    <a:pt x="4096" y="5254"/>
                  </a:cubicBezTo>
                  <a:cubicBezTo>
                    <a:pt x="4379" y="5254"/>
                    <a:pt x="4663" y="5151"/>
                    <a:pt x="4884" y="4947"/>
                  </a:cubicBezTo>
                  <a:cubicBezTo>
                    <a:pt x="4962" y="4868"/>
                    <a:pt x="5057" y="4828"/>
                    <a:pt x="5147" y="4828"/>
                  </a:cubicBezTo>
                  <a:close/>
                  <a:moveTo>
                    <a:pt x="2584" y="0"/>
                  </a:moveTo>
                  <a:cubicBezTo>
                    <a:pt x="1134" y="0"/>
                    <a:pt x="0" y="1197"/>
                    <a:pt x="0" y="2615"/>
                  </a:cubicBezTo>
                  <a:lnTo>
                    <a:pt x="0" y="4096"/>
                  </a:lnTo>
                  <a:cubicBezTo>
                    <a:pt x="0" y="4379"/>
                    <a:pt x="32" y="4695"/>
                    <a:pt x="63" y="4947"/>
                  </a:cubicBezTo>
                  <a:cubicBezTo>
                    <a:pt x="473" y="6837"/>
                    <a:pt x="2174" y="8255"/>
                    <a:pt x="4096" y="8255"/>
                  </a:cubicBezTo>
                  <a:cubicBezTo>
                    <a:pt x="6018" y="8255"/>
                    <a:pt x="7719" y="6837"/>
                    <a:pt x="8097" y="4947"/>
                  </a:cubicBezTo>
                  <a:cubicBezTo>
                    <a:pt x="8160" y="4695"/>
                    <a:pt x="8192" y="4411"/>
                    <a:pt x="8192" y="4096"/>
                  </a:cubicBezTo>
                  <a:lnTo>
                    <a:pt x="8192" y="2615"/>
                  </a:lnTo>
                  <a:cubicBezTo>
                    <a:pt x="8192" y="1197"/>
                    <a:pt x="7057" y="0"/>
                    <a:pt x="5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6" name="Google Shape;9906;p74"/>
            <p:cNvSpPr/>
            <p:nvPr/>
          </p:nvSpPr>
          <p:spPr>
            <a:xfrm>
              <a:off x="-55203525" y="4027500"/>
              <a:ext cx="317425" cy="196925"/>
            </a:xfrm>
            <a:custGeom>
              <a:avLst/>
              <a:gdLst/>
              <a:ahLst/>
              <a:cxnLst/>
              <a:rect l="l" t="t" r="r" b="b"/>
              <a:pathLst>
                <a:path w="12697" h="7877" extrusionOk="0">
                  <a:moveTo>
                    <a:pt x="4443" y="0"/>
                  </a:moveTo>
                  <a:cubicBezTo>
                    <a:pt x="1828" y="851"/>
                    <a:pt x="0" y="3277"/>
                    <a:pt x="0" y="6049"/>
                  </a:cubicBezTo>
                  <a:cubicBezTo>
                    <a:pt x="0" y="6994"/>
                    <a:pt x="725" y="7782"/>
                    <a:pt x="1639" y="7877"/>
                  </a:cubicBezTo>
                  <a:cubicBezTo>
                    <a:pt x="1639" y="7845"/>
                    <a:pt x="1607" y="7814"/>
                    <a:pt x="1607" y="7782"/>
                  </a:cubicBezTo>
                  <a:cubicBezTo>
                    <a:pt x="1513" y="7499"/>
                    <a:pt x="1513" y="7120"/>
                    <a:pt x="1513" y="6774"/>
                  </a:cubicBezTo>
                  <a:lnTo>
                    <a:pt x="1513" y="5293"/>
                  </a:lnTo>
                  <a:cubicBezTo>
                    <a:pt x="1513" y="3434"/>
                    <a:pt x="3025" y="1922"/>
                    <a:pt x="4884" y="1922"/>
                  </a:cubicBezTo>
                  <a:lnTo>
                    <a:pt x="7877" y="1922"/>
                  </a:lnTo>
                  <a:cubicBezTo>
                    <a:pt x="9704" y="1922"/>
                    <a:pt x="11216" y="3434"/>
                    <a:pt x="11216" y="5293"/>
                  </a:cubicBezTo>
                  <a:lnTo>
                    <a:pt x="11216" y="6774"/>
                  </a:lnTo>
                  <a:cubicBezTo>
                    <a:pt x="11216" y="7120"/>
                    <a:pt x="11185" y="7436"/>
                    <a:pt x="11090" y="7782"/>
                  </a:cubicBezTo>
                  <a:cubicBezTo>
                    <a:pt x="11090" y="7814"/>
                    <a:pt x="11059" y="7845"/>
                    <a:pt x="11059" y="7877"/>
                  </a:cubicBezTo>
                  <a:cubicBezTo>
                    <a:pt x="11972" y="7782"/>
                    <a:pt x="12697" y="6994"/>
                    <a:pt x="12697" y="6049"/>
                  </a:cubicBezTo>
                  <a:cubicBezTo>
                    <a:pt x="12697" y="3277"/>
                    <a:pt x="10870" y="851"/>
                    <a:pt x="8255" y="0"/>
                  </a:cubicBezTo>
                  <a:cubicBezTo>
                    <a:pt x="8223" y="189"/>
                    <a:pt x="8129" y="441"/>
                    <a:pt x="8034" y="599"/>
                  </a:cubicBezTo>
                  <a:cubicBezTo>
                    <a:pt x="7751" y="977"/>
                    <a:pt x="7310" y="1229"/>
                    <a:pt x="6805" y="1229"/>
                  </a:cubicBezTo>
                  <a:lnTo>
                    <a:pt x="5892" y="1229"/>
                  </a:lnTo>
                  <a:cubicBezTo>
                    <a:pt x="5419" y="1229"/>
                    <a:pt x="4947" y="977"/>
                    <a:pt x="4663" y="599"/>
                  </a:cubicBezTo>
                  <a:cubicBezTo>
                    <a:pt x="4569" y="410"/>
                    <a:pt x="4474" y="189"/>
                    <a:pt x="44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7" name="Google Shape;9907;p74"/>
            <p:cNvSpPr/>
            <p:nvPr/>
          </p:nvSpPr>
          <p:spPr>
            <a:xfrm>
              <a:off x="-55128700" y="3983400"/>
              <a:ext cx="166200" cy="54350"/>
            </a:xfrm>
            <a:custGeom>
              <a:avLst/>
              <a:gdLst/>
              <a:ahLst/>
              <a:cxnLst/>
              <a:rect l="l" t="t" r="r" b="b"/>
              <a:pathLst>
                <a:path w="6648" h="2174" extrusionOk="0">
                  <a:moveTo>
                    <a:pt x="3088" y="0"/>
                  </a:moveTo>
                  <a:cubicBezTo>
                    <a:pt x="2836" y="0"/>
                    <a:pt x="2584" y="158"/>
                    <a:pt x="2458" y="347"/>
                  </a:cubicBezTo>
                  <a:lnTo>
                    <a:pt x="347" y="347"/>
                  </a:lnTo>
                  <a:cubicBezTo>
                    <a:pt x="158" y="347"/>
                    <a:pt x="0" y="504"/>
                    <a:pt x="0" y="725"/>
                  </a:cubicBezTo>
                  <a:cubicBezTo>
                    <a:pt x="0" y="914"/>
                    <a:pt x="158" y="1071"/>
                    <a:pt x="347" y="1071"/>
                  </a:cubicBezTo>
                  <a:lnTo>
                    <a:pt x="2206" y="1071"/>
                  </a:lnTo>
                  <a:lnTo>
                    <a:pt x="2143" y="1197"/>
                  </a:lnTo>
                  <a:cubicBezTo>
                    <a:pt x="1985" y="1670"/>
                    <a:pt x="2363" y="2174"/>
                    <a:pt x="2867" y="2174"/>
                  </a:cubicBezTo>
                  <a:lnTo>
                    <a:pt x="3781" y="2174"/>
                  </a:lnTo>
                  <a:cubicBezTo>
                    <a:pt x="4285" y="2174"/>
                    <a:pt x="4632" y="1670"/>
                    <a:pt x="4474" y="1197"/>
                  </a:cubicBezTo>
                  <a:lnTo>
                    <a:pt x="4443" y="1071"/>
                  </a:lnTo>
                  <a:lnTo>
                    <a:pt x="6301" y="1071"/>
                  </a:lnTo>
                  <a:cubicBezTo>
                    <a:pt x="6490" y="1071"/>
                    <a:pt x="6648" y="914"/>
                    <a:pt x="6648" y="725"/>
                  </a:cubicBezTo>
                  <a:cubicBezTo>
                    <a:pt x="6648" y="504"/>
                    <a:pt x="6490" y="347"/>
                    <a:pt x="6301" y="347"/>
                  </a:cubicBezTo>
                  <a:lnTo>
                    <a:pt x="4159" y="347"/>
                  </a:lnTo>
                  <a:cubicBezTo>
                    <a:pt x="4033" y="126"/>
                    <a:pt x="3812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08" name="Google Shape;9908;p74"/>
          <p:cNvGrpSpPr/>
          <p:nvPr/>
        </p:nvGrpSpPr>
        <p:grpSpPr>
          <a:xfrm>
            <a:off x="6639727" y="2734774"/>
            <a:ext cx="335930" cy="358971"/>
            <a:chOff x="-53232900" y="3192625"/>
            <a:chExt cx="298525" cy="319000"/>
          </a:xfrm>
        </p:grpSpPr>
        <p:sp>
          <p:nvSpPr>
            <p:cNvPr id="9909" name="Google Shape;9909;p74"/>
            <p:cNvSpPr/>
            <p:nvPr/>
          </p:nvSpPr>
          <p:spPr>
            <a:xfrm>
              <a:off x="-52972975" y="3315500"/>
              <a:ext cx="37825" cy="55925"/>
            </a:xfrm>
            <a:custGeom>
              <a:avLst/>
              <a:gdLst/>
              <a:ahLst/>
              <a:cxnLst/>
              <a:rect l="l" t="t" r="r" b="b"/>
              <a:pathLst>
                <a:path w="1513" h="2237" extrusionOk="0">
                  <a:moveTo>
                    <a:pt x="0" y="0"/>
                  </a:moveTo>
                  <a:lnTo>
                    <a:pt x="0" y="2048"/>
                  </a:lnTo>
                  <a:cubicBezTo>
                    <a:pt x="252" y="2142"/>
                    <a:pt x="505" y="2237"/>
                    <a:pt x="788" y="2237"/>
                  </a:cubicBezTo>
                  <a:lnTo>
                    <a:pt x="1135" y="2237"/>
                  </a:lnTo>
                  <a:cubicBezTo>
                    <a:pt x="1355" y="2237"/>
                    <a:pt x="1513" y="2079"/>
                    <a:pt x="1513" y="1859"/>
                  </a:cubicBezTo>
                  <a:lnTo>
                    <a:pt x="1513" y="1512"/>
                  </a:lnTo>
                  <a:cubicBezTo>
                    <a:pt x="1513" y="693"/>
                    <a:pt x="820" y="0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0" name="Google Shape;9910;p74"/>
            <p:cNvSpPr/>
            <p:nvPr/>
          </p:nvSpPr>
          <p:spPr>
            <a:xfrm>
              <a:off x="-52978500" y="3259575"/>
              <a:ext cx="44125" cy="55950"/>
            </a:xfrm>
            <a:custGeom>
              <a:avLst/>
              <a:gdLst/>
              <a:ahLst/>
              <a:cxnLst/>
              <a:rect l="l" t="t" r="r" b="b"/>
              <a:pathLst>
                <a:path w="1765" h="2238" extrusionOk="0">
                  <a:moveTo>
                    <a:pt x="1041" y="0"/>
                  </a:moveTo>
                  <a:cubicBezTo>
                    <a:pt x="663" y="0"/>
                    <a:pt x="253" y="158"/>
                    <a:pt x="1" y="441"/>
                  </a:cubicBezTo>
                  <a:cubicBezTo>
                    <a:pt x="190" y="977"/>
                    <a:pt x="316" y="1607"/>
                    <a:pt x="316" y="2237"/>
                  </a:cubicBezTo>
                  <a:cubicBezTo>
                    <a:pt x="1104" y="2206"/>
                    <a:pt x="1765" y="1544"/>
                    <a:pt x="1765" y="725"/>
                  </a:cubicBezTo>
                  <a:lnTo>
                    <a:pt x="1765" y="378"/>
                  </a:lnTo>
                  <a:cubicBezTo>
                    <a:pt x="1765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1" name="Google Shape;9911;p74"/>
            <p:cNvSpPr/>
            <p:nvPr/>
          </p:nvSpPr>
          <p:spPr>
            <a:xfrm>
              <a:off x="-53232900" y="3324950"/>
              <a:ext cx="242625" cy="55925"/>
            </a:xfrm>
            <a:custGeom>
              <a:avLst/>
              <a:gdLst/>
              <a:ahLst/>
              <a:cxnLst/>
              <a:rect l="l" t="t" r="r" b="b"/>
              <a:pathLst>
                <a:path w="9705" h="2237" extrusionOk="0">
                  <a:moveTo>
                    <a:pt x="3340" y="756"/>
                  </a:moveTo>
                  <a:cubicBezTo>
                    <a:pt x="3561" y="756"/>
                    <a:pt x="3718" y="914"/>
                    <a:pt x="3718" y="1103"/>
                  </a:cubicBezTo>
                  <a:cubicBezTo>
                    <a:pt x="3718" y="1292"/>
                    <a:pt x="3561" y="1449"/>
                    <a:pt x="3340" y="1449"/>
                  </a:cubicBezTo>
                  <a:cubicBezTo>
                    <a:pt x="3151" y="1449"/>
                    <a:pt x="2994" y="1292"/>
                    <a:pt x="2994" y="1103"/>
                  </a:cubicBezTo>
                  <a:cubicBezTo>
                    <a:pt x="2962" y="914"/>
                    <a:pt x="3151" y="756"/>
                    <a:pt x="3340" y="756"/>
                  </a:cubicBezTo>
                  <a:close/>
                  <a:moveTo>
                    <a:pt x="6333" y="756"/>
                  </a:moveTo>
                  <a:cubicBezTo>
                    <a:pt x="6554" y="756"/>
                    <a:pt x="6711" y="914"/>
                    <a:pt x="6711" y="1103"/>
                  </a:cubicBezTo>
                  <a:cubicBezTo>
                    <a:pt x="6711" y="1292"/>
                    <a:pt x="6554" y="1449"/>
                    <a:pt x="6333" y="1449"/>
                  </a:cubicBezTo>
                  <a:cubicBezTo>
                    <a:pt x="6144" y="1449"/>
                    <a:pt x="5987" y="1292"/>
                    <a:pt x="5987" y="1103"/>
                  </a:cubicBezTo>
                  <a:cubicBezTo>
                    <a:pt x="5955" y="914"/>
                    <a:pt x="6113" y="756"/>
                    <a:pt x="6333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9704" y="2237"/>
                  </a:lnTo>
                  <a:lnTo>
                    <a:pt x="97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2" name="Google Shape;9912;p74"/>
            <p:cNvSpPr/>
            <p:nvPr/>
          </p:nvSpPr>
          <p:spPr>
            <a:xfrm>
              <a:off x="-53232100" y="3399775"/>
              <a:ext cx="241825" cy="111850"/>
            </a:xfrm>
            <a:custGeom>
              <a:avLst/>
              <a:gdLst/>
              <a:ahLst/>
              <a:cxnLst/>
              <a:rect l="l" t="t" r="r" b="b"/>
              <a:pathLst>
                <a:path w="9673" h="4474" extrusionOk="0">
                  <a:moveTo>
                    <a:pt x="0" y="0"/>
                  </a:moveTo>
                  <a:cubicBezTo>
                    <a:pt x="158" y="2457"/>
                    <a:pt x="2269" y="4474"/>
                    <a:pt x="4821" y="4474"/>
                  </a:cubicBezTo>
                  <a:cubicBezTo>
                    <a:pt x="7372" y="4474"/>
                    <a:pt x="9452" y="2457"/>
                    <a:pt x="96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3" name="Google Shape;9913;p74"/>
            <p:cNvSpPr/>
            <p:nvPr/>
          </p:nvSpPr>
          <p:spPr>
            <a:xfrm>
              <a:off x="-53134450" y="3287125"/>
              <a:ext cx="44125" cy="18925"/>
            </a:xfrm>
            <a:custGeom>
              <a:avLst/>
              <a:gdLst/>
              <a:ahLst/>
              <a:cxnLst/>
              <a:rect l="l" t="t" r="r" b="b"/>
              <a:pathLst>
                <a:path w="1765" h="757" extrusionOk="0">
                  <a:moveTo>
                    <a:pt x="1" y="1"/>
                  </a:moveTo>
                  <a:lnTo>
                    <a:pt x="410" y="757"/>
                  </a:lnTo>
                  <a:lnTo>
                    <a:pt x="1419" y="757"/>
                  </a:lnTo>
                  <a:lnTo>
                    <a:pt x="176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4" name="Google Shape;9914;p74"/>
            <p:cNvSpPr/>
            <p:nvPr/>
          </p:nvSpPr>
          <p:spPr>
            <a:xfrm>
              <a:off x="-53232900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127" y="1"/>
                  </a:moveTo>
                  <a:cubicBezTo>
                    <a:pt x="95" y="253"/>
                    <a:pt x="32" y="473"/>
                    <a:pt x="1" y="757"/>
                  </a:cubicBezTo>
                  <a:lnTo>
                    <a:pt x="3466" y="757"/>
                  </a:lnTo>
                  <a:lnTo>
                    <a:pt x="31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5" name="Google Shape;9915;p74"/>
            <p:cNvSpPr/>
            <p:nvPr/>
          </p:nvSpPr>
          <p:spPr>
            <a:xfrm>
              <a:off x="-53078525" y="3287125"/>
              <a:ext cx="86675" cy="18925"/>
            </a:xfrm>
            <a:custGeom>
              <a:avLst/>
              <a:gdLst/>
              <a:ahLst/>
              <a:cxnLst/>
              <a:rect l="l" t="t" r="r" b="b"/>
              <a:pathLst>
                <a:path w="3467" h="757" extrusionOk="0">
                  <a:moveTo>
                    <a:pt x="379" y="1"/>
                  </a:moveTo>
                  <a:lnTo>
                    <a:pt x="1" y="757"/>
                  </a:lnTo>
                  <a:lnTo>
                    <a:pt x="3466" y="757"/>
                  </a:lnTo>
                  <a:cubicBezTo>
                    <a:pt x="3466" y="536"/>
                    <a:pt x="3435" y="253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6" name="Google Shape;9916;p74"/>
            <p:cNvSpPr/>
            <p:nvPr/>
          </p:nvSpPr>
          <p:spPr>
            <a:xfrm>
              <a:off x="-53224225" y="3192625"/>
              <a:ext cx="223700" cy="74850"/>
            </a:xfrm>
            <a:custGeom>
              <a:avLst/>
              <a:gdLst/>
              <a:ahLst/>
              <a:cxnLst/>
              <a:rect l="l" t="t" r="r" b="b"/>
              <a:pathLst>
                <a:path w="8948" h="2994" extrusionOk="0">
                  <a:moveTo>
                    <a:pt x="4506" y="0"/>
                  </a:moveTo>
                  <a:cubicBezTo>
                    <a:pt x="2489" y="0"/>
                    <a:pt x="756" y="1260"/>
                    <a:pt x="0" y="2993"/>
                  </a:cubicBezTo>
                  <a:lnTo>
                    <a:pt x="8948" y="2993"/>
                  </a:lnTo>
                  <a:cubicBezTo>
                    <a:pt x="8255" y="1260"/>
                    <a:pt x="6522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17" name="Google Shape;9917;p74"/>
          <p:cNvGrpSpPr/>
          <p:nvPr/>
        </p:nvGrpSpPr>
        <p:grpSpPr>
          <a:xfrm>
            <a:off x="6629093" y="3205748"/>
            <a:ext cx="357198" cy="356326"/>
            <a:chOff x="-53242350" y="3584850"/>
            <a:chExt cx="317425" cy="316650"/>
          </a:xfrm>
        </p:grpSpPr>
        <p:sp>
          <p:nvSpPr>
            <p:cNvPr id="9918" name="Google Shape;9918;p74"/>
            <p:cNvSpPr/>
            <p:nvPr/>
          </p:nvSpPr>
          <p:spPr>
            <a:xfrm>
              <a:off x="-53202975" y="3584850"/>
              <a:ext cx="237900" cy="98475"/>
            </a:xfrm>
            <a:custGeom>
              <a:avLst/>
              <a:gdLst/>
              <a:ahLst/>
              <a:cxnLst/>
              <a:rect l="l" t="t" r="r" b="b"/>
              <a:pathLst>
                <a:path w="9516" h="3939" extrusionOk="0">
                  <a:moveTo>
                    <a:pt x="4758" y="1"/>
                  </a:moveTo>
                  <a:cubicBezTo>
                    <a:pt x="2395" y="1"/>
                    <a:pt x="411" y="1702"/>
                    <a:pt x="1" y="3939"/>
                  </a:cubicBezTo>
                  <a:cubicBezTo>
                    <a:pt x="190" y="3781"/>
                    <a:pt x="474" y="3687"/>
                    <a:pt x="694" y="3655"/>
                  </a:cubicBezTo>
                  <a:cubicBezTo>
                    <a:pt x="2033" y="3435"/>
                    <a:pt x="3396" y="3324"/>
                    <a:pt x="4758" y="3324"/>
                  </a:cubicBezTo>
                  <a:cubicBezTo>
                    <a:pt x="6121" y="3324"/>
                    <a:pt x="7483" y="3435"/>
                    <a:pt x="8822" y="3655"/>
                  </a:cubicBezTo>
                  <a:cubicBezTo>
                    <a:pt x="9074" y="3687"/>
                    <a:pt x="9326" y="3813"/>
                    <a:pt x="9515" y="3939"/>
                  </a:cubicBezTo>
                  <a:cubicBezTo>
                    <a:pt x="9074" y="1702"/>
                    <a:pt x="7121" y="1"/>
                    <a:pt x="47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9" name="Google Shape;9919;p74"/>
            <p:cNvSpPr/>
            <p:nvPr/>
          </p:nvSpPr>
          <p:spPr>
            <a:xfrm>
              <a:off x="-53242350" y="3711650"/>
              <a:ext cx="80350" cy="155975"/>
            </a:xfrm>
            <a:custGeom>
              <a:avLst/>
              <a:gdLst/>
              <a:ahLst/>
              <a:cxnLst/>
              <a:rect l="l" t="t" r="r" b="b"/>
              <a:pathLst>
                <a:path w="3214" h="6239" extrusionOk="0">
                  <a:moveTo>
                    <a:pt x="820" y="1"/>
                  </a:moveTo>
                  <a:cubicBezTo>
                    <a:pt x="316" y="442"/>
                    <a:pt x="1" y="1041"/>
                    <a:pt x="1" y="1734"/>
                  </a:cubicBezTo>
                  <a:cubicBezTo>
                    <a:pt x="1" y="2395"/>
                    <a:pt x="316" y="2994"/>
                    <a:pt x="788" y="3403"/>
                  </a:cubicBezTo>
                  <a:lnTo>
                    <a:pt x="788" y="5136"/>
                  </a:lnTo>
                  <a:cubicBezTo>
                    <a:pt x="788" y="5766"/>
                    <a:pt x="1292" y="6239"/>
                    <a:pt x="1891" y="6239"/>
                  </a:cubicBezTo>
                  <a:lnTo>
                    <a:pt x="3214" y="6239"/>
                  </a:lnTo>
                  <a:cubicBezTo>
                    <a:pt x="3057" y="6081"/>
                    <a:pt x="2742" y="5609"/>
                    <a:pt x="2679" y="5451"/>
                  </a:cubicBezTo>
                  <a:lnTo>
                    <a:pt x="1828" y="5451"/>
                  </a:lnTo>
                  <a:cubicBezTo>
                    <a:pt x="1639" y="5451"/>
                    <a:pt x="1481" y="5294"/>
                    <a:pt x="1481" y="5073"/>
                  </a:cubicBezTo>
                  <a:lnTo>
                    <a:pt x="1481" y="2805"/>
                  </a:lnTo>
                  <a:cubicBezTo>
                    <a:pt x="1103" y="2490"/>
                    <a:pt x="820" y="2049"/>
                    <a:pt x="788" y="1545"/>
                  </a:cubicBezTo>
                  <a:cubicBezTo>
                    <a:pt x="788" y="1513"/>
                    <a:pt x="725" y="1419"/>
                    <a:pt x="725" y="1356"/>
                  </a:cubicBezTo>
                  <a:lnTo>
                    <a:pt x="725" y="411"/>
                  </a:lnTo>
                  <a:cubicBezTo>
                    <a:pt x="725" y="348"/>
                    <a:pt x="788" y="158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0" name="Google Shape;9920;p74"/>
            <p:cNvSpPr/>
            <p:nvPr/>
          </p:nvSpPr>
          <p:spPr>
            <a:xfrm>
              <a:off x="-53206125" y="3686850"/>
              <a:ext cx="243400" cy="84700"/>
            </a:xfrm>
            <a:custGeom>
              <a:avLst/>
              <a:gdLst/>
              <a:ahLst/>
              <a:cxnLst/>
              <a:rect l="l" t="t" r="r" b="b"/>
              <a:pathLst>
                <a:path w="9736" h="3388" extrusionOk="0">
                  <a:moveTo>
                    <a:pt x="4857" y="1"/>
                  </a:moveTo>
                  <a:cubicBezTo>
                    <a:pt x="3545" y="1"/>
                    <a:pt x="2238" y="111"/>
                    <a:pt x="946" y="331"/>
                  </a:cubicBezTo>
                  <a:cubicBezTo>
                    <a:pt x="442" y="394"/>
                    <a:pt x="1" y="867"/>
                    <a:pt x="1" y="1434"/>
                  </a:cubicBezTo>
                  <a:lnTo>
                    <a:pt x="1" y="2285"/>
                  </a:lnTo>
                  <a:cubicBezTo>
                    <a:pt x="1" y="2915"/>
                    <a:pt x="505" y="3387"/>
                    <a:pt x="1104" y="3387"/>
                  </a:cubicBezTo>
                  <a:lnTo>
                    <a:pt x="3782" y="3387"/>
                  </a:lnTo>
                  <a:cubicBezTo>
                    <a:pt x="3876" y="3387"/>
                    <a:pt x="3971" y="3356"/>
                    <a:pt x="4065" y="3261"/>
                  </a:cubicBezTo>
                  <a:lnTo>
                    <a:pt x="4569" y="2757"/>
                  </a:lnTo>
                  <a:cubicBezTo>
                    <a:pt x="4648" y="2678"/>
                    <a:pt x="4750" y="2639"/>
                    <a:pt x="4845" y="2639"/>
                  </a:cubicBezTo>
                  <a:cubicBezTo>
                    <a:pt x="4939" y="2639"/>
                    <a:pt x="5026" y="2678"/>
                    <a:pt x="5073" y="2757"/>
                  </a:cubicBezTo>
                  <a:lnTo>
                    <a:pt x="5609" y="3261"/>
                  </a:lnTo>
                  <a:cubicBezTo>
                    <a:pt x="5672" y="3356"/>
                    <a:pt x="5766" y="3387"/>
                    <a:pt x="5861" y="3387"/>
                  </a:cubicBezTo>
                  <a:lnTo>
                    <a:pt x="8539" y="3387"/>
                  </a:lnTo>
                  <a:cubicBezTo>
                    <a:pt x="9169" y="3387"/>
                    <a:pt x="9641" y="2883"/>
                    <a:pt x="9641" y="2285"/>
                  </a:cubicBezTo>
                  <a:lnTo>
                    <a:pt x="9641" y="1434"/>
                  </a:lnTo>
                  <a:lnTo>
                    <a:pt x="9736" y="1434"/>
                  </a:lnTo>
                  <a:cubicBezTo>
                    <a:pt x="9736" y="867"/>
                    <a:pt x="9295" y="394"/>
                    <a:pt x="8791" y="331"/>
                  </a:cubicBezTo>
                  <a:cubicBezTo>
                    <a:pt x="7483" y="111"/>
                    <a:pt x="6168" y="1"/>
                    <a:pt x="48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1" name="Google Shape;9921;p74"/>
            <p:cNvSpPr/>
            <p:nvPr/>
          </p:nvSpPr>
          <p:spPr>
            <a:xfrm>
              <a:off x="-53186425" y="3775450"/>
              <a:ext cx="205600" cy="126050"/>
            </a:xfrm>
            <a:custGeom>
              <a:avLst/>
              <a:gdLst/>
              <a:ahLst/>
              <a:cxnLst/>
              <a:rect l="l" t="t" r="r" b="b"/>
              <a:pathLst>
                <a:path w="8224" h="5042" extrusionOk="0">
                  <a:moveTo>
                    <a:pt x="5148" y="1710"/>
                  </a:moveTo>
                  <a:cubicBezTo>
                    <a:pt x="5238" y="1710"/>
                    <a:pt x="5325" y="1749"/>
                    <a:pt x="5388" y="1828"/>
                  </a:cubicBezTo>
                  <a:cubicBezTo>
                    <a:pt x="5545" y="1954"/>
                    <a:pt x="5545" y="2175"/>
                    <a:pt x="5419" y="2332"/>
                  </a:cubicBezTo>
                  <a:cubicBezTo>
                    <a:pt x="5073" y="2679"/>
                    <a:pt x="4600" y="2868"/>
                    <a:pt x="4128" y="2868"/>
                  </a:cubicBezTo>
                  <a:cubicBezTo>
                    <a:pt x="3624" y="2868"/>
                    <a:pt x="3151" y="2679"/>
                    <a:pt x="2805" y="2332"/>
                  </a:cubicBezTo>
                  <a:cubicBezTo>
                    <a:pt x="2647" y="2175"/>
                    <a:pt x="2647" y="1954"/>
                    <a:pt x="2805" y="1828"/>
                  </a:cubicBezTo>
                  <a:cubicBezTo>
                    <a:pt x="2883" y="1749"/>
                    <a:pt x="2978" y="1710"/>
                    <a:pt x="3068" y="1710"/>
                  </a:cubicBezTo>
                  <a:cubicBezTo>
                    <a:pt x="3159" y="1710"/>
                    <a:pt x="3246" y="1749"/>
                    <a:pt x="3309" y="1828"/>
                  </a:cubicBezTo>
                  <a:cubicBezTo>
                    <a:pt x="3529" y="2049"/>
                    <a:pt x="3813" y="2159"/>
                    <a:pt x="4096" y="2159"/>
                  </a:cubicBezTo>
                  <a:cubicBezTo>
                    <a:pt x="4380" y="2159"/>
                    <a:pt x="4663" y="2049"/>
                    <a:pt x="4884" y="1828"/>
                  </a:cubicBezTo>
                  <a:cubicBezTo>
                    <a:pt x="4963" y="1749"/>
                    <a:pt x="5057" y="1710"/>
                    <a:pt x="5148" y="1710"/>
                  </a:cubicBezTo>
                  <a:close/>
                  <a:moveTo>
                    <a:pt x="4096" y="1"/>
                  </a:moveTo>
                  <a:lnTo>
                    <a:pt x="3813" y="284"/>
                  </a:lnTo>
                  <a:cubicBezTo>
                    <a:pt x="3624" y="473"/>
                    <a:pt x="3309" y="599"/>
                    <a:pt x="3025" y="599"/>
                  </a:cubicBezTo>
                  <a:lnTo>
                    <a:pt x="1" y="599"/>
                  </a:lnTo>
                  <a:lnTo>
                    <a:pt x="1" y="1009"/>
                  </a:lnTo>
                  <a:cubicBezTo>
                    <a:pt x="1" y="1671"/>
                    <a:pt x="158" y="2301"/>
                    <a:pt x="473" y="2836"/>
                  </a:cubicBezTo>
                  <a:lnTo>
                    <a:pt x="2647" y="2836"/>
                  </a:lnTo>
                  <a:cubicBezTo>
                    <a:pt x="2836" y="2836"/>
                    <a:pt x="2994" y="2994"/>
                    <a:pt x="2994" y="3183"/>
                  </a:cubicBezTo>
                  <a:cubicBezTo>
                    <a:pt x="2994" y="3403"/>
                    <a:pt x="2836" y="3561"/>
                    <a:pt x="2647" y="3561"/>
                  </a:cubicBezTo>
                  <a:lnTo>
                    <a:pt x="977" y="3561"/>
                  </a:lnTo>
                  <a:cubicBezTo>
                    <a:pt x="1733" y="4506"/>
                    <a:pt x="2962" y="5042"/>
                    <a:pt x="4128" y="5042"/>
                  </a:cubicBezTo>
                  <a:cubicBezTo>
                    <a:pt x="6428" y="5042"/>
                    <a:pt x="8223" y="3151"/>
                    <a:pt x="8223" y="946"/>
                  </a:cubicBezTo>
                  <a:lnTo>
                    <a:pt x="8223" y="568"/>
                  </a:lnTo>
                  <a:lnTo>
                    <a:pt x="5199" y="568"/>
                  </a:lnTo>
                  <a:cubicBezTo>
                    <a:pt x="5163" y="571"/>
                    <a:pt x="5128" y="573"/>
                    <a:pt x="5094" y="573"/>
                  </a:cubicBezTo>
                  <a:cubicBezTo>
                    <a:pt x="4795" y="573"/>
                    <a:pt x="4549" y="454"/>
                    <a:pt x="4380" y="284"/>
                  </a:cubicBezTo>
                  <a:lnTo>
                    <a:pt x="40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2" name="Google Shape;9922;p74"/>
            <p:cNvSpPr/>
            <p:nvPr/>
          </p:nvSpPr>
          <p:spPr>
            <a:xfrm>
              <a:off x="-52962725" y="3710875"/>
              <a:ext cx="37800" cy="95325"/>
            </a:xfrm>
            <a:custGeom>
              <a:avLst/>
              <a:gdLst/>
              <a:ahLst/>
              <a:cxnLst/>
              <a:rect l="l" t="t" r="r" b="b"/>
              <a:pathLst>
                <a:path w="1512" h="3813" extrusionOk="0">
                  <a:moveTo>
                    <a:pt x="662" y="0"/>
                  </a:moveTo>
                  <a:lnTo>
                    <a:pt x="662" y="0"/>
                  </a:lnTo>
                  <a:cubicBezTo>
                    <a:pt x="693" y="158"/>
                    <a:pt x="725" y="347"/>
                    <a:pt x="725" y="379"/>
                  </a:cubicBezTo>
                  <a:lnTo>
                    <a:pt x="725" y="1387"/>
                  </a:lnTo>
                  <a:cubicBezTo>
                    <a:pt x="725" y="1481"/>
                    <a:pt x="725" y="1513"/>
                    <a:pt x="693" y="1576"/>
                  </a:cubicBezTo>
                  <a:cubicBezTo>
                    <a:pt x="662" y="2080"/>
                    <a:pt x="378" y="2552"/>
                    <a:pt x="0" y="2836"/>
                  </a:cubicBezTo>
                  <a:lnTo>
                    <a:pt x="0" y="3561"/>
                  </a:lnTo>
                  <a:lnTo>
                    <a:pt x="0" y="3813"/>
                  </a:lnTo>
                  <a:cubicBezTo>
                    <a:pt x="851" y="3497"/>
                    <a:pt x="1512" y="2678"/>
                    <a:pt x="1512" y="1733"/>
                  </a:cubicBezTo>
                  <a:cubicBezTo>
                    <a:pt x="1512" y="1009"/>
                    <a:pt x="1166" y="379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3" name="Google Shape;9923;p74"/>
          <p:cNvGrpSpPr/>
          <p:nvPr/>
        </p:nvGrpSpPr>
        <p:grpSpPr>
          <a:xfrm>
            <a:off x="6650362" y="3668449"/>
            <a:ext cx="314662" cy="358999"/>
            <a:chOff x="-53224225" y="3976300"/>
            <a:chExt cx="279625" cy="319025"/>
          </a:xfrm>
        </p:grpSpPr>
        <p:sp>
          <p:nvSpPr>
            <p:cNvPr id="9924" name="Google Shape;9924;p74"/>
            <p:cNvSpPr/>
            <p:nvPr/>
          </p:nvSpPr>
          <p:spPr>
            <a:xfrm>
              <a:off x="-53224225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1"/>
                  </a:moveTo>
                  <a:cubicBezTo>
                    <a:pt x="315" y="284"/>
                    <a:pt x="0" y="757"/>
                    <a:pt x="0" y="1292"/>
                  </a:cubicBezTo>
                  <a:cubicBezTo>
                    <a:pt x="0" y="1796"/>
                    <a:pt x="315" y="2269"/>
                    <a:pt x="756" y="2552"/>
                  </a:cubicBezTo>
                  <a:lnTo>
                    <a:pt x="756" y="239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5" name="Google Shape;9925;p74"/>
            <p:cNvSpPr/>
            <p:nvPr/>
          </p:nvSpPr>
          <p:spPr>
            <a:xfrm>
              <a:off x="-53185625" y="4014900"/>
              <a:ext cx="204800" cy="117375"/>
            </a:xfrm>
            <a:custGeom>
              <a:avLst/>
              <a:gdLst/>
              <a:ahLst/>
              <a:cxnLst/>
              <a:rect l="l" t="t" r="r" b="b"/>
              <a:pathLst>
                <a:path w="8192" h="4695" extrusionOk="0">
                  <a:moveTo>
                    <a:pt x="4096" y="0"/>
                  </a:moveTo>
                  <a:cubicBezTo>
                    <a:pt x="1859" y="0"/>
                    <a:pt x="0" y="1859"/>
                    <a:pt x="0" y="4096"/>
                  </a:cubicBezTo>
                  <a:lnTo>
                    <a:pt x="0" y="4695"/>
                  </a:lnTo>
                  <a:lnTo>
                    <a:pt x="1638" y="3088"/>
                  </a:lnTo>
                  <a:cubicBezTo>
                    <a:pt x="1675" y="3014"/>
                    <a:pt x="1755" y="2983"/>
                    <a:pt x="1847" y="2983"/>
                  </a:cubicBezTo>
                  <a:cubicBezTo>
                    <a:pt x="1912" y="2983"/>
                    <a:pt x="1983" y="2999"/>
                    <a:pt x="2048" y="3025"/>
                  </a:cubicBezTo>
                  <a:cubicBezTo>
                    <a:pt x="2662" y="3450"/>
                    <a:pt x="3371" y="3663"/>
                    <a:pt x="4080" y="3663"/>
                  </a:cubicBezTo>
                  <a:cubicBezTo>
                    <a:pt x="4789" y="3663"/>
                    <a:pt x="5498" y="3450"/>
                    <a:pt x="6112" y="3025"/>
                  </a:cubicBezTo>
                  <a:cubicBezTo>
                    <a:pt x="6174" y="2987"/>
                    <a:pt x="6241" y="2970"/>
                    <a:pt x="6307" y="2970"/>
                  </a:cubicBezTo>
                  <a:cubicBezTo>
                    <a:pt x="6409" y="2970"/>
                    <a:pt x="6508" y="3011"/>
                    <a:pt x="6585" y="3088"/>
                  </a:cubicBezTo>
                  <a:lnTo>
                    <a:pt x="8191" y="4695"/>
                  </a:lnTo>
                  <a:lnTo>
                    <a:pt x="8191" y="4096"/>
                  </a:lnTo>
                  <a:cubicBezTo>
                    <a:pt x="8191" y="1859"/>
                    <a:pt x="6333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6" name="Google Shape;9926;p74"/>
            <p:cNvSpPr/>
            <p:nvPr/>
          </p:nvSpPr>
          <p:spPr>
            <a:xfrm>
              <a:off x="-53187200" y="4110200"/>
              <a:ext cx="205575" cy="185125"/>
            </a:xfrm>
            <a:custGeom>
              <a:avLst/>
              <a:gdLst/>
              <a:ahLst/>
              <a:cxnLst/>
              <a:rect l="l" t="t" r="r" b="b"/>
              <a:pathLst>
                <a:path w="8223" h="7405" extrusionOk="0">
                  <a:moveTo>
                    <a:pt x="2615" y="1418"/>
                  </a:moveTo>
                  <a:cubicBezTo>
                    <a:pt x="2836" y="1418"/>
                    <a:pt x="2993" y="1576"/>
                    <a:pt x="2993" y="1796"/>
                  </a:cubicBezTo>
                  <a:cubicBezTo>
                    <a:pt x="2993" y="1985"/>
                    <a:pt x="2836" y="2143"/>
                    <a:pt x="2615" y="2143"/>
                  </a:cubicBezTo>
                  <a:cubicBezTo>
                    <a:pt x="2426" y="2143"/>
                    <a:pt x="2268" y="1985"/>
                    <a:pt x="2268" y="1796"/>
                  </a:cubicBezTo>
                  <a:cubicBezTo>
                    <a:pt x="2268" y="1576"/>
                    <a:pt x="2426" y="1418"/>
                    <a:pt x="2615" y="1418"/>
                  </a:cubicBezTo>
                  <a:close/>
                  <a:moveTo>
                    <a:pt x="5608" y="1418"/>
                  </a:moveTo>
                  <a:cubicBezTo>
                    <a:pt x="5829" y="1418"/>
                    <a:pt x="5986" y="1576"/>
                    <a:pt x="5986" y="1796"/>
                  </a:cubicBezTo>
                  <a:cubicBezTo>
                    <a:pt x="5986" y="1985"/>
                    <a:pt x="5829" y="2143"/>
                    <a:pt x="5608" y="2143"/>
                  </a:cubicBezTo>
                  <a:cubicBezTo>
                    <a:pt x="5419" y="2143"/>
                    <a:pt x="5261" y="1985"/>
                    <a:pt x="5261" y="1796"/>
                  </a:cubicBezTo>
                  <a:cubicBezTo>
                    <a:pt x="5261" y="1576"/>
                    <a:pt x="5419" y="1418"/>
                    <a:pt x="5608" y="1418"/>
                  </a:cubicBezTo>
                  <a:close/>
                  <a:moveTo>
                    <a:pt x="5179" y="3978"/>
                  </a:moveTo>
                  <a:cubicBezTo>
                    <a:pt x="5269" y="3978"/>
                    <a:pt x="5356" y="4017"/>
                    <a:pt x="5419" y="4096"/>
                  </a:cubicBezTo>
                  <a:cubicBezTo>
                    <a:pt x="5576" y="4222"/>
                    <a:pt x="5576" y="4474"/>
                    <a:pt x="5450" y="4632"/>
                  </a:cubicBezTo>
                  <a:cubicBezTo>
                    <a:pt x="5104" y="4978"/>
                    <a:pt x="4631" y="5167"/>
                    <a:pt x="4159" y="5167"/>
                  </a:cubicBezTo>
                  <a:cubicBezTo>
                    <a:pt x="3655" y="5167"/>
                    <a:pt x="3182" y="4978"/>
                    <a:pt x="2836" y="4632"/>
                  </a:cubicBezTo>
                  <a:cubicBezTo>
                    <a:pt x="2678" y="4474"/>
                    <a:pt x="2678" y="4222"/>
                    <a:pt x="2836" y="4096"/>
                  </a:cubicBezTo>
                  <a:cubicBezTo>
                    <a:pt x="2914" y="4017"/>
                    <a:pt x="3009" y="3978"/>
                    <a:pt x="3099" y="3978"/>
                  </a:cubicBezTo>
                  <a:cubicBezTo>
                    <a:pt x="3190" y="3978"/>
                    <a:pt x="3277" y="4017"/>
                    <a:pt x="3340" y="4096"/>
                  </a:cubicBezTo>
                  <a:cubicBezTo>
                    <a:pt x="3560" y="4317"/>
                    <a:pt x="3844" y="4427"/>
                    <a:pt x="4127" y="4427"/>
                  </a:cubicBezTo>
                  <a:cubicBezTo>
                    <a:pt x="4411" y="4427"/>
                    <a:pt x="4694" y="4317"/>
                    <a:pt x="4915" y="4096"/>
                  </a:cubicBezTo>
                  <a:cubicBezTo>
                    <a:pt x="4994" y="4017"/>
                    <a:pt x="5088" y="3978"/>
                    <a:pt x="5179" y="3978"/>
                  </a:cubicBezTo>
                  <a:close/>
                  <a:moveTo>
                    <a:pt x="1922" y="0"/>
                  </a:moveTo>
                  <a:lnTo>
                    <a:pt x="0" y="1954"/>
                  </a:lnTo>
                  <a:lnTo>
                    <a:pt x="0" y="3277"/>
                  </a:lnTo>
                  <a:cubicBezTo>
                    <a:pt x="0" y="5514"/>
                    <a:pt x="1827" y="7404"/>
                    <a:pt x="4096" y="7404"/>
                  </a:cubicBezTo>
                  <a:cubicBezTo>
                    <a:pt x="6396" y="7404"/>
                    <a:pt x="8223" y="5514"/>
                    <a:pt x="8223" y="3277"/>
                  </a:cubicBezTo>
                  <a:lnTo>
                    <a:pt x="8223" y="1954"/>
                  </a:lnTo>
                  <a:lnTo>
                    <a:pt x="6301" y="0"/>
                  </a:lnTo>
                  <a:cubicBezTo>
                    <a:pt x="5624" y="394"/>
                    <a:pt x="4875" y="591"/>
                    <a:pt x="4123" y="591"/>
                  </a:cubicBezTo>
                  <a:cubicBezTo>
                    <a:pt x="3371" y="591"/>
                    <a:pt x="2615" y="394"/>
                    <a:pt x="19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7" name="Google Shape;9927;p74"/>
            <p:cNvSpPr/>
            <p:nvPr/>
          </p:nvSpPr>
          <p:spPr>
            <a:xfrm>
              <a:off x="-53020225" y="4211800"/>
              <a:ext cx="74825" cy="83525"/>
            </a:xfrm>
            <a:custGeom>
              <a:avLst/>
              <a:gdLst/>
              <a:ahLst/>
              <a:cxnLst/>
              <a:rect l="l" t="t" r="r" b="b"/>
              <a:pathLst>
                <a:path w="2993" h="3341" extrusionOk="0">
                  <a:moveTo>
                    <a:pt x="2174" y="1"/>
                  </a:moveTo>
                  <a:cubicBezTo>
                    <a:pt x="2016" y="1387"/>
                    <a:pt x="1197" y="2615"/>
                    <a:pt x="0" y="3340"/>
                  </a:cubicBezTo>
                  <a:lnTo>
                    <a:pt x="2647" y="3340"/>
                  </a:lnTo>
                  <a:cubicBezTo>
                    <a:pt x="2836" y="3340"/>
                    <a:pt x="2993" y="3183"/>
                    <a:pt x="2993" y="2993"/>
                  </a:cubicBezTo>
                  <a:lnTo>
                    <a:pt x="2993" y="2867"/>
                  </a:lnTo>
                  <a:cubicBezTo>
                    <a:pt x="2993" y="1859"/>
                    <a:pt x="2710" y="883"/>
                    <a:pt x="21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8" name="Google Shape;9928;p74"/>
            <p:cNvSpPr/>
            <p:nvPr/>
          </p:nvSpPr>
          <p:spPr>
            <a:xfrm>
              <a:off x="-53224225" y="4211025"/>
              <a:ext cx="74850" cy="83500"/>
            </a:xfrm>
            <a:custGeom>
              <a:avLst/>
              <a:gdLst/>
              <a:ahLst/>
              <a:cxnLst/>
              <a:rect l="l" t="t" r="r" b="b"/>
              <a:pathLst>
                <a:path w="2994" h="3340" extrusionOk="0">
                  <a:moveTo>
                    <a:pt x="851" y="0"/>
                  </a:moveTo>
                  <a:cubicBezTo>
                    <a:pt x="315" y="851"/>
                    <a:pt x="0" y="1796"/>
                    <a:pt x="0" y="2867"/>
                  </a:cubicBezTo>
                  <a:lnTo>
                    <a:pt x="0" y="2993"/>
                  </a:lnTo>
                  <a:cubicBezTo>
                    <a:pt x="0" y="3182"/>
                    <a:pt x="158" y="3340"/>
                    <a:pt x="378" y="3340"/>
                  </a:cubicBezTo>
                  <a:lnTo>
                    <a:pt x="2993" y="3340"/>
                  </a:lnTo>
                  <a:cubicBezTo>
                    <a:pt x="1859" y="2646"/>
                    <a:pt x="1040" y="1418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9" name="Google Shape;9929;p74"/>
            <p:cNvSpPr/>
            <p:nvPr/>
          </p:nvSpPr>
          <p:spPr>
            <a:xfrm>
              <a:off x="-52962725" y="4131475"/>
              <a:ext cx="18125" cy="63800"/>
            </a:xfrm>
            <a:custGeom>
              <a:avLst/>
              <a:gdLst/>
              <a:ahLst/>
              <a:cxnLst/>
              <a:rect l="l" t="t" r="r" b="b"/>
              <a:pathLst>
                <a:path w="725" h="2552" extrusionOk="0">
                  <a:moveTo>
                    <a:pt x="0" y="0"/>
                  </a:moveTo>
                  <a:lnTo>
                    <a:pt x="0" y="2394"/>
                  </a:lnTo>
                  <a:lnTo>
                    <a:pt x="0" y="2552"/>
                  </a:lnTo>
                  <a:cubicBezTo>
                    <a:pt x="410" y="2300"/>
                    <a:pt x="725" y="1827"/>
                    <a:pt x="725" y="1292"/>
                  </a:cubicBezTo>
                  <a:cubicBezTo>
                    <a:pt x="725" y="725"/>
                    <a:pt x="410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0" name="Google Shape;9930;p74"/>
            <p:cNvSpPr/>
            <p:nvPr/>
          </p:nvSpPr>
          <p:spPr>
            <a:xfrm>
              <a:off x="-53125775" y="3976300"/>
              <a:ext cx="82725" cy="26800"/>
            </a:xfrm>
            <a:custGeom>
              <a:avLst/>
              <a:gdLst/>
              <a:ahLst/>
              <a:cxnLst/>
              <a:rect l="l" t="t" r="r" b="b"/>
              <a:pathLst>
                <a:path w="3309" h="1072" extrusionOk="0">
                  <a:moveTo>
                    <a:pt x="1670" y="1"/>
                  </a:moveTo>
                  <a:cubicBezTo>
                    <a:pt x="914" y="1"/>
                    <a:pt x="284" y="442"/>
                    <a:pt x="0" y="1072"/>
                  </a:cubicBezTo>
                  <a:cubicBezTo>
                    <a:pt x="536" y="883"/>
                    <a:pt x="1072" y="757"/>
                    <a:pt x="1670" y="757"/>
                  </a:cubicBezTo>
                  <a:cubicBezTo>
                    <a:pt x="2269" y="757"/>
                    <a:pt x="2804" y="883"/>
                    <a:pt x="3308" y="1072"/>
                  </a:cubicBezTo>
                  <a:cubicBezTo>
                    <a:pt x="2993" y="442"/>
                    <a:pt x="2363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31" name="Google Shape;9931;p74"/>
          <p:cNvGrpSpPr/>
          <p:nvPr/>
        </p:nvGrpSpPr>
        <p:grpSpPr>
          <a:xfrm>
            <a:off x="7961258" y="3676129"/>
            <a:ext cx="358971" cy="358408"/>
            <a:chOff x="-52043575" y="3983125"/>
            <a:chExt cx="319000" cy="318500"/>
          </a:xfrm>
        </p:grpSpPr>
        <p:sp>
          <p:nvSpPr>
            <p:cNvPr id="9932" name="Google Shape;9932;p74"/>
            <p:cNvSpPr/>
            <p:nvPr/>
          </p:nvSpPr>
          <p:spPr>
            <a:xfrm>
              <a:off x="-52043575" y="3983200"/>
              <a:ext cx="55150" cy="105750"/>
            </a:xfrm>
            <a:custGeom>
              <a:avLst/>
              <a:gdLst/>
              <a:ahLst/>
              <a:cxnLst/>
              <a:rect l="l" t="t" r="r" b="b"/>
              <a:pathLst>
                <a:path w="2206" h="4230" extrusionOk="0">
                  <a:moveTo>
                    <a:pt x="367" y="0"/>
                  </a:moveTo>
                  <a:cubicBezTo>
                    <a:pt x="339" y="0"/>
                    <a:pt x="311" y="3"/>
                    <a:pt x="284" y="8"/>
                  </a:cubicBezTo>
                  <a:cubicBezTo>
                    <a:pt x="126" y="40"/>
                    <a:pt x="0" y="197"/>
                    <a:pt x="0" y="355"/>
                  </a:cubicBezTo>
                  <a:lnTo>
                    <a:pt x="0" y="1867"/>
                  </a:lnTo>
                  <a:cubicBezTo>
                    <a:pt x="0" y="2875"/>
                    <a:pt x="630" y="3789"/>
                    <a:pt x="1512" y="4230"/>
                  </a:cubicBezTo>
                  <a:cubicBezTo>
                    <a:pt x="1512" y="3285"/>
                    <a:pt x="1733" y="2371"/>
                    <a:pt x="2206" y="1583"/>
                  </a:cubicBezTo>
                  <a:cubicBezTo>
                    <a:pt x="1607" y="1237"/>
                    <a:pt x="1103" y="764"/>
                    <a:pt x="725" y="166"/>
                  </a:cubicBezTo>
                  <a:cubicBezTo>
                    <a:pt x="647" y="61"/>
                    <a:pt x="503" y="0"/>
                    <a:pt x="3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3" name="Google Shape;9933;p74"/>
            <p:cNvSpPr/>
            <p:nvPr/>
          </p:nvSpPr>
          <p:spPr>
            <a:xfrm>
              <a:off x="-51985300" y="3983400"/>
              <a:ext cx="204800" cy="129975"/>
            </a:xfrm>
            <a:custGeom>
              <a:avLst/>
              <a:gdLst/>
              <a:ahLst/>
              <a:cxnLst/>
              <a:rect l="l" t="t" r="r" b="b"/>
              <a:pathLst>
                <a:path w="8192" h="5199" extrusionOk="0">
                  <a:moveTo>
                    <a:pt x="3718" y="0"/>
                  </a:moveTo>
                  <a:lnTo>
                    <a:pt x="3718" y="4096"/>
                  </a:lnTo>
                  <a:cubicBezTo>
                    <a:pt x="3718" y="4285"/>
                    <a:pt x="3561" y="4442"/>
                    <a:pt x="3340" y="4442"/>
                  </a:cubicBezTo>
                  <a:lnTo>
                    <a:pt x="1" y="4442"/>
                  </a:lnTo>
                  <a:lnTo>
                    <a:pt x="1" y="5198"/>
                  </a:lnTo>
                  <a:lnTo>
                    <a:pt x="8192" y="5198"/>
                  </a:lnTo>
                  <a:lnTo>
                    <a:pt x="8192" y="4442"/>
                  </a:lnTo>
                  <a:lnTo>
                    <a:pt x="4852" y="4442"/>
                  </a:lnTo>
                  <a:cubicBezTo>
                    <a:pt x="4814" y="4452"/>
                    <a:pt x="4778" y="4456"/>
                    <a:pt x="4743" y="4456"/>
                  </a:cubicBezTo>
                  <a:cubicBezTo>
                    <a:pt x="4548" y="4456"/>
                    <a:pt x="4411" y="4314"/>
                    <a:pt x="4411" y="4127"/>
                  </a:cubicBezTo>
                  <a:lnTo>
                    <a:pt x="4411" y="32"/>
                  </a:lnTo>
                  <a:cubicBezTo>
                    <a:pt x="4285" y="32"/>
                    <a:pt x="4159" y="0"/>
                    <a:pt x="40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4" name="Google Shape;9934;p74"/>
            <p:cNvSpPr/>
            <p:nvPr/>
          </p:nvSpPr>
          <p:spPr>
            <a:xfrm>
              <a:off x="-51855350" y="3987325"/>
              <a:ext cx="74075" cy="89825"/>
            </a:xfrm>
            <a:custGeom>
              <a:avLst/>
              <a:gdLst/>
              <a:ahLst/>
              <a:cxnLst/>
              <a:rect l="l" t="t" r="r" b="b"/>
              <a:pathLst>
                <a:path w="2963" h="3593" extrusionOk="0">
                  <a:moveTo>
                    <a:pt x="1" y="1"/>
                  </a:moveTo>
                  <a:lnTo>
                    <a:pt x="1" y="3592"/>
                  </a:lnTo>
                  <a:lnTo>
                    <a:pt x="2962" y="3592"/>
                  </a:lnTo>
                  <a:cubicBezTo>
                    <a:pt x="2836" y="2647"/>
                    <a:pt x="2427" y="1733"/>
                    <a:pt x="1765" y="1009"/>
                  </a:cubicBezTo>
                  <a:cubicBezTo>
                    <a:pt x="1261" y="505"/>
                    <a:pt x="663" y="190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5" name="Google Shape;9935;p74"/>
            <p:cNvSpPr/>
            <p:nvPr/>
          </p:nvSpPr>
          <p:spPr>
            <a:xfrm>
              <a:off x="-51985300" y="3987325"/>
              <a:ext cx="74050" cy="89825"/>
            </a:xfrm>
            <a:custGeom>
              <a:avLst/>
              <a:gdLst/>
              <a:ahLst/>
              <a:cxnLst/>
              <a:rect l="l" t="t" r="r" b="b"/>
              <a:pathLst>
                <a:path w="2962" h="3593" extrusionOk="0">
                  <a:moveTo>
                    <a:pt x="2962" y="1"/>
                  </a:moveTo>
                  <a:cubicBezTo>
                    <a:pt x="1324" y="473"/>
                    <a:pt x="158" y="1891"/>
                    <a:pt x="1" y="3592"/>
                  </a:cubicBezTo>
                  <a:lnTo>
                    <a:pt x="2962" y="3592"/>
                  </a:lnTo>
                  <a:lnTo>
                    <a:pt x="29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6" name="Google Shape;9936;p74"/>
            <p:cNvSpPr/>
            <p:nvPr/>
          </p:nvSpPr>
          <p:spPr>
            <a:xfrm>
              <a:off x="-51985300" y="4190350"/>
              <a:ext cx="204800" cy="111275"/>
            </a:xfrm>
            <a:custGeom>
              <a:avLst/>
              <a:gdLst/>
              <a:ahLst/>
              <a:cxnLst/>
              <a:rect l="l" t="t" r="r" b="b"/>
              <a:pathLst>
                <a:path w="8192" h="4451" extrusionOk="0">
                  <a:moveTo>
                    <a:pt x="5069" y="1024"/>
                  </a:moveTo>
                  <a:cubicBezTo>
                    <a:pt x="5167" y="1024"/>
                    <a:pt x="5262" y="1063"/>
                    <a:pt x="5325" y="1142"/>
                  </a:cubicBezTo>
                  <a:cubicBezTo>
                    <a:pt x="5514" y="1268"/>
                    <a:pt x="5514" y="1489"/>
                    <a:pt x="5356" y="1646"/>
                  </a:cubicBezTo>
                  <a:cubicBezTo>
                    <a:pt x="5010" y="1993"/>
                    <a:pt x="4537" y="2213"/>
                    <a:pt x="4002" y="2213"/>
                  </a:cubicBezTo>
                  <a:cubicBezTo>
                    <a:pt x="3498" y="2213"/>
                    <a:pt x="3025" y="1993"/>
                    <a:pt x="2710" y="1646"/>
                  </a:cubicBezTo>
                  <a:cubicBezTo>
                    <a:pt x="2552" y="1489"/>
                    <a:pt x="2552" y="1268"/>
                    <a:pt x="2710" y="1142"/>
                  </a:cubicBezTo>
                  <a:cubicBezTo>
                    <a:pt x="2789" y="1063"/>
                    <a:pt x="2891" y="1024"/>
                    <a:pt x="2986" y="1024"/>
                  </a:cubicBezTo>
                  <a:cubicBezTo>
                    <a:pt x="3080" y="1024"/>
                    <a:pt x="3167" y="1063"/>
                    <a:pt x="3214" y="1142"/>
                  </a:cubicBezTo>
                  <a:cubicBezTo>
                    <a:pt x="3435" y="1363"/>
                    <a:pt x="3726" y="1473"/>
                    <a:pt x="4014" y="1473"/>
                  </a:cubicBezTo>
                  <a:cubicBezTo>
                    <a:pt x="4301" y="1473"/>
                    <a:pt x="4585" y="1363"/>
                    <a:pt x="4789" y="1142"/>
                  </a:cubicBezTo>
                  <a:cubicBezTo>
                    <a:pt x="4868" y="1063"/>
                    <a:pt x="4971" y="1024"/>
                    <a:pt x="5069" y="1024"/>
                  </a:cubicBezTo>
                  <a:close/>
                  <a:moveTo>
                    <a:pt x="4080" y="0"/>
                  </a:moveTo>
                  <a:cubicBezTo>
                    <a:pt x="3372" y="0"/>
                    <a:pt x="2663" y="213"/>
                    <a:pt x="2048" y="638"/>
                  </a:cubicBezTo>
                  <a:cubicBezTo>
                    <a:pt x="1954" y="669"/>
                    <a:pt x="1922" y="701"/>
                    <a:pt x="1859" y="701"/>
                  </a:cubicBezTo>
                  <a:lnTo>
                    <a:pt x="1" y="701"/>
                  </a:lnTo>
                  <a:cubicBezTo>
                    <a:pt x="190" y="2780"/>
                    <a:pt x="1922" y="4450"/>
                    <a:pt x="4096" y="4450"/>
                  </a:cubicBezTo>
                  <a:cubicBezTo>
                    <a:pt x="6207" y="4450"/>
                    <a:pt x="8003" y="2780"/>
                    <a:pt x="8192" y="701"/>
                  </a:cubicBezTo>
                  <a:lnTo>
                    <a:pt x="6333" y="701"/>
                  </a:lnTo>
                  <a:cubicBezTo>
                    <a:pt x="6207" y="701"/>
                    <a:pt x="6144" y="701"/>
                    <a:pt x="6113" y="638"/>
                  </a:cubicBezTo>
                  <a:cubicBezTo>
                    <a:pt x="5498" y="213"/>
                    <a:pt x="4789" y="0"/>
                    <a:pt x="4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7" name="Google Shape;9937;p74"/>
            <p:cNvSpPr/>
            <p:nvPr/>
          </p:nvSpPr>
          <p:spPr>
            <a:xfrm>
              <a:off x="-51985300" y="4133050"/>
              <a:ext cx="204800" cy="55925"/>
            </a:xfrm>
            <a:custGeom>
              <a:avLst/>
              <a:gdLst/>
              <a:ahLst/>
              <a:cxnLst/>
              <a:rect l="l" t="t" r="r" b="b"/>
              <a:pathLst>
                <a:path w="8192" h="2237" extrusionOk="0">
                  <a:moveTo>
                    <a:pt x="2552" y="756"/>
                  </a:moveTo>
                  <a:cubicBezTo>
                    <a:pt x="2742" y="756"/>
                    <a:pt x="2899" y="914"/>
                    <a:pt x="2899" y="1103"/>
                  </a:cubicBezTo>
                  <a:cubicBezTo>
                    <a:pt x="2899" y="1292"/>
                    <a:pt x="2742" y="1449"/>
                    <a:pt x="2552" y="1449"/>
                  </a:cubicBezTo>
                  <a:cubicBezTo>
                    <a:pt x="2363" y="1449"/>
                    <a:pt x="2206" y="1292"/>
                    <a:pt x="2206" y="1103"/>
                  </a:cubicBezTo>
                  <a:cubicBezTo>
                    <a:pt x="2206" y="914"/>
                    <a:pt x="2363" y="756"/>
                    <a:pt x="2552" y="756"/>
                  </a:cubicBezTo>
                  <a:close/>
                  <a:moveTo>
                    <a:pt x="5545" y="756"/>
                  </a:moveTo>
                  <a:cubicBezTo>
                    <a:pt x="5734" y="756"/>
                    <a:pt x="5892" y="914"/>
                    <a:pt x="5892" y="1103"/>
                  </a:cubicBezTo>
                  <a:cubicBezTo>
                    <a:pt x="5892" y="1292"/>
                    <a:pt x="5734" y="1449"/>
                    <a:pt x="5545" y="1449"/>
                  </a:cubicBezTo>
                  <a:cubicBezTo>
                    <a:pt x="5356" y="1449"/>
                    <a:pt x="5199" y="1292"/>
                    <a:pt x="5199" y="1103"/>
                  </a:cubicBezTo>
                  <a:cubicBezTo>
                    <a:pt x="5167" y="914"/>
                    <a:pt x="5356" y="756"/>
                    <a:pt x="5545" y="756"/>
                  </a:cubicBezTo>
                  <a:close/>
                  <a:moveTo>
                    <a:pt x="1" y="0"/>
                  </a:moveTo>
                  <a:lnTo>
                    <a:pt x="1" y="2237"/>
                  </a:lnTo>
                  <a:lnTo>
                    <a:pt x="1733" y="2237"/>
                  </a:lnTo>
                  <a:cubicBezTo>
                    <a:pt x="2458" y="1796"/>
                    <a:pt x="3277" y="1575"/>
                    <a:pt x="4092" y="1575"/>
                  </a:cubicBezTo>
                  <a:cubicBezTo>
                    <a:pt x="4907" y="1575"/>
                    <a:pt x="5719" y="1796"/>
                    <a:pt x="6428" y="2237"/>
                  </a:cubicBezTo>
                  <a:lnTo>
                    <a:pt x="8192" y="2237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8" name="Google Shape;9938;p74"/>
            <p:cNvSpPr/>
            <p:nvPr/>
          </p:nvSpPr>
          <p:spPr>
            <a:xfrm>
              <a:off x="-51780525" y="3983125"/>
              <a:ext cx="55950" cy="105825"/>
            </a:xfrm>
            <a:custGeom>
              <a:avLst/>
              <a:gdLst/>
              <a:ahLst/>
              <a:cxnLst/>
              <a:rect l="l" t="t" r="r" b="b"/>
              <a:pathLst>
                <a:path w="2238" h="4233" extrusionOk="0">
                  <a:moveTo>
                    <a:pt x="1849" y="0"/>
                  </a:moveTo>
                  <a:cubicBezTo>
                    <a:pt x="1729" y="0"/>
                    <a:pt x="1618" y="47"/>
                    <a:pt x="1545" y="169"/>
                  </a:cubicBezTo>
                  <a:cubicBezTo>
                    <a:pt x="1135" y="767"/>
                    <a:pt x="631" y="1240"/>
                    <a:pt x="1" y="1586"/>
                  </a:cubicBezTo>
                  <a:cubicBezTo>
                    <a:pt x="473" y="2374"/>
                    <a:pt x="694" y="3288"/>
                    <a:pt x="694" y="4233"/>
                  </a:cubicBezTo>
                  <a:cubicBezTo>
                    <a:pt x="1576" y="3792"/>
                    <a:pt x="2206" y="2910"/>
                    <a:pt x="2206" y="1870"/>
                  </a:cubicBezTo>
                  <a:lnTo>
                    <a:pt x="2206" y="358"/>
                  </a:lnTo>
                  <a:cubicBezTo>
                    <a:pt x="2238" y="200"/>
                    <a:pt x="2112" y="106"/>
                    <a:pt x="1954" y="11"/>
                  </a:cubicBezTo>
                  <a:cubicBezTo>
                    <a:pt x="1919" y="4"/>
                    <a:pt x="1883" y="0"/>
                    <a:pt x="184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9" name="Google Shape;9939;p74"/>
            <p:cNvSpPr/>
            <p:nvPr/>
          </p:nvSpPr>
          <p:spPr>
            <a:xfrm>
              <a:off x="-520239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8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0" name="Google Shape;9940;p74"/>
            <p:cNvSpPr/>
            <p:nvPr/>
          </p:nvSpPr>
          <p:spPr>
            <a:xfrm>
              <a:off x="-51763200" y="4139350"/>
              <a:ext cx="18925" cy="63800"/>
            </a:xfrm>
            <a:custGeom>
              <a:avLst/>
              <a:gdLst/>
              <a:ahLst/>
              <a:cxnLst/>
              <a:rect l="l" t="t" r="r" b="b"/>
              <a:pathLst>
                <a:path w="757" h="2552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8"/>
                    <a:pt x="757" y="1796"/>
                    <a:pt x="757" y="1260"/>
                  </a:cubicBezTo>
                  <a:cubicBezTo>
                    <a:pt x="757" y="693"/>
                    <a:pt x="442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1" name="Google Shape;9941;p74"/>
          <p:cNvGrpSpPr/>
          <p:nvPr/>
        </p:nvGrpSpPr>
        <p:grpSpPr>
          <a:xfrm>
            <a:off x="6215199" y="1380146"/>
            <a:ext cx="314662" cy="358971"/>
            <a:chOff x="-56766175" y="3198925"/>
            <a:chExt cx="279625" cy="319000"/>
          </a:xfrm>
        </p:grpSpPr>
        <p:sp>
          <p:nvSpPr>
            <p:cNvPr id="9942" name="Google Shape;9942;p74"/>
            <p:cNvSpPr/>
            <p:nvPr/>
          </p:nvSpPr>
          <p:spPr>
            <a:xfrm>
              <a:off x="-567661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21"/>
                    <a:pt x="1" y="693"/>
                    <a:pt x="1" y="1260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58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3" name="Google Shape;9943;p74"/>
            <p:cNvSpPr/>
            <p:nvPr/>
          </p:nvSpPr>
          <p:spPr>
            <a:xfrm>
              <a:off x="-56747275" y="3198925"/>
              <a:ext cx="222925" cy="93750"/>
            </a:xfrm>
            <a:custGeom>
              <a:avLst/>
              <a:gdLst/>
              <a:ahLst/>
              <a:cxnLst/>
              <a:rect l="l" t="t" r="r" b="b"/>
              <a:pathLst>
                <a:path w="8917" h="3750" extrusionOk="0">
                  <a:moveTo>
                    <a:pt x="347" y="0"/>
                  </a:moveTo>
                  <a:cubicBezTo>
                    <a:pt x="158" y="0"/>
                    <a:pt x="1" y="158"/>
                    <a:pt x="32" y="347"/>
                  </a:cubicBezTo>
                  <a:cubicBezTo>
                    <a:pt x="410" y="2269"/>
                    <a:pt x="2080" y="3749"/>
                    <a:pt x="4096" y="3749"/>
                  </a:cubicBezTo>
                  <a:lnTo>
                    <a:pt x="8917" y="3749"/>
                  </a:lnTo>
                  <a:cubicBezTo>
                    <a:pt x="8728" y="1639"/>
                    <a:pt x="6995" y="0"/>
                    <a:pt x="4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4" name="Google Shape;9944;p74"/>
            <p:cNvSpPr/>
            <p:nvPr/>
          </p:nvSpPr>
          <p:spPr>
            <a:xfrm>
              <a:off x="-56710250" y="3348575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0"/>
                  </a:moveTo>
                  <a:cubicBezTo>
                    <a:pt x="473" y="0"/>
                    <a:pt x="0" y="504"/>
                    <a:pt x="0" y="1103"/>
                  </a:cubicBezTo>
                  <a:cubicBezTo>
                    <a:pt x="0" y="1670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4"/>
                    <a:pt x="1733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5" name="Google Shape;9945;p74"/>
            <p:cNvSpPr/>
            <p:nvPr/>
          </p:nvSpPr>
          <p:spPr>
            <a:xfrm>
              <a:off x="-56597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6" name="Google Shape;9946;p74"/>
            <p:cNvSpPr/>
            <p:nvPr/>
          </p:nvSpPr>
          <p:spPr>
            <a:xfrm>
              <a:off x="-56727575" y="3376925"/>
              <a:ext cx="204800" cy="141000"/>
            </a:xfrm>
            <a:custGeom>
              <a:avLst/>
              <a:gdLst/>
              <a:ahLst/>
              <a:cxnLst/>
              <a:rect l="l" t="t" r="r" b="b"/>
              <a:pathLst>
                <a:path w="8192" h="5640" extrusionOk="0">
                  <a:moveTo>
                    <a:pt x="5104" y="2174"/>
                  </a:moveTo>
                  <a:cubicBezTo>
                    <a:pt x="5199" y="2174"/>
                    <a:pt x="5293" y="2206"/>
                    <a:pt x="5356" y="2269"/>
                  </a:cubicBezTo>
                  <a:cubicBezTo>
                    <a:pt x="5545" y="2395"/>
                    <a:pt x="5545" y="2647"/>
                    <a:pt x="5388" y="2804"/>
                  </a:cubicBezTo>
                  <a:cubicBezTo>
                    <a:pt x="5041" y="3151"/>
                    <a:pt x="4569" y="3340"/>
                    <a:pt x="4096" y="3340"/>
                  </a:cubicBezTo>
                  <a:cubicBezTo>
                    <a:pt x="3560" y="3340"/>
                    <a:pt x="3088" y="3151"/>
                    <a:pt x="2741" y="2804"/>
                  </a:cubicBezTo>
                  <a:cubicBezTo>
                    <a:pt x="2584" y="2647"/>
                    <a:pt x="2584" y="2395"/>
                    <a:pt x="2741" y="2269"/>
                  </a:cubicBezTo>
                  <a:cubicBezTo>
                    <a:pt x="2820" y="2206"/>
                    <a:pt x="2922" y="2174"/>
                    <a:pt x="3021" y="2174"/>
                  </a:cubicBezTo>
                  <a:cubicBezTo>
                    <a:pt x="3119" y="2174"/>
                    <a:pt x="3214" y="2206"/>
                    <a:pt x="3277" y="2269"/>
                  </a:cubicBezTo>
                  <a:cubicBezTo>
                    <a:pt x="3482" y="2489"/>
                    <a:pt x="3765" y="2600"/>
                    <a:pt x="4053" y="2600"/>
                  </a:cubicBezTo>
                  <a:cubicBezTo>
                    <a:pt x="4340" y="2600"/>
                    <a:pt x="4632" y="2489"/>
                    <a:pt x="4852" y="2269"/>
                  </a:cubicBezTo>
                  <a:cubicBezTo>
                    <a:pt x="4915" y="2206"/>
                    <a:pt x="5010" y="2174"/>
                    <a:pt x="5104" y="2174"/>
                  </a:cubicBezTo>
                  <a:close/>
                  <a:moveTo>
                    <a:pt x="0" y="0"/>
                  </a:moveTo>
                  <a:lnTo>
                    <a:pt x="0" y="1513"/>
                  </a:lnTo>
                  <a:cubicBezTo>
                    <a:pt x="0" y="3623"/>
                    <a:pt x="1639" y="5451"/>
                    <a:pt x="3718" y="5640"/>
                  </a:cubicBezTo>
                  <a:lnTo>
                    <a:pt x="3718" y="4537"/>
                  </a:lnTo>
                  <a:cubicBezTo>
                    <a:pt x="3718" y="4348"/>
                    <a:pt x="3875" y="4191"/>
                    <a:pt x="4096" y="4191"/>
                  </a:cubicBezTo>
                  <a:cubicBezTo>
                    <a:pt x="4285" y="4191"/>
                    <a:pt x="4442" y="4348"/>
                    <a:pt x="4442" y="4537"/>
                  </a:cubicBezTo>
                  <a:lnTo>
                    <a:pt x="4442" y="5640"/>
                  </a:lnTo>
                  <a:cubicBezTo>
                    <a:pt x="6522" y="5451"/>
                    <a:pt x="8192" y="3623"/>
                    <a:pt x="8192" y="1513"/>
                  </a:cubicBezTo>
                  <a:lnTo>
                    <a:pt x="8192" y="0"/>
                  </a:lnTo>
                  <a:cubicBezTo>
                    <a:pt x="8192" y="1009"/>
                    <a:pt x="7309" y="1859"/>
                    <a:pt x="6301" y="1859"/>
                  </a:cubicBezTo>
                  <a:cubicBezTo>
                    <a:pt x="5388" y="1859"/>
                    <a:pt x="4632" y="1229"/>
                    <a:pt x="4474" y="347"/>
                  </a:cubicBezTo>
                  <a:lnTo>
                    <a:pt x="3655" y="347"/>
                  </a:lnTo>
                  <a:cubicBezTo>
                    <a:pt x="3497" y="1229"/>
                    <a:pt x="2710" y="1859"/>
                    <a:pt x="1828" y="1859"/>
                  </a:cubicBezTo>
                  <a:cubicBezTo>
                    <a:pt x="819" y="1859"/>
                    <a:pt x="0" y="1009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7" name="Google Shape;9947;p74"/>
            <p:cNvSpPr/>
            <p:nvPr/>
          </p:nvSpPr>
          <p:spPr>
            <a:xfrm>
              <a:off x="-56729150" y="3289500"/>
              <a:ext cx="204000" cy="87450"/>
            </a:xfrm>
            <a:custGeom>
              <a:avLst/>
              <a:gdLst/>
              <a:ahLst/>
              <a:cxnLst/>
              <a:rect l="l" t="t" r="r" b="b"/>
              <a:pathLst>
                <a:path w="8160" h="3498" extrusionOk="0">
                  <a:moveTo>
                    <a:pt x="567" y="0"/>
                  </a:moveTo>
                  <a:cubicBezTo>
                    <a:pt x="221" y="630"/>
                    <a:pt x="0" y="1292"/>
                    <a:pt x="0" y="2017"/>
                  </a:cubicBezTo>
                  <a:lnTo>
                    <a:pt x="0" y="3497"/>
                  </a:lnTo>
                  <a:cubicBezTo>
                    <a:pt x="0" y="2489"/>
                    <a:pt x="851" y="1639"/>
                    <a:pt x="1859" y="1639"/>
                  </a:cubicBezTo>
                  <a:cubicBezTo>
                    <a:pt x="2773" y="1639"/>
                    <a:pt x="3529" y="2269"/>
                    <a:pt x="3686" y="3151"/>
                  </a:cubicBezTo>
                  <a:lnTo>
                    <a:pt x="4505" y="3151"/>
                  </a:lnTo>
                  <a:cubicBezTo>
                    <a:pt x="4663" y="2269"/>
                    <a:pt x="5451" y="1639"/>
                    <a:pt x="6333" y="1639"/>
                  </a:cubicBezTo>
                  <a:cubicBezTo>
                    <a:pt x="7341" y="1639"/>
                    <a:pt x="8160" y="2489"/>
                    <a:pt x="8160" y="3497"/>
                  </a:cubicBezTo>
                  <a:lnTo>
                    <a:pt x="8160" y="914"/>
                  </a:lnTo>
                  <a:lnTo>
                    <a:pt x="3340" y="914"/>
                  </a:lnTo>
                  <a:cubicBezTo>
                    <a:pt x="2332" y="851"/>
                    <a:pt x="1355" y="536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8" name="Google Shape;9948;p74"/>
            <p:cNvSpPr/>
            <p:nvPr/>
          </p:nvSpPr>
          <p:spPr>
            <a:xfrm>
              <a:off x="-56505475" y="3335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0"/>
                  </a:cubicBezTo>
                  <a:cubicBezTo>
                    <a:pt x="757" y="693"/>
                    <a:pt x="473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9" name="Google Shape;9949;p74"/>
          <p:cNvGrpSpPr/>
          <p:nvPr/>
        </p:nvGrpSpPr>
        <p:grpSpPr>
          <a:xfrm>
            <a:off x="6214313" y="1835446"/>
            <a:ext cx="316434" cy="358099"/>
            <a:chOff x="-56766175" y="3590375"/>
            <a:chExt cx="281200" cy="318225"/>
          </a:xfrm>
        </p:grpSpPr>
        <p:sp>
          <p:nvSpPr>
            <p:cNvPr id="9950" name="Google Shape;9950;p74"/>
            <p:cNvSpPr/>
            <p:nvPr/>
          </p:nvSpPr>
          <p:spPr>
            <a:xfrm>
              <a:off x="-56766175" y="3632900"/>
              <a:ext cx="281200" cy="275700"/>
            </a:xfrm>
            <a:custGeom>
              <a:avLst/>
              <a:gdLst/>
              <a:ahLst/>
              <a:cxnLst/>
              <a:rect l="l" t="t" r="r" b="b"/>
              <a:pathLst>
                <a:path w="11248" h="11028" extrusionOk="0">
                  <a:moveTo>
                    <a:pt x="1576" y="0"/>
                  </a:moveTo>
                  <a:cubicBezTo>
                    <a:pt x="599" y="1009"/>
                    <a:pt x="1" y="2395"/>
                    <a:pt x="1" y="3907"/>
                  </a:cubicBezTo>
                  <a:lnTo>
                    <a:pt x="1" y="10681"/>
                  </a:lnTo>
                  <a:cubicBezTo>
                    <a:pt x="1" y="10870"/>
                    <a:pt x="158" y="11027"/>
                    <a:pt x="347" y="11027"/>
                  </a:cubicBezTo>
                  <a:lnTo>
                    <a:pt x="5577" y="11027"/>
                  </a:lnTo>
                  <a:cubicBezTo>
                    <a:pt x="3340" y="11027"/>
                    <a:pt x="1481" y="9200"/>
                    <a:pt x="1481" y="6932"/>
                  </a:cubicBezTo>
                  <a:lnTo>
                    <a:pt x="1481" y="5388"/>
                  </a:lnTo>
                  <a:cubicBezTo>
                    <a:pt x="1481" y="5262"/>
                    <a:pt x="1576" y="5167"/>
                    <a:pt x="1702" y="5073"/>
                  </a:cubicBezTo>
                  <a:lnTo>
                    <a:pt x="5419" y="2836"/>
                  </a:lnTo>
                  <a:cubicBezTo>
                    <a:pt x="5482" y="2789"/>
                    <a:pt x="5553" y="2765"/>
                    <a:pt x="5624" y="2765"/>
                  </a:cubicBezTo>
                  <a:cubicBezTo>
                    <a:pt x="5695" y="2765"/>
                    <a:pt x="5766" y="2789"/>
                    <a:pt x="5829" y="2836"/>
                  </a:cubicBezTo>
                  <a:lnTo>
                    <a:pt x="9578" y="5073"/>
                  </a:lnTo>
                  <a:cubicBezTo>
                    <a:pt x="9673" y="5167"/>
                    <a:pt x="9767" y="5262"/>
                    <a:pt x="9767" y="5388"/>
                  </a:cubicBezTo>
                  <a:lnTo>
                    <a:pt x="9767" y="6932"/>
                  </a:lnTo>
                  <a:cubicBezTo>
                    <a:pt x="9767" y="9200"/>
                    <a:pt x="7908" y="11027"/>
                    <a:pt x="5671" y="11027"/>
                  </a:cubicBezTo>
                  <a:lnTo>
                    <a:pt x="10901" y="11027"/>
                  </a:lnTo>
                  <a:cubicBezTo>
                    <a:pt x="11090" y="11027"/>
                    <a:pt x="11248" y="10870"/>
                    <a:pt x="11248" y="10681"/>
                  </a:cubicBezTo>
                  <a:lnTo>
                    <a:pt x="11248" y="3907"/>
                  </a:lnTo>
                  <a:cubicBezTo>
                    <a:pt x="11185" y="2363"/>
                    <a:pt x="10586" y="977"/>
                    <a:pt x="9610" y="0"/>
                  </a:cubicBezTo>
                  <a:cubicBezTo>
                    <a:pt x="9578" y="158"/>
                    <a:pt x="9484" y="316"/>
                    <a:pt x="9358" y="473"/>
                  </a:cubicBezTo>
                  <a:cubicBezTo>
                    <a:pt x="8727" y="1418"/>
                    <a:pt x="7247" y="2048"/>
                    <a:pt x="5577" y="2048"/>
                  </a:cubicBezTo>
                  <a:cubicBezTo>
                    <a:pt x="3907" y="2048"/>
                    <a:pt x="2395" y="1418"/>
                    <a:pt x="1765" y="442"/>
                  </a:cubicBezTo>
                  <a:cubicBezTo>
                    <a:pt x="1702" y="316"/>
                    <a:pt x="1607" y="158"/>
                    <a:pt x="157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1" name="Google Shape;9951;p74"/>
            <p:cNvSpPr/>
            <p:nvPr/>
          </p:nvSpPr>
          <p:spPr>
            <a:xfrm>
              <a:off x="-56709475" y="3722700"/>
              <a:ext cx="167800" cy="153600"/>
            </a:xfrm>
            <a:custGeom>
              <a:avLst/>
              <a:gdLst/>
              <a:ahLst/>
              <a:cxnLst/>
              <a:rect l="l" t="t" r="r" b="b"/>
              <a:pathLst>
                <a:path w="6712" h="6144" extrusionOk="0">
                  <a:moveTo>
                    <a:pt x="1828" y="1449"/>
                  </a:moveTo>
                  <a:cubicBezTo>
                    <a:pt x="2017" y="1449"/>
                    <a:pt x="2175" y="1607"/>
                    <a:pt x="2175" y="1796"/>
                  </a:cubicBezTo>
                  <a:cubicBezTo>
                    <a:pt x="2206" y="2016"/>
                    <a:pt x="2049" y="2142"/>
                    <a:pt x="1828" y="2142"/>
                  </a:cubicBezTo>
                  <a:cubicBezTo>
                    <a:pt x="1639" y="2142"/>
                    <a:pt x="1482" y="2016"/>
                    <a:pt x="1482" y="1796"/>
                  </a:cubicBezTo>
                  <a:cubicBezTo>
                    <a:pt x="1482" y="1607"/>
                    <a:pt x="1639" y="1449"/>
                    <a:pt x="1828" y="1449"/>
                  </a:cubicBezTo>
                  <a:close/>
                  <a:moveTo>
                    <a:pt x="4821" y="1449"/>
                  </a:moveTo>
                  <a:cubicBezTo>
                    <a:pt x="5010" y="1449"/>
                    <a:pt x="5168" y="1607"/>
                    <a:pt x="5168" y="1796"/>
                  </a:cubicBezTo>
                  <a:cubicBezTo>
                    <a:pt x="5199" y="2016"/>
                    <a:pt x="5010" y="2142"/>
                    <a:pt x="4821" y="2142"/>
                  </a:cubicBezTo>
                  <a:cubicBezTo>
                    <a:pt x="4632" y="2142"/>
                    <a:pt x="4475" y="2016"/>
                    <a:pt x="4475" y="1796"/>
                  </a:cubicBezTo>
                  <a:cubicBezTo>
                    <a:pt x="4475" y="1607"/>
                    <a:pt x="4632" y="1449"/>
                    <a:pt x="4821" y="1449"/>
                  </a:cubicBezTo>
                  <a:close/>
                  <a:moveTo>
                    <a:pt x="3372" y="0"/>
                  </a:moveTo>
                  <a:lnTo>
                    <a:pt x="1" y="2016"/>
                  </a:lnTo>
                  <a:lnTo>
                    <a:pt x="1" y="3340"/>
                  </a:lnTo>
                  <a:cubicBezTo>
                    <a:pt x="1" y="4474"/>
                    <a:pt x="599" y="5545"/>
                    <a:pt x="1513" y="6143"/>
                  </a:cubicBezTo>
                  <a:lnTo>
                    <a:pt x="1513" y="4411"/>
                  </a:lnTo>
                  <a:cubicBezTo>
                    <a:pt x="1513" y="4253"/>
                    <a:pt x="1576" y="4127"/>
                    <a:pt x="1702" y="4096"/>
                  </a:cubicBezTo>
                  <a:cubicBezTo>
                    <a:pt x="2222" y="3844"/>
                    <a:pt x="2797" y="3718"/>
                    <a:pt x="3368" y="3718"/>
                  </a:cubicBezTo>
                  <a:cubicBezTo>
                    <a:pt x="3939" y="3718"/>
                    <a:pt x="4506" y="3844"/>
                    <a:pt x="5010" y="4096"/>
                  </a:cubicBezTo>
                  <a:cubicBezTo>
                    <a:pt x="5136" y="4159"/>
                    <a:pt x="5199" y="4285"/>
                    <a:pt x="5199" y="4411"/>
                  </a:cubicBezTo>
                  <a:lnTo>
                    <a:pt x="5199" y="6143"/>
                  </a:lnTo>
                  <a:cubicBezTo>
                    <a:pt x="6113" y="5545"/>
                    <a:pt x="6711" y="4505"/>
                    <a:pt x="6711" y="3340"/>
                  </a:cubicBezTo>
                  <a:lnTo>
                    <a:pt x="6711" y="2016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2" name="Google Shape;9952;p74"/>
            <p:cNvSpPr/>
            <p:nvPr/>
          </p:nvSpPr>
          <p:spPr>
            <a:xfrm>
              <a:off x="-56654325" y="383375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127" y="0"/>
                  </a:moveTo>
                  <a:cubicBezTo>
                    <a:pt x="748" y="0"/>
                    <a:pt x="363" y="63"/>
                    <a:pt x="0" y="189"/>
                  </a:cubicBezTo>
                  <a:lnTo>
                    <a:pt x="0" y="2048"/>
                  </a:lnTo>
                  <a:cubicBezTo>
                    <a:pt x="378" y="2174"/>
                    <a:pt x="725" y="2237"/>
                    <a:pt x="1103" y="2237"/>
                  </a:cubicBezTo>
                  <a:cubicBezTo>
                    <a:pt x="1512" y="2237"/>
                    <a:pt x="1859" y="2174"/>
                    <a:pt x="2206" y="2048"/>
                  </a:cubicBezTo>
                  <a:lnTo>
                    <a:pt x="2206" y="189"/>
                  </a:lnTo>
                  <a:cubicBezTo>
                    <a:pt x="1875" y="63"/>
                    <a:pt x="1505" y="0"/>
                    <a:pt x="1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3" name="Google Shape;9953;p74"/>
            <p:cNvSpPr/>
            <p:nvPr/>
          </p:nvSpPr>
          <p:spPr>
            <a:xfrm>
              <a:off x="-56710250" y="3590375"/>
              <a:ext cx="167775" cy="74850"/>
            </a:xfrm>
            <a:custGeom>
              <a:avLst/>
              <a:gdLst/>
              <a:ahLst/>
              <a:cxnLst/>
              <a:rect l="l" t="t" r="r" b="b"/>
              <a:pathLst>
                <a:path w="6711" h="2994" extrusionOk="0">
                  <a:moveTo>
                    <a:pt x="3340" y="0"/>
                  </a:moveTo>
                  <a:cubicBezTo>
                    <a:pt x="2080" y="0"/>
                    <a:pt x="946" y="441"/>
                    <a:pt x="0" y="1134"/>
                  </a:cubicBezTo>
                  <a:cubicBezTo>
                    <a:pt x="0" y="1355"/>
                    <a:pt x="32" y="1544"/>
                    <a:pt x="189" y="1733"/>
                  </a:cubicBezTo>
                  <a:cubicBezTo>
                    <a:pt x="662" y="2489"/>
                    <a:pt x="1922" y="2993"/>
                    <a:pt x="3340" y="2993"/>
                  </a:cubicBezTo>
                  <a:cubicBezTo>
                    <a:pt x="4726" y="2993"/>
                    <a:pt x="5986" y="2489"/>
                    <a:pt x="6490" y="1796"/>
                  </a:cubicBezTo>
                  <a:cubicBezTo>
                    <a:pt x="6648" y="1575"/>
                    <a:pt x="6711" y="1355"/>
                    <a:pt x="6711" y="1134"/>
                  </a:cubicBezTo>
                  <a:cubicBezTo>
                    <a:pt x="5766" y="441"/>
                    <a:pt x="4600" y="0"/>
                    <a:pt x="33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4" name="Google Shape;9954;p74"/>
          <p:cNvGrpSpPr/>
          <p:nvPr/>
        </p:nvGrpSpPr>
        <p:grpSpPr>
          <a:xfrm>
            <a:off x="6251269" y="2276817"/>
            <a:ext cx="272126" cy="358099"/>
            <a:chOff x="-56747275" y="3982600"/>
            <a:chExt cx="241825" cy="318225"/>
          </a:xfrm>
        </p:grpSpPr>
        <p:sp>
          <p:nvSpPr>
            <p:cNvPr id="9955" name="Google Shape;9955;p74"/>
            <p:cNvSpPr/>
            <p:nvPr/>
          </p:nvSpPr>
          <p:spPr>
            <a:xfrm>
              <a:off x="-56635425" y="4076325"/>
              <a:ext cx="18125" cy="37050"/>
            </a:xfrm>
            <a:custGeom>
              <a:avLst/>
              <a:gdLst/>
              <a:ahLst/>
              <a:cxnLst/>
              <a:rect l="l" t="t" r="r" b="b"/>
              <a:pathLst>
                <a:path w="725" h="1482" extrusionOk="0">
                  <a:moveTo>
                    <a:pt x="378" y="1"/>
                  </a:moveTo>
                  <a:cubicBezTo>
                    <a:pt x="158" y="1"/>
                    <a:pt x="0" y="316"/>
                    <a:pt x="0" y="725"/>
                  </a:cubicBezTo>
                  <a:cubicBezTo>
                    <a:pt x="0" y="1135"/>
                    <a:pt x="158" y="1481"/>
                    <a:pt x="378" y="1481"/>
                  </a:cubicBezTo>
                  <a:cubicBezTo>
                    <a:pt x="567" y="1481"/>
                    <a:pt x="725" y="1135"/>
                    <a:pt x="725" y="725"/>
                  </a:cubicBezTo>
                  <a:cubicBezTo>
                    <a:pt x="725" y="316"/>
                    <a:pt x="567" y="1"/>
                    <a:pt x="3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6" name="Google Shape;9956;p74"/>
            <p:cNvSpPr/>
            <p:nvPr/>
          </p:nvSpPr>
          <p:spPr>
            <a:xfrm>
              <a:off x="-56618900" y="3991275"/>
              <a:ext cx="113450" cy="136250"/>
            </a:xfrm>
            <a:custGeom>
              <a:avLst/>
              <a:gdLst/>
              <a:ahLst/>
              <a:cxnLst/>
              <a:rect l="l" t="t" r="r" b="b"/>
              <a:pathLst>
                <a:path w="4538" h="5450" extrusionOk="0">
                  <a:moveTo>
                    <a:pt x="3277" y="0"/>
                  </a:moveTo>
                  <a:lnTo>
                    <a:pt x="1" y="2647"/>
                  </a:lnTo>
                  <a:lnTo>
                    <a:pt x="3939" y="5387"/>
                  </a:lnTo>
                  <a:cubicBezTo>
                    <a:pt x="4007" y="5430"/>
                    <a:pt x="4081" y="5449"/>
                    <a:pt x="4154" y="5449"/>
                  </a:cubicBezTo>
                  <a:cubicBezTo>
                    <a:pt x="4352" y="5449"/>
                    <a:pt x="4538" y="5303"/>
                    <a:pt x="4538" y="5072"/>
                  </a:cubicBezTo>
                  <a:lnTo>
                    <a:pt x="4538" y="2300"/>
                  </a:lnTo>
                  <a:cubicBezTo>
                    <a:pt x="4538" y="1355"/>
                    <a:pt x="4034" y="473"/>
                    <a:pt x="32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7" name="Google Shape;9957;p74"/>
            <p:cNvSpPr/>
            <p:nvPr/>
          </p:nvSpPr>
          <p:spPr>
            <a:xfrm>
              <a:off x="-56601550" y="4094450"/>
              <a:ext cx="31525" cy="19700"/>
            </a:xfrm>
            <a:custGeom>
              <a:avLst/>
              <a:gdLst/>
              <a:ahLst/>
              <a:cxnLst/>
              <a:rect l="l" t="t" r="r" b="b"/>
              <a:pathLst>
                <a:path w="1261" h="788" extrusionOk="0">
                  <a:moveTo>
                    <a:pt x="158" y="0"/>
                  </a:moveTo>
                  <a:lnTo>
                    <a:pt x="158" y="63"/>
                  </a:lnTo>
                  <a:cubicBezTo>
                    <a:pt x="158" y="315"/>
                    <a:pt x="95" y="567"/>
                    <a:pt x="0" y="788"/>
                  </a:cubicBezTo>
                  <a:lnTo>
                    <a:pt x="1260" y="788"/>
                  </a:lnTo>
                  <a:lnTo>
                    <a:pt x="1260" y="75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8" name="Google Shape;9958;p74"/>
            <p:cNvSpPr/>
            <p:nvPr/>
          </p:nvSpPr>
          <p:spPr>
            <a:xfrm>
              <a:off x="-56688200" y="4085775"/>
              <a:ext cx="37050" cy="27600"/>
            </a:xfrm>
            <a:custGeom>
              <a:avLst/>
              <a:gdLst/>
              <a:ahLst/>
              <a:cxnLst/>
              <a:rect l="l" t="t" r="r" b="b"/>
              <a:pathLst>
                <a:path w="1482" h="1104" extrusionOk="0">
                  <a:moveTo>
                    <a:pt x="1355" y="1"/>
                  </a:moveTo>
                  <a:lnTo>
                    <a:pt x="1" y="1103"/>
                  </a:lnTo>
                  <a:lnTo>
                    <a:pt x="1481" y="1103"/>
                  </a:lnTo>
                  <a:cubicBezTo>
                    <a:pt x="1418" y="883"/>
                    <a:pt x="1324" y="631"/>
                    <a:pt x="1324" y="347"/>
                  </a:cubicBezTo>
                  <a:cubicBezTo>
                    <a:pt x="1324" y="253"/>
                    <a:pt x="1324" y="127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9" name="Google Shape;9959;p74"/>
            <p:cNvSpPr/>
            <p:nvPr/>
          </p:nvSpPr>
          <p:spPr>
            <a:xfrm>
              <a:off x="-56747275" y="3982600"/>
              <a:ext cx="189850" cy="143850"/>
            </a:xfrm>
            <a:custGeom>
              <a:avLst/>
              <a:gdLst/>
              <a:ahLst/>
              <a:cxnLst/>
              <a:rect l="l" t="t" r="r" b="b"/>
              <a:pathLst>
                <a:path w="7594" h="5754" extrusionOk="0">
                  <a:moveTo>
                    <a:pt x="2584" y="1"/>
                  </a:moveTo>
                  <a:cubicBezTo>
                    <a:pt x="1135" y="1"/>
                    <a:pt x="1" y="1166"/>
                    <a:pt x="1" y="2647"/>
                  </a:cubicBezTo>
                  <a:lnTo>
                    <a:pt x="1" y="5388"/>
                  </a:lnTo>
                  <a:cubicBezTo>
                    <a:pt x="1" y="5610"/>
                    <a:pt x="172" y="5753"/>
                    <a:pt x="350" y="5753"/>
                  </a:cubicBezTo>
                  <a:cubicBezTo>
                    <a:pt x="426" y="5753"/>
                    <a:pt x="502" y="5728"/>
                    <a:pt x="568" y="5671"/>
                  </a:cubicBezTo>
                  <a:lnTo>
                    <a:pt x="7593" y="32"/>
                  </a:lnTo>
                  <a:cubicBezTo>
                    <a:pt x="7436" y="1"/>
                    <a:pt x="7278" y="1"/>
                    <a:pt x="70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0" name="Google Shape;9960;p74"/>
            <p:cNvSpPr/>
            <p:nvPr/>
          </p:nvSpPr>
          <p:spPr>
            <a:xfrm>
              <a:off x="-56654325" y="4217500"/>
              <a:ext cx="55150" cy="83325"/>
            </a:xfrm>
            <a:custGeom>
              <a:avLst/>
              <a:gdLst/>
              <a:ahLst/>
              <a:cxnLst/>
              <a:rect l="l" t="t" r="r" b="b"/>
              <a:pathLst>
                <a:path w="2206" h="3333" extrusionOk="0">
                  <a:moveTo>
                    <a:pt x="1127" y="1"/>
                  </a:moveTo>
                  <a:cubicBezTo>
                    <a:pt x="748" y="1"/>
                    <a:pt x="363" y="72"/>
                    <a:pt x="0" y="214"/>
                  </a:cubicBezTo>
                  <a:lnTo>
                    <a:pt x="0" y="3175"/>
                  </a:lnTo>
                  <a:cubicBezTo>
                    <a:pt x="378" y="3270"/>
                    <a:pt x="756" y="3333"/>
                    <a:pt x="1103" y="3333"/>
                  </a:cubicBezTo>
                  <a:cubicBezTo>
                    <a:pt x="1512" y="3333"/>
                    <a:pt x="1859" y="3270"/>
                    <a:pt x="2206" y="3175"/>
                  </a:cubicBezTo>
                  <a:lnTo>
                    <a:pt x="2206" y="214"/>
                  </a:lnTo>
                  <a:cubicBezTo>
                    <a:pt x="1875" y="72"/>
                    <a:pt x="1505" y="1"/>
                    <a:pt x="11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1" name="Google Shape;9961;p74"/>
            <p:cNvSpPr/>
            <p:nvPr/>
          </p:nvSpPr>
          <p:spPr>
            <a:xfrm>
              <a:off x="-56729150" y="4132250"/>
              <a:ext cx="204800" cy="157550"/>
            </a:xfrm>
            <a:custGeom>
              <a:avLst/>
              <a:gdLst/>
              <a:ahLst/>
              <a:cxnLst/>
              <a:rect l="l" t="t" r="r" b="b"/>
              <a:pathLst>
                <a:path w="8192" h="6302" extrusionOk="0">
                  <a:moveTo>
                    <a:pt x="2615" y="788"/>
                  </a:moveTo>
                  <a:cubicBezTo>
                    <a:pt x="2804" y="788"/>
                    <a:pt x="2962" y="946"/>
                    <a:pt x="2962" y="1135"/>
                  </a:cubicBezTo>
                  <a:cubicBezTo>
                    <a:pt x="2993" y="1324"/>
                    <a:pt x="2836" y="1481"/>
                    <a:pt x="2615" y="1481"/>
                  </a:cubicBezTo>
                  <a:cubicBezTo>
                    <a:pt x="2426" y="1481"/>
                    <a:pt x="2269" y="1324"/>
                    <a:pt x="2269" y="1135"/>
                  </a:cubicBezTo>
                  <a:cubicBezTo>
                    <a:pt x="2269" y="946"/>
                    <a:pt x="2426" y="788"/>
                    <a:pt x="2615" y="788"/>
                  </a:cubicBezTo>
                  <a:close/>
                  <a:moveTo>
                    <a:pt x="5608" y="788"/>
                  </a:moveTo>
                  <a:cubicBezTo>
                    <a:pt x="5797" y="788"/>
                    <a:pt x="5955" y="946"/>
                    <a:pt x="5955" y="1135"/>
                  </a:cubicBezTo>
                  <a:cubicBezTo>
                    <a:pt x="5986" y="1324"/>
                    <a:pt x="5797" y="1481"/>
                    <a:pt x="5608" y="1481"/>
                  </a:cubicBezTo>
                  <a:cubicBezTo>
                    <a:pt x="5419" y="1481"/>
                    <a:pt x="5262" y="1324"/>
                    <a:pt x="5262" y="1135"/>
                  </a:cubicBezTo>
                  <a:cubicBezTo>
                    <a:pt x="5262" y="946"/>
                    <a:pt x="5419" y="788"/>
                    <a:pt x="5608" y="788"/>
                  </a:cubicBezTo>
                  <a:close/>
                  <a:moveTo>
                    <a:pt x="725" y="1"/>
                  </a:moveTo>
                  <a:lnTo>
                    <a:pt x="0" y="536"/>
                  </a:lnTo>
                  <a:lnTo>
                    <a:pt x="0" y="2647"/>
                  </a:lnTo>
                  <a:cubicBezTo>
                    <a:pt x="0" y="4222"/>
                    <a:pt x="914" y="5577"/>
                    <a:pt x="2269" y="6301"/>
                  </a:cubicBezTo>
                  <a:lnTo>
                    <a:pt x="2269" y="3372"/>
                  </a:lnTo>
                  <a:cubicBezTo>
                    <a:pt x="2269" y="3214"/>
                    <a:pt x="2332" y="3120"/>
                    <a:pt x="2458" y="3056"/>
                  </a:cubicBezTo>
                  <a:cubicBezTo>
                    <a:pt x="2962" y="2804"/>
                    <a:pt x="3529" y="2678"/>
                    <a:pt x="4100" y="2678"/>
                  </a:cubicBezTo>
                  <a:cubicBezTo>
                    <a:pt x="4671" y="2678"/>
                    <a:pt x="5246" y="2804"/>
                    <a:pt x="5766" y="3056"/>
                  </a:cubicBezTo>
                  <a:cubicBezTo>
                    <a:pt x="5892" y="3151"/>
                    <a:pt x="5955" y="3277"/>
                    <a:pt x="5955" y="3372"/>
                  </a:cubicBezTo>
                  <a:lnTo>
                    <a:pt x="5955" y="6301"/>
                  </a:lnTo>
                  <a:cubicBezTo>
                    <a:pt x="7309" y="5640"/>
                    <a:pt x="8192" y="4254"/>
                    <a:pt x="8192" y="2647"/>
                  </a:cubicBezTo>
                  <a:lnTo>
                    <a:pt x="8192" y="536"/>
                  </a:lnTo>
                  <a:lnTo>
                    <a:pt x="73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62" name="Google Shape;9962;p74"/>
          <p:cNvGrpSpPr/>
          <p:nvPr/>
        </p:nvGrpSpPr>
        <p:grpSpPr>
          <a:xfrm>
            <a:off x="4859020" y="3219055"/>
            <a:ext cx="358999" cy="342991"/>
            <a:chOff x="-54812875" y="3596675"/>
            <a:chExt cx="319025" cy="304800"/>
          </a:xfrm>
        </p:grpSpPr>
        <p:sp>
          <p:nvSpPr>
            <p:cNvPr id="9963" name="Google Shape;9963;p74"/>
            <p:cNvSpPr/>
            <p:nvPr/>
          </p:nvSpPr>
          <p:spPr>
            <a:xfrm>
              <a:off x="-54812875" y="3607700"/>
              <a:ext cx="74850" cy="293775"/>
            </a:xfrm>
            <a:custGeom>
              <a:avLst/>
              <a:gdLst/>
              <a:ahLst/>
              <a:cxnLst/>
              <a:rect l="l" t="t" r="r" b="b"/>
              <a:pathLst>
                <a:path w="2994" h="11751" extrusionOk="0">
                  <a:moveTo>
                    <a:pt x="1482" y="0"/>
                  </a:moveTo>
                  <a:lnTo>
                    <a:pt x="1482" y="2710"/>
                  </a:lnTo>
                  <a:cubicBezTo>
                    <a:pt x="1482" y="3749"/>
                    <a:pt x="1261" y="4789"/>
                    <a:pt x="788" y="5734"/>
                  </a:cubicBezTo>
                  <a:cubicBezTo>
                    <a:pt x="284" y="6805"/>
                    <a:pt x="1" y="7971"/>
                    <a:pt x="1" y="9168"/>
                  </a:cubicBezTo>
                  <a:cubicBezTo>
                    <a:pt x="1" y="10050"/>
                    <a:pt x="505" y="10901"/>
                    <a:pt x="1261" y="11405"/>
                  </a:cubicBezTo>
                  <a:lnTo>
                    <a:pt x="1639" y="11689"/>
                  </a:lnTo>
                  <a:cubicBezTo>
                    <a:pt x="1707" y="11731"/>
                    <a:pt x="1781" y="11750"/>
                    <a:pt x="1854" y="11750"/>
                  </a:cubicBezTo>
                  <a:cubicBezTo>
                    <a:pt x="2052" y="11750"/>
                    <a:pt x="2238" y="11604"/>
                    <a:pt x="2238" y="11374"/>
                  </a:cubicBezTo>
                  <a:lnTo>
                    <a:pt x="2238" y="9326"/>
                  </a:lnTo>
                  <a:cubicBezTo>
                    <a:pt x="2238" y="8570"/>
                    <a:pt x="2364" y="7751"/>
                    <a:pt x="2584" y="7026"/>
                  </a:cubicBezTo>
                  <a:cubicBezTo>
                    <a:pt x="2836" y="6270"/>
                    <a:pt x="2994" y="5545"/>
                    <a:pt x="2994" y="4758"/>
                  </a:cubicBezTo>
                  <a:lnTo>
                    <a:pt x="2994" y="3718"/>
                  </a:lnTo>
                  <a:lnTo>
                    <a:pt x="14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4" name="Google Shape;9964;p74"/>
            <p:cNvSpPr/>
            <p:nvPr/>
          </p:nvSpPr>
          <p:spPr>
            <a:xfrm>
              <a:off x="-54662425" y="3621875"/>
              <a:ext cx="18125" cy="61450"/>
            </a:xfrm>
            <a:custGeom>
              <a:avLst/>
              <a:gdLst/>
              <a:ahLst/>
              <a:cxnLst/>
              <a:rect l="l" t="t" r="r" b="b"/>
              <a:pathLst>
                <a:path w="725" h="2458" extrusionOk="0">
                  <a:moveTo>
                    <a:pt x="347" y="0"/>
                  </a:moveTo>
                  <a:cubicBezTo>
                    <a:pt x="158" y="315"/>
                    <a:pt x="0" y="757"/>
                    <a:pt x="0" y="1229"/>
                  </a:cubicBezTo>
                  <a:cubicBezTo>
                    <a:pt x="0" y="1702"/>
                    <a:pt x="189" y="2143"/>
                    <a:pt x="347" y="2458"/>
                  </a:cubicBezTo>
                  <a:cubicBezTo>
                    <a:pt x="504" y="2143"/>
                    <a:pt x="725" y="1702"/>
                    <a:pt x="725" y="1229"/>
                  </a:cubicBezTo>
                  <a:cubicBezTo>
                    <a:pt x="725" y="757"/>
                    <a:pt x="504" y="315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5" name="Google Shape;9965;p74"/>
            <p:cNvSpPr/>
            <p:nvPr/>
          </p:nvSpPr>
          <p:spPr>
            <a:xfrm>
              <a:off x="-54737250" y="3652600"/>
              <a:ext cx="66175" cy="37825"/>
            </a:xfrm>
            <a:custGeom>
              <a:avLst/>
              <a:gdLst/>
              <a:ahLst/>
              <a:cxnLst/>
              <a:rect l="l" t="t" r="r" b="b"/>
              <a:pathLst>
                <a:path w="2647" h="1513" extrusionOk="0">
                  <a:moveTo>
                    <a:pt x="0" y="0"/>
                  </a:moveTo>
                  <a:lnTo>
                    <a:pt x="599" y="1512"/>
                  </a:lnTo>
                  <a:lnTo>
                    <a:pt x="2647" y="1512"/>
                  </a:lnTo>
                  <a:cubicBezTo>
                    <a:pt x="2458" y="1103"/>
                    <a:pt x="2206" y="599"/>
                    <a:pt x="22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6" name="Google Shape;9966;p74"/>
            <p:cNvSpPr/>
            <p:nvPr/>
          </p:nvSpPr>
          <p:spPr>
            <a:xfrm>
              <a:off x="-54568700" y="3608475"/>
              <a:ext cx="74850" cy="293000"/>
            </a:xfrm>
            <a:custGeom>
              <a:avLst/>
              <a:gdLst/>
              <a:ahLst/>
              <a:cxnLst/>
              <a:rect l="l" t="t" r="r" b="b"/>
              <a:pathLst>
                <a:path w="2994" h="11720" extrusionOk="0">
                  <a:moveTo>
                    <a:pt x="1481" y="1"/>
                  </a:moveTo>
                  <a:lnTo>
                    <a:pt x="851" y="1576"/>
                  </a:lnTo>
                  <a:lnTo>
                    <a:pt x="0" y="3750"/>
                  </a:lnTo>
                  <a:lnTo>
                    <a:pt x="0" y="4727"/>
                  </a:lnTo>
                  <a:cubicBezTo>
                    <a:pt x="0" y="5514"/>
                    <a:pt x="158" y="6270"/>
                    <a:pt x="378" y="6995"/>
                  </a:cubicBezTo>
                  <a:cubicBezTo>
                    <a:pt x="630" y="7751"/>
                    <a:pt x="757" y="8539"/>
                    <a:pt x="757" y="9295"/>
                  </a:cubicBezTo>
                  <a:lnTo>
                    <a:pt x="757" y="11343"/>
                  </a:lnTo>
                  <a:cubicBezTo>
                    <a:pt x="757" y="11573"/>
                    <a:pt x="925" y="11719"/>
                    <a:pt x="1115" y="11719"/>
                  </a:cubicBezTo>
                  <a:cubicBezTo>
                    <a:pt x="1184" y="11719"/>
                    <a:pt x="1256" y="11700"/>
                    <a:pt x="1324" y="11658"/>
                  </a:cubicBezTo>
                  <a:lnTo>
                    <a:pt x="1733" y="11374"/>
                  </a:lnTo>
                  <a:cubicBezTo>
                    <a:pt x="2489" y="10870"/>
                    <a:pt x="2993" y="10051"/>
                    <a:pt x="2993" y="9137"/>
                  </a:cubicBezTo>
                  <a:cubicBezTo>
                    <a:pt x="2993" y="8003"/>
                    <a:pt x="2710" y="6774"/>
                    <a:pt x="2206" y="5735"/>
                  </a:cubicBezTo>
                  <a:cubicBezTo>
                    <a:pt x="1733" y="4790"/>
                    <a:pt x="1481" y="3781"/>
                    <a:pt x="1481" y="2710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7" name="Google Shape;9967;p74"/>
            <p:cNvSpPr/>
            <p:nvPr/>
          </p:nvSpPr>
          <p:spPr>
            <a:xfrm>
              <a:off x="-54636450" y="3652600"/>
              <a:ext cx="66975" cy="37825"/>
            </a:xfrm>
            <a:custGeom>
              <a:avLst/>
              <a:gdLst/>
              <a:ahLst/>
              <a:cxnLst/>
              <a:rect l="l" t="t" r="r" b="b"/>
              <a:pathLst>
                <a:path w="2679" h="1513" extrusionOk="0">
                  <a:moveTo>
                    <a:pt x="411" y="0"/>
                  </a:moveTo>
                  <a:cubicBezTo>
                    <a:pt x="411" y="599"/>
                    <a:pt x="221" y="1103"/>
                    <a:pt x="1" y="1512"/>
                  </a:cubicBezTo>
                  <a:lnTo>
                    <a:pt x="2080" y="1512"/>
                  </a:lnTo>
                  <a:lnTo>
                    <a:pt x="26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8" name="Google Shape;9968;p74"/>
            <p:cNvSpPr/>
            <p:nvPr/>
          </p:nvSpPr>
          <p:spPr>
            <a:xfrm>
              <a:off x="-54760100" y="3596675"/>
              <a:ext cx="212675" cy="37025"/>
            </a:xfrm>
            <a:custGeom>
              <a:avLst/>
              <a:gdLst/>
              <a:ahLst/>
              <a:cxnLst/>
              <a:rect l="l" t="t" r="r" b="b"/>
              <a:pathLst>
                <a:path w="8507" h="1481" extrusionOk="0">
                  <a:moveTo>
                    <a:pt x="1" y="0"/>
                  </a:moveTo>
                  <a:lnTo>
                    <a:pt x="599" y="1481"/>
                  </a:lnTo>
                  <a:lnTo>
                    <a:pt x="3246" y="1481"/>
                  </a:lnTo>
                  <a:cubicBezTo>
                    <a:pt x="3466" y="693"/>
                    <a:pt x="3939" y="158"/>
                    <a:pt x="4002" y="95"/>
                  </a:cubicBezTo>
                  <a:cubicBezTo>
                    <a:pt x="4081" y="32"/>
                    <a:pt x="4183" y="0"/>
                    <a:pt x="4281" y="0"/>
                  </a:cubicBezTo>
                  <a:close/>
                  <a:moveTo>
                    <a:pt x="4281" y="0"/>
                  </a:moveTo>
                  <a:cubicBezTo>
                    <a:pt x="4380" y="0"/>
                    <a:pt x="4474" y="32"/>
                    <a:pt x="4537" y="95"/>
                  </a:cubicBezTo>
                  <a:cubicBezTo>
                    <a:pt x="4569" y="158"/>
                    <a:pt x="5041" y="693"/>
                    <a:pt x="5294" y="1481"/>
                  </a:cubicBezTo>
                  <a:lnTo>
                    <a:pt x="7940" y="1481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9" name="Google Shape;9969;p74"/>
            <p:cNvSpPr/>
            <p:nvPr/>
          </p:nvSpPr>
          <p:spPr>
            <a:xfrm>
              <a:off x="-54738050" y="3708500"/>
              <a:ext cx="169375" cy="186700"/>
            </a:xfrm>
            <a:custGeom>
              <a:avLst/>
              <a:gdLst/>
              <a:ahLst/>
              <a:cxnLst/>
              <a:rect l="l" t="t" r="r" b="b"/>
              <a:pathLst>
                <a:path w="6775" h="7468" extrusionOk="0">
                  <a:moveTo>
                    <a:pt x="1891" y="1513"/>
                  </a:moveTo>
                  <a:cubicBezTo>
                    <a:pt x="2080" y="1513"/>
                    <a:pt x="2238" y="1671"/>
                    <a:pt x="2238" y="1860"/>
                  </a:cubicBezTo>
                  <a:cubicBezTo>
                    <a:pt x="2238" y="2049"/>
                    <a:pt x="2080" y="2206"/>
                    <a:pt x="1891" y="2206"/>
                  </a:cubicBezTo>
                  <a:cubicBezTo>
                    <a:pt x="1702" y="2206"/>
                    <a:pt x="1545" y="2112"/>
                    <a:pt x="1545" y="1860"/>
                  </a:cubicBezTo>
                  <a:cubicBezTo>
                    <a:pt x="1545" y="1671"/>
                    <a:pt x="1702" y="1513"/>
                    <a:pt x="1891" y="1513"/>
                  </a:cubicBezTo>
                  <a:close/>
                  <a:moveTo>
                    <a:pt x="4884" y="1545"/>
                  </a:moveTo>
                  <a:cubicBezTo>
                    <a:pt x="5073" y="1545"/>
                    <a:pt x="5231" y="1702"/>
                    <a:pt x="5231" y="1891"/>
                  </a:cubicBezTo>
                  <a:cubicBezTo>
                    <a:pt x="5231" y="2112"/>
                    <a:pt x="5073" y="2269"/>
                    <a:pt x="4884" y="2269"/>
                  </a:cubicBezTo>
                  <a:cubicBezTo>
                    <a:pt x="4695" y="2269"/>
                    <a:pt x="4538" y="2112"/>
                    <a:pt x="4538" y="1891"/>
                  </a:cubicBezTo>
                  <a:cubicBezTo>
                    <a:pt x="4538" y="1702"/>
                    <a:pt x="4695" y="1545"/>
                    <a:pt x="4884" y="1545"/>
                  </a:cubicBezTo>
                  <a:close/>
                  <a:moveTo>
                    <a:pt x="4404" y="4073"/>
                  </a:moveTo>
                  <a:cubicBezTo>
                    <a:pt x="4498" y="4073"/>
                    <a:pt x="4585" y="4112"/>
                    <a:pt x="4632" y="4191"/>
                  </a:cubicBezTo>
                  <a:cubicBezTo>
                    <a:pt x="4853" y="4286"/>
                    <a:pt x="4853" y="4538"/>
                    <a:pt x="4695" y="4695"/>
                  </a:cubicBezTo>
                  <a:cubicBezTo>
                    <a:pt x="4317" y="5042"/>
                    <a:pt x="3844" y="5231"/>
                    <a:pt x="3340" y="5231"/>
                  </a:cubicBezTo>
                  <a:cubicBezTo>
                    <a:pt x="2836" y="5231"/>
                    <a:pt x="2364" y="5042"/>
                    <a:pt x="2049" y="4695"/>
                  </a:cubicBezTo>
                  <a:cubicBezTo>
                    <a:pt x="1891" y="4538"/>
                    <a:pt x="1891" y="4286"/>
                    <a:pt x="2049" y="4191"/>
                  </a:cubicBezTo>
                  <a:cubicBezTo>
                    <a:pt x="2127" y="4112"/>
                    <a:pt x="2222" y="4073"/>
                    <a:pt x="2312" y="4073"/>
                  </a:cubicBezTo>
                  <a:cubicBezTo>
                    <a:pt x="2403" y="4073"/>
                    <a:pt x="2490" y="4112"/>
                    <a:pt x="2553" y="4191"/>
                  </a:cubicBezTo>
                  <a:cubicBezTo>
                    <a:pt x="2773" y="4412"/>
                    <a:pt x="3057" y="4522"/>
                    <a:pt x="3340" y="4522"/>
                  </a:cubicBezTo>
                  <a:cubicBezTo>
                    <a:pt x="3624" y="4522"/>
                    <a:pt x="3907" y="4412"/>
                    <a:pt x="4128" y="4191"/>
                  </a:cubicBezTo>
                  <a:cubicBezTo>
                    <a:pt x="4207" y="4112"/>
                    <a:pt x="4309" y="4073"/>
                    <a:pt x="4404" y="4073"/>
                  </a:cubicBezTo>
                  <a:close/>
                  <a:moveTo>
                    <a:pt x="757" y="1"/>
                  </a:moveTo>
                  <a:lnTo>
                    <a:pt x="757" y="694"/>
                  </a:lnTo>
                  <a:cubicBezTo>
                    <a:pt x="757" y="1513"/>
                    <a:pt x="631" y="2332"/>
                    <a:pt x="347" y="3088"/>
                  </a:cubicBezTo>
                  <a:cubicBezTo>
                    <a:pt x="1" y="4160"/>
                    <a:pt x="1" y="4947"/>
                    <a:pt x="1" y="5672"/>
                  </a:cubicBezTo>
                  <a:cubicBezTo>
                    <a:pt x="757" y="6743"/>
                    <a:pt x="2017" y="7468"/>
                    <a:pt x="3403" y="7468"/>
                  </a:cubicBezTo>
                  <a:cubicBezTo>
                    <a:pt x="4758" y="7468"/>
                    <a:pt x="6018" y="6774"/>
                    <a:pt x="6774" y="5672"/>
                  </a:cubicBezTo>
                  <a:cubicBezTo>
                    <a:pt x="6774" y="4947"/>
                    <a:pt x="6774" y="4160"/>
                    <a:pt x="6428" y="3088"/>
                  </a:cubicBezTo>
                  <a:cubicBezTo>
                    <a:pt x="6144" y="2332"/>
                    <a:pt x="6018" y="1513"/>
                    <a:pt x="6018" y="694"/>
                  </a:cubicBezTo>
                  <a:lnTo>
                    <a:pt x="60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70" name="Google Shape;9970;p74"/>
          <p:cNvSpPr/>
          <p:nvPr/>
        </p:nvSpPr>
        <p:spPr>
          <a:xfrm>
            <a:off x="5033910" y="3593325"/>
            <a:ext cx="8018" cy="900"/>
          </a:xfrm>
          <a:custGeom>
            <a:avLst/>
            <a:gdLst/>
            <a:ahLst/>
            <a:cxnLst/>
            <a:rect l="l" t="t" r="r" b="b"/>
            <a:pathLst>
              <a:path w="285" h="32" extrusionOk="0">
                <a:moveTo>
                  <a:pt x="1" y="0"/>
                </a:moveTo>
                <a:cubicBezTo>
                  <a:pt x="95" y="32"/>
                  <a:pt x="158" y="32"/>
                  <a:pt x="284" y="32"/>
                </a:cubicBezTo>
                <a:cubicBezTo>
                  <a:pt x="221" y="32"/>
                  <a:pt x="127" y="0"/>
                  <a:pt x="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1" name="Google Shape;9971;p74"/>
          <p:cNvSpPr/>
          <p:nvPr/>
        </p:nvSpPr>
        <p:spPr>
          <a:xfrm>
            <a:off x="5034361" y="3594198"/>
            <a:ext cx="7118" cy="928"/>
          </a:xfrm>
          <a:custGeom>
            <a:avLst/>
            <a:gdLst/>
            <a:ahLst/>
            <a:cxnLst/>
            <a:rect l="l" t="t" r="r" b="b"/>
            <a:pathLst>
              <a:path w="253" h="33" extrusionOk="0">
                <a:moveTo>
                  <a:pt x="253" y="1"/>
                </a:moveTo>
                <a:lnTo>
                  <a:pt x="253" y="1"/>
                </a:lnTo>
                <a:cubicBezTo>
                  <a:pt x="189" y="1"/>
                  <a:pt x="64" y="1"/>
                  <a:pt x="1" y="32"/>
                </a:cubicBezTo>
                <a:cubicBezTo>
                  <a:pt x="95" y="1"/>
                  <a:pt x="190" y="1"/>
                  <a:pt x="25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72" name="Google Shape;9972;p74"/>
          <p:cNvGrpSpPr/>
          <p:nvPr/>
        </p:nvGrpSpPr>
        <p:grpSpPr>
          <a:xfrm>
            <a:off x="4881188" y="3675538"/>
            <a:ext cx="314662" cy="358099"/>
            <a:chOff x="-54793175" y="3982600"/>
            <a:chExt cx="279625" cy="318225"/>
          </a:xfrm>
        </p:grpSpPr>
        <p:sp>
          <p:nvSpPr>
            <p:cNvPr id="9973" name="Google Shape;9973;p74"/>
            <p:cNvSpPr/>
            <p:nvPr/>
          </p:nvSpPr>
          <p:spPr>
            <a:xfrm>
              <a:off x="-54646675" y="39826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0" y="1"/>
                  </a:moveTo>
                  <a:cubicBezTo>
                    <a:pt x="1261" y="221"/>
                    <a:pt x="2237" y="2080"/>
                    <a:pt x="2332" y="4443"/>
                  </a:cubicBezTo>
                  <a:lnTo>
                    <a:pt x="4128" y="4443"/>
                  </a:lnTo>
                  <a:cubicBezTo>
                    <a:pt x="4380" y="4443"/>
                    <a:pt x="4537" y="4254"/>
                    <a:pt x="4506" y="4002"/>
                  </a:cubicBezTo>
                  <a:cubicBezTo>
                    <a:pt x="4128" y="1859"/>
                    <a:pt x="2300" y="158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4" name="Google Shape;9974;p74"/>
            <p:cNvSpPr/>
            <p:nvPr/>
          </p:nvSpPr>
          <p:spPr>
            <a:xfrm>
              <a:off x="-54644325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" y="1"/>
                  </a:moveTo>
                  <a:lnTo>
                    <a:pt x="1" y="3624"/>
                  </a:lnTo>
                  <a:lnTo>
                    <a:pt x="1450" y="3624"/>
                  </a:lnTo>
                  <a:cubicBezTo>
                    <a:pt x="1419" y="1765"/>
                    <a:pt x="726" y="379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5" name="Google Shape;9975;p74"/>
            <p:cNvSpPr/>
            <p:nvPr/>
          </p:nvSpPr>
          <p:spPr>
            <a:xfrm>
              <a:off x="-54773475" y="3983400"/>
              <a:ext cx="113425" cy="111075"/>
            </a:xfrm>
            <a:custGeom>
              <a:avLst/>
              <a:gdLst/>
              <a:ahLst/>
              <a:cxnLst/>
              <a:rect l="l" t="t" r="r" b="b"/>
              <a:pathLst>
                <a:path w="4537" h="4443" extrusionOk="0">
                  <a:moveTo>
                    <a:pt x="4537" y="0"/>
                  </a:moveTo>
                  <a:lnTo>
                    <a:pt x="4537" y="0"/>
                  </a:lnTo>
                  <a:cubicBezTo>
                    <a:pt x="2237" y="126"/>
                    <a:pt x="378" y="1827"/>
                    <a:pt x="32" y="4033"/>
                  </a:cubicBezTo>
                  <a:cubicBezTo>
                    <a:pt x="0" y="4253"/>
                    <a:pt x="189" y="4442"/>
                    <a:pt x="378" y="4442"/>
                  </a:cubicBezTo>
                  <a:lnTo>
                    <a:pt x="2205" y="4442"/>
                  </a:lnTo>
                  <a:cubicBezTo>
                    <a:pt x="2268" y="2079"/>
                    <a:pt x="3277" y="252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6" name="Google Shape;9976;p74"/>
            <p:cNvSpPr/>
            <p:nvPr/>
          </p:nvSpPr>
          <p:spPr>
            <a:xfrm>
              <a:off x="-54699450" y="4003075"/>
              <a:ext cx="36250" cy="90600"/>
            </a:xfrm>
            <a:custGeom>
              <a:avLst/>
              <a:gdLst/>
              <a:ahLst/>
              <a:cxnLst/>
              <a:rect l="l" t="t" r="r" b="b"/>
              <a:pathLst>
                <a:path w="1450" h="3624" extrusionOk="0">
                  <a:moveTo>
                    <a:pt x="1450" y="1"/>
                  </a:moveTo>
                  <a:cubicBezTo>
                    <a:pt x="725" y="379"/>
                    <a:pt x="64" y="1765"/>
                    <a:pt x="1" y="3624"/>
                  </a:cubicBezTo>
                  <a:lnTo>
                    <a:pt x="1450" y="3624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7" name="Google Shape;9977;p74"/>
            <p:cNvSpPr/>
            <p:nvPr/>
          </p:nvSpPr>
          <p:spPr>
            <a:xfrm>
              <a:off x="-54756150" y="4112550"/>
              <a:ext cx="204800" cy="188275"/>
            </a:xfrm>
            <a:custGeom>
              <a:avLst/>
              <a:gdLst/>
              <a:ahLst/>
              <a:cxnLst/>
              <a:rect l="l" t="t" r="r" b="b"/>
              <a:pathLst>
                <a:path w="8192" h="7531" extrusionOk="0">
                  <a:moveTo>
                    <a:pt x="2615" y="1545"/>
                  </a:moveTo>
                  <a:cubicBezTo>
                    <a:pt x="2804" y="1545"/>
                    <a:pt x="2962" y="1671"/>
                    <a:pt x="2962" y="1891"/>
                  </a:cubicBezTo>
                  <a:cubicBezTo>
                    <a:pt x="2962" y="2080"/>
                    <a:pt x="2804" y="2238"/>
                    <a:pt x="2615" y="2238"/>
                  </a:cubicBezTo>
                  <a:cubicBezTo>
                    <a:pt x="2426" y="2238"/>
                    <a:pt x="2269" y="2080"/>
                    <a:pt x="2269" y="1891"/>
                  </a:cubicBezTo>
                  <a:cubicBezTo>
                    <a:pt x="2269" y="1702"/>
                    <a:pt x="2426" y="1545"/>
                    <a:pt x="2615" y="1545"/>
                  </a:cubicBezTo>
                  <a:close/>
                  <a:moveTo>
                    <a:pt x="5608" y="1545"/>
                  </a:moveTo>
                  <a:cubicBezTo>
                    <a:pt x="5797" y="1545"/>
                    <a:pt x="5955" y="1671"/>
                    <a:pt x="5955" y="1891"/>
                  </a:cubicBezTo>
                  <a:cubicBezTo>
                    <a:pt x="5955" y="2080"/>
                    <a:pt x="5797" y="2238"/>
                    <a:pt x="5608" y="2238"/>
                  </a:cubicBezTo>
                  <a:cubicBezTo>
                    <a:pt x="5419" y="2238"/>
                    <a:pt x="5262" y="2080"/>
                    <a:pt x="5262" y="1891"/>
                  </a:cubicBezTo>
                  <a:cubicBezTo>
                    <a:pt x="5199" y="1702"/>
                    <a:pt x="5419" y="1545"/>
                    <a:pt x="5608" y="1545"/>
                  </a:cubicBezTo>
                  <a:close/>
                  <a:moveTo>
                    <a:pt x="5163" y="4104"/>
                  </a:moveTo>
                  <a:cubicBezTo>
                    <a:pt x="5262" y="4104"/>
                    <a:pt x="5356" y="4144"/>
                    <a:pt x="5419" y="4223"/>
                  </a:cubicBezTo>
                  <a:cubicBezTo>
                    <a:pt x="5577" y="4380"/>
                    <a:pt x="5577" y="4601"/>
                    <a:pt x="5419" y="4727"/>
                  </a:cubicBezTo>
                  <a:cubicBezTo>
                    <a:pt x="5073" y="5073"/>
                    <a:pt x="4568" y="5262"/>
                    <a:pt x="4064" y="5262"/>
                  </a:cubicBezTo>
                  <a:cubicBezTo>
                    <a:pt x="3560" y="5262"/>
                    <a:pt x="3088" y="5073"/>
                    <a:pt x="2773" y="4727"/>
                  </a:cubicBezTo>
                  <a:cubicBezTo>
                    <a:pt x="2615" y="4569"/>
                    <a:pt x="2615" y="4317"/>
                    <a:pt x="2773" y="4223"/>
                  </a:cubicBezTo>
                  <a:cubicBezTo>
                    <a:pt x="2851" y="4144"/>
                    <a:pt x="2946" y="4104"/>
                    <a:pt x="3040" y="4104"/>
                  </a:cubicBezTo>
                  <a:cubicBezTo>
                    <a:pt x="3135" y="4104"/>
                    <a:pt x="3229" y="4144"/>
                    <a:pt x="3308" y="4223"/>
                  </a:cubicBezTo>
                  <a:cubicBezTo>
                    <a:pt x="3529" y="4427"/>
                    <a:pt x="3820" y="4530"/>
                    <a:pt x="4108" y="4530"/>
                  </a:cubicBezTo>
                  <a:cubicBezTo>
                    <a:pt x="4395" y="4530"/>
                    <a:pt x="4679" y="4427"/>
                    <a:pt x="4883" y="4223"/>
                  </a:cubicBezTo>
                  <a:cubicBezTo>
                    <a:pt x="4962" y="4144"/>
                    <a:pt x="5065" y="4104"/>
                    <a:pt x="5163" y="4104"/>
                  </a:cubicBezTo>
                  <a:close/>
                  <a:moveTo>
                    <a:pt x="0" y="1"/>
                  </a:moveTo>
                  <a:lnTo>
                    <a:pt x="0" y="3435"/>
                  </a:lnTo>
                  <a:cubicBezTo>
                    <a:pt x="0" y="5672"/>
                    <a:pt x="1859" y="7531"/>
                    <a:pt x="4096" y="7531"/>
                  </a:cubicBezTo>
                  <a:cubicBezTo>
                    <a:pt x="6364" y="7531"/>
                    <a:pt x="8191" y="5672"/>
                    <a:pt x="8191" y="3435"/>
                  </a:cubicBezTo>
                  <a:lnTo>
                    <a:pt x="81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8" name="Google Shape;9978;p74"/>
            <p:cNvSpPr/>
            <p:nvPr/>
          </p:nvSpPr>
          <p:spPr>
            <a:xfrm>
              <a:off x="-54532475" y="41369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300"/>
                    <a:pt x="757" y="1828"/>
                    <a:pt x="757" y="1261"/>
                  </a:cubicBezTo>
                  <a:cubicBezTo>
                    <a:pt x="757" y="757"/>
                    <a:pt x="442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9" name="Google Shape;9979;p74"/>
            <p:cNvSpPr/>
            <p:nvPr/>
          </p:nvSpPr>
          <p:spPr>
            <a:xfrm>
              <a:off x="-54793175" y="4136975"/>
              <a:ext cx="18925" cy="65400"/>
            </a:xfrm>
            <a:custGeom>
              <a:avLst/>
              <a:gdLst/>
              <a:ahLst/>
              <a:cxnLst/>
              <a:rect l="l" t="t" r="r" b="b"/>
              <a:pathLst>
                <a:path w="757" h="2616" extrusionOk="0">
                  <a:moveTo>
                    <a:pt x="757" y="1"/>
                  </a:moveTo>
                  <a:cubicBezTo>
                    <a:pt x="316" y="284"/>
                    <a:pt x="0" y="757"/>
                    <a:pt x="0" y="1292"/>
                  </a:cubicBezTo>
                  <a:cubicBezTo>
                    <a:pt x="0" y="1859"/>
                    <a:pt x="316" y="2332"/>
                    <a:pt x="757" y="2615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0" name="Google Shape;9980;p74"/>
          <p:cNvGrpSpPr/>
          <p:nvPr/>
        </p:nvGrpSpPr>
        <p:grpSpPr>
          <a:xfrm>
            <a:off x="7092647" y="2734774"/>
            <a:ext cx="314662" cy="358099"/>
            <a:chOff x="-52832000" y="3192625"/>
            <a:chExt cx="279625" cy="318225"/>
          </a:xfrm>
        </p:grpSpPr>
        <p:sp>
          <p:nvSpPr>
            <p:cNvPr id="9981" name="Google Shape;9981;p74"/>
            <p:cNvSpPr/>
            <p:nvPr/>
          </p:nvSpPr>
          <p:spPr>
            <a:xfrm>
              <a:off x="-52574450" y="3306025"/>
              <a:ext cx="22075" cy="110300"/>
            </a:xfrm>
            <a:custGeom>
              <a:avLst/>
              <a:gdLst/>
              <a:ahLst/>
              <a:cxnLst/>
              <a:rect l="l" t="t" r="r" b="b"/>
              <a:pathLst>
                <a:path w="883" h="4412" extrusionOk="0">
                  <a:moveTo>
                    <a:pt x="1" y="1"/>
                  </a:moveTo>
                  <a:lnTo>
                    <a:pt x="1" y="1"/>
                  </a:lnTo>
                  <a:cubicBezTo>
                    <a:pt x="95" y="348"/>
                    <a:pt x="127" y="726"/>
                    <a:pt x="127" y="1104"/>
                  </a:cubicBezTo>
                  <a:lnTo>
                    <a:pt x="127" y="3939"/>
                  </a:lnTo>
                  <a:cubicBezTo>
                    <a:pt x="127" y="4097"/>
                    <a:pt x="127" y="4254"/>
                    <a:pt x="95" y="4412"/>
                  </a:cubicBezTo>
                  <a:cubicBezTo>
                    <a:pt x="537" y="4254"/>
                    <a:pt x="883" y="3876"/>
                    <a:pt x="883" y="3341"/>
                  </a:cubicBezTo>
                  <a:lnTo>
                    <a:pt x="883" y="1104"/>
                  </a:lnTo>
                  <a:cubicBezTo>
                    <a:pt x="883" y="600"/>
                    <a:pt x="537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2" name="Google Shape;9982;p74"/>
            <p:cNvSpPr/>
            <p:nvPr/>
          </p:nvSpPr>
          <p:spPr>
            <a:xfrm>
              <a:off x="-52826475" y="3192625"/>
              <a:ext cx="267800" cy="100050"/>
            </a:xfrm>
            <a:custGeom>
              <a:avLst/>
              <a:gdLst/>
              <a:ahLst/>
              <a:cxnLst/>
              <a:rect l="l" t="t" r="r" b="b"/>
              <a:pathLst>
                <a:path w="10712" h="4002" extrusionOk="0">
                  <a:moveTo>
                    <a:pt x="5356" y="0"/>
                  </a:moveTo>
                  <a:cubicBezTo>
                    <a:pt x="2836" y="0"/>
                    <a:pt x="725" y="1670"/>
                    <a:pt x="0" y="4001"/>
                  </a:cubicBezTo>
                  <a:cubicBezTo>
                    <a:pt x="284" y="3844"/>
                    <a:pt x="567" y="3749"/>
                    <a:pt x="882" y="3749"/>
                  </a:cubicBezTo>
                  <a:cubicBezTo>
                    <a:pt x="1639" y="2017"/>
                    <a:pt x="3371" y="756"/>
                    <a:pt x="5356" y="756"/>
                  </a:cubicBezTo>
                  <a:cubicBezTo>
                    <a:pt x="7373" y="756"/>
                    <a:pt x="9105" y="1985"/>
                    <a:pt x="9861" y="3749"/>
                  </a:cubicBezTo>
                  <a:cubicBezTo>
                    <a:pt x="10176" y="3749"/>
                    <a:pt x="10492" y="3844"/>
                    <a:pt x="10712" y="4001"/>
                  </a:cubicBezTo>
                  <a:cubicBezTo>
                    <a:pt x="10019" y="1702"/>
                    <a:pt x="7877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3" name="Google Shape;9983;p74"/>
            <p:cNvSpPr/>
            <p:nvPr/>
          </p:nvSpPr>
          <p:spPr>
            <a:xfrm>
              <a:off x="-52794975" y="3361175"/>
              <a:ext cx="204800" cy="149675"/>
            </a:xfrm>
            <a:custGeom>
              <a:avLst/>
              <a:gdLst/>
              <a:ahLst/>
              <a:cxnLst/>
              <a:rect l="l" t="t" r="r" b="b"/>
              <a:pathLst>
                <a:path w="8192" h="5987" extrusionOk="0">
                  <a:moveTo>
                    <a:pt x="5132" y="2560"/>
                  </a:moveTo>
                  <a:cubicBezTo>
                    <a:pt x="5230" y="2560"/>
                    <a:pt x="5325" y="2599"/>
                    <a:pt x="5388" y="2678"/>
                  </a:cubicBezTo>
                  <a:cubicBezTo>
                    <a:pt x="5577" y="2836"/>
                    <a:pt x="5577" y="3088"/>
                    <a:pt x="5419" y="3182"/>
                  </a:cubicBezTo>
                  <a:cubicBezTo>
                    <a:pt x="5073" y="3560"/>
                    <a:pt x="4569" y="3749"/>
                    <a:pt x="4096" y="3749"/>
                  </a:cubicBezTo>
                  <a:cubicBezTo>
                    <a:pt x="3592" y="3749"/>
                    <a:pt x="3120" y="3560"/>
                    <a:pt x="2773" y="3182"/>
                  </a:cubicBezTo>
                  <a:cubicBezTo>
                    <a:pt x="2615" y="3025"/>
                    <a:pt x="2615" y="2804"/>
                    <a:pt x="2773" y="2678"/>
                  </a:cubicBezTo>
                  <a:cubicBezTo>
                    <a:pt x="2852" y="2599"/>
                    <a:pt x="2946" y="2560"/>
                    <a:pt x="3037" y="2560"/>
                  </a:cubicBezTo>
                  <a:cubicBezTo>
                    <a:pt x="3127" y="2560"/>
                    <a:pt x="3214" y="2599"/>
                    <a:pt x="3277" y="2678"/>
                  </a:cubicBezTo>
                  <a:cubicBezTo>
                    <a:pt x="3498" y="2899"/>
                    <a:pt x="3781" y="3009"/>
                    <a:pt x="4065" y="3009"/>
                  </a:cubicBezTo>
                  <a:cubicBezTo>
                    <a:pt x="4348" y="3009"/>
                    <a:pt x="4632" y="2899"/>
                    <a:pt x="4852" y="2678"/>
                  </a:cubicBezTo>
                  <a:cubicBezTo>
                    <a:pt x="4931" y="2599"/>
                    <a:pt x="5033" y="2560"/>
                    <a:pt x="5132" y="2560"/>
                  </a:cubicBezTo>
                  <a:close/>
                  <a:moveTo>
                    <a:pt x="1" y="0"/>
                  </a:moveTo>
                  <a:lnTo>
                    <a:pt x="1" y="1859"/>
                  </a:lnTo>
                  <a:cubicBezTo>
                    <a:pt x="1" y="2993"/>
                    <a:pt x="473" y="4127"/>
                    <a:pt x="1355" y="4915"/>
                  </a:cubicBezTo>
                  <a:cubicBezTo>
                    <a:pt x="2111" y="5640"/>
                    <a:pt x="3088" y="5986"/>
                    <a:pt x="4096" y="5986"/>
                  </a:cubicBezTo>
                  <a:lnTo>
                    <a:pt x="4506" y="5986"/>
                  </a:lnTo>
                  <a:cubicBezTo>
                    <a:pt x="6585" y="5797"/>
                    <a:pt x="8192" y="3907"/>
                    <a:pt x="8192" y="1733"/>
                  </a:cubicBezTo>
                  <a:lnTo>
                    <a:pt x="8192" y="32"/>
                  </a:lnTo>
                  <a:cubicBezTo>
                    <a:pt x="8192" y="1261"/>
                    <a:pt x="7215" y="2237"/>
                    <a:pt x="5955" y="2237"/>
                  </a:cubicBezTo>
                  <a:cubicBezTo>
                    <a:pt x="5167" y="2237"/>
                    <a:pt x="4506" y="1859"/>
                    <a:pt x="4096" y="1229"/>
                  </a:cubicBezTo>
                  <a:cubicBezTo>
                    <a:pt x="3718" y="1796"/>
                    <a:pt x="2994" y="2237"/>
                    <a:pt x="2269" y="2237"/>
                  </a:cubicBezTo>
                  <a:cubicBezTo>
                    <a:pt x="1040" y="2237"/>
                    <a:pt x="1" y="126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4" name="Google Shape;9984;p74"/>
            <p:cNvSpPr/>
            <p:nvPr/>
          </p:nvSpPr>
          <p:spPr>
            <a:xfrm>
              <a:off x="-52791025" y="3231225"/>
              <a:ext cx="137850" cy="74825"/>
            </a:xfrm>
            <a:custGeom>
              <a:avLst/>
              <a:gdLst/>
              <a:ahLst/>
              <a:cxnLst/>
              <a:rect l="l" t="t" r="r" b="b"/>
              <a:pathLst>
                <a:path w="5514" h="2993" extrusionOk="0">
                  <a:moveTo>
                    <a:pt x="3938" y="0"/>
                  </a:moveTo>
                  <a:cubicBezTo>
                    <a:pt x="2048" y="0"/>
                    <a:pt x="473" y="1260"/>
                    <a:pt x="0" y="2993"/>
                  </a:cubicBezTo>
                  <a:lnTo>
                    <a:pt x="1701" y="2993"/>
                  </a:lnTo>
                  <a:cubicBezTo>
                    <a:pt x="3434" y="2993"/>
                    <a:pt x="4946" y="1890"/>
                    <a:pt x="5513" y="315"/>
                  </a:cubicBezTo>
                  <a:cubicBezTo>
                    <a:pt x="5041" y="126"/>
                    <a:pt x="4505" y="0"/>
                    <a:pt x="39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5" name="Google Shape;9985;p74"/>
            <p:cNvSpPr/>
            <p:nvPr/>
          </p:nvSpPr>
          <p:spPr>
            <a:xfrm>
              <a:off x="-52683125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00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6" name="Google Shape;9986;p74"/>
            <p:cNvSpPr/>
            <p:nvPr/>
          </p:nvSpPr>
          <p:spPr>
            <a:xfrm>
              <a:off x="-52794975" y="3247750"/>
              <a:ext cx="204800" cy="104000"/>
            </a:xfrm>
            <a:custGeom>
              <a:avLst/>
              <a:gdLst/>
              <a:ahLst/>
              <a:cxnLst/>
              <a:rect l="l" t="t" r="r" b="b"/>
              <a:pathLst>
                <a:path w="8192" h="4160" extrusionOk="0">
                  <a:moveTo>
                    <a:pt x="6365" y="1"/>
                  </a:moveTo>
                  <a:cubicBezTo>
                    <a:pt x="5640" y="1828"/>
                    <a:pt x="3876" y="3025"/>
                    <a:pt x="1859" y="3025"/>
                  </a:cubicBezTo>
                  <a:lnTo>
                    <a:pt x="1" y="3025"/>
                  </a:lnTo>
                  <a:lnTo>
                    <a:pt x="1" y="3403"/>
                  </a:lnTo>
                  <a:lnTo>
                    <a:pt x="1" y="4159"/>
                  </a:lnTo>
                  <a:cubicBezTo>
                    <a:pt x="1" y="3939"/>
                    <a:pt x="158" y="3781"/>
                    <a:pt x="379" y="3781"/>
                  </a:cubicBezTo>
                  <a:lnTo>
                    <a:pt x="7814" y="3781"/>
                  </a:lnTo>
                  <a:cubicBezTo>
                    <a:pt x="8003" y="3781"/>
                    <a:pt x="8160" y="3939"/>
                    <a:pt x="8160" y="4159"/>
                  </a:cubicBezTo>
                  <a:lnTo>
                    <a:pt x="8160" y="3403"/>
                  </a:lnTo>
                  <a:cubicBezTo>
                    <a:pt x="8192" y="2017"/>
                    <a:pt x="7467" y="757"/>
                    <a:pt x="6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7" name="Google Shape;9987;p74"/>
            <p:cNvSpPr/>
            <p:nvPr/>
          </p:nvSpPr>
          <p:spPr>
            <a:xfrm>
              <a:off x="-52776850" y="336195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0" y="1"/>
                  </a:moveTo>
                  <a:cubicBezTo>
                    <a:pt x="0" y="851"/>
                    <a:pt x="662" y="1513"/>
                    <a:pt x="1481" y="1513"/>
                  </a:cubicBezTo>
                  <a:cubicBezTo>
                    <a:pt x="2332" y="1513"/>
                    <a:pt x="2993" y="820"/>
                    <a:pt x="2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8" name="Google Shape;9988;p74"/>
            <p:cNvSpPr/>
            <p:nvPr/>
          </p:nvSpPr>
          <p:spPr>
            <a:xfrm>
              <a:off x="-52832000" y="3306025"/>
              <a:ext cx="21300" cy="110300"/>
            </a:xfrm>
            <a:custGeom>
              <a:avLst/>
              <a:gdLst/>
              <a:ahLst/>
              <a:cxnLst/>
              <a:rect l="l" t="t" r="r" b="b"/>
              <a:pathLst>
                <a:path w="852" h="4412" extrusionOk="0">
                  <a:moveTo>
                    <a:pt x="851" y="1"/>
                  </a:moveTo>
                  <a:cubicBezTo>
                    <a:pt x="347" y="127"/>
                    <a:pt x="1" y="568"/>
                    <a:pt x="1" y="1104"/>
                  </a:cubicBezTo>
                  <a:lnTo>
                    <a:pt x="1" y="3341"/>
                  </a:lnTo>
                  <a:cubicBezTo>
                    <a:pt x="1" y="3813"/>
                    <a:pt x="316" y="4254"/>
                    <a:pt x="757" y="4412"/>
                  </a:cubicBezTo>
                  <a:lnTo>
                    <a:pt x="757" y="4097"/>
                  </a:lnTo>
                  <a:lnTo>
                    <a:pt x="757" y="3341"/>
                  </a:lnTo>
                  <a:lnTo>
                    <a:pt x="757" y="1104"/>
                  </a:lnTo>
                  <a:cubicBezTo>
                    <a:pt x="757" y="726"/>
                    <a:pt x="788" y="348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9" name="Google Shape;9989;p74"/>
          <p:cNvGrpSpPr/>
          <p:nvPr/>
        </p:nvGrpSpPr>
        <p:grpSpPr>
          <a:xfrm>
            <a:off x="5779179" y="2276142"/>
            <a:ext cx="323524" cy="358774"/>
            <a:chOff x="-57162350" y="3982000"/>
            <a:chExt cx="287500" cy="318825"/>
          </a:xfrm>
        </p:grpSpPr>
        <p:sp>
          <p:nvSpPr>
            <p:cNvPr id="9990" name="Google Shape;9990;p74"/>
            <p:cNvSpPr/>
            <p:nvPr/>
          </p:nvSpPr>
          <p:spPr>
            <a:xfrm>
              <a:off x="-56989850" y="4151150"/>
              <a:ext cx="55150" cy="55150"/>
            </a:xfrm>
            <a:custGeom>
              <a:avLst/>
              <a:gdLst/>
              <a:ahLst/>
              <a:cxnLst/>
              <a:rect l="l" t="t" r="r" b="b"/>
              <a:pathLst>
                <a:path w="2206" h="2206" extrusionOk="0">
                  <a:moveTo>
                    <a:pt x="1103" y="1"/>
                  </a:moveTo>
                  <a:cubicBezTo>
                    <a:pt x="504" y="1"/>
                    <a:pt x="0" y="473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5" y="1702"/>
                    <a:pt x="2205" y="1103"/>
                  </a:cubicBezTo>
                  <a:cubicBezTo>
                    <a:pt x="2205" y="473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1" name="Google Shape;9991;p74"/>
            <p:cNvSpPr/>
            <p:nvPr/>
          </p:nvSpPr>
          <p:spPr>
            <a:xfrm>
              <a:off x="-57162350" y="3982000"/>
              <a:ext cx="287500" cy="161300"/>
            </a:xfrm>
            <a:custGeom>
              <a:avLst/>
              <a:gdLst/>
              <a:ahLst/>
              <a:cxnLst/>
              <a:rect l="l" t="t" r="r" b="b"/>
              <a:pathLst>
                <a:path w="11500" h="6452" extrusionOk="0">
                  <a:moveTo>
                    <a:pt x="5778" y="1"/>
                  </a:moveTo>
                  <a:cubicBezTo>
                    <a:pt x="5286" y="1"/>
                    <a:pt x="4789" y="166"/>
                    <a:pt x="4380" y="497"/>
                  </a:cubicBezTo>
                  <a:cubicBezTo>
                    <a:pt x="4263" y="479"/>
                    <a:pt x="4146" y="470"/>
                    <a:pt x="4031" y="470"/>
                  </a:cubicBezTo>
                  <a:cubicBezTo>
                    <a:pt x="3147" y="470"/>
                    <a:pt x="2323" y="992"/>
                    <a:pt x="2017" y="1883"/>
                  </a:cubicBezTo>
                  <a:cubicBezTo>
                    <a:pt x="1072" y="2230"/>
                    <a:pt x="473" y="3238"/>
                    <a:pt x="631" y="4246"/>
                  </a:cubicBezTo>
                  <a:cubicBezTo>
                    <a:pt x="127" y="4876"/>
                    <a:pt x="1" y="5695"/>
                    <a:pt x="316" y="6452"/>
                  </a:cubicBezTo>
                  <a:cubicBezTo>
                    <a:pt x="536" y="6294"/>
                    <a:pt x="757" y="6168"/>
                    <a:pt x="1040" y="6074"/>
                  </a:cubicBezTo>
                  <a:cubicBezTo>
                    <a:pt x="1355" y="4498"/>
                    <a:pt x="2458" y="3175"/>
                    <a:pt x="4002" y="2577"/>
                  </a:cubicBezTo>
                  <a:cubicBezTo>
                    <a:pt x="4096" y="2545"/>
                    <a:pt x="4096" y="2545"/>
                    <a:pt x="4191" y="2513"/>
                  </a:cubicBezTo>
                  <a:cubicBezTo>
                    <a:pt x="4224" y="2504"/>
                    <a:pt x="4257" y="2499"/>
                    <a:pt x="4290" y="2499"/>
                  </a:cubicBezTo>
                  <a:cubicBezTo>
                    <a:pt x="4474" y="2499"/>
                    <a:pt x="4637" y="2641"/>
                    <a:pt x="4663" y="2829"/>
                  </a:cubicBezTo>
                  <a:cubicBezTo>
                    <a:pt x="4789" y="4593"/>
                    <a:pt x="6239" y="5979"/>
                    <a:pt x="8003" y="5979"/>
                  </a:cubicBezTo>
                  <a:lnTo>
                    <a:pt x="9862" y="5979"/>
                  </a:lnTo>
                  <a:cubicBezTo>
                    <a:pt x="10366" y="5979"/>
                    <a:pt x="10807" y="6137"/>
                    <a:pt x="11185" y="6389"/>
                  </a:cubicBezTo>
                  <a:cubicBezTo>
                    <a:pt x="11500" y="5695"/>
                    <a:pt x="11405" y="4876"/>
                    <a:pt x="10870" y="4246"/>
                  </a:cubicBezTo>
                  <a:cubicBezTo>
                    <a:pt x="11027" y="3207"/>
                    <a:pt x="10492" y="2230"/>
                    <a:pt x="9515" y="1883"/>
                  </a:cubicBezTo>
                  <a:cubicBezTo>
                    <a:pt x="9178" y="1040"/>
                    <a:pt x="8363" y="472"/>
                    <a:pt x="7475" y="472"/>
                  </a:cubicBezTo>
                  <a:cubicBezTo>
                    <a:pt x="7368" y="472"/>
                    <a:pt x="7260" y="480"/>
                    <a:pt x="7152" y="497"/>
                  </a:cubicBezTo>
                  <a:cubicBezTo>
                    <a:pt x="6758" y="166"/>
                    <a:pt x="6270" y="1"/>
                    <a:pt x="57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2" name="Google Shape;9992;p74"/>
            <p:cNvSpPr/>
            <p:nvPr/>
          </p:nvSpPr>
          <p:spPr>
            <a:xfrm>
              <a:off x="-57119850" y="4066875"/>
              <a:ext cx="126075" cy="111875"/>
            </a:xfrm>
            <a:custGeom>
              <a:avLst/>
              <a:gdLst/>
              <a:ahLst/>
              <a:cxnLst/>
              <a:rect l="l" t="t" r="r" b="b"/>
              <a:pathLst>
                <a:path w="5043" h="4475" extrusionOk="0">
                  <a:moveTo>
                    <a:pt x="2333" y="1"/>
                  </a:moveTo>
                  <a:cubicBezTo>
                    <a:pt x="915" y="694"/>
                    <a:pt x="2" y="2111"/>
                    <a:pt x="2" y="3718"/>
                  </a:cubicBezTo>
                  <a:lnTo>
                    <a:pt x="2" y="4191"/>
                  </a:lnTo>
                  <a:lnTo>
                    <a:pt x="2" y="4359"/>
                  </a:lnTo>
                  <a:lnTo>
                    <a:pt x="2" y="4359"/>
                  </a:lnTo>
                  <a:cubicBezTo>
                    <a:pt x="32" y="3375"/>
                    <a:pt x="829" y="2616"/>
                    <a:pt x="1861" y="2616"/>
                  </a:cubicBezTo>
                  <a:cubicBezTo>
                    <a:pt x="2774" y="2616"/>
                    <a:pt x="3499" y="3246"/>
                    <a:pt x="3656" y="4096"/>
                  </a:cubicBezTo>
                  <a:lnTo>
                    <a:pt x="4507" y="4096"/>
                  </a:lnTo>
                  <a:cubicBezTo>
                    <a:pt x="4570" y="3718"/>
                    <a:pt x="4791" y="3403"/>
                    <a:pt x="5043" y="3120"/>
                  </a:cubicBezTo>
                  <a:cubicBezTo>
                    <a:pt x="3656" y="2647"/>
                    <a:pt x="2617" y="1481"/>
                    <a:pt x="2333" y="1"/>
                  </a:cubicBezTo>
                  <a:close/>
                  <a:moveTo>
                    <a:pt x="2" y="4359"/>
                  </a:moveTo>
                  <a:cubicBezTo>
                    <a:pt x="1" y="4397"/>
                    <a:pt x="1" y="4435"/>
                    <a:pt x="2" y="4474"/>
                  </a:cubicBezTo>
                  <a:lnTo>
                    <a:pt x="2" y="4359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3" name="Google Shape;9993;p74"/>
            <p:cNvSpPr/>
            <p:nvPr/>
          </p:nvSpPr>
          <p:spPr>
            <a:xfrm>
              <a:off x="-57100925" y="4151150"/>
              <a:ext cx="55175" cy="55150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104" y="1"/>
                  </a:moveTo>
                  <a:cubicBezTo>
                    <a:pt x="505" y="1"/>
                    <a:pt x="1" y="473"/>
                    <a:pt x="1" y="1103"/>
                  </a:cubicBezTo>
                  <a:cubicBezTo>
                    <a:pt x="1" y="1702"/>
                    <a:pt x="505" y="2206"/>
                    <a:pt x="1104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473"/>
                    <a:pt x="1702" y="1"/>
                    <a:pt x="110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4" name="Google Shape;9994;p74"/>
            <p:cNvSpPr/>
            <p:nvPr/>
          </p:nvSpPr>
          <p:spPr>
            <a:xfrm>
              <a:off x="-57119825" y="4179500"/>
              <a:ext cx="204800" cy="121325"/>
            </a:xfrm>
            <a:custGeom>
              <a:avLst/>
              <a:gdLst/>
              <a:ahLst/>
              <a:cxnLst/>
              <a:rect l="l" t="t" r="r" b="b"/>
              <a:pathLst>
                <a:path w="8192" h="4853" extrusionOk="0">
                  <a:moveTo>
                    <a:pt x="5160" y="2151"/>
                  </a:moveTo>
                  <a:cubicBezTo>
                    <a:pt x="5254" y="2151"/>
                    <a:pt x="5341" y="2190"/>
                    <a:pt x="5388" y="2269"/>
                  </a:cubicBezTo>
                  <a:cubicBezTo>
                    <a:pt x="5546" y="2427"/>
                    <a:pt x="5546" y="2679"/>
                    <a:pt x="5388" y="2805"/>
                  </a:cubicBezTo>
                  <a:cubicBezTo>
                    <a:pt x="5042" y="3151"/>
                    <a:pt x="4569" y="3340"/>
                    <a:pt x="4096" y="3340"/>
                  </a:cubicBezTo>
                  <a:cubicBezTo>
                    <a:pt x="3624" y="3340"/>
                    <a:pt x="3120" y="3151"/>
                    <a:pt x="2805" y="2805"/>
                  </a:cubicBezTo>
                  <a:cubicBezTo>
                    <a:pt x="2647" y="2647"/>
                    <a:pt x="2647" y="2395"/>
                    <a:pt x="2805" y="2269"/>
                  </a:cubicBezTo>
                  <a:cubicBezTo>
                    <a:pt x="2884" y="2190"/>
                    <a:pt x="2978" y="2151"/>
                    <a:pt x="3069" y="2151"/>
                  </a:cubicBezTo>
                  <a:cubicBezTo>
                    <a:pt x="3159" y="2151"/>
                    <a:pt x="3246" y="2190"/>
                    <a:pt x="3309" y="2269"/>
                  </a:cubicBezTo>
                  <a:cubicBezTo>
                    <a:pt x="3529" y="2490"/>
                    <a:pt x="3813" y="2600"/>
                    <a:pt x="4096" y="2600"/>
                  </a:cubicBezTo>
                  <a:cubicBezTo>
                    <a:pt x="4380" y="2600"/>
                    <a:pt x="4664" y="2490"/>
                    <a:pt x="4884" y="2269"/>
                  </a:cubicBezTo>
                  <a:cubicBezTo>
                    <a:pt x="4963" y="2190"/>
                    <a:pt x="5065" y="2151"/>
                    <a:pt x="5160" y="2151"/>
                  </a:cubicBezTo>
                  <a:close/>
                  <a:moveTo>
                    <a:pt x="1" y="1"/>
                  </a:moveTo>
                  <a:lnTo>
                    <a:pt x="1" y="2238"/>
                  </a:lnTo>
                  <a:cubicBezTo>
                    <a:pt x="1" y="3687"/>
                    <a:pt x="1198" y="4853"/>
                    <a:pt x="2616" y="4853"/>
                  </a:cubicBezTo>
                  <a:lnTo>
                    <a:pt x="5609" y="4853"/>
                  </a:lnTo>
                  <a:cubicBezTo>
                    <a:pt x="7058" y="4853"/>
                    <a:pt x="8192" y="3655"/>
                    <a:pt x="8192" y="2238"/>
                  </a:cubicBezTo>
                  <a:lnTo>
                    <a:pt x="8192" y="1"/>
                  </a:lnTo>
                  <a:cubicBezTo>
                    <a:pt x="8192" y="977"/>
                    <a:pt x="7341" y="1860"/>
                    <a:pt x="6302" y="1860"/>
                  </a:cubicBezTo>
                  <a:cubicBezTo>
                    <a:pt x="5388" y="1860"/>
                    <a:pt x="4664" y="1230"/>
                    <a:pt x="4506" y="347"/>
                  </a:cubicBezTo>
                  <a:lnTo>
                    <a:pt x="3655" y="347"/>
                  </a:lnTo>
                  <a:cubicBezTo>
                    <a:pt x="3498" y="1230"/>
                    <a:pt x="2710" y="1860"/>
                    <a:pt x="1860" y="1860"/>
                  </a:cubicBezTo>
                  <a:cubicBezTo>
                    <a:pt x="820" y="1860"/>
                    <a:pt x="1" y="1009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5" name="Google Shape;9995;p74"/>
            <p:cNvSpPr/>
            <p:nvPr/>
          </p:nvSpPr>
          <p:spPr>
            <a:xfrm>
              <a:off x="-57158400" y="4156675"/>
              <a:ext cx="18900" cy="63825"/>
            </a:xfrm>
            <a:custGeom>
              <a:avLst/>
              <a:gdLst/>
              <a:ahLst/>
              <a:cxnLst/>
              <a:rect l="l" t="t" r="r" b="b"/>
              <a:pathLst>
                <a:path w="756" h="2553" extrusionOk="0">
                  <a:moveTo>
                    <a:pt x="756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6" name="Google Shape;9996;p74"/>
            <p:cNvSpPr/>
            <p:nvPr/>
          </p:nvSpPr>
          <p:spPr>
            <a:xfrm>
              <a:off x="-56896125" y="4155875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0" y="1"/>
                  </a:moveTo>
                  <a:lnTo>
                    <a:pt x="0" y="2553"/>
                  </a:lnTo>
                  <a:cubicBezTo>
                    <a:pt x="441" y="2269"/>
                    <a:pt x="756" y="1796"/>
                    <a:pt x="756" y="1261"/>
                  </a:cubicBezTo>
                  <a:cubicBezTo>
                    <a:pt x="756" y="757"/>
                    <a:pt x="441" y="284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7" name="Google Shape;9997;p74"/>
            <p:cNvSpPr/>
            <p:nvPr/>
          </p:nvSpPr>
          <p:spPr>
            <a:xfrm>
              <a:off x="-56924475" y="4149575"/>
              <a:ext cx="9450" cy="29175"/>
            </a:xfrm>
            <a:custGeom>
              <a:avLst/>
              <a:gdLst/>
              <a:ahLst/>
              <a:cxnLst/>
              <a:rect l="l" t="t" r="r" b="b"/>
              <a:pathLst>
                <a:path w="378" h="1167" extrusionOk="0">
                  <a:moveTo>
                    <a:pt x="0" y="1"/>
                  </a:moveTo>
                  <a:cubicBezTo>
                    <a:pt x="221" y="379"/>
                    <a:pt x="378" y="757"/>
                    <a:pt x="378" y="1166"/>
                  </a:cubicBezTo>
                  <a:lnTo>
                    <a:pt x="378" y="883"/>
                  </a:lnTo>
                  <a:lnTo>
                    <a:pt x="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98" name="Google Shape;9998;p74"/>
          <p:cNvGrpSpPr/>
          <p:nvPr/>
        </p:nvGrpSpPr>
        <p:grpSpPr>
          <a:xfrm>
            <a:off x="7070492" y="3206648"/>
            <a:ext cx="358971" cy="357198"/>
            <a:chOff x="-52851675" y="3585650"/>
            <a:chExt cx="319000" cy="317425"/>
          </a:xfrm>
        </p:grpSpPr>
        <p:sp>
          <p:nvSpPr>
            <p:cNvPr id="9999" name="Google Shape;9999;p74"/>
            <p:cNvSpPr/>
            <p:nvPr/>
          </p:nvSpPr>
          <p:spPr>
            <a:xfrm>
              <a:off x="-52851675" y="3641575"/>
              <a:ext cx="319000" cy="106350"/>
            </a:xfrm>
            <a:custGeom>
              <a:avLst/>
              <a:gdLst/>
              <a:ahLst/>
              <a:cxnLst/>
              <a:rect l="l" t="t" r="r" b="b"/>
              <a:pathLst>
                <a:path w="12760" h="4254" extrusionOk="0">
                  <a:moveTo>
                    <a:pt x="6364" y="0"/>
                  </a:moveTo>
                  <a:cubicBezTo>
                    <a:pt x="2836" y="0"/>
                    <a:pt x="0" y="1449"/>
                    <a:pt x="0" y="3371"/>
                  </a:cubicBezTo>
                  <a:cubicBezTo>
                    <a:pt x="0" y="3686"/>
                    <a:pt x="63" y="4001"/>
                    <a:pt x="252" y="4253"/>
                  </a:cubicBezTo>
                  <a:cubicBezTo>
                    <a:pt x="473" y="3749"/>
                    <a:pt x="945" y="3308"/>
                    <a:pt x="1481" y="3119"/>
                  </a:cubicBezTo>
                  <a:lnTo>
                    <a:pt x="1481" y="2898"/>
                  </a:lnTo>
                  <a:cubicBezTo>
                    <a:pt x="1481" y="2741"/>
                    <a:pt x="1575" y="2615"/>
                    <a:pt x="1733" y="2520"/>
                  </a:cubicBezTo>
                  <a:cubicBezTo>
                    <a:pt x="3403" y="1796"/>
                    <a:pt x="4915" y="1512"/>
                    <a:pt x="6396" y="1512"/>
                  </a:cubicBezTo>
                  <a:cubicBezTo>
                    <a:pt x="7845" y="1512"/>
                    <a:pt x="9389" y="1827"/>
                    <a:pt x="11027" y="2520"/>
                  </a:cubicBezTo>
                  <a:cubicBezTo>
                    <a:pt x="11153" y="2615"/>
                    <a:pt x="11279" y="2741"/>
                    <a:pt x="11279" y="2898"/>
                  </a:cubicBezTo>
                  <a:lnTo>
                    <a:pt x="11279" y="3119"/>
                  </a:lnTo>
                  <a:cubicBezTo>
                    <a:pt x="11815" y="3308"/>
                    <a:pt x="12287" y="3718"/>
                    <a:pt x="12539" y="4253"/>
                  </a:cubicBezTo>
                  <a:cubicBezTo>
                    <a:pt x="12697" y="4001"/>
                    <a:pt x="12760" y="3686"/>
                    <a:pt x="12760" y="3371"/>
                  </a:cubicBezTo>
                  <a:cubicBezTo>
                    <a:pt x="12760" y="1449"/>
                    <a:pt x="9924" y="0"/>
                    <a:pt x="63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0" name="Google Shape;10000;p74"/>
            <p:cNvSpPr/>
            <p:nvPr/>
          </p:nvSpPr>
          <p:spPr>
            <a:xfrm>
              <a:off x="-52787100" y="3585650"/>
              <a:ext cx="189050" cy="52000"/>
            </a:xfrm>
            <a:custGeom>
              <a:avLst/>
              <a:gdLst/>
              <a:ahLst/>
              <a:cxnLst/>
              <a:rect l="l" t="t" r="r" b="b"/>
              <a:pathLst>
                <a:path w="7562" h="2080" extrusionOk="0">
                  <a:moveTo>
                    <a:pt x="3781" y="0"/>
                  </a:moveTo>
                  <a:cubicBezTo>
                    <a:pt x="2048" y="0"/>
                    <a:pt x="599" y="882"/>
                    <a:pt x="1" y="2080"/>
                  </a:cubicBezTo>
                  <a:cubicBezTo>
                    <a:pt x="1103" y="1701"/>
                    <a:pt x="2363" y="1512"/>
                    <a:pt x="3781" y="1512"/>
                  </a:cubicBezTo>
                  <a:cubicBezTo>
                    <a:pt x="3928" y="1506"/>
                    <a:pt x="4073" y="1503"/>
                    <a:pt x="4217" y="1503"/>
                  </a:cubicBezTo>
                  <a:cubicBezTo>
                    <a:pt x="5469" y="1503"/>
                    <a:pt x="6629" y="1740"/>
                    <a:pt x="7562" y="2080"/>
                  </a:cubicBezTo>
                  <a:cubicBezTo>
                    <a:pt x="6995" y="882"/>
                    <a:pt x="5514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1" name="Google Shape;10001;p74"/>
            <p:cNvSpPr/>
            <p:nvPr/>
          </p:nvSpPr>
          <p:spPr>
            <a:xfrm>
              <a:off x="-52794975" y="3696700"/>
              <a:ext cx="127625" cy="74850"/>
            </a:xfrm>
            <a:custGeom>
              <a:avLst/>
              <a:gdLst/>
              <a:ahLst/>
              <a:cxnLst/>
              <a:rect l="l" t="t" r="r" b="b"/>
              <a:pathLst>
                <a:path w="5105" h="2994" extrusionOk="0">
                  <a:moveTo>
                    <a:pt x="4096" y="0"/>
                  </a:moveTo>
                  <a:cubicBezTo>
                    <a:pt x="2804" y="0"/>
                    <a:pt x="1324" y="284"/>
                    <a:pt x="1" y="883"/>
                  </a:cubicBezTo>
                  <a:lnTo>
                    <a:pt x="1" y="2993"/>
                  </a:lnTo>
                  <a:lnTo>
                    <a:pt x="1072" y="2993"/>
                  </a:lnTo>
                  <a:cubicBezTo>
                    <a:pt x="2741" y="2993"/>
                    <a:pt x="4317" y="2143"/>
                    <a:pt x="5104" y="95"/>
                  </a:cubicBezTo>
                  <a:cubicBezTo>
                    <a:pt x="4789" y="32"/>
                    <a:pt x="4411" y="0"/>
                    <a:pt x="4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2" name="Google Shape;10002;p74"/>
            <p:cNvSpPr/>
            <p:nvPr/>
          </p:nvSpPr>
          <p:spPr>
            <a:xfrm>
              <a:off x="-52795750" y="3700625"/>
              <a:ext cx="204800" cy="202450"/>
            </a:xfrm>
            <a:custGeom>
              <a:avLst/>
              <a:gdLst/>
              <a:ahLst/>
              <a:cxnLst/>
              <a:rect l="l" t="t" r="r" b="b"/>
              <a:pathLst>
                <a:path w="8192" h="8098" extrusionOk="0">
                  <a:moveTo>
                    <a:pt x="5639" y="2143"/>
                  </a:moveTo>
                  <a:cubicBezTo>
                    <a:pt x="5828" y="2143"/>
                    <a:pt x="5986" y="2301"/>
                    <a:pt x="5986" y="2490"/>
                  </a:cubicBezTo>
                  <a:cubicBezTo>
                    <a:pt x="5986" y="2679"/>
                    <a:pt x="5828" y="2836"/>
                    <a:pt x="5639" y="2836"/>
                  </a:cubicBezTo>
                  <a:cubicBezTo>
                    <a:pt x="5450" y="2836"/>
                    <a:pt x="5293" y="2679"/>
                    <a:pt x="5293" y="2490"/>
                  </a:cubicBezTo>
                  <a:cubicBezTo>
                    <a:pt x="5293" y="2301"/>
                    <a:pt x="5450" y="2143"/>
                    <a:pt x="5639" y="2143"/>
                  </a:cubicBezTo>
                  <a:close/>
                  <a:moveTo>
                    <a:pt x="5163" y="4671"/>
                  </a:moveTo>
                  <a:cubicBezTo>
                    <a:pt x="5261" y="4671"/>
                    <a:pt x="5356" y="4711"/>
                    <a:pt x="5419" y="4790"/>
                  </a:cubicBezTo>
                  <a:cubicBezTo>
                    <a:pt x="5608" y="4947"/>
                    <a:pt x="5608" y="5168"/>
                    <a:pt x="5450" y="5294"/>
                  </a:cubicBezTo>
                  <a:cubicBezTo>
                    <a:pt x="5104" y="5640"/>
                    <a:pt x="4600" y="5829"/>
                    <a:pt x="4127" y="5829"/>
                  </a:cubicBezTo>
                  <a:cubicBezTo>
                    <a:pt x="3623" y="5829"/>
                    <a:pt x="3151" y="5640"/>
                    <a:pt x="2804" y="5294"/>
                  </a:cubicBezTo>
                  <a:cubicBezTo>
                    <a:pt x="2646" y="5136"/>
                    <a:pt x="2646" y="4884"/>
                    <a:pt x="2804" y="4790"/>
                  </a:cubicBezTo>
                  <a:cubicBezTo>
                    <a:pt x="2883" y="4711"/>
                    <a:pt x="2977" y="4671"/>
                    <a:pt x="3068" y="4671"/>
                  </a:cubicBezTo>
                  <a:cubicBezTo>
                    <a:pt x="3158" y="4671"/>
                    <a:pt x="3245" y="4711"/>
                    <a:pt x="3308" y="4790"/>
                  </a:cubicBezTo>
                  <a:cubicBezTo>
                    <a:pt x="3529" y="4994"/>
                    <a:pt x="3812" y="5097"/>
                    <a:pt x="4096" y="5097"/>
                  </a:cubicBezTo>
                  <a:cubicBezTo>
                    <a:pt x="4379" y="5097"/>
                    <a:pt x="4663" y="4994"/>
                    <a:pt x="4883" y="4790"/>
                  </a:cubicBezTo>
                  <a:cubicBezTo>
                    <a:pt x="4962" y="4711"/>
                    <a:pt x="5064" y="4671"/>
                    <a:pt x="5163" y="4671"/>
                  </a:cubicBezTo>
                  <a:close/>
                  <a:moveTo>
                    <a:pt x="5860" y="1"/>
                  </a:moveTo>
                  <a:cubicBezTo>
                    <a:pt x="4883" y="2521"/>
                    <a:pt x="3119" y="3592"/>
                    <a:pt x="1071" y="3592"/>
                  </a:cubicBezTo>
                  <a:lnTo>
                    <a:pt x="0" y="3592"/>
                  </a:lnTo>
                  <a:lnTo>
                    <a:pt x="0" y="3939"/>
                  </a:lnTo>
                  <a:cubicBezTo>
                    <a:pt x="0" y="6176"/>
                    <a:pt x="1859" y="8098"/>
                    <a:pt x="4096" y="8098"/>
                  </a:cubicBezTo>
                  <a:cubicBezTo>
                    <a:pt x="6333" y="8098"/>
                    <a:pt x="8191" y="6239"/>
                    <a:pt x="8191" y="3939"/>
                  </a:cubicBezTo>
                  <a:lnTo>
                    <a:pt x="8191" y="2931"/>
                  </a:lnTo>
                  <a:lnTo>
                    <a:pt x="8191" y="2868"/>
                  </a:lnTo>
                  <a:lnTo>
                    <a:pt x="8191" y="726"/>
                  </a:lnTo>
                  <a:cubicBezTo>
                    <a:pt x="7435" y="347"/>
                    <a:pt x="6648" y="158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3" name="Google Shape;10003;p74"/>
            <p:cNvSpPr/>
            <p:nvPr/>
          </p:nvSpPr>
          <p:spPr>
            <a:xfrm>
              <a:off x="-52832775" y="3740025"/>
              <a:ext cx="18125" cy="64600"/>
            </a:xfrm>
            <a:custGeom>
              <a:avLst/>
              <a:gdLst/>
              <a:ahLst/>
              <a:cxnLst/>
              <a:rect l="l" t="t" r="r" b="b"/>
              <a:pathLst>
                <a:path w="725" h="2584" extrusionOk="0">
                  <a:moveTo>
                    <a:pt x="725" y="0"/>
                  </a:moveTo>
                  <a:cubicBezTo>
                    <a:pt x="315" y="252"/>
                    <a:pt x="0" y="725"/>
                    <a:pt x="0" y="1260"/>
                  </a:cubicBezTo>
                  <a:cubicBezTo>
                    <a:pt x="0" y="1827"/>
                    <a:pt x="315" y="2300"/>
                    <a:pt x="725" y="2584"/>
                  </a:cubicBez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4" name="Google Shape;10004;p74"/>
            <p:cNvSpPr/>
            <p:nvPr/>
          </p:nvSpPr>
          <p:spPr>
            <a:xfrm>
              <a:off x="-525705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0" y="0"/>
                  </a:moveTo>
                  <a:lnTo>
                    <a:pt x="0" y="2584"/>
                  </a:lnTo>
                  <a:cubicBezTo>
                    <a:pt x="442" y="2300"/>
                    <a:pt x="757" y="1827"/>
                    <a:pt x="757" y="1260"/>
                  </a:cubicBezTo>
                  <a:cubicBezTo>
                    <a:pt x="757" y="725"/>
                    <a:pt x="442" y="252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05" name="Google Shape;10005;p74"/>
          <p:cNvGrpSpPr/>
          <p:nvPr/>
        </p:nvGrpSpPr>
        <p:grpSpPr>
          <a:xfrm>
            <a:off x="7092647" y="3668449"/>
            <a:ext cx="314662" cy="358999"/>
            <a:chOff x="-52832000" y="3976300"/>
            <a:chExt cx="279625" cy="319025"/>
          </a:xfrm>
        </p:grpSpPr>
        <p:sp>
          <p:nvSpPr>
            <p:cNvPr id="10006" name="Google Shape;10006;p74"/>
            <p:cNvSpPr/>
            <p:nvPr/>
          </p:nvSpPr>
          <p:spPr>
            <a:xfrm>
              <a:off x="-52794975" y="3976300"/>
              <a:ext cx="204800" cy="112650"/>
            </a:xfrm>
            <a:custGeom>
              <a:avLst/>
              <a:gdLst/>
              <a:ahLst/>
              <a:cxnLst/>
              <a:rect l="l" t="t" r="r" b="b"/>
              <a:pathLst>
                <a:path w="8192" h="4506" extrusionOk="0">
                  <a:moveTo>
                    <a:pt x="4096" y="1"/>
                  </a:moveTo>
                  <a:cubicBezTo>
                    <a:pt x="1859" y="1"/>
                    <a:pt x="1" y="1859"/>
                    <a:pt x="1" y="4096"/>
                  </a:cubicBezTo>
                  <a:lnTo>
                    <a:pt x="1" y="4506"/>
                  </a:lnTo>
                  <a:cubicBezTo>
                    <a:pt x="883" y="3120"/>
                    <a:pt x="2363" y="2206"/>
                    <a:pt x="4096" y="2206"/>
                  </a:cubicBezTo>
                  <a:cubicBezTo>
                    <a:pt x="5829" y="2206"/>
                    <a:pt x="7341" y="3120"/>
                    <a:pt x="8192" y="4506"/>
                  </a:cubicBezTo>
                  <a:lnTo>
                    <a:pt x="8192" y="4096"/>
                  </a:lnTo>
                  <a:cubicBezTo>
                    <a:pt x="8192" y="1859"/>
                    <a:pt x="6365" y="1"/>
                    <a:pt x="40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7" name="Google Shape;10007;p74"/>
            <p:cNvSpPr/>
            <p:nvPr/>
          </p:nvSpPr>
          <p:spPr>
            <a:xfrm>
              <a:off x="-52757175" y="4051125"/>
              <a:ext cx="167000" cy="94550"/>
            </a:xfrm>
            <a:custGeom>
              <a:avLst/>
              <a:gdLst/>
              <a:ahLst/>
              <a:cxnLst/>
              <a:rect l="l" t="t" r="r" b="b"/>
              <a:pathLst>
                <a:path w="6680" h="3782" extrusionOk="0">
                  <a:moveTo>
                    <a:pt x="2584" y="1"/>
                  </a:moveTo>
                  <a:cubicBezTo>
                    <a:pt x="1608" y="1"/>
                    <a:pt x="694" y="379"/>
                    <a:pt x="1" y="946"/>
                  </a:cubicBezTo>
                  <a:cubicBezTo>
                    <a:pt x="473" y="820"/>
                    <a:pt x="977" y="757"/>
                    <a:pt x="1482" y="757"/>
                  </a:cubicBezTo>
                  <a:cubicBezTo>
                    <a:pt x="3750" y="757"/>
                    <a:pt x="5672" y="1985"/>
                    <a:pt x="6680" y="3781"/>
                  </a:cubicBezTo>
                  <a:cubicBezTo>
                    <a:pt x="6522" y="1670"/>
                    <a:pt x="4758" y="1"/>
                    <a:pt x="25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8" name="Google Shape;10008;p74"/>
            <p:cNvSpPr/>
            <p:nvPr/>
          </p:nvSpPr>
          <p:spPr>
            <a:xfrm>
              <a:off x="-52794975" y="4088925"/>
              <a:ext cx="204025" cy="206400"/>
            </a:xfrm>
            <a:custGeom>
              <a:avLst/>
              <a:gdLst/>
              <a:ahLst/>
              <a:cxnLst/>
              <a:rect l="l" t="t" r="r" b="b"/>
              <a:pathLst>
                <a:path w="8161" h="8256" extrusionOk="0">
                  <a:moveTo>
                    <a:pt x="2615" y="2238"/>
                  </a:moveTo>
                  <a:cubicBezTo>
                    <a:pt x="2804" y="2238"/>
                    <a:pt x="2962" y="2395"/>
                    <a:pt x="2962" y="2584"/>
                  </a:cubicBezTo>
                  <a:cubicBezTo>
                    <a:pt x="2962" y="2805"/>
                    <a:pt x="2804" y="2962"/>
                    <a:pt x="2615" y="2962"/>
                  </a:cubicBezTo>
                  <a:cubicBezTo>
                    <a:pt x="2602" y="2965"/>
                    <a:pt x="2588" y="2966"/>
                    <a:pt x="2574" y="2966"/>
                  </a:cubicBezTo>
                  <a:cubicBezTo>
                    <a:pt x="2404" y="2966"/>
                    <a:pt x="2269" y="2788"/>
                    <a:pt x="2269" y="2584"/>
                  </a:cubicBezTo>
                  <a:cubicBezTo>
                    <a:pt x="2269" y="2395"/>
                    <a:pt x="2426" y="2238"/>
                    <a:pt x="2615" y="2238"/>
                  </a:cubicBezTo>
                  <a:close/>
                  <a:moveTo>
                    <a:pt x="5608" y="2269"/>
                  </a:moveTo>
                  <a:cubicBezTo>
                    <a:pt x="5797" y="2269"/>
                    <a:pt x="5955" y="2427"/>
                    <a:pt x="5955" y="2647"/>
                  </a:cubicBezTo>
                  <a:cubicBezTo>
                    <a:pt x="5955" y="2805"/>
                    <a:pt x="5797" y="2994"/>
                    <a:pt x="5608" y="2994"/>
                  </a:cubicBezTo>
                  <a:cubicBezTo>
                    <a:pt x="5419" y="2994"/>
                    <a:pt x="5262" y="2836"/>
                    <a:pt x="5262" y="2647"/>
                  </a:cubicBezTo>
                  <a:cubicBezTo>
                    <a:pt x="5262" y="2427"/>
                    <a:pt x="5419" y="2269"/>
                    <a:pt x="5608" y="2269"/>
                  </a:cubicBezTo>
                  <a:close/>
                  <a:moveTo>
                    <a:pt x="5132" y="4797"/>
                  </a:moveTo>
                  <a:cubicBezTo>
                    <a:pt x="5230" y="4797"/>
                    <a:pt x="5325" y="4837"/>
                    <a:pt x="5388" y="4916"/>
                  </a:cubicBezTo>
                  <a:cubicBezTo>
                    <a:pt x="5577" y="5042"/>
                    <a:pt x="5577" y="5262"/>
                    <a:pt x="5419" y="5420"/>
                  </a:cubicBezTo>
                  <a:cubicBezTo>
                    <a:pt x="5073" y="5766"/>
                    <a:pt x="4569" y="5987"/>
                    <a:pt x="4096" y="5987"/>
                  </a:cubicBezTo>
                  <a:cubicBezTo>
                    <a:pt x="3592" y="5987"/>
                    <a:pt x="3120" y="5766"/>
                    <a:pt x="2773" y="5420"/>
                  </a:cubicBezTo>
                  <a:cubicBezTo>
                    <a:pt x="2615" y="5262"/>
                    <a:pt x="2615" y="5042"/>
                    <a:pt x="2773" y="4916"/>
                  </a:cubicBezTo>
                  <a:cubicBezTo>
                    <a:pt x="2852" y="4837"/>
                    <a:pt x="2946" y="4797"/>
                    <a:pt x="3037" y="4797"/>
                  </a:cubicBezTo>
                  <a:cubicBezTo>
                    <a:pt x="3127" y="4797"/>
                    <a:pt x="3214" y="4837"/>
                    <a:pt x="3277" y="4916"/>
                  </a:cubicBezTo>
                  <a:cubicBezTo>
                    <a:pt x="3498" y="5136"/>
                    <a:pt x="3781" y="5246"/>
                    <a:pt x="4065" y="5246"/>
                  </a:cubicBezTo>
                  <a:cubicBezTo>
                    <a:pt x="4348" y="5246"/>
                    <a:pt x="4632" y="5136"/>
                    <a:pt x="4852" y="4916"/>
                  </a:cubicBezTo>
                  <a:cubicBezTo>
                    <a:pt x="4931" y="4837"/>
                    <a:pt x="5033" y="4797"/>
                    <a:pt x="5132" y="4797"/>
                  </a:cubicBezTo>
                  <a:close/>
                  <a:moveTo>
                    <a:pt x="2994" y="1"/>
                  </a:moveTo>
                  <a:cubicBezTo>
                    <a:pt x="2174" y="1"/>
                    <a:pt x="1387" y="190"/>
                    <a:pt x="631" y="536"/>
                  </a:cubicBezTo>
                  <a:cubicBezTo>
                    <a:pt x="599" y="536"/>
                    <a:pt x="599" y="536"/>
                    <a:pt x="568" y="599"/>
                  </a:cubicBezTo>
                  <a:cubicBezTo>
                    <a:pt x="221" y="1166"/>
                    <a:pt x="1" y="1891"/>
                    <a:pt x="1" y="2584"/>
                  </a:cubicBezTo>
                  <a:lnTo>
                    <a:pt x="1" y="4128"/>
                  </a:lnTo>
                  <a:cubicBezTo>
                    <a:pt x="1" y="6365"/>
                    <a:pt x="1859" y="8255"/>
                    <a:pt x="4096" y="8255"/>
                  </a:cubicBezTo>
                  <a:cubicBezTo>
                    <a:pt x="6207" y="8255"/>
                    <a:pt x="7940" y="6680"/>
                    <a:pt x="8160" y="4695"/>
                  </a:cubicBezTo>
                  <a:cubicBezTo>
                    <a:pt x="7877" y="2017"/>
                    <a:pt x="5671" y="1"/>
                    <a:pt x="29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9" name="Google Shape;10009;p74"/>
            <p:cNvSpPr/>
            <p:nvPr/>
          </p:nvSpPr>
          <p:spPr>
            <a:xfrm>
              <a:off x="-528320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316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0" name="Google Shape;10010;p74"/>
            <p:cNvSpPr/>
            <p:nvPr/>
          </p:nvSpPr>
          <p:spPr>
            <a:xfrm>
              <a:off x="-5257130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1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694"/>
                    <a:pt x="442" y="2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1" name="Google Shape;10011;p74"/>
          <p:cNvGrpSpPr/>
          <p:nvPr/>
        </p:nvGrpSpPr>
        <p:grpSpPr>
          <a:xfrm>
            <a:off x="6209853" y="4123097"/>
            <a:ext cx="316434" cy="358099"/>
            <a:chOff x="-51633225" y="3198925"/>
            <a:chExt cx="281200" cy="318225"/>
          </a:xfrm>
        </p:grpSpPr>
        <p:sp>
          <p:nvSpPr>
            <p:cNvPr id="10012" name="Google Shape;10012;p74"/>
            <p:cNvSpPr/>
            <p:nvPr/>
          </p:nvSpPr>
          <p:spPr>
            <a:xfrm>
              <a:off x="-516332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6" y="0"/>
                  </a:moveTo>
                  <a:cubicBezTo>
                    <a:pt x="315" y="284"/>
                    <a:pt x="0" y="756"/>
                    <a:pt x="0" y="1292"/>
                  </a:cubicBezTo>
                  <a:cubicBezTo>
                    <a:pt x="0" y="1859"/>
                    <a:pt x="315" y="2332"/>
                    <a:pt x="756" y="2552"/>
                  </a:cubicBezTo>
                  <a:lnTo>
                    <a:pt x="75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3" name="Google Shape;10013;p74"/>
            <p:cNvSpPr/>
            <p:nvPr/>
          </p:nvSpPr>
          <p:spPr>
            <a:xfrm>
              <a:off x="-51595425" y="3348575"/>
              <a:ext cx="204800" cy="168575"/>
            </a:xfrm>
            <a:custGeom>
              <a:avLst/>
              <a:gdLst/>
              <a:ahLst/>
              <a:cxnLst/>
              <a:rect l="l" t="t" r="r" b="b"/>
              <a:pathLst>
                <a:path w="8192" h="6743" extrusionOk="0">
                  <a:moveTo>
                    <a:pt x="2647" y="756"/>
                  </a:moveTo>
                  <a:cubicBezTo>
                    <a:pt x="2836" y="756"/>
                    <a:pt x="2994" y="914"/>
                    <a:pt x="2994" y="1103"/>
                  </a:cubicBezTo>
                  <a:cubicBezTo>
                    <a:pt x="2994" y="1292"/>
                    <a:pt x="2836" y="1449"/>
                    <a:pt x="2647" y="1449"/>
                  </a:cubicBezTo>
                  <a:cubicBezTo>
                    <a:pt x="2426" y="1449"/>
                    <a:pt x="2269" y="1292"/>
                    <a:pt x="2269" y="1103"/>
                  </a:cubicBezTo>
                  <a:cubicBezTo>
                    <a:pt x="2237" y="914"/>
                    <a:pt x="2395" y="756"/>
                    <a:pt x="2647" y="756"/>
                  </a:cubicBezTo>
                  <a:close/>
                  <a:moveTo>
                    <a:pt x="5577" y="756"/>
                  </a:moveTo>
                  <a:cubicBezTo>
                    <a:pt x="5797" y="756"/>
                    <a:pt x="5955" y="914"/>
                    <a:pt x="5955" y="1103"/>
                  </a:cubicBezTo>
                  <a:cubicBezTo>
                    <a:pt x="5955" y="1292"/>
                    <a:pt x="5797" y="1449"/>
                    <a:pt x="5577" y="1449"/>
                  </a:cubicBezTo>
                  <a:cubicBezTo>
                    <a:pt x="5388" y="1449"/>
                    <a:pt x="5230" y="1292"/>
                    <a:pt x="5230" y="1103"/>
                  </a:cubicBezTo>
                  <a:cubicBezTo>
                    <a:pt x="5230" y="914"/>
                    <a:pt x="5388" y="756"/>
                    <a:pt x="5577" y="756"/>
                  </a:cubicBezTo>
                  <a:close/>
                  <a:moveTo>
                    <a:pt x="5148" y="3316"/>
                  </a:moveTo>
                  <a:cubicBezTo>
                    <a:pt x="5238" y="3316"/>
                    <a:pt x="5325" y="3356"/>
                    <a:pt x="5388" y="3434"/>
                  </a:cubicBezTo>
                  <a:cubicBezTo>
                    <a:pt x="5545" y="3592"/>
                    <a:pt x="5545" y="3812"/>
                    <a:pt x="5388" y="3938"/>
                  </a:cubicBezTo>
                  <a:cubicBezTo>
                    <a:pt x="5041" y="4285"/>
                    <a:pt x="4569" y="4474"/>
                    <a:pt x="4096" y="4474"/>
                  </a:cubicBezTo>
                  <a:cubicBezTo>
                    <a:pt x="3624" y="4474"/>
                    <a:pt x="3120" y="4285"/>
                    <a:pt x="2804" y="3938"/>
                  </a:cubicBezTo>
                  <a:cubicBezTo>
                    <a:pt x="2647" y="3781"/>
                    <a:pt x="2647" y="3529"/>
                    <a:pt x="2804" y="3434"/>
                  </a:cubicBezTo>
                  <a:cubicBezTo>
                    <a:pt x="2883" y="3371"/>
                    <a:pt x="2978" y="3340"/>
                    <a:pt x="3068" y="3340"/>
                  </a:cubicBezTo>
                  <a:cubicBezTo>
                    <a:pt x="3159" y="3340"/>
                    <a:pt x="3246" y="3371"/>
                    <a:pt x="3309" y="3434"/>
                  </a:cubicBezTo>
                  <a:cubicBezTo>
                    <a:pt x="3529" y="3639"/>
                    <a:pt x="3813" y="3741"/>
                    <a:pt x="4096" y="3741"/>
                  </a:cubicBezTo>
                  <a:cubicBezTo>
                    <a:pt x="4380" y="3741"/>
                    <a:pt x="4663" y="3639"/>
                    <a:pt x="4884" y="3434"/>
                  </a:cubicBezTo>
                  <a:cubicBezTo>
                    <a:pt x="4963" y="3356"/>
                    <a:pt x="5057" y="3316"/>
                    <a:pt x="5148" y="3316"/>
                  </a:cubicBezTo>
                  <a:close/>
                  <a:moveTo>
                    <a:pt x="1" y="0"/>
                  </a:moveTo>
                  <a:lnTo>
                    <a:pt x="1" y="2647"/>
                  </a:lnTo>
                  <a:cubicBezTo>
                    <a:pt x="1" y="4883"/>
                    <a:pt x="1859" y="6742"/>
                    <a:pt x="4096" y="6742"/>
                  </a:cubicBezTo>
                  <a:cubicBezTo>
                    <a:pt x="6333" y="6742"/>
                    <a:pt x="8192" y="4883"/>
                    <a:pt x="8192" y="2647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4" name="Google Shape;10014;p74"/>
            <p:cNvSpPr/>
            <p:nvPr/>
          </p:nvSpPr>
          <p:spPr>
            <a:xfrm>
              <a:off x="-51633225" y="3292650"/>
              <a:ext cx="279625" cy="37050"/>
            </a:xfrm>
            <a:custGeom>
              <a:avLst/>
              <a:gdLst/>
              <a:ahLst/>
              <a:cxnLst/>
              <a:rect l="l" t="t" r="r" b="b"/>
              <a:pathLst>
                <a:path w="11185" h="1482" extrusionOk="0">
                  <a:moveTo>
                    <a:pt x="1513" y="0"/>
                  </a:moveTo>
                  <a:cubicBezTo>
                    <a:pt x="851" y="0"/>
                    <a:pt x="284" y="410"/>
                    <a:pt x="95" y="1009"/>
                  </a:cubicBezTo>
                  <a:cubicBezTo>
                    <a:pt x="0" y="1261"/>
                    <a:pt x="221" y="1481"/>
                    <a:pt x="441" y="1481"/>
                  </a:cubicBezTo>
                  <a:lnTo>
                    <a:pt x="10775" y="1481"/>
                  </a:lnTo>
                  <a:cubicBezTo>
                    <a:pt x="10996" y="1481"/>
                    <a:pt x="11185" y="1261"/>
                    <a:pt x="11122" y="1009"/>
                  </a:cubicBezTo>
                  <a:cubicBezTo>
                    <a:pt x="10933" y="410"/>
                    <a:pt x="10365" y="0"/>
                    <a:pt x="97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5" name="Google Shape;10015;p74"/>
            <p:cNvSpPr/>
            <p:nvPr/>
          </p:nvSpPr>
          <p:spPr>
            <a:xfrm>
              <a:off x="-5149225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1" y="0"/>
                  </a:moveTo>
                  <a:lnTo>
                    <a:pt x="1" y="0"/>
                  </a:lnTo>
                  <a:cubicBezTo>
                    <a:pt x="946" y="0"/>
                    <a:pt x="1576" y="1418"/>
                    <a:pt x="1765" y="2993"/>
                  </a:cubicBezTo>
                  <a:lnTo>
                    <a:pt x="3939" y="2993"/>
                  </a:lnTo>
                  <a:cubicBezTo>
                    <a:pt x="3466" y="1261"/>
                    <a:pt x="1859" y="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6" name="Google Shape;10016;p74"/>
            <p:cNvSpPr/>
            <p:nvPr/>
          </p:nvSpPr>
          <p:spPr>
            <a:xfrm>
              <a:off x="-51590700" y="3198925"/>
              <a:ext cx="98475" cy="74850"/>
            </a:xfrm>
            <a:custGeom>
              <a:avLst/>
              <a:gdLst/>
              <a:ahLst/>
              <a:cxnLst/>
              <a:rect l="l" t="t" r="r" b="b"/>
              <a:pathLst>
                <a:path w="3939" h="2994" extrusionOk="0">
                  <a:moveTo>
                    <a:pt x="3939" y="0"/>
                  </a:moveTo>
                  <a:lnTo>
                    <a:pt x="3939" y="0"/>
                  </a:lnTo>
                  <a:cubicBezTo>
                    <a:pt x="2048" y="0"/>
                    <a:pt x="473" y="1292"/>
                    <a:pt x="1" y="2993"/>
                  </a:cubicBezTo>
                  <a:lnTo>
                    <a:pt x="2174" y="2993"/>
                  </a:lnTo>
                  <a:cubicBezTo>
                    <a:pt x="2332" y="1418"/>
                    <a:pt x="2962" y="0"/>
                    <a:pt x="39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7" name="Google Shape;10017;p74"/>
            <p:cNvSpPr/>
            <p:nvPr/>
          </p:nvSpPr>
          <p:spPr>
            <a:xfrm>
              <a:off x="-51517450" y="3218600"/>
              <a:ext cx="52000" cy="55950"/>
            </a:xfrm>
            <a:custGeom>
              <a:avLst/>
              <a:gdLst/>
              <a:ahLst/>
              <a:cxnLst/>
              <a:rect l="l" t="t" r="r" b="b"/>
              <a:pathLst>
                <a:path w="2080" h="2238" extrusionOk="0">
                  <a:moveTo>
                    <a:pt x="1009" y="1"/>
                  </a:moveTo>
                  <a:cubicBezTo>
                    <a:pt x="662" y="1"/>
                    <a:pt x="158" y="852"/>
                    <a:pt x="1" y="2238"/>
                  </a:cubicBezTo>
                  <a:lnTo>
                    <a:pt x="2080" y="2238"/>
                  </a:lnTo>
                  <a:cubicBezTo>
                    <a:pt x="1828" y="820"/>
                    <a:pt x="1355" y="1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8" name="Google Shape;10018;p74"/>
            <p:cNvSpPr/>
            <p:nvPr/>
          </p:nvSpPr>
          <p:spPr>
            <a:xfrm>
              <a:off x="-51370950" y="3354075"/>
              <a:ext cx="18925" cy="64625"/>
            </a:xfrm>
            <a:custGeom>
              <a:avLst/>
              <a:gdLst/>
              <a:ahLst/>
              <a:cxnLst/>
              <a:rect l="l" t="t" r="r" b="b"/>
              <a:pathLst>
                <a:path w="757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42" y="2301"/>
                    <a:pt x="757" y="1828"/>
                    <a:pt x="757" y="1324"/>
                  </a:cubicBezTo>
                  <a:cubicBezTo>
                    <a:pt x="757" y="725"/>
                    <a:pt x="442" y="253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9" name="Google Shape;10019;p74"/>
          <p:cNvGrpSpPr/>
          <p:nvPr/>
        </p:nvGrpSpPr>
        <p:grpSpPr>
          <a:xfrm>
            <a:off x="6628676" y="1381018"/>
            <a:ext cx="365188" cy="357226"/>
            <a:chOff x="-56396775" y="3199700"/>
            <a:chExt cx="324525" cy="317450"/>
          </a:xfrm>
        </p:grpSpPr>
        <p:sp>
          <p:nvSpPr>
            <p:cNvPr id="10020" name="Google Shape;10020;p74"/>
            <p:cNvSpPr/>
            <p:nvPr/>
          </p:nvSpPr>
          <p:spPr>
            <a:xfrm>
              <a:off x="-56374725" y="33533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0"/>
                  </a:moveTo>
                  <a:cubicBezTo>
                    <a:pt x="316" y="284"/>
                    <a:pt x="1" y="756"/>
                    <a:pt x="1" y="1292"/>
                  </a:cubicBezTo>
                  <a:cubicBezTo>
                    <a:pt x="1" y="1859"/>
                    <a:pt x="316" y="2332"/>
                    <a:pt x="757" y="2552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1" name="Google Shape;10021;p74"/>
            <p:cNvSpPr/>
            <p:nvPr/>
          </p:nvSpPr>
          <p:spPr>
            <a:xfrm>
              <a:off x="-56333775" y="3199700"/>
              <a:ext cx="198500" cy="73275"/>
            </a:xfrm>
            <a:custGeom>
              <a:avLst/>
              <a:gdLst/>
              <a:ahLst/>
              <a:cxnLst/>
              <a:rect l="l" t="t" r="r" b="b"/>
              <a:pathLst>
                <a:path w="7940" h="2931" extrusionOk="0">
                  <a:moveTo>
                    <a:pt x="2112" y="1"/>
                  </a:moveTo>
                  <a:cubicBezTo>
                    <a:pt x="1292" y="1"/>
                    <a:pt x="536" y="599"/>
                    <a:pt x="347" y="1387"/>
                  </a:cubicBezTo>
                  <a:lnTo>
                    <a:pt x="1" y="2773"/>
                  </a:lnTo>
                  <a:cubicBezTo>
                    <a:pt x="253" y="2868"/>
                    <a:pt x="568" y="2931"/>
                    <a:pt x="977" y="2931"/>
                  </a:cubicBezTo>
                  <a:lnTo>
                    <a:pt x="6963" y="2931"/>
                  </a:lnTo>
                  <a:cubicBezTo>
                    <a:pt x="7341" y="2931"/>
                    <a:pt x="7625" y="2868"/>
                    <a:pt x="7940" y="2773"/>
                  </a:cubicBezTo>
                  <a:lnTo>
                    <a:pt x="7593" y="1387"/>
                  </a:lnTo>
                  <a:cubicBezTo>
                    <a:pt x="7404" y="568"/>
                    <a:pt x="6648" y="1"/>
                    <a:pt x="5829" y="1"/>
                  </a:cubicBezTo>
                  <a:cubicBezTo>
                    <a:pt x="5546" y="1"/>
                    <a:pt x="5262" y="64"/>
                    <a:pt x="4979" y="190"/>
                  </a:cubicBezTo>
                  <a:lnTo>
                    <a:pt x="3970" y="725"/>
                  </a:lnTo>
                  <a:lnTo>
                    <a:pt x="2931" y="190"/>
                  </a:lnTo>
                  <a:cubicBezTo>
                    <a:pt x="2710" y="64"/>
                    <a:pt x="2395" y="1"/>
                    <a:pt x="21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2" name="Google Shape;10022;p74"/>
            <p:cNvSpPr/>
            <p:nvPr/>
          </p:nvSpPr>
          <p:spPr>
            <a:xfrm>
              <a:off x="-56396775" y="3273325"/>
              <a:ext cx="324525" cy="58725"/>
            </a:xfrm>
            <a:custGeom>
              <a:avLst/>
              <a:gdLst/>
              <a:ahLst/>
              <a:cxnLst/>
              <a:rect l="l" t="t" r="r" b="b"/>
              <a:pathLst>
                <a:path w="12981" h="2349" extrusionOk="0">
                  <a:moveTo>
                    <a:pt x="905" y="1"/>
                  </a:moveTo>
                  <a:cubicBezTo>
                    <a:pt x="606" y="1"/>
                    <a:pt x="325" y="165"/>
                    <a:pt x="189" y="458"/>
                  </a:cubicBezTo>
                  <a:cubicBezTo>
                    <a:pt x="0" y="836"/>
                    <a:pt x="158" y="1309"/>
                    <a:pt x="536" y="1498"/>
                  </a:cubicBezTo>
                  <a:cubicBezTo>
                    <a:pt x="1292" y="1876"/>
                    <a:pt x="2111" y="2349"/>
                    <a:pt x="3497" y="2349"/>
                  </a:cubicBezTo>
                  <a:lnTo>
                    <a:pt x="9483" y="2349"/>
                  </a:lnTo>
                  <a:cubicBezTo>
                    <a:pt x="10870" y="2349"/>
                    <a:pt x="11689" y="1908"/>
                    <a:pt x="12445" y="1498"/>
                  </a:cubicBezTo>
                  <a:cubicBezTo>
                    <a:pt x="12823" y="1277"/>
                    <a:pt x="12980" y="805"/>
                    <a:pt x="12791" y="458"/>
                  </a:cubicBezTo>
                  <a:cubicBezTo>
                    <a:pt x="12656" y="165"/>
                    <a:pt x="12375" y="1"/>
                    <a:pt x="12076" y="1"/>
                  </a:cubicBezTo>
                  <a:cubicBezTo>
                    <a:pt x="11958" y="1"/>
                    <a:pt x="11836" y="27"/>
                    <a:pt x="11720" y="80"/>
                  </a:cubicBezTo>
                  <a:cubicBezTo>
                    <a:pt x="10964" y="458"/>
                    <a:pt x="10460" y="773"/>
                    <a:pt x="9483" y="773"/>
                  </a:cubicBezTo>
                  <a:lnTo>
                    <a:pt x="3497" y="773"/>
                  </a:lnTo>
                  <a:cubicBezTo>
                    <a:pt x="2521" y="773"/>
                    <a:pt x="1985" y="490"/>
                    <a:pt x="1261" y="80"/>
                  </a:cubicBezTo>
                  <a:cubicBezTo>
                    <a:pt x="1144" y="27"/>
                    <a:pt x="1023" y="1"/>
                    <a:pt x="9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3" name="Google Shape;10023;p74"/>
            <p:cNvSpPr/>
            <p:nvPr/>
          </p:nvSpPr>
          <p:spPr>
            <a:xfrm>
              <a:off x="-56336925" y="3346200"/>
              <a:ext cx="204800" cy="78800"/>
            </a:xfrm>
            <a:custGeom>
              <a:avLst/>
              <a:gdLst/>
              <a:ahLst/>
              <a:cxnLst/>
              <a:rect l="l" t="t" r="r" b="b"/>
              <a:pathLst>
                <a:path w="8192" h="3152" extrusionOk="0">
                  <a:moveTo>
                    <a:pt x="2584" y="883"/>
                  </a:moveTo>
                  <a:cubicBezTo>
                    <a:pt x="2805" y="883"/>
                    <a:pt x="2962" y="1040"/>
                    <a:pt x="2962" y="1229"/>
                  </a:cubicBezTo>
                  <a:cubicBezTo>
                    <a:pt x="2962" y="1418"/>
                    <a:pt x="2836" y="1576"/>
                    <a:pt x="2584" y="1576"/>
                  </a:cubicBezTo>
                  <a:cubicBezTo>
                    <a:pt x="2395" y="1576"/>
                    <a:pt x="2238" y="1418"/>
                    <a:pt x="2238" y="1229"/>
                  </a:cubicBezTo>
                  <a:cubicBezTo>
                    <a:pt x="2238" y="1040"/>
                    <a:pt x="2395" y="883"/>
                    <a:pt x="2584" y="883"/>
                  </a:cubicBezTo>
                  <a:close/>
                  <a:moveTo>
                    <a:pt x="5577" y="883"/>
                  </a:moveTo>
                  <a:cubicBezTo>
                    <a:pt x="5798" y="883"/>
                    <a:pt x="5955" y="1040"/>
                    <a:pt x="5955" y="1229"/>
                  </a:cubicBezTo>
                  <a:cubicBezTo>
                    <a:pt x="5955" y="1418"/>
                    <a:pt x="5798" y="1576"/>
                    <a:pt x="5577" y="1576"/>
                  </a:cubicBezTo>
                  <a:cubicBezTo>
                    <a:pt x="5388" y="1576"/>
                    <a:pt x="5231" y="1418"/>
                    <a:pt x="5231" y="1229"/>
                  </a:cubicBezTo>
                  <a:cubicBezTo>
                    <a:pt x="5231" y="1040"/>
                    <a:pt x="5388" y="883"/>
                    <a:pt x="5577" y="883"/>
                  </a:cubicBezTo>
                  <a:close/>
                  <a:moveTo>
                    <a:pt x="1" y="1"/>
                  </a:moveTo>
                  <a:lnTo>
                    <a:pt x="1" y="2679"/>
                  </a:lnTo>
                  <a:cubicBezTo>
                    <a:pt x="1" y="2836"/>
                    <a:pt x="1" y="2994"/>
                    <a:pt x="32" y="3151"/>
                  </a:cubicBezTo>
                  <a:lnTo>
                    <a:pt x="3970" y="1576"/>
                  </a:lnTo>
                  <a:cubicBezTo>
                    <a:pt x="4018" y="1560"/>
                    <a:pt x="4065" y="1552"/>
                    <a:pt x="4112" y="1552"/>
                  </a:cubicBezTo>
                  <a:cubicBezTo>
                    <a:pt x="4159" y="1552"/>
                    <a:pt x="4207" y="1560"/>
                    <a:pt x="4254" y="1576"/>
                  </a:cubicBezTo>
                  <a:lnTo>
                    <a:pt x="8161" y="3151"/>
                  </a:lnTo>
                  <a:cubicBezTo>
                    <a:pt x="8192" y="2962"/>
                    <a:pt x="8192" y="2710"/>
                    <a:pt x="8192" y="2521"/>
                  </a:cubicBezTo>
                  <a:lnTo>
                    <a:pt x="8192" y="1"/>
                  </a:lnTo>
                  <a:cubicBezTo>
                    <a:pt x="7877" y="95"/>
                    <a:pt x="7467" y="127"/>
                    <a:pt x="7089" y="127"/>
                  </a:cubicBezTo>
                  <a:lnTo>
                    <a:pt x="1103" y="127"/>
                  </a:lnTo>
                  <a:cubicBezTo>
                    <a:pt x="694" y="127"/>
                    <a:pt x="316" y="95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4" name="Google Shape;10024;p74"/>
            <p:cNvSpPr/>
            <p:nvPr/>
          </p:nvSpPr>
          <p:spPr>
            <a:xfrm>
              <a:off x="-56332200" y="3406850"/>
              <a:ext cx="193775" cy="110300"/>
            </a:xfrm>
            <a:custGeom>
              <a:avLst/>
              <a:gdLst/>
              <a:ahLst/>
              <a:cxnLst/>
              <a:rect l="l" t="t" r="r" b="b"/>
              <a:pathLst>
                <a:path w="7751" h="4412" extrusionOk="0">
                  <a:moveTo>
                    <a:pt x="3907" y="1"/>
                  </a:moveTo>
                  <a:lnTo>
                    <a:pt x="1" y="1513"/>
                  </a:lnTo>
                  <a:cubicBezTo>
                    <a:pt x="190" y="2237"/>
                    <a:pt x="599" y="2868"/>
                    <a:pt x="1135" y="3340"/>
                  </a:cubicBezTo>
                  <a:cubicBezTo>
                    <a:pt x="1891" y="4033"/>
                    <a:pt x="2868" y="4411"/>
                    <a:pt x="3907" y="4411"/>
                  </a:cubicBezTo>
                  <a:lnTo>
                    <a:pt x="4285" y="4411"/>
                  </a:lnTo>
                  <a:cubicBezTo>
                    <a:pt x="5924" y="4254"/>
                    <a:pt x="7247" y="3057"/>
                    <a:pt x="7751" y="1513"/>
                  </a:cubicBezTo>
                  <a:lnTo>
                    <a:pt x="39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5" name="Google Shape;10025;p74"/>
            <p:cNvSpPr/>
            <p:nvPr/>
          </p:nvSpPr>
          <p:spPr>
            <a:xfrm>
              <a:off x="-56113225" y="3354075"/>
              <a:ext cx="18125" cy="64625"/>
            </a:xfrm>
            <a:custGeom>
              <a:avLst/>
              <a:gdLst/>
              <a:ahLst/>
              <a:cxnLst/>
              <a:rect l="l" t="t" r="r" b="b"/>
              <a:pathLst>
                <a:path w="725" h="2585" extrusionOk="0">
                  <a:moveTo>
                    <a:pt x="0" y="1"/>
                  </a:moveTo>
                  <a:lnTo>
                    <a:pt x="0" y="2584"/>
                  </a:lnTo>
                  <a:cubicBezTo>
                    <a:pt x="410" y="2332"/>
                    <a:pt x="725" y="1828"/>
                    <a:pt x="725" y="1261"/>
                  </a:cubicBezTo>
                  <a:cubicBezTo>
                    <a:pt x="725" y="725"/>
                    <a:pt x="473" y="253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6" name="Google Shape;10026;p74"/>
          <p:cNvGrpSpPr/>
          <p:nvPr/>
        </p:nvGrpSpPr>
        <p:grpSpPr>
          <a:xfrm>
            <a:off x="6631771" y="1846953"/>
            <a:ext cx="358999" cy="335958"/>
            <a:chOff x="-56394425" y="3600600"/>
            <a:chExt cx="319025" cy="298550"/>
          </a:xfrm>
        </p:grpSpPr>
        <p:sp>
          <p:nvSpPr>
            <p:cNvPr id="10027" name="Google Shape;10027;p74"/>
            <p:cNvSpPr/>
            <p:nvPr/>
          </p:nvSpPr>
          <p:spPr>
            <a:xfrm>
              <a:off x="-56272325" y="3861300"/>
              <a:ext cx="74825" cy="37850"/>
            </a:xfrm>
            <a:custGeom>
              <a:avLst/>
              <a:gdLst/>
              <a:ahLst/>
              <a:cxnLst/>
              <a:rect l="l" t="t" r="r" b="b"/>
              <a:pathLst>
                <a:path w="2993" h="1514" extrusionOk="0">
                  <a:moveTo>
                    <a:pt x="1512" y="1"/>
                  </a:moveTo>
                  <a:cubicBezTo>
                    <a:pt x="851" y="1"/>
                    <a:pt x="284" y="442"/>
                    <a:pt x="95" y="1041"/>
                  </a:cubicBezTo>
                  <a:cubicBezTo>
                    <a:pt x="0" y="1261"/>
                    <a:pt x="221" y="1513"/>
                    <a:pt x="441" y="1513"/>
                  </a:cubicBezTo>
                  <a:lnTo>
                    <a:pt x="2584" y="1513"/>
                  </a:lnTo>
                  <a:cubicBezTo>
                    <a:pt x="2804" y="1513"/>
                    <a:pt x="2993" y="1261"/>
                    <a:pt x="2930" y="1041"/>
                  </a:cubicBezTo>
                  <a:cubicBezTo>
                    <a:pt x="2741" y="442"/>
                    <a:pt x="2174" y="1"/>
                    <a:pt x="151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8" name="Google Shape;10028;p74"/>
            <p:cNvSpPr/>
            <p:nvPr/>
          </p:nvSpPr>
          <p:spPr>
            <a:xfrm>
              <a:off x="-56297550" y="3600600"/>
              <a:ext cx="126050" cy="71700"/>
            </a:xfrm>
            <a:custGeom>
              <a:avLst/>
              <a:gdLst/>
              <a:ahLst/>
              <a:cxnLst/>
              <a:rect l="l" t="t" r="r" b="b"/>
              <a:pathLst>
                <a:path w="5042" h="2868" extrusionOk="0">
                  <a:moveTo>
                    <a:pt x="2521" y="1"/>
                  </a:moveTo>
                  <a:cubicBezTo>
                    <a:pt x="1576" y="1"/>
                    <a:pt x="694" y="316"/>
                    <a:pt x="1" y="851"/>
                  </a:cubicBezTo>
                  <a:lnTo>
                    <a:pt x="2521" y="2868"/>
                  </a:lnTo>
                  <a:lnTo>
                    <a:pt x="5042" y="851"/>
                  </a:lnTo>
                  <a:cubicBezTo>
                    <a:pt x="4317" y="316"/>
                    <a:pt x="3467" y="1"/>
                    <a:pt x="25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9" name="Google Shape;10029;p74"/>
            <p:cNvSpPr/>
            <p:nvPr/>
          </p:nvSpPr>
          <p:spPr>
            <a:xfrm>
              <a:off x="-56394425" y="3635275"/>
              <a:ext cx="319025" cy="233925"/>
            </a:xfrm>
            <a:custGeom>
              <a:avLst/>
              <a:gdLst/>
              <a:ahLst/>
              <a:cxnLst/>
              <a:rect l="l" t="t" r="r" b="b"/>
              <a:pathLst>
                <a:path w="12761" h="9357" extrusionOk="0">
                  <a:moveTo>
                    <a:pt x="4884" y="3844"/>
                  </a:moveTo>
                  <a:cubicBezTo>
                    <a:pt x="5105" y="3844"/>
                    <a:pt x="5262" y="4001"/>
                    <a:pt x="5262" y="4190"/>
                  </a:cubicBezTo>
                  <a:cubicBezTo>
                    <a:pt x="5262" y="4411"/>
                    <a:pt x="5105" y="4537"/>
                    <a:pt x="4884" y="4537"/>
                  </a:cubicBezTo>
                  <a:cubicBezTo>
                    <a:pt x="4859" y="4545"/>
                    <a:pt x="4835" y="4549"/>
                    <a:pt x="4811" y="4549"/>
                  </a:cubicBezTo>
                  <a:cubicBezTo>
                    <a:pt x="4656" y="4549"/>
                    <a:pt x="4538" y="4381"/>
                    <a:pt x="4538" y="4190"/>
                  </a:cubicBezTo>
                  <a:cubicBezTo>
                    <a:pt x="4538" y="4001"/>
                    <a:pt x="4695" y="3844"/>
                    <a:pt x="4884" y="3844"/>
                  </a:cubicBezTo>
                  <a:close/>
                  <a:moveTo>
                    <a:pt x="7877" y="3875"/>
                  </a:moveTo>
                  <a:cubicBezTo>
                    <a:pt x="8098" y="3875"/>
                    <a:pt x="8255" y="4033"/>
                    <a:pt x="8255" y="4253"/>
                  </a:cubicBezTo>
                  <a:cubicBezTo>
                    <a:pt x="8287" y="4411"/>
                    <a:pt x="8098" y="4600"/>
                    <a:pt x="7877" y="4600"/>
                  </a:cubicBezTo>
                  <a:cubicBezTo>
                    <a:pt x="7688" y="4600"/>
                    <a:pt x="7531" y="4442"/>
                    <a:pt x="7531" y="4253"/>
                  </a:cubicBezTo>
                  <a:cubicBezTo>
                    <a:pt x="7531" y="4033"/>
                    <a:pt x="7688" y="3875"/>
                    <a:pt x="7877" y="3875"/>
                  </a:cubicBezTo>
                  <a:close/>
                  <a:moveTo>
                    <a:pt x="1072" y="4757"/>
                  </a:moveTo>
                  <a:cubicBezTo>
                    <a:pt x="1356" y="5104"/>
                    <a:pt x="1797" y="5356"/>
                    <a:pt x="2301" y="5356"/>
                  </a:cubicBezTo>
                  <a:cubicBezTo>
                    <a:pt x="2301" y="5734"/>
                    <a:pt x="1954" y="6080"/>
                    <a:pt x="1513" y="6080"/>
                  </a:cubicBezTo>
                  <a:cubicBezTo>
                    <a:pt x="1104" y="6080"/>
                    <a:pt x="757" y="5734"/>
                    <a:pt x="757" y="5356"/>
                  </a:cubicBezTo>
                  <a:cubicBezTo>
                    <a:pt x="757" y="5104"/>
                    <a:pt x="883" y="4883"/>
                    <a:pt x="1072" y="4757"/>
                  </a:cubicBezTo>
                  <a:close/>
                  <a:moveTo>
                    <a:pt x="11721" y="4757"/>
                  </a:moveTo>
                  <a:cubicBezTo>
                    <a:pt x="11910" y="4883"/>
                    <a:pt x="12036" y="5104"/>
                    <a:pt x="12036" y="5356"/>
                  </a:cubicBezTo>
                  <a:cubicBezTo>
                    <a:pt x="12036" y="5734"/>
                    <a:pt x="11658" y="6080"/>
                    <a:pt x="11280" y="6080"/>
                  </a:cubicBezTo>
                  <a:cubicBezTo>
                    <a:pt x="10870" y="6080"/>
                    <a:pt x="10492" y="5734"/>
                    <a:pt x="10492" y="5356"/>
                  </a:cubicBezTo>
                  <a:cubicBezTo>
                    <a:pt x="10965" y="5356"/>
                    <a:pt x="11437" y="5104"/>
                    <a:pt x="11721" y="4757"/>
                  </a:cubicBezTo>
                  <a:close/>
                  <a:moveTo>
                    <a:pt x="7448" y="6403"/>
                  </a:moveTo>
                  <a:cubicBezTo>
                    <a:pt x="7538" y="6403"/>
                    <a:pt x="7625" y="6443"/>
                    <a:pt x="7688" y="6521"/>
                  </a:cubicBezTo>
                  <a:cubicBezTo>
                    <a:pt x="7846" y="6648"/>
                    <a:pt x="7846" y="6868"/>
                    <a:pt x="7720" y="7026"/>
                  </a:cubicBezTo>
                  <a:cubicBezTo>
                    <a:pt x="7373" y="7372"/>
                    <a:pt x="6900" y="7593"/>
                    <a:pt x="6428" y="7593"/>
                  </a:cubicBezTo>
                  <a:cubicBezTo>
                    <a:pt x="5924" y="7593"/>
                    <a:pt x="5451" y="7372"/>
                    <a:pt x="5105" y="7026"/>
                  </a:cubicBezTo>
                  <a:cubicBezTo>
                    <a:pt x="4947" y="6868"/>
                    <a:pt x="4947" y="6648"/>
                    <a:pt x="5105" y="6521"/>
                  </a:cubicBezTo>
                  <a:cubicBezTo>
                    <a:pt x="5183" y="6443"/>
                    <a:pt x="5278" y="6403"/>
                    <a:pt x="5369" y="6403"/>
                  </a:cubicBezTo>
                  <a:cubicBezTo>
                    <a:pt x="5459" y="6403"/>
                    <a:pt x="5546" y="6443"/>
                    <a:pt x="5609" y="6521"/>
                  </a:cubicBezTo>
                  <a:cubicBezTo>
                    <a:pt x="5829" y="6742"/>
                    <a:pt x="6113" y="6852"/>
                    <a:pt x="6396" y="6852"/>
                  </a:cubicBezTo>
                  <a:cubicBezTo>
                    <a:pt x="6680" y="6852"/>
                    <a:pt x="6963" y="6742"/>
                    <a:pt x="7184" y="6521"/>
                  </a:cubicBezTo>
                  <a:cubicBezTo>
                    <a:pt x="7263" y="6443"/>
                    <a:pt x="7357" y="6403"/>
                    <a:pt x="7448" y="6403"/>
                  </a:cubicBezTo>
                  <a:close/>
                  <a:moveTo>
                    <a:pt x="3277" y="0"/>
                  </a:moveTo>
                  <a:cubicBezTo>
                    <a:pt x="2742" y="630"/>
                    <a:pt x="2364" y="1449"/>
                    <a:pt x="2301" y="2363"/>
                  </a:cubicBezTo>
                  <a:lnTo>
                    <a:pt x="2269" y="2363"/>
                  </a:lnTo>
                  <a:cubicBezTo>
                    <a:pt x="1419" y="2363"/>
                    <a:pt x="725" y="3024"/>
                    <a:pt x="725" y="3844"/>
                  </a:cubicBezTo>
                  <a:cubicBezTo>
                    <a:pt x="725" y="3938"/>
                    <a:pt x="725" y="3970"/>
                    <a:pt x="757" y="4033"/>
                  </a:cubicBezTo>
                  <a:cubicBezTo>
                    <a:pt x="284" y="4316"/>
                    <a:pt x="1" y="4789"/>
                    <a:pt x="1" y="5356"/>
                  </a:cubicBezTo>
                  <a:cubicBezTo>
                    <a:pt x="1" y="6175"/>
                    <a:pt x="694" y="6837"/>
                    <a:pt x="1513" y="6837"/>
                  </a:cubicBezTo>
                  <a:cubicBezTo>
                    <a:pt x="1828" y="6837"/>
                    <a:pt x="2143" y="6774"/>
                    <a:pt x="2364" y="6553"/>
                  </a:cubicBezTo>
                  <a:cubicBezTo>
                    <a:pt x="2616" y="7750"/>
                    <a:pt x="3403" y="8821"/>
                    <a:pt x="4506" y="9357"/>
                  </a:cubicBezTo>
                  <a:cubicBezTo>
                    <a:pt x="4884" y="8727"/>
                    <a:pt x="5609" y="8349"/>
                    <a:pt x="6396" y="8349"/>
                  </a:cubicBezTo>
                  <a:cubicBezTo>
                    <a:pt x="7184" y="8349"/>
                    <a:pt x="7877" y="8727"/>
                    <a:pt x="8287" y="9357"/>
                  </a:cubicBezTo>
                  <a:cubicBezTo>
                    <a:pt x="9389" y="8821"/>
                    <a:pt x="10145" y="7782"/>
                    <a:pt x="10398" y="6553"/>
                  </a:cubicBezTo>
                  <a:cubicBezTo>
                    <a:pt x="10650" y="6711"/>
                    <a:pt x="10965" y="6837"/>
                    <a:pt x="11280" y="6837"/>
                  </a:cubicBezTo>
                  <a:cubicBezTo>
                    <a:pt x="12099" y="6837"/>
                    <a:pt x="12760" y="6175"/>
                    <a:pt x="12760" y="5356"/>
                  </a:cubicBezTo>
                  <a:cubicBezTo>
                    <a:pt x="12760" y="4789"/>
                    <a:pt x="12445" y="4285"/>
                    <a:pt x="11973" y="4033"/>
                  </a:cubicBezTo>
                  <a:lnTo>
                    <a:pt x="11973" y="3844"/>
                  </a:lnTo>
                  <a:cubicBezTo>
                    <a:pt x="11973" y="3024"/>
                    <a:pt x="11280" y="2363"/>
                    <a:pt x="10461" y="2363"/>
                  </a:cubicBezTo>
                  <a:lnTo>
                    <a:pt x="10398" y="2363"/>
                  </a:lnTo>
                  <a:cubicBezTo>
                    <a:pt x="10335" y="1449"/>
                    <a:pt x="9988" y="662"/>
                    <a:pt x="9421" y="0"/>
                  </a:cubicBezTo>
                  <a:lnTo>
                    <a:pt x="6585" y="2268"/>
                  </a:lnTo>
                  <a:cubicBezTo>
                    <a:pt x="6522" y="2300"/>
                    <a:pt x="6428" y="2363"/>
                    <a:pt x="6365" y="2363"/>
                  </a:cubicBezTo>
                  <a:cubicBezTo>
                    <a:pt x="6270" y="2363"/>
                    <a:pt x="6207" y="2300"/>
                    <a:pt x="6113" y="2268"/>
                  </a:cubicBezTo>
                  <a:lnTo>
                    <a:pt x="32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0" name="Google Shape;10030;p74"/>
          <p:cNvGrpSpPr/>
          <p:nvPr/>
        </p:nvGrpSpPr>
        <p:grpSpPr>
          <a:xfrm>
            <a:off x="6662538" y="2277717"/>
            <a:ext cx="327068" cy="357198"/>
            <a:chOff x="-56379450" y="3983400"/>
            <a:chExt cx="290650" cy="317425"/>
          </a:xfrm>
        </p:grpSpPr>
        <p:sp>
          <p:nvSpPr>
            <p:cNvPr id="10031" name="Google Shape;10031;p74"/>
            <p:cNvSpPr/>
            <p:nvPr/>
          </p:nvSpPr>
          <p:spPr>
            <a:xfrm>
              <a:off x="-56330625" y="3983400"/>
              <a:ext cx="241825" cy="111075"/>
            </a:xfrm>
            <a:custGeom>
              <a:avLst/>
              <a:gdLst/>
              <a:ahLst/>
              <a:cxnLst/>
              <a:rect l="l" t="t" r="r" b="b"/>
              <a:pathLst>
                <a:path w="9673" h="4443" extrusionOk="0">
                  <a:moveTo>
                    <a:pt x="725" y="0"/>
                  </a:moveTo>
                  <a:cubicBezTo>
                    <a:pt x="536" y="0"/>
                    <a:pt x="410" y="126"/>
                    <a:pt x="379" y="315"/>
                  </a:cubicBezTo>
                  <a:lnTo>
                    <a:pt x="1" y="2300"/>
                  </a:lnTo>
                  <a:cubicBezTo>
                    <a:pt x="129" y="2274"/>
                    <a:pt x="257" y="2262"/>
                    <a:pt x="382" y="2262"/>
                  </a:cubicBezTo>
                  <a:cubicBezTo>
                    <a:pt x="869" y="2262"/>
                    <a:pt x="1320" y="2453"/>
                    <a:pt x="1671" y="2804"/>
                  </a:cubicBezTo>
                  <a:cubicBezTo>
                    <a:pt x="2017" y="2473"/>
                    <a:pt x="2498" y="2308"/>
                    <a:pt x="2978" y="2308"/>
                  </a:cubicBezTo>
                  <a:cubicBezTo>
                    <a:pt x="3458" y="2308"/>
                    <a:pt x="3939" y="2473"/>
                    <a:pt x="4285" y="2804"/>
                  </a:cubicBezTo>
                  <a:cubicBezTo>
                    <a:pt x="4636" y="2453"/>
                    <a:pt x="5107" y="2262"/>
                    <a:pt x="5602" y="2262"/>
                  </a:cubicBezTo>
                  <a:cubicBezTo>
                    <a:pt x="5729" y="2262"/>
                    <a:pt x="5858" y="2274"/>
                    <a:pt x="5987" y="2300"/>
                  </a:cubicBezTo>
                  <a:lnTo>
                    <a:pt x="5766" y="1292"/>
                  </a:lnTo>
                  <a:lnTo>
                    <a:pt x="7625" y="2741"/>
                  </a:lnTo>
                  <a:cubicBezTo>
                    <a:pt x="7499" y="2899"/>
                    <a:pt x="7467" y="3119"/>
                    <a:pt x="7467" y="3340"/>
                  </a:cubicBezTo>
                  <a:cubicBezTo>
                    <a:pt x="7467" y="3970"/>
                    <a:pt x="7972" y="4442"/>
                    <a:pt x="8570" y="4442"/>
                  </a:cubicBezTo>
                  <a:cubicBezTo>
                    <a:pt x="9200" y="4442"/>
                    <a:pt x="9673" y="3938"/>
                    <a:pt x="9673" y="3340"/>
                  </a:cubicBezTo>
                  <a:cubicBezTo>
                    <a:pt x="9673" y="2678"/>
                    <a:pt x="9169" y="2205"/>
                    <a:pt x="8570" y="2205"/>
                  </a:cubicBezTo>
                  <a:cubicBezTo>
                    <a:pt x="8444" y="2205"/>
                    <a:pt x="8318" y="2237"/>
                    <a:pt x="8224" y="2300"/>
                  </a:cubicBezTo>
                  <a:lnTo>
                    <a:pt x="5451" y="63"/>
                  </a:lnTo>
                  <a:lnTo>
                    <a:pt x="5420" y="63"/>
                  </a:lnTo>
                  <a:cubicBezTo>
                    <a:pt x="5325" y="32"/>
                    <a:pt x="5262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2" name="Google Shape;10032;p74"/>
            <p:cNvSpPr/>
            <p:nvPr/>
          </p:nvSpPr>
          <p:spPr>
            <a:xfrm>
              <a:off x="-56350300" y="4058225"/>
              <a:ext cx="186675" cy="55150"/>
            </a:xfrm>
            <a:custGeom>
              <a:avLst/>
              <a:gdLst/>
              <a:ahLst/>
              <a:cxnLst/>
              <a:rect l="l" t="t" r="r" b="b"/>
              <a:pathLst>
                <a:path w="7467" h="2206" extrusionOk="0">
                  <a:moveTo>
                    <a:pt x="1103" y="0"/>
                  </a:moveTo>
                  <a:cubicBezTo>
                    <a:pt x="441" y="0"/>
                    <a:pt x="0" y="504"/>
                    <a:pt x="0" y="1103"/>
                  </a:cubicBezTo>
                  <a:cubicBezTo>
                    <a:pt x="32" y="1701"/>
                    <a:pt x="504" y="2205"/>
                    <a:pt x="1134" y="2205"/>
                  </a:cubicBezTo>
                  <a:cubicBezTo>
                    <a:pt x="1512" y="2205"/>
                    <a:pt x="1922" y="1985"/>
                    <a:pt x="2111" y="1607"/>
                  </a:cubicBezTo>
                  <a:cubicBezTo>
                    <a:pt x="2174" y="1497"/>
                    <a:pt x="2300" y="1441"/>
                    <a:pt x="2430" y="1441"/>
                  </a:cubicBezTo>
                  <a:cubicBezTo>
                    <a:pt x="2560" y="1441"/>
                    <a:pt x="2694" y="1497"/>
                    <a:pt x="2773" y="1607"/>
                  </a:cubicBezTo>
                  <a:cubicBezTo>
                    <a:pt x="2962" y="1985"/>
                    <a:pt x="3371" y="2205"/>
                    <a:pt x="3749" y="2205"/>
                  </a:cubicBezTo>
                  <a:cubicBezTo>
                    <a:pt x="4159" y="2205"/>
                    <a:pt x="4537" y="1985"/>
                    <a:pt x="4757" y="1607"/>
                  </a:cubicBezTo>
                  <a:cubicBezTo>
                    <a:pt x="4820" y="1512"/>
                    <a:pt x="4946" y="1418"/>
                    <a:pt x="5072" y="1418"/>
                  </a:cubicBezTo>
                  <a:cubicBezTo>
                    <a:pt x="5167" y="1418"/>
                    <a:pt x="5325" y="1512"/>
                    <a:pt x="5388" y="1607"/>
                  </a:cubicBezTo>
                  <a:cubicBezTo>
                    <a:pt x="5577" y="1985"/>
                    <a:pt x="5955" y="2205"/>
                    <a:pt x="6364" y="2205"/>
                  </a:cubicBezTo>
                  <a:cubicBezTo>
                    <a:pt x="6994" y="2205"/>
                    <a:pt x="7467" y="1701"/>
                    <a:pt x="7467" y="1103"/>
                  </a:cubicBezTo>
                  <a:cubicBezTo>
                    <a:pt x="7467" y="473"/>
                    <a:pt x="6963" y="0"/>
                    <a:pt x="6364" y="0"/>
                  </a:cubicBezTo>
                  <a:cubicBezTo>
                    <a:pt x="5955" y="0"/>
                    <a:pt x="5577" y="252"/>
                    <a:pt x="5388" y="599"/>
                  </a:cubicBezTo>
                  <a:cubicBezTo>
                    <a:pt x="5325" y="709"/>
                    <a:pt x="5191" y="764"/>
                    <a:pt x="5057" y="764"/>
                  </a:cubicBezTo>
                  <a:cubicBezTo>
                    <a:pt x="4923" y="764"/>
                    <a:pt x="4789" y="709"/>
                    <a:pt x="4726" y="599"/>
                  </a:cubicBezTo>
                  <a:cubicBezTo>
                    <a:pt x="4505" y="252"/>
                    <a:pt x="4127" y="0"/>
                    <a:pt x="3718" y="0"/>
                  </a:cubicBezTo>
                  <a:cubicBezTo>
                    <a:pt x="3340" y="0"/>
                    <a:pt x="2930" y="252"/>
                    <a:pt x="2741" y="599"/>
                  </a:cubicBezTo>
                  <a:cubicBezTo>
                    <a:pt x="2678" y="709"/>
                    <a:pt x="2552" y="764"/>
                    <a:pt x="2422" y="764"/>
                  </a:cubicBezTo>
                  <a:cubicBezTo>
                    <a:pt x="2292" y="764"/>
                    <a:pt x="2158" y="709"/>
                    <a:pt x="2079" y="599"/>
                  </a:cubicBezTo>
                  <a:cubicBezTo>
                    <a:pt x="1890" y="252"/>
                    <a:pt x="1481" y="0"/>
                    <a:pt x="11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3" name="Google Shape;10033;p74"/>
            <p:cNvSpPr/>
            <p:nvPr/>
          </p:nvSpPr>
          <p:spPr>
            <a:xfrm>
              <a:off x="-56245550" y="4168275"/>
              <a:ext cx="78000" cy="26600"/>
            </a:xfrm>
            <a:custGeom>
              <a:avLst/>
              <a:gdLst/>
              <a:ahLst/>
              <a:cxnLst/>
              <a:rect l="l" t="t" r="r" b="b"/>
              <a:pathLst>
                <a:path w="3120" h="1064" extrusionOk="0">
                  <a:moveTo>
                    <a:pt x="594" y="1"/>
                  </a:moveTo>
                  <a:cubicBezTo>
                    <a:pt x="555" y="1"/>
                    <a:pt x="515" y="4"/>
                    <a:pt x="473" y="9"/>
                  </a:cubicBezTo>
                  <a:cubicBezTo>
                    <a:pt x="284" y="40"/>
                    <a:pt x="126" y="166"/>
                    <a:pt x="0" y="324"/>
                  </a:cubicBezTo>
                  <a:lnTo>
                    <a:pt x="158" y="481"/>
                  </a:lnTo>
                  <a:cubicBezTo>
                    <a:pt x="410" y="733"/>
                    <a:pt x="630" y="891"/>
                    <a:pt x="945" y="954"/>
                  </a:cubicBezTo>
                  <a:cubicBezTo>
                    <a:pt x="1153" y="1029"/>
                    <a:pt x="1367" y="1064"/>
                    <a:pt x="1579" y="1064"/>
                  </a:cubicBezTo>
                  <a:cubicBezTo>
                    <a:pt x="2172" y="1064"/>
                    <a:pt x="2748" y="788"/>
                    <a:pt x="3119" y="324"/>
                  </a:cubicBezTo>
                  <a:lnTo>
                    <a:pt x="3119" y="324"/>
                  </a:lnTo>
                  <a:lnTo>
                    <a:pt x="2521" y="513"/>
                  </a:lnTo>
                  <a:cubicBezTo>
                    <a:pt x="2355" y="596"/>
                    <a:pt x="2183" y="634"/>
                    <a:pt x="2013" y="634"/>
                  </a:cubicBezTo>
                  <a:cubicBezTo>
                    <a:pt x="1665" y="634"/>
                    <a:pt x="1325" y="473"/>
                    <a:pt x="1071" y="198"/>
                  </a:cubicBezTo>
                  <a:cubicBezTo>
                    <a:pt x="940" y="67"/>
                    <a:pt x="787" y="1"/>
                    <a:pt x="5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4" name="Google Shape;10034;p74"/>
            <p:cNvSpPr/>
            <p:nvPr/>
          </p:nvSpPr>
          <p:spPr>
            <a:xfrm>
              <a:off x="-56359750" y="4112550"/>
              <a:ext cx="204800" cy="53100"/>
            </a:xfrm>
            <a:custGeom>
              <a:avLst/>
              <a:gdLst/>
              <a:ahLst/>
              <a:cxnLst/>
              <a:rect l="l" t="t" r="r" b="b"/>
              <a:pathLst>
                <a:path w="8192" h="2124" extrusionOk="0">
                  <a:moveTo>
                    <a:pt x="0" y="1"/>
                  </a:moveTo>
                  <a:lnTo>
                    <a:pt x="0" y="1608"/>
                  </a:lnTo>
                  <a:lnTo>
                    <a:pt x="1386" y="2080"/>
                  </a:lnTo>
                  <a:cubicBezTo>
                    <a:pt x="1455" y="2109"/>
                    <a:pt x="1529" y="2124"/>
                    <a:pt x="1605" y="2124"/>
                  </a:cubicBezTo>
                  <a:cubicBezTo>
                    <a:pt x="1773" y="2124"/>
                    <a:pt x="1949" y="2053"/>
                    <a:pt x="2079" y="1923"/>
                  </a:cubicBezTo>
                  <a:cubicBezTo>
                    <a:pt x="2333" y="1669"/>
                    <a:pt x="2689" y="1517"/>
                    <a:pt x="3048" y="1517"/>
                  </a:cubicBezTo>
                  <a:cubicBezTo>
                    <a:pt x="3135" y="1517"/>
                    <a:pt x="3222" y="1526"/>
                    <a:pt x="3308" y="1545"/>
                  </a:cubicBezTo>
                  <a:cubicBezTo>
                    <a:pt x="3623" y="1576"/>
                    <a:pt x="3907" y="1734"/>
                    <a:pt x="4096" y="1954"/>
                  </a:cubicBezTo>
                  <a:cubicBezTo>
                    <a:pt x="4316" y="1734"/>
                    <a:pt x="4568" y="1576"/>
                    <a:pt x="4883" y="1545"/>
                  </a:cubicBezTo>
                  <a:cubicBezTo>
                    <a:pt x="4975" y="1526"/>
                    <a:pt x="5066" y="1517"/>
                    <a:pt x="5155" y="1517"/>
                  </a:cubicBezTo>
                  <a:cubicBezTo>
                    <a:pt x="5523" y="1517"/>
                    <a:pt x="5858" y="1669"/>
                    <a:pt x="6112" y="1923"/>
                  </a:cubicBezTo>
                  <a:cubicBezTo>
                    <a:pt x="6243" y="2053"/>
                    <a:pt x="6403" y="2124"/>
                    <a:pt x="6583" y="2124"/>
                  </a:cubicBezTo>
                  <a:cubicBezTo>
                    <a:pt x="6664" y="2124"/>
                    <a:pt x="6749" y="2109"/>
                    <a:pt x="6837" y="2080"/>
                  </a:cubicBezTo>
                  <a:lnTo>
                    <a:pt x="8191" y="1608"/>
                  </a:lnTo>
                  <a:lnTo>
                    <a:pt x="8191" y="1"/>
                  </a:lnTo>
                  <a:cubicBezTo>
                    <a:pt x="7845" y="473"/>
                    <a:pt x="7341" y="726"/>
                    <a:pt x="6711" y="726"/>
                  </a:cubicBezTo>
                  <a:cubicBezTo>
                    <a:pt x="6207" y="726"/>
                    <a:pt x="5766" y="536"/>
                    <a:pt x="5419" y="190"/>
                  </a:cubicBezTo>
                  <a:cubicBezTo>
                    <a:pt x="5072" y="521"/>
                    <a:pt x="4584" y="686"/>
                    <a:pt x="4100" y="686"/>
                  </a:cubicBezTo>
                  <a:cubicBezTo>
                    <a:pt x="3615" y="686"/>
                    <a:pt x="3135" y="521"/>
                    <a:pt x="2804" y="190"/>
                  </a:cubicBezTo>
                  <a:cubicBezTo>
                    <a:pt x="2457" y="536"/>
                    <a:pt x="1985" y="726"/>
                    <a:pt x="1512" y="726"/>
                  </a:cubicBezTo>
                  <a:cubicBezTo>
                    <a:pt x="882" y="726"/>
                    <a:pt x="378" y="410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5" name="Google Shape;10035;p74"/>
            <p:cNvSpPr/>
            <p:nvPr/>
          </p:nvSpPr>
          <p:spPr>
            <a:xfrm>
              <a:off x="-56345575" y="4169000"/>
              <a:ext cx="77200" cy="26325"/>
            </a:xfrm>
            <a:custGeom>
              <a:avLst/>
              <a:gdLst/>
              <a:ahLst/>
              <a:cxnLst/>
              <a:rect l="l" t="t" r="r" b="b"/>
              <a:pathLst>
                <a:path w="3088" h="1053" extrusionOk="0">
                  <a:moveTo>
                    <a:pt x="2471" y="0"/>
                  </a:moveTo>
                  <a:cubicBezTo>
                    <a:pt x="2311" y="0"/>
                    <a:pt x="2170" y="47"/>
                    <a:pt x="2048" y="169"/>
                  </a:cubicBezTo>
                  <a:cubicBezTo>
                    <a:pt x="1752" y="465"/>
                    <a:pt x="1391" y="612"/>
                    <a:pt x="1011" y="612"/>
                  </a:cubicBezTo>
                  <a:cubicBezTo>
                    <a:pt x="865" y="612"/>
                    <a:pt x="716" y="591"/>
                    <a:pt x="567" y="547"/>
                  </a:cubicBezTo>
                  <a:lnTo>
                    <a:pt x="0" y="326"/>
                  </a:lnTo>
                  <a:lnTo>
                    <a:pt x="0" y="326"/>
                  </a:lnTo>
                  <a:cubicBezTo>
                    <a:pt x="374" y="794"/>
                    <a:pt x="939" y="1053"/>
                    <a:pt x="1527" y="1053"/>
                  </a:cubicBezTo>
                  <a:cubicBezTo>
                    <a:pt x="1731" y="1053"/>
                    <a:pt x="1939" y="1022"/>
                    <a:pt x="2143" y="956"/>
                  </a:cubicBezTo>
                  <a:cubicBezTo>
                    <a:pt x="2426" y="893"/>
                    <a:pt x="2710" y="704"/>
                    <a:pt x="2930" y="484"/>
                  </a:cubicBezTo>
                  <a:lnTo>
                    <a:pt x="3088" y="326"/>
                  </a:lnTo>
                  <a:cubicBezTo>
                    <a:pt x="2993" y="169"/>
                    <a:pt x="2836" y="74"/>
                    <a:pt x="2615" y="11"/>
                  </a:cubicBezTo>
                  <a:cubicBezTo>
                    <a:pt x="2566" y="4"/>
                    <a:pt x="2518" y="0"/>
                    <a:pt x="24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6" name="Google Shape;10036;p74"/>
            <p:cNvSpPr/>
            <p:nvPr/>
          </p:nvSpPr>
          <p:spPr>
            <a:xfrm>
              <a:off x="-56379450" y="4180300"/>
              <a:ext cx="242600" cy="120525"/>
            </a:xfrm>
            <a:custGeom>
              <a:avLst/>
              <a:gdLst/>
              <a:ahLst/>
              <a:cxnLst/>
              <a:rect l="l" t="t" r="r" b="b"/>
              <a:pathLst>
                <a:path w="9704" h="4821" extrusionOk="0">
                  <a:moveTo>
                    <a:pt x="473" y="0"/>
                  </a:moveTo>
                  <a:cubicBezTo>
                    <a:pt x="221" y="284"/>
                    <a:pt x="0" y="662"/>
                    <a:pt x="0" y="1071"/>
                  </a:cubicBezTo>
                  <a:cubicBezTo>
                    <a:pt x="0" y="1576"/>
                    <a:pt x="284" y="2048"/>
                    <a:pt x="725" y="2332"/>
                  </a:cubicBezTo>
                  <a:cubicBezTo>
                    <a:pt x="946" y="2489"/>
                    <a:pt x="1229" y="2552"/>
                    <a:pt x="1513" y="2552"/>
                  </a:cubicBezTo>
                  <a:cubicBezTo>
                    <a:pt x="1513" y="3403"/>
                    <a:pt x="2174" y="4064"/>
                    <a:pt x="2993" y="4064"/>
                  </a:cubicBezTo>
                  <a:cubicBezTo>
                    <a:pt x="3214" y="4064"/>
                    <a:pt x="3372" y="4033"/>
                    <a:pt x="3529" y="3970"/>
                  </a:cubicBezTo>
                  <a:cubicBezTo>
                    <a:pt x="3750" y="4506"/>
                    <a:pt x="4254" y="4821"/>
                    <a:pt x="4852" y="4821"/>
                  </a:cubicBezTo>
                  <a:cubicBezTo>
                    <a:pt x="5451" y="4821"/>
                    <a:pt x="5955" y="4443"/>
                    <a:pt x="6207" y="3970"/>
                  </a:cubicBezTo>
                  <a:cubicBezTo>
                    <a:pt x="6333" y="4064"/>
                    <a:pt x="6554" y="4064"/>
                    <a:pt x="6711" y="4064"/>
                  </a:cubicBezTo>
                  <a:cubicBezTo>
                    <a:pt x="7530" y="4064"/>
                    <a:pt x="8192" y="3403"/>
                    <a:pt x="8192" y="2552"/>
                  </a:cubicBezTo>
                  <a:cubicBezTo>
                    <a:pt x="9042" y="2552"/>
                    <a:pt x="9704" y="1891"/>
                    <a:pt x="9704" y="1071"/>
                  </a:cubicBezTo>
                  <a:cubicBezTo>
                    <a:pt x="9704" y="662"/>
                    <a:pt x="9546" y="284"/>
                    <a:pt x="9231" y="0"/>
                  </a:cubicBezTo>
                  <a:lnTo>
                    <a:pt x="9168" y="158"/>
                  </a:lnTo>
                  <a:cubicBezTo>
                    <a:pt x="8664" y="945"/>
                    <a:pt x="7814" y="1387"/>
                    <a:pt x="6900" y="1387"/>
                  </a:cubicBezTo>
                  <a:cubicBezTo>
                    <a:pt x="6617" y="1387"/>
                    <a:pt x="6301" y="1355"/>
                    <a:pt x="6018" y="1229"/>
                  </a:cubicBezTo>
                  <a:cubicBezTo>
                    <a:pt x="5640" y="1103"/>
                    <a:pt x="5230" y="882"/>
                    <a:pt x="4978" y="567"/>
                  </a:cubicBezTo>
                  <a:lnTo>
                    <a:pt x="4884" y="473"/>
                  </a:lnTo>
                  <a:lnTo>
                    <a:pt x="4821" y="567"/>
                  </a:lnTo>
                  <a:cubicBezTo>
                    <a:pt x="4506" y="882"/>
                    <a:pt x="4159" y="1071"/>
                    <a:pt x="3750" y="1229"/>
                  </a:cubicBezTo>
                  <a:cubicBezTo>
                    <a:pt x="3466" y="1292"/>
                    <a:pt x="3151" y="1387"/>
                    <a:pt x="2899" y="1387"/>
                  </a:cubicBezTo>
                  <a:cubicBezTo>
                    <a:pt x="1985" y="1387"/>
                    <a:pt x="1103" y="945"/>
                    <a:pt x="599" y="158"/>
                  </a:cubicBezTo>
                  <a:lnTo>
                    <a:pt x="4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7" name="Google Shape;10037;p74"/>
            <p:cNvSpPr/>
            <p:nvPr/>
          </p:nvSpPr>
          <p:spPr>
            <a:xfrm>
              <a:off x="-56181750" y="40393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8" name="Google Shape;10038;p74"/>
            <p:cNvSpPr/>
            <p:nvPr/>
          </p:nvSpPr>
          <p:spPr>
            <a:xfrm>
              <a:off x="-56332200" y="4039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9" name="Google Shape;10039;p74"/>
          <p:cNvGrpSpPr/>
          <p:nvPr/>
        </p:nvGrpSpPr>
        <p:grpSpPr>
          <a:xfrm>
            <a:off x="5326242" y="2741864"/>
            <a:ext cx="316434" cy="358971"/>
            <a:chOff x="-54401725" y="3198925"/>
            <a:chExt cx="281200" cy="319000"/>
          </a:xfrm>
        </p:grpSpPr>
        <p:sp>
          <p:nvSpPr>
            <p:cNvPr id="10040" name="Google Shape;10040;p74"/>
            <p:cNvSpPr/>
            <p:nvPr/>
          </p:nvSpPr>
          <p:spPr>
            <a:xfrm>
              <a:off x="-54159150" y="3465925"/>
              <a:ext cx="38625" cy="52000"/>
            </a:xfrm>
            <a:custGeom>
              <a:avLst/>
              <a:gdLst/>
              <a:ahLst/>
              <a:cxnLst/>
              <a:rect l="l" t="t" r="r" b="b"/>
              <a:pathLst>
                <a:path w="1545" h="2080" extrusionOk="0">
                  <a:moveTo>
                    <a:pt x="789" y="0"/>
                  </a:moveTo>
                  <a:cubicBezTo>
                    <a:pt x="379" y="0"/>
                    <a:pt x="1" y="316"/>
                    <a:pt x="1" y="725"/>
                  </a:cubicBezTo>
                  <a:cubicBezTo>
                    <a:pt x="1" y="851"/>
                    <a:pt x="32" y="946"/>
                    <a:pt x="64" y="1040"/>
                  </a:cubicBezTo>
                  <a:lnTo>
                    <a:pt x="631" y="1985"/>
                  </a:lnTo>
                  <a:cubicBezTo>
                    <a:pt x="663" y="2048"/>
                    <a:pt x="694" y="2080"/>
                    <a:pt x="789" y="2080"/>
                  </a:cubicBezTo>
                  <a:cubicBezTo>
                    <a:pt x="852" y="2080"/>
                    <a:pt x="915" y="2017"/>
                    <a:pt x="946" y="1985"/>
                  </a:cubicBezTo>
                  <a:lnTo>
                    <a:pt x="1450" y="1072"/>
                  </a:lnTo>
                  <a:cubicBezTo>
                    <a:pt x="1482" y="977"/>
                    <a:pt x="1545" y="851"/>
                    <a:pt x="1545" y="725"/>
                  </a:cubicBezTo>
                  <a:cubicBezTo>
                    <a:pt x="1545" y="347"/>
                    <a:pt x="1167" y="0"/>
                    <a:pt x="7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1" name="Google Shape;10041;p74"/>
            <p:cNvSpPr/>
            <p:nvPr/>
          </p:nvSpPr>
          <p:spPr>
            <a:xfrm>
              <a:off x="-54401725" y="3465925"/>
              <a:ext cx="38600" cy="52000"/>
            </a:xfrm>
            <a:custGeom>
              <a:avLst/>
              <a:gdLst/>
              <a:ahLst/>
              <a:cxnLst/>
              <a:rect l="l" t="t" r="r" b="b"/>
              <a:pathLst>
                <a:path w="1544" h="2080" extrusionOk="0">
                  <a:moveTo>
                    <a:pt x="788" y="0"/>
                  </a:moveTo>
                  <a:cubicBezTo>
                    <a:pt x="410" y="0"/>
                    <a:pt x="0" y="316"/>
                    <a:pt x="0" y="725"/>
                  </a:cubicBezTo>
                  <a:cubicBezTo>
                    <a:pt x="0" y="851"/>
                    <a:pt x="63" y="946"/>
                    <a:pt x="95" y="1040"/>
                  </a:cubicBezTo>
                  <a:lnTo>
                    <a:pt x="631" y="1985"/>
                  </a:lnTo>
                  <a:cubicBezTo>
                    <a:pt x="694" y="2048"/>
                    <a:pt x="725" y="2080"/>
                    <a:pt x="788" y="2080"/>
                  </a:cubicBezTo>
                  <a:cubicBezTo>
                    <a:pt x="883" y="2080"/>
                    <a:pt x="914" y="2017"/>
                    <a:pt x="946" y="1985"/>
                  </a:cubicBezTo>
                  <a:lnTo>
                    <a:pt x="1481" y="1072"/>
                  </a:lnTo>
                  <a:cubicBezTo>
                    <a:pt x="1513" y="977"/>
                    <a:pt x="1544" y="851"/>
                    <a:pt x="1544" y="725"/>
                  </a:cubicBezTo>
                  <a:cubicBezTo>
                    <a:pt x="1544" y="347"/>
                    <a:pt x="1198" y="0"/>
                    <a:pt x="7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2" name="Google Shape;10042;p74"/>
            <p:cNvSpPr/>
            <p:nvPr/>
          </p:nvSpPr>
          <p:spPr>
            <a:xfrm>
              <a:off x="-54176475" y="3224125"/>
              <a:ext cx="17350" cy="61450"/>
            </a:xfrm>
            <a:custGeom>
              <a:avLst/>
              <a:gdLst/>
              <a:ahLst/>
              <a:cxnLst/>
              <a:rect l="l" t="t" r="r" b="b"/>
              <a:pathLst>
                <a:path w="694" h="2458" extrusionOk="0">
                  <a:moveTo>
                    <a:pt x="347" y="0"/>
                  </a:moveTo>
                  <a:cubicBezTo>
                    <a:pt x="190" y="316"/>
                    <a:pt x="1" y="757"/>
                    <a:pt x="1" y="1229"/>
                  </a:cubicBezTo>
                  <a:cubicBezTo>
                    <a:pt x="1" y="1702"/>
                    <a:pt x="190" y="2143"/>
                    <a:pt x="347" y="2458"/>
                  </a:cubicBezTo>
                  <a:cubicBezTo>
                    <a:pt x="505" y="2143"/>
                    <a:pt x="694" y="1702"/>
                    <a:pt x="694" y="1229"/>
                  </a:cubicBezTo>
                  <a:cubicBezTo>
                    <a:pt x="694" y="757"/>
                    <a:pt x="505" y="316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3" name="Google Shape;10043;p74"/>
            <p:cNvSpPr/>
            <p:nvPr/>
          </p:nvSpPr>
          <p:spPr>
            <a:xfrm>
              <a:off x="-54385975" y="3198925"/>
              <a:ext cx="198500" cy="74850"/>
            </a:xfrm>
            <a:custGeom>
              <a:avLst/>
              <a:gdLst/>
              <a:ahLst/>
              <a:cxnLst/>
              <a:rect l="l" t="t" r="r" b="b"/>
              <a:pathLst>
                <a:path w="7940" h="2994" extrusionOk="0">
                  <a:moveTo>
                    <a:pt x="4978" y="0"/>
                  </a:moveTo>
                  <a:cubicBezTo>
                    <a:pt x="2836" y="0"/>
                    <a:pt x="946" y="1229"/>
                    <a:pt x="1" y="2993"/>
                  </a:cubicBezTo>
                  <a:lnTo>
                    <a:pt x="7688" y="2993"/>
                  </a:lnTo>
                  <a:cubicBezTo>
                    <a:pt x="7625" y="2741"/>
                    <a:pt x="7562" y="2521"/>
                    <a:pt x="7562" y="2237"/>
                  </a:cubicBezTo>
                  <a:cubicBezTo>
                    <a:pt x="7562" y="1733"/>
                    <a:pt x="7719" y="1261"/>
                    <a:pt x="7940" y="851"/>
                  </a:cubicBezTo>
                  <a:cubicBezTo>
                    <a:pt x="7026" y="315"/>
                    <a:pt x="6049" y="0"/>
                    <a:pt x="49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4" name="Google Shape;10044;p74"/>
            <p:cNvSpPr/>
            <p:nvPr/>
          </p:nvSpPr>
          <p:spPr>
            <a:xfrm>
              <a:off x="-544009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5" name="Google Shape;10045;p74"/>
            <p:cNvSpPr/>
            <p:nvPr/>
          </p:nvSpPr>
          <p:spPr>
            <a:xfrm>
              <a:off x="-54401725" y="3292650"/>
              <a:ext cx="128400" cy="74850"/>
            </a:xfrm>
            <a:custGeom>
              <a:avLst/>
              <a:gdLst/>
              <a:ahLst/>
              <a:cxnLst/>
              <a:rect l="l" t="t" r="r" b="b"/>
              <a:pathLst>
                <a:path w="5136" h="2994" extrusionOk="0">
                  <a:moveTo>
                    <a:pt x="315" y="0"/>
                  </a:moveTo>
                  <a:cubicBezTo>
                    <a:pt x="126" y="567"/>
                    <a:pt x="0" y="1198"/>
                    <a:pt x="0" y="1828"/>
                  </a:cubicBezTo>
                  <a:lnTo>
                    <a:pt x="0" y="2993"/>
                  </a:lnTo>
                  <a:lnTo>
                    <a:pt x="1513" y="2993"/>
                  </a:lnTo>
                  <a:lnTo>
                    <a:pt x="1513" y="1828"/>
                  </a:lnTo>
                  <a:cubicBezTo>
                    <a:pt x="1513" y="1639"/>
                    <a:pt x="1670" y="1481"/>
                    <a:pt x="1859" y="1481"/>
                  </a:cubicBezTo>
                  <a:lnTo>
                    <a:pt x="2615" y="1481"/>
                  </a:lnTo>
                  <a:cubicBezTo>
                    <a:pt x="3592" y="1481"/>
                    <a:pt x="4821" y="788"/>
                    <a:pt x="51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6" name="Google Shape;10046;p74"/>
            <p:cNvSpPr/>
            <p:nvPr/>
          </p:nvSpPr>
          <p:spPr>
            <a:xfrm>
              <a:off x="-54250500" y="3266650"/>
              <a:ext cx="128400" cy="99275"/>
            </a:xfrm>
            <a:custGeom>
              <a:avLst/>
              <a:gdLst/>
              <a:ahLst/>
              <a:cxnLst/>
              <a:rect l="l" t="t" r="r" b="b"/>
              <a:pathLst>
                <a:path w="5136" h="3971" extrusionOk="0">
                  <a:moveTo>
                    <a:pt x="4317" y="1"/>
                  </a:moveTo>
                  <a:cubicBezTo>
                    <a:pt x="4159" y="914"/>
                    <a:pt x="3560" y="1607"/>
                    <a:pt x="3529" y="1607"/>
                  </a:cubicBezTo>
                  <a:cubicBezTo>
                    <a:pt x="3466" y="1702"/>
                    <a:pt x="3371" y="1734"/>
                    <a:pt x="3245" y="1734"/>
                  </a:cubicBezTo>
                  <a:cubicBezTo>
                    <a:pt x="3151" y="1734"/>
                    <a:pt x="3056" y="1702"/>
                    <a:pt x="2993" y="1607"/>
                  </a:cubicBezTo>
                  <a:cubicBezTo>
                    <a:pt x="2993" y="1607"/>
                    <a:pt x="2741" y="1387"/>
                    <a:pt x="2552" y="977"/>
                  </a:cubicBezTo>
                  <a:lnTo>
                    <a:pt x="0" y="977"/>
                  </a:lnTo>
                  <a:cubicBezTo>
                    <a:pt x="315" y="1765"/>
                    <a:pt x="1576" y="2490"/>
                    <a:pt x="2521" y="2490"/>
                  </a:cubicBezTo>
                  <a:lnTo>
                    <a:pt x="3245" y="2490"/>
                  </a:lnTo>
                  <a:cubicBezTo>
                    <a:pt x="3466" y="2490"/>
                    <a:pt x="3623" y="2647"/>
                    <a:pt x="3623" y="2836"/>
                  </a:cubicBezTo>
                  <a:lnTo>
                    <a:pt x="3623" y="3970"/>
                  </a:lnTo>
                  <a:lnTo>
                    <a:pt x="5104" y="3970"/>
                  </a:lnTo>
                  <a:lnTo>
                    <a:pt x="5104" y="2521"/>
                  </a:lnTo>
                  <a:cubicBezTo>
                    <a:pt x="5136" y="2458"/>
                    <a:pt x="5136" y="2395"/>
                    <a:pt x="5104" y="2364"/>
                  </a:cubicBezTo>
                  <a:cubicBezTo>
                    <a:pt x="5041" y="1544"/>
                    <a:pt x="4758" y="725"/>
                    <a:pt x="43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7" name="Google Shape;10047;p74"/>
            <p:cNvSpPr/>
            <p:nvPr/>
          </p:nvSpPr>
          <p:spPr>
            <a:xfrm>
              <a:off x="-54159150" y="3385575"/>
              <a:ext cx="37050" cy="19725"/>
            </a:xfrm>
            <a:custGeom>
              <a:avLst/>
              <a:gdLst/>
              <a:ahLst/>
              <a:cxnLst/>
              <a:rect l="l" t="t" r="r" b="b"/>
              <a:pathLst>
                <a:path w="1482" h="789" extrusionOk="0">
                  <a:moveTo>
                    <a:pt x="1" y="1"/>
                  </a:moveTo>
                  <a:lnTo>
                    <a:pt x="1" y="789"/>
                  </a:lnTo>
                  <a:lnTo>
                    <a:pt x="1482" y="789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8" name="Google Shape;10048;p74"/>
            <p:cNvSpPr/>
            <p:nvPr/>
          </p:nvSpPr>
          <p:spPr>
            <a:xfrm>
              <a:off x="-54345025" y="3309975"/>
              <a:ext cx="167000" cy="207175"/>
            </a:xfrm>
            <a:custGeom>
              <a:avLst/>
              <a:gdLst/>
              <a:ahLst/>
              <a:cxnLst/>
              <a:rect l="l" t="t" r="r" b="b"/>
              <a:pathLst>
                <a:path w="6680" h="8287" extrusionOk="0">
                  <a:moveTo>
                    <a:pt x="1797" y="2332"/>
                  </a:moveTo>
                  <a:cubicBezTo>
                    <a:pt x="1986" y="2332"/>
                    <a:pt x="2143" y="2489"/>
                    <a:pt x="2143" y="2678"/>
                  </a:cubicBezTo>
                  <a:cubicBezTo>
                    <a:pt x="2143" y="2867"/>
                    <a:pt x="1986" y="3025"/>
                    <a:pt x="1797" y="3025"/>
                  </a:cubicBezTo>
                  <a:cubicBezTo>
                    <a:pt x="1639" y="3025"/>
                    <a:pt x="1450" y="2867"/>
                    <a:pt x="1450" y="2678"/>
                  </a:cubicBezTo>
                  <a:cubicBezTo>
                    <a:pt x="1450" y="2489"/>
                    <a:pt x="1608" y="2332"/>
                    <a:pt x="1797" y="2332"/>
                  </a:cubicBezTo>
                  <a:close/>
                  <a:moveTo>
                    <a:pt x="4821" y="2332"/>
                  </a:moveTo>
                  <a:cubicBezTo>
                    <a:pt x="5042" y="2332"/>
                    <a:pt x="5199" y="2489"/>
                    <a:pt x="5199" y="2678"/>
                  </a:cubicBezTo>
                  <a:cubicBezTo>
                    <a:pt x="5199" y="2867"/>
                    <a:pt x="5042" y="3025"/>
                    <a:pt x="4821" y="3025"/>
                  </a:cubicBezTo>
                  <a:cubicBezTo>
                    <a:pt x="4632" y="3025"/>
                    <a:pt x="4474" y="2867"/>
                    <a:pt x="4474" y="2678"/>
                  </a:cubicBezTo>
                  <a:cubicBezTo>
                    <a:pt x="4474" y="2489"/>
                    <a:pt x="4632" y="2332"/>
                    <a:pt x="4821" y="2332"/>
                  </a:cubicBezTo>
                  <a:close/>
                  <a:moveTo>
                    <a:pt x="4392" y="4892"/>
                  </a:moveTo>
                  <a:cubicBezTo>
                    <a:pt x="4482" y="4892"/>
                    <a:pt x="4569" y="4931"/>
                    <a:pt x="4632" y="5010"/>
                  </a:cubicBezTo>
                  <a:cubicBezTo>
                    <a:pt x="4790" y="5136"/>
                    <a:pt x="4790" y="5356"/>
                    <a:pt x="4632" y="5514"/>
                  </a:cubicBezTo>
                  <a:cubicBezTo>
                    <a:pt x="4285" y="5860"/>
                    <a:pt x="3813" y="6049"/>
                    <a:pt x="3340" y="6049"/>
                  </a:cubicBezTo>
                  <a:cubicBezTo>
                    <a:pt x="2868" y="6049"/>
                    <a:pt x="2364" y="5860"/>
                    <a:pt x="2049" y="5514"/>
                  </a:cubicBezTo>
                  <a:cubicBezTo>
                    <a:pt x="1891" y="5356"/>
                    <a:pt x="1891" y="5136"/>
                    <a:pt x="2049" y="5010"/>
                  </a:cubicBezTo>
                  <a:cubicBezTo>
                    <a:pt x="2127" y="4931"/>
                    <a:pt x="2222" y="4892"/>
                    <a:pt x="2312" y="4892"/>
                  </a:cubicBezTo>
                  <a:cubicBezTo>
                    <a:pt x="2403" y="4892"/>
                    <a:pt x="2490" y="4931"/>
                    <a:pt x="2553" y="5010"/>
                  </a:cubicBezTo>
                  <a:cubicBezTo>
                    <a:pt x="2773" y="5230"/>
                    <a:pt x="3057" y="5341"/>
                    <a:pt x="3340" y="5341"/>
                  </a:cubicBezTo>
                  <a:cubicBezTo>
                    <a:pt x="3624" y="5341"/>
                    <a:pt x="3907" y="5230"/>
                    <a:pt x="4128" y="5010"/>
                  </a:cubicBezTo>
                  <a:cubicBezTo>
                    <a:pt x="4207" y="4931"/>
                    <a:pt x="4301" y="4892"/>
                    <a:pt x="4392" y="4892"/>
                  </a:cubicBezTo>
                  <a:close/>
                  <a:moveTo>
                    <a:pt x="3340" y="1"/>
                  </a:moveTo>
                  <a:cubicBezTo>
                    <a:pt x="2710" y="914"/>
                    <a:pt x="1324" y="1513"/>
                    <a:pt x="347" y="1513"/>
                  </a:cubicBezTo>
                  <a:lnTo>
                    <a:pt x="1" y="1513"/>
                  </a:lnTo>
                  <a:lnTo>
                    <a:pt x="1" y="4915"/>
                  </a:lnTo>
                  <a:cubicBezTo>
                    <a:pt x="1" y="6774"/>
                    <a:pt x="1482" y="8286"/>
                    <a:pt x="3340" y="8286"/>
                  </a:cubicBezTo>
                  <a:cubicBezTo>
                    <a:pt x="5199" y="8286"/>
                    <a:pt x="6680" y="6774"/>
                    <a:pt x="6680" y="4915"/>
                  </a:cubicBezTo>
                  <a:lnTo>
                    <a:pt x="6680" y="1513"/>
                  </a:lnTo>
                  <a:lnTo>
                    <a:pt x="6333" y="1513"/>
                  </a:lnTo>
                  <a:cubicBezTo>
                    <a:pt x="6307" y="1514"/>
                    <a:pt x="6281" y="1514"/>
                    <a:pt x="6254" y="1514"/>
                  </a:cubicBezTo>
                  <a:cubicBezTo>
                    <a:pt x="5228" y="1514"/>
                    <a:pt x="3955" y="922"/>
                    <a:pt x="33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9" name="Google Shape;10049;p74"/>
            <p:cNvSpPr/>
            <p:nvPr/>
          </p:nvSpPr>
          <p:spPr>
            <a:xfrm>
              <a:off x="-54401725" y="3424175"/>
              <a:ext cx="37825" cy="40975"/>
            </a:xfrm>
            <a:custGeom>
              <a:avLst/>
              <a:gdLst/>
              <a:ahLst/>
              <a:cxnLst/>
              <a:rect l="l" t="t" r="r" b="b"/>
              <a:pathLst>
                <a:path w="1513" h="1639" extrusionOk="0">
                  <a:moveTo>
                    <a:pt x="0" y="1"/>
                  </a:moveTo>
                  <a:lnTo>
                    <a:pt x="0" y="914"/>
                  </a:lnTo>
                  <a:cubicBezTo>
                    <a:pt x="0" y="1292"/>
                    <a:pt x="315" y="1639"/>
                    <a:pt x="757" y="1639"/>
                  </a:cubicBezTo>
                  <a:cubicBezTo>
                    <a:pt x="1198" y="1639"/>
                    <a:pt x="1513" y="1324"/>
                    <a:pt x="1513" y="914"/>
                  </a:cubicBezTo>
                  <a:lnTo>
                    <a:pt x="1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0" name="Google Shape;10050;p74"/>
            <p:cNvSpPr/>
            <p:nvPr/>
          </p:nvSpPr>
          <p:spPr>
            <a:xfrm>
              <a:off x="-54159150" y="3424175"/>
              <a:ext cx="37050" cy="40975"/>
            </a:xfrm>
            <a:custGeom>
              <a:avLst/>
              <a:gdLst/>
              <a:ahLst/>
              <a:cxnLst/>
              <a:rect l="l" t="t" r="r" b="b"/>
              <a:pathLst>
                <a:path w="1482" h="1639" extrusionOk="0">
                  <a:moveTo>
                    <a:pt x="1" y="1"/>
                  </a:moveTo>
                  <a:lnTo>
                    <a:pt x="1" y="914"/>
                  </a:lnTo>
                  <a:cubicBezTo>
                    <a:pt x="1" y="1292"/>
                    <a:pt x="316" y="1639"/>
                    <a:pt x="757" y="1639"/>
                  </a:cubicBezTo>
                  <a:cubicBezTo>
                    <a:pt x="1167" y="1639"/>
                    <a:pt x="1482" y="1324"/>
                    <a:pt x="1482" y="914"/>
                  </a:cubicBezTo>
                  <a:lnTo>
                    <a:pt x="1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1" name="Google Shape;10051;p74"/>
          <p:cNvGrpSpPr/>
          <p:nvPr/>
        </p:nvGrpSpPr>
        <p:grpSpPr>
          <a:xfrm>
            <a:off x="5327128" y="3211965"/>
            <a:ext cx="314662" cy="358099"/>
            <a:chOff x="-54401725" y="3590375"/>
            <a:chExt cx="279625" cy="318225"/>
          </a:xfrm>
        </p:grpSpPr>
        <p:sp>
          <p:nvSpPr>
            <p:cNvPr id="10052" name="Google Shape;10052;p74"/>
            <p:cNvSpPr/>
            <p:nvPr/>
          </p:nvSpPr>
          <p:spPr>
            <a:xfrm>
              <a:off x="-54194575" y="3721900"/>
              <a:ext cx="35450" cy="19725"/>
            </a:xfrm>
            <a:custGeom>
              <a:avLst/>
              <a:gdLst/>
              <a:ahLst/>
              <a:cxnLst/>
              <a:rect l="l" t="t" r="r" b="b"/>
              <a:pathLst>
                <a:path w="1418" h="789" extrusionOk="0">
                  <a:moveTo>
                    <a:pt x="0" y="1"/>
                  </a:moveTo>
                  <a:cubicBezTo>
                    <a:pt x="158" y="410"/>
                    <a:pt x="536" y="788"/>
                    <a:pt x="1071" y="788"/>
                  </a:cubicBezTo>
                  <a:lnTo>
                    <a:pt x="1418" y="788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3" name="Google Shape;10053;p74"/>
            <p:cNvSpPr/>
            <p:nvPr/>
          </p:nvSpPr>
          <p:spPr>
            <a:xfrm>
              <a:off x="-54380450" y="3590375"/>
              <a:ext cx="237075" cy="112650"/>
            </a:xfrm>
            <a:custGeom>
              <a:avLst/>
              <a:gdLst/>
              <a:ahLst/>
              <a:cxnLst/>
              <a:rect l="l" t="t" r="r" b="b"/>
              <a:pathLst>
                <a:path w="9483" h="4506" extrusionOk="0">
                  <a:moveTo>
                    <a:pt x="4789" y="1575"/>
                  </a:moveTo>
                  <a:cubicBezTo>
                    <a:pt x="5009" y="1575"/>
                    <a:pt x="5135" y="1733"/>
                    <a:pt x="5135" y="1954"/>
                  </a:cubicBezTo>
                  <a:lnTo>
                    <a:pt x="5135" y="2300"/>
                  </a:lnTo>
                  <a:lnTo>
                    <a:pt x="5513" y="2300"/>
                  </a:lnTo>
                  <a:cubicBezTo>
                    <a:pt x="5702" y="2300"/>
                    <a:pt x="5860" y="2458"/>
                    <a:pt x="5860" y="2647"/>
                  </a:cubicBezTo>
                  <a:cubicBezTo>
                    <a:pt x="5860" y="2836"/>
                    <a:pt x="5702" y="2993"/>
                    <a:pt x="5513" y="2993"/>
                  </a:cubicBezTo>
                  <a:lnTo>
                    <a:pt x="5135" y="2993"/>
                  </a:lnTo>
                  <a:lnTo>
                    <a:pt x="5135" y="3371"/>
                  </a:lnTo>
                  <a:cubicBezTo>
                    <a:pt x="5135" y="3560"/>
                    <a:pt x="5009" y="3718"/>
                    <a:pt x="4789" y="3718"/>
                  </a:cubicBezTo>
                  <a:cubicBezTo>
                    <a:pt x="4600" y="3718"/>
                    <a:pt x="4442" y="3560"/>
                    <a:pt x="4442" y="3371"/>
                  </a:cubicBezTo>
                  <a:lnTo>
                    <a:pt x="4442" y="2993"/>
                  </a:lnTo>
                  <a:lnTo>
                    <a:pt x="4096" y="2993"/>
                  </a:lnTo>
                  <a:cubicBezTo>
                    <a:pt x="3907" y="2993"/>
                    <a:pt x="3749" y="2836"/>
                    <a:pt x="3749" y="2647"/>
                  </a:cubicBezTo>
                  <a:cubicBezTo>
                    <a:pt x="3749" y="2458"/>
                    <a:pt x="3907" y="2300"/>
                    <a:pt x="4096" y="2300"/>
                  </a:cubicBezTo>
                  <a:lnTo>
                    <a:pt x="4442" y="2300"/>
                  </a:lnTo>
                  <a:lnTo>
                    <a:pt x="4442" y="1954"/>
                  </a:lnTo>
                  <a:cubicBezTo>
                    <a:pt x="4442" y="1733"/>
                    <a:pt x="4600" y="1575"/>
                    <a:pt x="4789" y="1575"/>
                  </a:cubicBezTo>
                  <a:close/>
                  <a:moveTo>
                    <a:pt x="2048" y="0"/>
                  </a:moveTo>
                  <a:cubicBezTo>
                    <a:pt x="882" y="0"/>
                    <a:pt x="0" y="1040"/>
                    <a:pt x="189" y="2174"/>
                  </a:cubicBezTo>
                  <a:lnTo>
                    <a:pt x="567" y="4505"/>
                  </a:lnTo>
                  <a:lnTo>
                    <a:pt x="8916" y="4505"/>
                  </a:lnTo>
                  <a:lnTo>
                    <a:pt x="9326" y="2174"/>
                  </a:lnTo>
                  <a:cubicBezTo>
                    <a:pt x="9483" y="1040"/>
                    <a:pt x="8601" y="0"/>
                    <a:pt x="74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4" name="Google Shape;10054;p74"/>
            <p:cNvSpPr/>
            <p:nvPr/>
          </p:nvSpPr>
          <p:spPr>
            <a:xfrm>
              <a:off x="-54363925" y="3721900"/>
              <a:ext cx="35475" cy="19725"/>
            </a:xfrm>
            <a:custGeom>
              <a:avLst/>
              <a:gdLst/>
              <a:ahLst/>
              <a:cxnLst/>
              <a:rect l="l" t="t" r="r" b="b"/>
              <a:pathLst>
                <a:path w="1419" h="789" extrusionOk="0">
                  <a:moveTo>
                    <a:pt x="1" y="1"/>
                  </a:moveTo>
                  <a:lnTo>
                    <a:pt x="1" y="788"/>
                  </a:lnTo>
                  <a:lnTo>
                    <a:pt x="347" y="788"/>
                  </a:lnTo>
                  <a:cubicBezTo>
                    <a:pt x="820" y="788"/>
                    <a:pt x="1261" y="410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5" name="Google Shape;10055;p74"/>
            <p:cNvSpPr/>
            <p:nvPr/>
          </p:nvSpPr>
          <p:spPr>
            <a:xfrm>
              <a:off x="-54363925" y="3721900"/>
              <a:ext cx="204800" cy="186700"/>
            </a:xfrm>
            <a:custGeom>
              <a:avLst/>
              <a:gdLst/>
              <a:ahLst/>
              <a:cxnLst/>
              <a:rect l="l" t="t" r="r" b="b"/>
              <a:pathLst>
                <a:path w="8192" h="7468" extrusionOk="0">
                  <a:moveTo>
                    <a:pt x="2553" y="1513"/>
                  </a:moveTo>
                  <a:cubicBezTo>
                    <a:pt x="2742" y="1513"/>
                    <a:pt x="2899" y="1670"/>
                    <a:pt x="2899" y="1891"/>
                  </a:cubicBezTo>
                  <a:cubicBezTo>
                    <a:pt x="2899" y="2080"/>
                    <a:pt x="2742" y="2237"/>
                    <a:pt x="2553" y="2237"/>
                  </a:cubicBezTo>
                  <a:cubicBezTo>
                    <a:pt x="2541" y="2240"/>
                    <a:pt x="2529" y="2241"/>
                    <a:pt x="2517" y="2241"/>
                  </a:cubicBezTo>
                  <a:cubicBezTo>
                    <a:pt x="2368" y="2241"/>
                    <a:pt x="2206" y="2066"/>
                    <a:pt x="2206" y="1891"/>
                  </a:cubicBezTo>
                  <a:cubicBezTo>
                    <a:pt x="2206" y="1670"/>
                    <a:pt x="2364" y="1513"/>
                    <a:pt x="2553" y="1513"/>
                  </a:cubicBezTo>
                  <a:close/>
                  <a:moveTo>
                    <a:pt x="5577" y="1576"/>
                  </a:moveTo>
                  <a:cubicBezTo>
                    <a:pt x="5798" y="1576"/>
                    <a:pt x="5955" y="1733"/>
                    <a:pt x="5955" y="1922"/>
                  </a:cubicBezTo>
                  <a:cubicBezTo>
                    <a:pt x="5955" y="2111"/>
                    <a:pt x="5798" y="2269"/>
                    <a:pt x="5577" y="2269"/>
                  </a:cubicBezTo>
                  <a:cubicBezTo>
                    <a:pt x="5388" y="2269"/>
                    <a:pt x="5230" y="2111"/>
                    <a:pt x="5230" y="1922"/>
                  </a:cubicBezTo>
                  <a:cubicBezTo>
                    <a:pt x="5230" y="1733"/>
                    <a:pt x="5388" y="1576"/>
                    <a:pt x="5577" y="1576"/>
                  </a:cubicBezTo>
                  <a:close/>
                  <a:moveTo>
                    <a:pt x="5148" y="4073"/>
                  </a:moveTo>
                  <a:cubicBezTo>
                    <a:pt x="5238" y="4073"/>
                    <a:pt x="5325" y="4112"/>
                    <a:pt x="5388" y="4191"/>
                  </a:cubicBezTo>
                  <a:cubicBezTo>
                    <a:pt x="5546" y="4317"/>
                    <a:pt x="5546" y="4537"/>
                    <a:pt x="5388" y="4726"/>
                  </a:cubicBezTo>
                  <a:cubicBezTo>
                    <a:pt x="5041" y="5073"/>
                    <a:pt x="4569" y="5262"/>
                    <a:pt x="4096" y="5262"/>
                  </a:cubicBezTo>
                  <a:cubicBezTo>
                    <a:pt x="3624" y="5262"/>
                    <a:pt x="3120" y="5073"/>
                    <a:pt x="2805" y="4726"/>
                  </a:cubicBezTo>
                  <a:cubicBezTo>
                    <a:pt x="2647" y="4569"/>
                    <a:pt x="2647" y="4317"/>
                    <a:pt x="2805" y="4191"/>
                  </a:cubicBezTo>
                  <a:cubicBezTo>
                    <a:pt x="2883" y="4112"/>
                    <a:pt x="2978" y="4073"/>
                    <a:pt x="3068" y="4073"/>
                  </a:cubicBezTo>
                  <a:cubicBezTo>
                    <a:pt x="3159" y="4073"/>
                    <a:pt x="3246" y="4112"/>
                    <a:pt x="3309" y="4191"/>
                  </a:cubicBezTo>
                  <a:cubicBezTo>
                    <a:pt x="3529" y="4411"/>
                    <a:pt x="3813" y="4521"/>
                    <a:pt x="4096" y="4521"/>
                  </a:cubicBezTo>
                  <a:cubicBezTo>
                    <a:pt x="4380" y="4521"/>
                    <a:pt x="4663" y="4411"/>
                    <a:pt x="4884" y="4191"/>
                  </a:cubicBezTo>
                  <a:cubicBezTo>
                    <a:pt x="4963" y="4112"/>
                    <a:pt x="5057" y="4073"/>
                    <a:pt x="5148" y="4073"/>
                  </a:cubicBezTo>
                  <a:close/>
                  <a:moveTo>
                    <a:pt x="2175" y="1"/>
                  </a:moveTo>
                  <a:cubicBezTo>
                    <a:pt x="2017" y="851"/>
                    <a:pt x="1229" y="1513"/>
                    <a:pt x="347" y="1513"/>
                  </a:cubicBezTo>
                  <a:lnTo>
                    <a:pt x="1" y="1513"/>
                  </a:lnTo>
                  <a:lnTo>
                    <a:pt x="1" y="3372"/>
                  </a:lnTo>
                  <a:cubicBezTo>
                    <a:pt x="1" y="5608"/>
                    <a:pt x="1859" y="7467"/>
                    <a:pt x="4096" y="7467"/>
                  </a:cubicBezTo>
                  <a:cubicBezTo>
                    <a:pt x="6333" y="7467"/>
                    <a:pt x="8192" y="5608"/>
                    <a:pt x="8192" y="3372"/>
                  </a:cubicBezTo>
                  <a:lnTo>
                    <a:pt x="8192" y="1513"/>
                  </a:lnTo>
                  <a:lnTo>
                    <a:pt x="7845" y="1513"/>
                  </a:lnTo>
                  <a:cubicBezTo>
                    <a:pt x="6932" y="1513"/>
                    <a:pt x="6176" y="820"/>
                    <a:pt x="59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6" name="Google Shape;10056;p74"/>
            <p:cNvSpPr/>
            <p:nvPr/>
          </p:nvSpPr>
          <p:spPr>
            <a:xfrm>
              <a:off x="-54401725" y="37471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53"/>
                    <a:pt x="0" y="725"/>
                    <a:pt x="0" y="1261"/>
                  </a:cubicBezTo>
                  <a:cubicBezTo>
                    <a:pt x="0" y="1828"/>
                    <a:pt x="315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7" name="Google Shape;10057;p74"/>
            <p:cNvSpPr/>
            <p:nvPr/>
          </p:nvSpPr>
          <p:spPr>
            <a:xfrm>
              <a:off x="-54140225" y="374632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84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8" name="Google Shape;10058;p74"/>
          <p:cNvGrpSpPr/>
          <p:nvPr/>
        </p:nvGrpSpPr>
        <p:grpSpPr>
          <a:xfrm>
            <a:off x="5324920" y="3675538"/>
            <a:ext cx="319079" cy="358099"/>
            <a:chOff x="-54403300" y="3982600"/>
            <a:chExt cx="283550" cy="318225"/>
          </a:xfrm>
        </p:grpSpPr>
        <p:sp>
          <p:nvSpPr>
            <p:cNvPr id="10059" name="Google Shape;10059;p74"/>
            <p:cNvSpPr/>
            <p:nvPr/>
          </p:nvSpPr>
          <p:spPr>
            <a:xfrm>
              <a:off x="-54273350" y="4036950"/>
              <a:ext cx="27600" cy="27600"/>
            </a:xfrm>
            <a:custGeom>
              <a:avLst/>
              <a:gdLst/>
              <a:ahLst/>
              <a:cxnLst/>
              <a:rect l="l" t="t" r="r" b="b"/>
              <a:pathLst>
                <a:path w="1104" h="1104" extrusionOk="0">
                  <a:moveTo>
                    <a:pt x="536" y="0"/>
                  </a:moveTo>
                  <a:lnTo>
                    <a:pt x="473" y="189"/>
                  </a:lnTo>
                  <a:cubicBezTo>
                    <a:pt x="442" y="315"/>
                    <a:pt x="316" y="379"/>
                    <a:pt x="190" y="379"/>
                  </a:cubicBezTo>
                  <a:lnTo>
                    <a:pt x="1" y="410"/>
                  </a:lnTo>
                  <a:lnTo>
                    <a:pt x="158" y="568"/>
                  </a:lnTo>
                  <a:cubicBezTo>
                    <a:pt x="127" y="662"/>
                    <a:pt x="158" y="788"/>
                    <a:pt x="158" y="883"/>
                  </a:cubicBezTo>
                  <a:lnTo>
                    <a:pt x="127" y="1103"/>
                  </a:lnTo>
                  <a:lnTo>
                    <a:pt x="316" y="1009"/>
                  </a:lnTo>
                  <a:cubicBezTo>
                    <a:pt x="379" y="993"/>
                    <a:pt x="434" y="985"/>
                    <a:pt x="489" y="985"/>
                  </a:cubicBezTo>
                  <a:cubicBezTo>
                    <a:pt x="544" y="985"/>
                    <a:pt x="599" y="993"/>
                    <a:pt x="662" y="1009"/>
                  </a:cubicBezTo>
                  <a:lnTo>
                    <a:pt x="851" y="1103"/>
                  </a:lnTo>
                  <a:lnTo>
                    <a:pt x="820" y="883"/>
                  </a:lnTo>
                  <a:cubicBezTo>
                    <a:pt x="788" y="788"/>
                    <a:pt x="820" y="662"/>
                    <a:pt x="946" y="568"/>
                  </a:cubicBezTo>
                  <a:lnTo>
                    <a:pt x="1103" y="410"/>
                  </a:lnTo>
                  <a:lnTo>
                    <a:pt x="914" y="379"/>
                  </a:lnTo>
                  <a:cubicBezTo>
                    <a:pt x="788" y="379"/>
                    <a:pt x="662" y="315"/>
                    <a:pt x="631" y="189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0" name="Google Shape;10060;p74"/>
            <p:cNvSpPr/>
            <p:nvPr/>
          </p:nvSpPr>
          <p:spPr>
            <a:xfrm>
              <a:off x="-54383600" y="3982600"/>
              <a:ext cx="241800" cy="130775"/>
            </a:xfrm>
            <a:custGeom>
              <a:avLst/>
              <a:gdLst/>
              <a:ahLst/>
              <a:cxnLst/>
              <a:rect l="l" t="t" r="r" b="b"/>
              <a:pathLst>
                <a:path w="9672" h="5231" extrusionOk="0">
                  <a:moveTo>
                    <a:pt x="4856" y="946"/>
                  </a:moveTo>
                  <a:cubicBezTo>
                    <a:pt x="4994" y="946"/>
                    <a:pt x="5135" y="1009"/>
                    <a:pt x="5198" y="1135"/>
                  </a:cubicBezTo>
                  <a:lnTo>
                    <a:pt x="5545" y="1859"/>
                  </a:lnTo>
                  <a:lnTo>
                    <a:pt x="6301" y="1954"/>
                  </a:lnTo>
                  <a:cubicBezTo>
                    <a:pt x="6616" y="2017"/>
                    <a:pt x="6742" y="2395"/>
                    <a:pt x="6490" y="2584"/>
                  </a:cubicBezTo>
                  <a:lnTo>
                    <a:pt x="5954" y="3151"/>
                  </a:lnTo>
                  <a:lnTo>
                    <a:pt x="6049" y="3907"/>
                  </a:lnTo>
                  <a:cubicBezTo>
                    <a:pt x="6098" y="4150"/>
                    <a:pt x="5921" y="4337"/>
                    <a:pt x="5707" y="4337"/>
                  </a:cubicBezTo>
                  <a:cubicBezTo>
                    <a:pt x="5644" y="4337"/>
                    <a:pt x="5578" y="4321"/>
                    <a:pt x="5513" y="4285"/>
                  </a:cubicBezTo>
                  <a:lnTo>
                    <a:pt x="4852" y="3939"/>
                  </a:lnTo>
                  <a:lnTo>
                    <a:pt x="4159" y="4285"/>
                  </a:lnTo>
                  <a:cubicBezTo>
                    <a:pt x="4101" y="4321"/>
                    <a:pt x="4041" y="4337"/>
                    <a:pt x="3982" y="4337"/>
                  </a:cubicBezTo>
                  <a:cubicBezTo>
                    <a:pt x="3781" y="4337"/>
                    <a:pt x="3599" y="4150"/>
                    <a:pt x="3623" y="3907"/>
                  </a:cubicBezTo>
                  <a:lnTo>
                    <a:pt x="3749" y="3151"/>
                  </a:lnTo>
                  <a:lnTo>
                    <a:pt x="3182" y="2584"/>
                  </a:lnTo>
                  <a:cubicBezTo>
                    <a:pt x="3025" y="2363"/>
                    <a:pt x="3151" y="1985"/>
                    <a:pt x="3434" y="1954"/>
                  </a:cubicBezTo>
                  <a:lnTo>
                    <a:pt x="4159" y="1859"/>
                  </a:lnTo>
                  <a:lnTo>
                    <a:pt x="4537" y="1135"/>
                  </a:lnTo>
                  <a:cubicBezTo>
                    <a:pt x="4584" y="1009"/>
                    <a:pt x="4718" y="946"/>
                    <a:pt x="4856" y="946"/>
                  </a:cubicBezTo>
                  <a:close/>
                  <a:moveTo>
                    <a:pt x="1859" y="1"/>
                  </a:moveTo>
                  <a:cubicBezTo>
                    <a:pt x="819" y="1"/>
                    <a:pt x="0" y="820"/>
                    <a:pt x="0" y="1859"/>
                  </a:cubicBezTo>
                  <a:lnTo>
                    <a:pt x="0" y="4096"/>
                  </a:lnTo>
                  <a:cubicBezTo>
                    <a:pt x="32" y="4726"/>
                    <a:pt x="504" y="5230"/>
                    <a:pt x="1134" y="5230"/>
                  </a:cubicBezTo>
                  <a:lnTo>
                    <a:pt x="8569" y="5230"/>
                  </a:lnTo>
                  <a:cubicBezTo>
                    <a:pt x="9199" y="5230"/>
                    <a:pt x="9672" y="4726"/>
                    <a:pt x="9672" y="4128"/>
                  </a:cubicBezTo>
                  <a:lnTo>
                    <a:pt x="9672" y="1859"/>
                  </a:lnTo>
                  <a:cubicBezTo>
                    <a:pt x="9672" y="820"/>
                    <a:pt x="8853" y="1"/>
                    <a:pt x="7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1" name="Google Shape;10061;p74"/>
            <p:cNvSpPr/>
            <p:nvPr/>
          </p:nvSpPr>
          <p:spPr>
            <a:xfrm>
              <a:off x="-54403300" y="4122000"/>
              <a:ext cx="58300" cy="140225"/>
            </a:xfrm>
            <a:custGeom>
              <a:avLst/>
              <a:gdLst/>
              <a:ahLst/>
              <a:cxnLst/>
              <a:rect l="l" t="t" r="r" b="b"/>
              <a:pathLst>
                <a:path w="2332" h="5609" extrusionOk="0">
                  <a:moveTo>
                    <a:pt x="820" y="1"/>
                  </a:moveTo>
                  <a:lnTo>
                    <a:pt x="820" y="3088"/>
                  </a:lnTo>
                  <a:cubicBezTo>
                    <a:pt x="820" y="3561"/>
                    <a:pt x="631" y="4034"/>
                    <a:pt x="315" y="4349"/>
                  </a:cubicBezTo>
                  <a:cubicBezTo>
                    <a:pt x="0" y="4664"/>
                    <a:pt x="32" y="5136"/>
                    <a:pt x="315" y="5420"/>
                  </a:cubicBezTo>
                  <a:cubicBezTo>
                    <a:pt x="473" y="5546"/>
                    <a:pt x="662" y="5609"/>
                    <a:pt x="851" y="5609"/>
                  </a:cubicBezTo>
                  <a:cubicBezTo>
                    <a:pt x="1040" y="5609"/>
                    <a:pt x="1229" y="5546"/>
                    <a:pt x="1387" y="5420"/>
                  </a:cubicBezTo>
                  <a:cubicBezTo>
                    <a:pt x="2017" y="4790"/>
                    <a:pt x="2332" y="3939"/>
                    <a:pt x="2332" y="3088"/>
                  </a:cubicBezTo>
                  <a:lnTo>
                    <a:pt x="2332" y="379"/>
                  </a:lnTo>
                  <a:lnTo>
                    <a:pt x="1954" y="379"/>
                  </a:lnTo>
                  <a:cubicBezTo>
                    <a:pt x="1913" y="382"/>
                    <a:pt x="1874" y="383"/>
                    <a:pt x="1836" y="383"/>
                  </a:cubicBezTo>
                  <a:cubicBezTo>
                    <a:pt x="1422" y="383"/>
                    <a:pt x="1108" y="232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2" name="Google Shape;10062;p74"/>
            <p:cNvSpPr/>
            <p:nvPr/>
          </p:nvSpPr>
          <p:spPr>
            <a:xfrm>
              <a:off x="-54346600" y="4132250"/>
              <a:ext cx="167800" cy="168575"/>
            </a:xfrm>
            <a:custGeom>
              <a:avLst/>
              <a:gdLst/>
              <a:ahLst/>
              <a:cxnLst/>
              <a:rect l="l" t="t" r="r" b="b"/>
              <a:pathLst>
                <a:path w="6712" h="6743" extrusionOk="0">
                  <a:moveTo>
                    <a:pt x="1860" y="757"/>
                  </a:moveTo>
                  <a:cubicBezTo>
                    <a:pt x="2049" y="757"/>
                    <a:pt x="2206" y="914"/>
                    <a:pt x="2206" y="1103"/>
                  </a:cubicBezTo>
                  <a:cubicBezTo>
                    <a:pt x="2206" y="1292"/>
                    <a:pt x="2049" y="1450"/>
                    <a:pt x="1860" y="1450"/>
                  </a:cubicBezTo>
                  <a:cubicBezTo>
                    <a:pt x="1846" y="1452"/>
                    <a:pt x="1832" y="1454"/>
                    <a:pt x="1818" y="1454"/>
                  </a:cubicBezTo>
                  <a:cubicBezTo>
                    <a:pt x="1671" y="1454"/>
                    <a:pt x="1513" y="1305"/>
                    <a:pt x="1513" y="1103"/>
                  </a:cubicBezTo>
                  <a:cubicBezTo>
                    <a:pt x="1513" y="914"/>
                    <a:pt x="1671" y="757"/>
                    <a:pt x="1860" y="757"/>
                  </a:cubicBezTo>
                  <a:close/>
                  <a:moveTo>
                    <a:pt x="4884" y="788"/>
                  </a:moveTo>
                  <a:cubicBezTo>
                    <a:pt x="5105" y="788"/>
                    <a:pt x="5262" y="946"/>
                    <a:pt x="5262" y="1135"/>
                  </a:cubicBezTo>
                  <a:cubicBezTo>
                    <a:pt x="5262" y="1324"/>
                    <a:pt x="5105" y="1481"/>
                    <a:pt x="4884" y="1481"/>
                  </a:cubicBezTo>
                  <a:cubicBezTo>
                    <a:pt x="4695" y="1481"/>
                    <a:pt x="4537" y="1324"/>
                    <a:pt x="4537" y="1135"/>
                  </a:cubicBezTo>
                  <a:cubicBezTo>
                    <a:pt x="4537" y="946"/>
                    <a:pt x="4695" y="788"/>
                    <a:pt x="4884" y="788"/>
                  </a:cubicBezTo>
                  <a:close/>
                  <a:moveTo>
                    <a:pt x="4455" y="3316"/>
                  </a:moveTo>
                  <a:cubicBezTo>
                    <a:pt x="4545" y="3316"/>
                    <a:pt x="4632" y="3356"/>
                    <a:pt x="4695" y="3435"/>
                  </a:cubicBezTo>
                  <a:cubicBezTo>
                    <a:pt x="4853" y="3592"/>
                    <a:pt x="4853" y="3813"/>
                    <a:pt x="4695" y="3939"/>
                  </a:cubicBezTo>
                  <a:cubicBezTo>
                    <a:pt x="4348" y="4285"/>
                    <a:pt x="3876" y="4474"/>
                    <a:pt x="3403" y="4474"/>
                  </a:cubicBezTo>
                  <a:cubicBezTo>
                    <a:pt x="2931" y="4474"/>
                    <a:pt x="2427" y="4285"/>
                    <a:pt x="2112" y="3939"/>
                  </a:cubicBezTo>
                  <a:cubicBezTo>
                    <a:pt x="1954" y="3781"/>
                    <a:pt x="1954" y="3529"/>
                    <a:pt x="2112" y="3435"/>
                  </a:cubicBezTo>
                  <a:cubicBezTo>
                    <a:pt x="2190" y="3356"/>
                    <a:pt x="2285" y="3316"/>
                    <a:pt x="2375" y="3316"/>
                  </a:cubicBezTo>
                  <a:cubicBezTo>
                    <a:pt x="2466" y="3316"/>
                    <a:pt x="2553" y="3356"/>
                    <a:pt x="2616" y="3435"/>
                  </a:cubicBezTo>
                  <a:cubicBezTo>
                    <a:pt x="2836" y="3639"/>
                    <a:pt x="3120" y="3742"/>
                    <a:pt x="3403" y="3742"/>
                  </a:cubicBezTo>
                  <a:cubicBezTo>
                    <a:pt x="3687" y="3742"/>
                    <a:pt x="3970" y="3639"/>
                    <a:pt x="4191" y="3435"/>
                  </a:cubicBezTo>
                  <a:cubicBezTo>
                    <a:pt x="4270" y="3356"/>
                    <a:pt x="4364" y="3316"/>
                    <a:pt x="4455" y="3316"/>
                  </a:cubicBezTo>
                  <a:close/>
                  <a:moveTo>
                    <a:pt x="757" y="1"/>
                  </a:moveTo>
                  <a:lnTo>
                    <a:pt x="757" y="2710"/>
                  </a:lnTo>
                  <a:cubicBezTo>
                    <a:pt x="757" y="3529"/>
                    <a:pt x="536" y="4285"/>
                    <a:pt x="1" y="5010"/>
                  </a:cubicBezTo>
                  <a:cubicBezTo>
                    <a:pt x="757" y="6049"/>
                    <a:pt x="1986" y="6743"/>
                    <a:pt x="3372" y="6743"/>
                  </a:cubicBezTo>
                  <a:cubicBezTo>
                    <a:pt x="4727" y="6743"/>
                    <a:pt x="5955" y="6049"/>
                    <a:pt x="6711" y="5010"/>
                  </a:cubicBezTo>
                  <a:cubicBezTo>
                    <a:pt x="6207" y="4285"/>
                    <a:pt x="5955" y="3498"/>
                    <a:pt x="5955" y="2710"/>
                  </a:cubicBezTo>
                  <a:lnTo>
                    <a:pt x="59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3" name="Google Shape;10063;p74"/>
            <p:cNvSpPr/>
            <p:nvPr/>
          </p:nvSpPr>
          <p:spPr>
            <a:xfrm>
              <a:off x="-54177250" y="4122000"/>
              <a:ext cx="57500" cy="141025"/>
            </a:xfrm>
            <a:custGeom>
              <a:avLst/>
              <a:gdLst/>
              <a:ahLst/>
              <a:cxnLst/>
              <a:rect l="l" t="t" r="r" b="b"/>
              <a:pathLst>
                <a:path w="2300" h="5641" extrusionOk="0">
                  <a:moveTo>
                    <a:pt x="1481" y="1"/>
                  </a:moveTo>
                  <a:cubicBezTo>
                    <a:pt x="1166" y="253"/>
                    <a:pt x="756" y="411"/>
                    <a:pt x="378" y="411"/>
                  </a:cubicBezTo>
                  <a:lnTo>
                    <a:pt x="0" y="411"/>
                  </a:lnTo>
                  <a:lnTo>
                    <a:pt x="0" y="3120"/>
                  </a:lnTo>
                  <a:cubicBezTo>
                    <a:pt x="0" y="4034"/>
                    <a:pt x="378" y="4821"/>
                    <a:pt x="945" y="5451"/>
                  </a:cubicBezTo>
                  <a:cubicBezTo>
                    <a:pt x="1103" y="5577"/>
                    <a:pt x="1292" y="5640"/>
                    <a:pt x="1481" y="5640"/>
                  </a:cubicBezTo>
                  <a:cubicBezTo>
                    <a:pt x="1670" y="5640"/>
                    <a:pt x="1859" y="5577"/>
                    <a:pt x="2017" y="5451"/>
                  </a:cubicBezTo>
                  <a:cubicBezTo>
                    <a:pt x="2300" y="5136"/>
                    <a:pt x="2300" y="4664"/>
                    <a:pt x="1985" y="4380"/>
                  </a:cubicBezTo>
                  <a:cubicBezTo>
                    <a:pt x="1639" y="4034"/>
                    <a:pt x="1481" y="3466"/>
                    <a:pt x="1481" y="1576"/>
                  </a:cubicBezTo>
                  <a:lnTo>
                    <a:pt x="14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4" name="Google Shape;10064;p74"/>
          <p:cNvGrpSpPr/>
          <p:nvPr/>
        </p:nvGrpSpPr>
        <p:grpSpPr>
          <a:xfrm>
            <a:off x="7512313" y="2736772"/>
            <a:ext cx="356298" cy="356973"/>
            <a:chOff x="-52458650" y="3194400"/>
            <a:chExt cx="316625" cy="317225"/>
          </a:xfrm>
        </p:grpSpPr>
        <p:sp>
          <p:nvSpPr>
            <p:cNvPr id="10065" name="Google Shape;10065;p74"/>
            <p:cNvSpPr/>
            <p:nvPr/>
          </p:nvSpPr>
          <p:spPr>
            <a:xfrm>
              <a:off x="-52458650" y="3194400"/>
              <a:ext cx="316625" cy="166000"/>
            </a:xfrm>
            <a:custGeom>
              <a:avLst/>
              <a:gdLst/>
              <a:ahLst/>
              <a:cxnLst/>
              <a:rect l="l" t="t" r="r" b="b"/>
              <a:pathLst>
                <a:path w="12665" h="6640" extrusionOk="0">
                  <a:moveTo>
                    <a:pt x="6309" y="0"/>
                  </a:moveTo>
                  <a:cubicBezTo>
                    <a:pt x="6254" y="0"/>
                    <a:pt x="6207" y="8"/>
                    <a:pt x="6175" y="24"/>
                  </a:cubicBezTo>
                  <a:lnTo>
                    <a:pt x="189" y="3017"/>
                  </a:lnTo>
                  <a:cubicBezTo>
                    <a:pt x="63" y="3080"/>
                    <a:pt x="0" y="3206"/>
                    <a:pt x="0" y="3332"/>
                  </a:cubicBezTo>
                  <a:cubicBezTo>
                    <a:pt x="0" y="3489"/>
                    <a:pt x="63" y="3615"/>
                    <a:pt x="189" y="3647"/>
                  </a:cubicBezTo>
                  <a:lnTo>
                    <a:pt x="2394" y="4434"/>
                  </a:lnTo>
                  <a:lnTo>
                    <a:pt x="3025" y="3143"/>
                  </a:lnTo>
                  <a:cubicBezTo>
                    <a:pt x="3088" y="3017"/>
                    <a:pt x="3214" y="2922"/>
                    <a:pt x="3340" y="2922"/>
                  </a:cubicBezTo>
                  <a:lnTo>
                    <a:pt x="9326" y="2922"/>
                  </a:lnTo>
                  <a:cubicBezTo>
                    <a:pt x="9483" y="2922"/>
                    <a:pt x="9609" y="3017"/>
                    <a:pt x="9641" y="3143"/>
                  </a:cubicBezTo>
                  <a:lnTo>
                    <a:pt x="10271" y="4434"/>
                  </a:lnTo>
                  <a:lnTo>
                    <a:pt x="11940" y="3836"/>
                  </a:lnTo>
                  <a:lnTo>
                    <a:pt x="11940" y="6293"/>
                  </a:lnTo>
                  <a:cubicBezTo>
                    <a:pt x="11940" y="6482"/>
                    <a:pt x="12098" y="6640"/>
                    <a:pt x="12287" y="6640"/>
                  </a:cubicBezTo>
                  <a:cubicBezTo>
                    <a:pt x="12476" y="6640"/>
                    <a:pt x="12634" y="6482"/>
                    <a:pt x="12634" y="6293"/>
                  </a:cubicBezTo>
                  <a:lnTo>
                    <a:pt x="12634" y="3300"/>
                  </a:lnTo>
                  <a:cubicBezTo>
                    <a:pt x="12665" y="3206"/>
                    <a:pt x="12634" y="3048"/>
                    <a:pt x="12508" y="3017"/>
                  </a:cubicBezTo>
                  <a:lnTo>
                    <a:pt x="6490" y="24"/>
                  </a:lnTo>
                  <a:cubicBezTo>
                    <a:pt x="6427" y="8"/>
                    <a:pt x="6364" y="0"/>
                    <a:pt x="6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6" name="Google Shape;10066;p74"/>
            <p:cNvSpPr/>
            <p:nvPr/>
          </p:nvSpPr>
          <p:spPr>
            <a:xfrm>
              <a:off x="-52379100" y="3287125"/>
              <a:ext cx="156750" cy="18925"/>
            </a:xfrm>
            <a:custGeom>
              <a:avLst/>
              <a:gdLst/>
              <a:ahLst/>
              <a:cxnLst/>
              <a:rect l="l" t="t" r="r" b="b"/>
              <a:pathLst>
                <a:path w="6270" h="757" extrusionOk="0">
                  <a:moveTo>
                    <a:pt x="378" y="1"/>
                  </a:moveTo>
                  <a:lnTo>
                    <a:pt x="0" y="757"/>
                  </a:lnTo>
                  <a:lnTo>
                    <a:pt x="6270" y="757"/>
                  </a:lnTo>
                  <a:lnTo>
                    <a:pt x="58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7" name="Google Shape;10067;p74"/>
            <p:cNvSpPr/>
            <p:nvPr/>
          </p:nvSpPr>
          <p:spPr>
            <a:xfrm>
              <a:off x="-52383825" y="3361950"/>
              <a:ext cx="55150" cy="37050"/>
            </a:xfrm>
            <a:custGeom>
              <a:avLst/>
              <a:gdLst/>
              <a:ahLst/>
              <a:cxnLst/>
              <a:rect l="l" t="t" r="r" b="b"/>
              <a:pathLst>
                <a:path w="2206" h="1482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lnTo>
                    <a:pt x="0" y="1104"/>
                  </a:lnTo>
                  <a:cubicBezTo>
                    <a:pt x="0" y="1293"/>
                    <a:pt x="158" y="1450"/>
                    <a:pt x="347" y="1450"/>
                  </a:cubicBezTo>
                  <a:lnTo>
                    <a:pt x="1103" y="1450"/>
                  </a:lnTo>
                  <a:lnTo>
                    <a:pt x="1103" y="1482"/>
                  </a:lnTo>
                  <a:cubicBezTo>
                    <a:pt x="1733" y="1482"/>
                    <a:pt x="2205" y="946"/>
                    <a:pt x="2205" y="379"/>
                  </a:cubicBezTo>
                  <a:cubicBezTo>
                    <a:pt x="2205" y="158"/>
                    <a:pt x="2048" y="1"/>
                    <a:pt x="18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8" name="Google Shape;10068;p74"/>
            <p:cNvSpPr/>
            <p:nvPr/>
          </p:nvSpPr>
          <p:spPr>
            <a:xfrm>
              <a:off x="-52401950" y="3380075"/>
              <a:ext cx="204800" cy="131550"/>
            </a:xfrm>
            <a:custGeom>
              <a:avLst/>
              <a:gdLst/>
              <a:ahLst/>
              <a:cxnLst/>
              <a:rect l="l" t="t" r="r" b="b"/>
              <a:pathLst>
                <a:path w="8192" h="5262" extrusionOk="0">
                  <a:moveTo>
                    <a:pt x="5085" y="1804"/>
                  </a:moveTo>
                  <a:cubicBezTo>
                    <a:pt x="5175" y="1804"/>
                    <a:pt x="5262" y="1843"/>
                    <a:pt x="5325" y="1922"/>
                  </a:cubicBezTo>
                  <a:cubicBezTo>
                    <a:pt x="5514" y="2080"/>
                    <a:pt x="5514" y="2332"/>
                    <a:pt x="5356" y="2426"/>
                  </a:cubicBezTo>
                  <a:cubicBezTo>
                    <a:pt x="5010" y="2804"/>
                    <a:pt x="4537" y="2993"/>
                    <a:pt x="4065" y="2993"/>
                  </a:cubicBezTo>
                  <a:cubicBezTo>
                    <a:pt x="3561" y="2993"/>
                    <a:pt x="3088" y="2804"/>
                    <a:pt x="2710" y="2426"/>
                  </a:cubicBezTo>
                  <a:cubicBezTo>
                    <a:pt x="2552" y="2269"/>
                    <a:pt x="2552" y="2048"/>
                    <a:pt x="2710" y="1922"/>
                  </a:cubicBezTo>
                  <a:cubicBezTo>
                    <a:pt x="2789" y="1843"/>
                    <a:pt x="2891" y="1804"/>
                    <a:pt x="2990" y="1804"/>
                  </a:cubicBezTo>
                  <a:cubicBezTo>
                    <a:pt x="3088" y="1804"/>
                    <a:pt x="3182" y="1843"/>
                    <a:pt x="3245" y="1922"/>
                  </a:cubicBezTo>
                  <a:cubicBezTo>
                    <a:pt x="3450" y="2143"/>
                    <a:pt x="3734" y="2253"/>
                    <a:pt x="4021" y="2253"/>
                  </a:cubicBezTo>
                  <a:cubicBezTo>
                    <a:pt x="4309" y="2253"/>
                    <a:pt x="4600" y="2143"/>
                    <a:pt x="4821" y="1922"/>
                  </a:cubicBezTo>
                  <a:cubicBezTo>
                    <a:pt x="4899" y="1843"/>
                    <a:pt x="4994" y="1804"/>
                    <a:pt x="5085" y="1804"/>
                  </a:cubicBezTo>
                  <a:close/>
                  <a:moveTo>
                    <a:pt x="3655" y="0"/>
                  </a:moveTo>
                  <a:cubicBezTo>
                    <a:pt x="3498" y="851"/>
                    <a:pt x="2710" y="1481"/>
                    <a:pt x="1859" y="1481"/>
                  </a:cubicBezTo>
                  <a:lnTo>
                    <a:pt x="1103" y="1481"/>
                  </a:lnTo>
                  <a:cubicBezTo>
                    <a:pt x="473" y="1481"/>
                    <a:pt x="0" y="977"/>
                    <a:pt x="0" y="379"/>
                  </a:cubicBezTo>
                  <a:lnTo>
                    <a:pt x="0" y="1135"/>
                  </a:lnTo>
                  <a:cubicBezTo>
                    <a:pt x="0" y="3371"/>
                    <a:pt x="1859" y="5262"/>
                    <a:pt x="4096" y="5262"/>
                  </a:cubicBezTo>
                  <a:cubicBezTo>
                    <a:pt x="6333" y="5262"/>
                    <a:pt x="8192" y="3403"/>
                    <a:pt x="8192" y="1135"/>
                  </a:cubicBezTo>
                  <a:lnTo>
                    <a:pt x="8192" y="379"/>
                  </a:lnTo>
                  <a:cubicBezTo>
                    <a:pt x="8160" y="1009"/>
                    <a:pt x="7656" y="1481"/>
                    <a:pt x="7058" y="1481"/>
                  </a:cubicBezTo>
                  <a:lnTo>
                    <a:pt x="6301" y="1481"/>
                  </a:lnTo>
                  <a:cubicBezTo>
                    <a:pt x="5388" y="1481"/>
                    <a:pt x="4663" y="851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9" name="Google Shape;10069;p74"/>
            <p:cNvSpPr/>
            <p:nvPr/>
          </p:nvSpPr>
          <p:spPr>
            <a:xfrm>
              <a:off x="-52272000" y="3361950"/>
              <a:ext cx="55175" cy="37050"/>
            </a:xfrm>
            <a:custGeom>
              <a:avLst/>
              <a:gdLst/>
              <a:ahLst/>
              <a:cxnLst/>
              <a:rect l="l" t="t" r="r" b="b"/>
              <a:pathLst>
                <a:path w="2207" h="1482" extrusionOk="0">
                  <a:moveTo>
                    <a:pt x="347" y="1"/>
                  </a:moveTo>
                  <a:cubicBezTo>
                    <a:pt x="158" y="1"/>
                    <a:pt x="1" y="158"/>
                    <a:pt x="1" y="379"/>
                  </a:cubicBezTo>
                  <a:cubicBezTo>
                    <a:pt x="1" y="1009"/>
                    <a:pt x="505" y="1482"/>
                    <a:pt x="1103" y="1482"/>
                  </a:cubicBezTo>
                  <a:lnTo>
                    <a:pt x="1860" y="1482"/>
                  </a:lnTo>
                  <a:cubicBezTo>
                    <a:pt x="2049" y="1482"/>
                    <a:pt x="2206" y="1324"/>
                    <a:pt x="2206" y="1104"/>
                  </a:cubicBezTo>
                  <a:lnTo>
                    <a:pt x="2206" y="379"/>
                  </a:lnTo>
                  <a:cubicBezTo>
                    <a:pt x="2206" y="158"/>
                    <a:pt x="2049" y="1"/>
                    <a:pt x="1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0" name="Google Shape;10070;p74"/>
            <p:cNvSpPr/>
            <p:nvPr/>
          </p:nvSpPr>
          <p:spPr>
            <a:xfrm>
              <a:off x="-52402750" y="3324950"/>
              <a:ext cx="204825" cy="46475"/>
            </a:xfrm>
            <a:custGeom>
              <a:avLst/>
              <a:gdLst/>
              <a:ahLst/>
              <a:cxnLst/>
              <a:rect l="l" t="t" r="r" b="b"/>
              <a:pathLst>
                <a:path w="8193" h="1859" extrusionOk="0">
                  <a:moveTo>
                    <a:pt x="1" y="0"/>
                  </a:moveTo>
                  <a:lnTo>
                    <a:pt x="1" y="1859"/>
                  </a:lnTo>
                  <a:cubicBezTo>
                    <a:pt x="1" y="1229"/>
                    <a:pt x="505" y="725"/>
                    <a:pt x="1104" y="725"/>
                  </a:cubicBezTo>
                  <a:lnTo>
                    <a:pt x="2584" y="725"/>
                  </a:lnTo>
                  <a:cubicBezTo>
                    <a:pt x="3057" y="725"/>
                    <a:pt x="3498" y="1071"/>
                    <a:pt x="3656" y="1481"/>
                  </a:cubicBezTo>
                  <a:lnTo>
                    <a:pt x="4538" y="1481"/>
                  </a:lnTo>
                  <a:cubicBezTo>
                    <a:pt x="4695" y="1071"/>
                    <a:pt x="5073" y="725"/>
                    <a:pt x="5577" y="725"/>
                  </a:cubicBezTo>
                  <a:lnTo>
                    <a:pt x="7090" y="725"/>
                  </a:lnTo>
                  <a:cubicBezTo>
                    <a:pt x="7720" y="725"/>
                    <a:pt x="8192" y="1260"/>
                    <a:pt x="8192" y="1859"/>
                  </a:cubicBezTo>
                  <a:lnTo>
                    <a:pt x="81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1" name="Google Shape;10071;p74"/>
            <p:cNvSpPr/>
            <p:nvPr/>
          </p:nvSpPr>
          <p:spPr>
            <a:xfrm>
              <a:off x="-52440550" y="33493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190"/>
                    <a:pt x="1" y="725"/>
                    <a:pt x="1" y="1261"/>
                  </a:cubicBezTo>
                  <a:cubicBezTo>
                    <a:pt x="1" y="1797"/>
                    <a:pt x="316" y="2301"/>
                    <a:pt x="757" y="2553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2" name="Google Shape;10072;p74"/>
            <p:cNvSpPr/>
            <p:nvPr/>
          </p:nvSpPr>
          <p:spPr>
            <a:xfrm>
              <a:off x="-52179050" y="33485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0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0"/>
                  </a:cubicBezTo>
                  <a:cubicBezTo>
                    <a:pt x="725" y="756"/>
                    <a:pt x="410" y="221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3" name="Google Shape;10073;p74"/>
          <p:cNvGrpSpPr/>
          <p:nvPr/>
        </p:nvGrpSpPr>
        <p:grpSpPr>
          <a:xfrm>
            <a:off x="4881188" y="2741864"/>
            <a:ext cx="314662" cy="358971"/>
            <a:chOff x="-54793175" y="3198925"/>
            <a:chExt cx="279625" cy="319000"/>
          </a:xfrm>
        </p:grpSpPr>
        <p:sp>
          <p:nvSpPr>
            <p:cNvPr id="10074" name="Google Shape;10074;p74"/>
            <p:cNvSpPr/>
            <p:nvPr/>
          </p:nvSpPr>
          <p:spPr>
            <a:xfrm>
              <a:off x="-54532475" y="3354075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1" y="1"/>
                  </a:moveTo>
                  <a:lnTo>
                    <a:pt x="1" y="788"/>
                  </a:lnTo>
                  <a:cubicBezTo>
                    <a:pt x="158" y="1355"/>
                    <a:pt x="190" y="1891"/>
                    <a:pt x="190" y="2427"/>
                  </a:cubicBezTo>
                  <a:cubicBezTo>
                    <a:pt x="505" y="2143"/>
                    <a:pt x="757" y="1734"/>
                    <a:pt x="757" y="1261"/>
                  </a:cubicBezTo>
                  <a:cubicBezTo>
                    <a:pt x="757" y="725"/>
                    <a:pt x="473" y="253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5" name="Google Shape;10075;p74"/>
            <p:cNvSpPr/>
            <p:nvPr/>
          </p:nvSpPr>
          <p:spPr>
            <a:xfrm>
              <a:off x="-54793175" y="3198925"/>
              <a:ext cx="97675" cy="126050"/>
            </a:xfrm>
            <a:custGeom>
              <a:avLst/>
              <a:gdLst/>
              <a:ahLst/>
              <a:cxnLst/>
              <a:rect l="l" t="t" r="r" b="b"/>
              <a:pathLst>
                <a:path w="3907" h="5042" extrusionOk="0">
                  <a:moveTo>
                    <a:pt x="2993" y="0"/>
                  </a:moveTo>
                  <a:cubicBezTo>
                    <a:pt x="2426" y="0"/>
                    <a:pt x="1954" y="315"/>
                    <a:pt x="1702" y="756"/>
                  </a:cubicBezTo>
                  <a:cubicBezTo>
                    <a:pt x="1632" y="746"/>
                    <a:pt x="1562" y="742"/>
                    <a:pt x="1494" y="742"/>
                  </a:cubicBezTo>
                  <a:cubicBezTo>
                    <a:pt x="695" y="742"/>
                    <a:pt x="0" y="1396"/>
                    <a:pt x="0" y="2237"/>
                  </a:cubicBezTo>
                  <a:cubicBezTo>
                    <a:pt x="0" y="2521"/>
                    <a:pt x="63" y="2741"/>
                    <a:pt x="190" y="2993"/>
                  </a:cubicBezTo>
                  <a:cubicBezTo>
                    <a:pt x="63" y="3214"/>
                    <a:pt x="0" y="3466"/>
                    <a:pt x="0" y="3749"/>
                  </a:cubicBezTo>
                  <a:cubicBezTo>
                    <a:pt x="0" y="4285"/>
                    <a:pt x="316" y="4758"/>
                    <a:pt x="757" y="5041"/>
                  </a:cubicBezTo>
                  <a:lnTo>
                    <a:pt x="757" y="4852"/>
                  </a:lnTo>
                  <a:cubicBezTo>
                    <a:pt x="757" y="2804"/>
                    <a:pt x="2048" y="1008"/>
                    <a:pt x="3907" y="315"/>
                  </a:cubicBezTo>
                  <a:cubicBezTo>
                    <a:pt x="3655" y="126"/>
                    <a:pt x="3340" y="0"/>
                    <a:pt x="29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6" name="Google Shape;10076;p74"/>
            <p:cNvSpPr/>
            <p:nvPr/>
          </p:nvSpPr>
          <p:spPr>
            <a:xfrm>
              <a:off x="-54624625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473" y="1"/>
                    <a:pt x="1" y="505"/>
                    <a:pt x="1" y="1103"/>
                  </a:cubicBezTo>
                  <a:cubicBezTo>
                    <a:pt x="1" y="1702"/>
                    <a:pt x="473" y="2206"/>
                    <a:pt x="1103" y="2206"/>
                  </a:cubicBezTo>
                  <a:cubicBezTo>
                    <a:pt x="1702" y="2206"/>
                    <a:pt x="2206" y="1702"/>
                    <a:pt x="2206" y="1103"/>
                  </a:cubicBezTo>
                  <a:cubicBezTo>
                    <a:pt x="2206" y="505"/>
                    <a:pt x="1702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7" name="Google Shape;10077;p74"/>
            <p:cNvSpPr/>
            <p:nvPr/>
          </p:nvSpPr>
          <p:spPr>
            <a:xfrm>
              <a:off x="-54737250" y="3349350"/>
              <a:ext cx="55150" cy="55175"/>
            </a:xfrm>
            <a:custGeom>
              <a:avLst/>
              <a:gdLst/>
              <a:ahLst/>
              <a:cxnLst/>
              <a:rect l="l" t="t" r="r" b="b"/>
              <a:pathLst>
                <a:path w="2206" h="2207" extrusionOk="0">
                  <a:moveTo>
                    <a:pt x="1103" y="1"/>
                  </a:moveTo>
                  <a:cubicBezTo>
                    <a:pt x="504" y="1"/>
                    <a:pt x="0" y="505"/>
                    <a:pt x="0" y="1103"/>
                  </a:cubicBezTo>
                  <a:cubicBezTo>
                    <a:pt x="0" y="1702"/>
                    <a:pt x="504" y="2206"/>
                    <a:pt x="1103" y="2206"/>
                  </a:cubicBezTo>
                  <a:cubicBezTo>
                    <a:pt x="1733" y="2206"/>
                    <a:pt x="2206" y="1702"/>
                    <a:pt x="2206" y="1103"/>
                  </a:cubicBezTo>
                  <a:cubicBezTo>
                    <a:pt x="2206" y="505"/>
                    <a:pt x="1733" y="1"/>
                    <a:pt x="11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8" name="Google Shape;10078;p74"/>
            <p:cNvSpPr/>
            <p:nvPr/>
          </p:nvSpPr>
          <p:spPr>
            <a:xfrm>
              <a:off x="-54770325" y="3218600"/>
              <a:ext cx="233925" cy="299325"/>
            </a:xfrm>
            <a:custGeom>
              <a:avLst/>
              <a:gdLst/>
              <a:ahLst/>
              <a:cxnLst/>
              <a:rect l="l" t="t" r="r" b="b"/>
              <a:pathLst>
                <a:path w="9357" h="11973" extrusionOk="0">
                  <a:moveTo>
                    <a:pt x="6175" y="2962"/>
                  </a:moveTo>
                  <a:cubicBezTo>
                    <a:pt x="6364" y="2962"/>
                    <a:pt x="6522" y="3120"/>
                    <a:pt x="6522" y="3309"/>
                  </a:cubicBezTo>
                  <a:cubicBezTo>
                    <a:pt x="6522" y="3498"/>
                    <a:pt x="6364" y="3656"/>
                    <a:pt x="6175" y="3656"/>
                  </a:cubicBezTo>
                  <a:lnTo>
                    <a:pt x="3182" y="3656"/>
                  </a:lnTo>
                  <a:cubicBezTo>
                    <a:pt x="2993" y="3656"/>
                    <a:pt x="2836" y="3498"/>
                    <a:pt x="2836" y="3309"/>
                  </a:cubicBezTo>
                  <a:cubicBezTo>
                    <a:pt x="2836" y="3120"/>
                    <a:pt x="2993" y="2962"/>
                    <a:pt x="3182" y="2962"/>
                  </a:cubicBezTo>
                  <a:close/>
                  <a:moveTo>
                    <a:pt x="6931" y="4443"/>
                  </a:moveTo>
                  <a:cubicBezTo>
                    <a:pt x="9357" y="4443"/>
                    <a:pt x="9357" y="8192"/>
                    <a:pt x="6931" y="8192"/>
                  </a:cubicBezTo>
                  <a:cubicBezTo>
                    <a:pt x="6018" y="8192"/>
                    <a:pt x="5261" y="7562"/>
                    <a:pt x="5104" y="6680"/>
                  </a:cubicBezTo>
                  <a:lnTo>
                    <a:pt x="4285" y="6680"/>
                  </a:lnTo>
                  <a:cubicBezTo>
                    <a:pt x="4127" y="7562"/>
                    <a:pt x="3340" y="8192"/>
                    <a:pt x="2458" y="8192"/>
                  </a:cubicBezTo>
                  <a:cubicBezTo>
                    <a:pt x="0" y="8192"/>
                    <a:pt x="0" y="4443"/>
                    <a:pt x="2458" y="4443"/>
                  </a:cubicBezTo>
                  <a:cubicBezTo>
                    <a:pt x="3371" y="4443"/>
                    <a:pt x="4127" y="5073"/>
                    <a:pt x="4285" y="5955"/>
                  </a:cubicBezTo>
                  <a:lnTo>
                    <a:pt x="5104" y="5955"/>
                  </a:lnTo>
                  <a:cubicBezTo>
                    <a:pt x="5261" y="5073"/>
                    <a:pt x="6049" y="4443"/>
                    <a:pt x="6931" y="4443"/>
                  </a:cubicBezTo>
                  <a:close/>
                  <a:moveTo>
                    <a:pt x="5695" y="8547"/>
                  </a:moveTo>
                  <a:cubicBezTo>
                    <a:pt x="5789" y="8547"/>
                    <a:pt x="5876" y="8586"/>
                    <a:pt x="5923" y="8665"/>
                  </a:cubicBezTo>
                  <a:cubicBezTo>
                    <a:pt x="6144" y="8791"/>
                    <a:pt x="6144" y="9011"/>
                    <a:pt x="5986" y="9169"/>
                  </a:cubicBezTo>
                  <a:cubicBezTo>
                    <a:pt x="5608" y="9515"/>
                    <a:pt x="5135" y="9704"/>
                    <a:pt x="4631" y="9704"/>
                  </a:cubicBezTo>
                  <a:cubicBezTo>
                    <a:pt x="4127" y="9704"/>
                    <a:pt x="3655" y="9515"/>
                    <a:pt x="3340" y="9169"/>
                  </a:cubicBezTo>
                  <a:cubicBezTo>
                    <a:pt x="3182" y="9011"/>
                    <a:pt x="3182" y="8791"/>
                    <a:pt x="3340" y="8665"/>
                  </a:cubicBezTo>
                  <a:cubicBezTo>
                    <a:pt x="3418" y="8586"/>
                    <a:pt x="3513" y="8547"/>
                    <a:pt x="3603" y="8547"/>
                  </a:cubicBezTo>
                  <a:cubicBezTo>
                    <a:pt x="3694" y="8547"/>
                    <a:pt x="3781" y="8586"/>
                    <a:pt x="3844" y="8665"/>
                  </a:cubicBezTo>
                  <a:cubicBezTo>
                    <a:pt x="4064" y="8885"/>
                    <a:pt x="4348" y="8996"/>
                    <a:pt x="4631" y="8996"/>
                  </a:cubicBezTo>
                  <a:cubicBezTo>
                    <a:pt x="4915" y="8996"/>
                    <a:pt x="5198" y="8885"/>
                    <a:pt x="5419" y="8665"/>
                  </a:cubicBezTo>
                  <a:cubicBezTo>
                    <a:pt x="5498" y="8586"/>
                    <a:pt x="5600" y="8547"/>
                    <a:pt x="5695" y="8547"/>
                  </a:cubicBezTo>
                  <a:close/>
                  <a:moveTo>
                    <a:pt x="4663" y="1"/>
                  </a:moveTo>
                  <a:cubicBezTo>
                    <a:pt x="2426" y="1"/>
                    <a:pt x="599" y="1828"/>
                    <a:pt x="599" y="4097"/>
                  </a:cubicBezTo>
                  <a:lnTo>
                    <a:pt x="599" y="6270"/>
                  </a:lnTo>
                  <a:cubicBezTo>
                    <a:pt x="158" y="7751"/>
                    <a:pt x="441" y="9137"/>
                    <a:pt x="1260" y="10240"/>
                  </a:cubicBezTo>
                  <a:cubicBezTo>
                    <a:pt x="2079" y="11343"/>
                    <a:pt x="3340" y="11973"/>
                    <a:pt x="4663" y="11973"/>
                  </a:cubicBezTo>
                  <a:cubicBezTo>
                    <a:pt x="6018" y="11973"/>
                    <a:pt x="7309" y="11343"/>
                    <a:pt x="8097" y="10240"/>
                  </a:cubicBezTo>
                  <a:cubicBezTo>
                    <a:pt x="8916" y="9169"/>
                    <a:pt x="9200" y="7783"/>
                    <a:pt x="8758" y="6270"/>
                  </a:cubicBezTo>
                  <a:lnTo>
                    <a:pt x="8758" y="4097"/>
                  </a:lnTo>
                  <a:cubicBezTo>
                    <a:pt x="8758" y="2994"/>
                    <a:pt x="8349" y="1954"/>
                    <a:pt x="7593" y="1167"/>
                  </a:cubicBezTo>
                  <a:cubicBezTo>
                    <a:pt x="6805" y="379"/>
                    <a:pt x="5766" y="1"/>
                    <a:pt x="46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9" name="Google Shape;10079;p74"/>
            <p:cNvSpPr/>
            <p:nvPr/>
          </p:nvSpPr>
          <p:spPr>
            <a:xfrm>
              <a:off x="-54612025" y="3198925"/>
              <a:ext cx="96100" cy="123675"/>
            </a:xfrm>
            <a:custGeom>
              <a:avLst/>
              <a:gdLst/>
              <a:ahLst/>
              <a:cxnLst/>
              <a:rect l="l" t="t" r="r" b="b"/>
              <a:pathLst>
                <a:path w="3844" h="4947" extrusionOk="0">
                  <a:moveTo>
                    <a:pt x="851" y="0"/>
                  </a:moveTo>
                  <a:cubicBezTo>
                    <a:pt x="536" y="0"/>
                    <a:pt x="221" y="95"/>
                    <a:pt x="1" y="252"/>
                  </a:cubicBezTo>
                  <a:cubicBezTo>
                    <a:pt x="662" y="504"/>
                    <a:pt x="1261" y="882"/>
                    <a:pt x="1765" y="1418"/>
                  </a:cubicBezTo>
                  <a:cubicBezTo>
                    <a:pt x="2679" y="2363"/>
                    <a:pt x="3183" y="3560"/>
                    <a:pt x="3183" y="4821"/>
                  </a:cubicBezTo>
                  <a:lnTo>
                    <a:pt x="3183" y="4947"/>
                  </a:lnTo>
                  <a:cubicBezTo>
                    <a:pt x="3592" y="4695"/>
                    <a:pt x="3844" y="4253"/>
                    <a:pt x="3844" y="3749"/>
                  </a:cubicBezTo>
                  <a:cubicBezTo>
                    <a:pt x="3844" y="3466"/>
                    <a:pt x="3781" y="3214"/>
                    <a:pt x="3655" y="2993"/>
                  </a:cubicBezTo>
                  <a:cubicBezTo>
                    <a:pt x="3781" y="2741"/>
                    <a:pt x="3844" y="2521"/>
                    <a:pt x="3844" y="2237"/>
                  </a:cubicBezTo>
                  <a:cubicBezTo>
                    <a:pt x="3844" y="1380"/>
                    <a:pt x="3123" y="716"/>
                    <a:pt x="2330" y="716"/>
                  </a:cubicBezTo>
                  <a:cubicBezTo>
                    <a:pt x="2279" y="716"/>
                    <a:pt x="2227" y="719"/>
                    <a:pt x="2174" y="725"/>
                  </a:cubicBezTo>
                  <a:cubicBezTo>
                    <a:pt x="1891" y="252"/>
                    <a:pt x="1418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0" name="Google Shape;10080;p74"/>
            <p:cNvSpPr/>
            <p:nvPr/>
          </p:nvSpPr>
          <p:spPr>
            <a:xfrm>
              <a:off x="-54793175" y="3353300"/>
              <a:ext cx="18925" cy="60675"/>
            </a:xfrm>
            <a:custGeom>
              <a:avLst/>
              <a:gdLst/>
              <a:ahLst/>
              <a:cxnLst/>
              <a:rect l="l" t="t" r="r" b="b"/>
              <a:pathLst>
                <a:path w="757" h="2427" extrusionOk="0">
                  <a:moveTo>
                    <a:pt x="757" y="0"/>
                  </a:moveTo>
                  <a:cubicBezTo>
                    <a:pt x="316" y="284"/>
                    <a:pt x="0" y="756"/>
                    <a:pt x="0" y="1292"/>
                  </a:cubicBezTo>
                  <a:cubicBezTo>
                    <a:pt x="0" y="1765"/>
                    <a:pt x="190" y="2174"/>
                    <a:pt x="536" y="2426"/>
                  </a:cubicBezTo>
                  <a:cubicBezTo>
                    <a:pt x="505" y="1859"/>
                    <a:pt x="599" y="1292"/>
                    <a:pt x="757" y="756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1" name="Google Shape;10081;p74"/>
          <p:cNvGrpSpPr/>
          <p:nvPr/>
        </p:nvGrpSpPr>
        <p:grpSpPr>
          <a:xfrm>
            <a:off x="7521611" y="3205748"/>
            <a:ext cx="337703" cy="357845"/>
            <a:chOff x="-52450000" y="3584850"/>
            <a:chExt cx="300100" cy="318000"/>
          </a:xfrm>
        </p:grpSpPr>
        <p:sp>
          <p:nvSpPr>
            <p:cNvPr id="10082" name="Google Shape;10082;p74"/>
            <p:cNvSpPr/>
            <p:nvPr/>
          </p:nvSpPr>
          <p:spPr>
            <a:xfrm>
              <a:off x="-52206625" y="3601400"/>
              <a:ext cx="55150" cy="55950"/>
            </a:xfrm>
            <a:custGeom>
              <a:avLst/>
              <a:gdLst/>
              <a:ahLst/>
              <a:cxnLst/>
              <a:rect l="l" t="t" r="r" b="b"/>
              <a:pathLst>
                <a:path w="2206" h="2238" extrusionOk="0">
                  <a:moveTo>
                    <a:pt x="1986" y="0"/>
                  </a:moveTo>
                  <a:cubicBezTo>
                    <a:pt x="1513" y="32"/>
                    <a:pt x="1103" y="252"/>
                    <a:pt x="694" y="599"/>
                  </a:cubicBezTo>
                  <a:cubicBezTo>
                    <a:pt x="347" y="914"/>
                    <a:pt x="64" y="1387"/>
                    <a:pt x="1" y="1859"/>
                  </a:cubicBezTo>
                  <a:cubicBezTo>
                    <a:pt x="64" y="1985"/>
                    <a:pt x="158" y="2143"/>
                    <a:pt x="221" y="2237"/>
                  </a:cubicBezTo>
                  <a:cubicBezTo>
                    <a:pt x="725" y="2174"/>
                    <a:pt x="1166" y="1985"/>
                    <a:pt x="1513" y="1607"/>
                  </a:cubicBezTo>
                  <a:cubicBezTo>
                    <a:pt x="1923" y="1197"/>
                    <a:pt x="2143" y="693"/>
                    <a:pt x="2206" y="189"/>
                  </a:cubicBezTo>
                  <a:cubicBezTo>
                    <a:pt x="2206" y="158"/>
                    <a:pt x="2206" y="95"/>
                    <a:pt x="2143" y="32"/>
                  </a:cubicBezTo>
                  <a:cubicBezTo>
                    <a:pt x="2112" y="0"/>
                    <a:pt x="2080" y="0"/>
                    <a:pt x="19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3" name="Google Shape;10083;p74"/>
            <p:cNvSpPr/>
            <p:nvPr/>
          </p:nvSpPr>
          <p:spPr>
            <a:xfrm>
              <a:off x="-52271200" y="3601700"/>
              <a:ext cx="29950" cy="11525"/>
            </a:xfrm>
            <a:custGeom>
              <a:avLst/>
              <a:gdLst/>
              <a:ahLst/>
              <a:cxnLst/>
              <a:rect l="l" t="t" r="r" b="b"/>
              <a:pathLst>
                <a:path w="1198" h="461" extrusionOk="0">
                  <a:moveTo>
                    <a:pt x="757" y="1"/>
                  </a:moveTo>
                  <a:cubicBezTo>
                    <a:pt x="507" y="1"/>
                    <a:pt x="260" y="23"/>
                    <a:pt x="0" y="83"/>
                  </a:cubicBezTo>
                  <a:cubicBezTo>
                    <a:pt x="410" y="146"/>
                    <a:pt x="756" y="272"/>
                    <a:pt x="1103" y="461"/>
                  </a:cubicBezTo>
                  <a:cubicBezTo>
                    <a:pt x="1103" y="303"/>
                    <a:pt x="1166" y="146"/>
                    <a:pt x="1197" y="20"/>
                  </a:cubicBezTo>
                  <a:cubicBezTo>
                    <a:pt x="1048" y="8"/>
                    <a:pt x="902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4" name="Google Shape;10084;p74"/>
            <p:cNvSpPr/>
            <p:nvPr/>
          </p:nvSpPr>
          <p:spPr>
            <a:xfrm>
              <a:off x="-52225525" y="3584850"/>
              <a:ext cx="30750" cy="44925"/>
            </a:xfrm>
            <a:custGeom>
              <a:avLst/>
              <a:gdLst/>
              <a:ahLst/>
              <a:cxnLst/>
              <a:rect l="l" t="t" r="r" b="b"/>
              <a:pathLst>
                <a:path w="1230" h="1797" extrusionOk="0">
                  <a:moveTo>
                    <a:pt x="757" y="1"/>
                  </a:moveTo>
                  <a:cubicBezTo>
                    <a:pt x="694" y="1"/>
                    <a:pt x="662" y="32"/>
                    <a:pt x="631" y="64"/>
                  </a:cubicBezTo>
                  <a:cubicBezTo>
                    <a:pt x="442" y="316"/>
                    <a:pt x="1" y="820"/>
                    <a:pt x="1" y="1418"/>
                  </a:cubicBezTo>
                  <a:lnTo>
                    <a:pt x="1" y="1607"/>
                  </a:lnTo>
                  <a:cubicBezTo>
                    <a:pt x="64" y="1702"/>
                    <a:pt x="158" y="1733"/>
                    <a:pt x="190" y="1796"/>
                  </a:cubicBezTo>
                  <a:cubicBezTo>
                    <a:pt x="347" y="1355"/>
                    <a:pt x="631" y="977"/>
                    <a:pt x="977" y="662"/>
                  </a:cubicBezTo>
                  <a:cubicBezTo>
                    <a:pt x="1072" y="599"/>
                    <a:pt x="1135" y="536"/>
                    <a:pt x="1229" y="505"/>
                  </a:cubicBezTo>
                  <a:cubicBezTo>
                    <a:pt x="1103" y="316"/>
                    <a:pt x="977" y="190"/>
                    <a:pt x="851" y="64"/>
                  </a:cubicBezTo>
                  <a:cubicBezTo>
                    <a:pt x="820" y="32"/>
                    <a:pt x="788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5" name="Google Shape;10085;p74"/>
            <p:cNvSpPr/>
            <p:nvPr/>
          </p:nvSpPr>
          <p:spPr>
            <a:xfrm>
              <a:off x="-52412200" y="3694325"/>
              <a:ext cx="205600" cy="208525"/>
            </a:xfrm>
            <a:custGeom>
              <a:avLst/>
              <a:gdLst/>
              <a:ahLst/>
              <a:cxnLst/>
              <a:rect l="l" t="t" r="r" b="b"/>
              <a:pathLst>
                <a:path w="8224" h="8341" extrusionOk="0">
                  <a:moveTo>
                    <a:pt x="2584" y="2269"/>
                  </a:moveTo>
                  <a:cubicBezTo>
                    <a:pt x="2773" y="2269"/>
                    <a:pt x="2931" y="2427"/>
                    <a:pt x="2931" y="2616"/>
                  </a:cubicBezTo>
                  <a:cubicBezTo>
                    <a:pt x="2931" y="2836"/>
                    <a:pt x="2773" y="2962"/>
                    <a:pt x="2584" y="2962"/>
                  </a:cubicBezTo>
                  <a:cubicBezTo>
                    <a:pt x="2568" y="2965"/>
                    <a:pt x="2552" y="2966"/>
                    <a:pt x="2536" y="2966"/>
                  </a:cubicBezTo>
                  <a:cubicBezTo>
                    <a:pt x="2369" y="2966"/>
                    <a:pt x="2238" y="2817"/>
                    <a:pt x="2238" y="2616"/>
                  </a:cubicBezTo>
                  <a:cubicBezTo>
                    <a:pt x="2238" y="2427"/>
                    <a:pt x="2395" y="2269"/>
                    <a:pt x="2584" y="2269"/>
                  </a:cubicBezTo>
                  <a:close/>
                  <a:moveTo>
                    <a:pt x="5577" y="2269"/>
                  </a:moveTo>
                  <a:cubicBezTo>
                    <a:pt x="5766" y="2269"/>
                    <a:pt x="5924" y="2427"/>
                    <a:pt x="5924" y="2616"/>
                  </a:cubicBezTo>
                  <a:cubicBezTo>
                    <a:pt x="5955" y="2836"/>
                    <a:pt x="5766" y="2994"/>
                    <a:pt x="5577" y="2994"/>
                  </a:cubicBezTo>
                  <a:cubicBezTo>
                    <a:pt x="5388" y="2994"/>
                    <a:pt x="5231" y="2836"/>
                    <a:pt x="5231" y="2616"/>
                  </a:cubicBezTo>
                  <a:cubicBezTo>
                    <a:pt x="5231" y="2427"/>
                    <a:pt x="5388" y="2269"/>
                    <a:pt x="5577" y="2269"/>
                  </a:cubicBezTo>
                  <a:close/>
                  <a:moveTo>
                    <a:pt x="5132" y="4923"/>
                  </a:moveTo>
                  <a:cubicBezTo>
                    <a:pt x="5231" y="4923"/>
                    <a:pt x="5325" y="4963"/>
                    <a:pt x="5388" y="5042"/>
                  </a:cubicBezTo>
                  <a:cubicBezTo>
                    <a:pt x="5577" y="5199"/>
                    <a:pt x="5577" y="5420"/>
                    <a:pt x="5420" y="5546"/>
                  </a:cubicBezTo>
                  <a:cubicBezTo>
                    <a:pt x="5073" y="5892"/>
                    <a:pt x="4601" y="6081"/>
                    <a:pt x="4128" y="6081"/>
                  </a:cubicBezTo>
                  <a:cubicBezTo>
                    <a:pt x="3592" y="6081"/>
                    <a:pt x="3120" y="5892"/>
                    <a:pt x="2773" y="5546"/>
                  </a:cubicBezTo>
                  <a:cubicBezTo>
                    <a:pt x="2616" y="5388"/>
                    <a:pt x="2616" y="5136"/>
                    <a:pt x="2773" y="5042"/>
                  </a:cubicBezTo>
                  <a:cubicBezTo>
                    <a:pt x="2852" y="4963"/>
                    <a:pt x="2954" y="4923"/>
                    <a:pt x="3049" y="4923"/>
                  </a:cubicBezTo>
                  <a:cubicBezTo>
                    <a:pt x="3144" y="4923"/>
                    <a:pt x="3230" y="4963"/>
                    <a:pt x="3277" y="5042"/>
                  </a:cubicBezTo>
                  <a:cubicBezTo>
                    <a:pt x="3498" y="5246"/>
                    <a:pt x="3789" y="5349"/>
                    <a:pt x="4077" y="5349"/>
                  </a:cubicBezTo>
                  <a:cubicBezTo>
                    <a:pt x="4364" y="5349"/>
                    <a:pt x="4648" y="5246"/>
                    <a:pt x="4853" y="5042"/>
                  </a:cubicBezTo>
                  <a:cubicBezTo>
                    <a:pt x="4931" y="4963"/>
                    <a:pt x="5034" y="4923"/>
                    <a:pt x="5132" y="4923"/>
                  </a:cubicBezTo>
                  <a:close/>
                  <a:moveTo>
                    <a:pt x="7468" y="1"/>
                  </a:moveTo>
                  <a:cubicBezTo>
                    <a:pt x="7027" y="1"/>
                    <a:pt x="6711" y="347"/>
                    <a:pt x="6711" y="725"/>
                  </a:cubicBezTo>
                  <a:cubicBezTo>
                    <a:pt x="6711" y="1135"/>
                    <a:pt x="6365" y="1482"/>
                    <a:pt x="5955" y="1482"/>
                  </a:cubicBezTo>
                  <a:lnTo>
                    <a:pt x="726" y="1482"/>
                  </a:lnTo>
                  <a:cubicBezTo>
                    <a:pt x="442" y="1482"/>
                    <a:pt x="221" y="1450"/>
                    <a:pt x="1" y="1356"/>
                  </a:cubicBezTo>
                  <a:lnTo>
                    <a:pt x="1" y="4033"/>
                  </a:lnTo>
                  <a:cubicBezTo>
                    <a:pt x="1" y="6176"/>
                    <a:pt x="1576" y="8129"/>
                    <a:pt x="3687" y="8318"/>
                  </a:cubicBezTo>
                  <a:cubicBezTo>
                    <a:pt x="3831" y="8333"/>
                    <a:pt x="3974" y="8340"/>
                    <a:pt x="4115" y="8340"/>
                  </a:cubicBezTo>
                  <a:cubicBezTo>
                    <a:pt x="6356" y="8340"/>
                    <a:pt x="8224" y="6504"/>
                    <a:pt x="8224" y="4223"/>
                  </a:cubicBezTo>
                  <a:lnTo>
                    <a:pt x="8224" y="757"/>
                  </a:lnTo>
                  <a:cubicBezTo>
                    <a:pt x="8224" y="347"/>
                    <a:pt x="7846" y="1"/>
                    <a:pt x="74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6" name="Google Shape;10086;p74"/>
            <p:cNvSpPr/>
            <p:nvPr/>
          </p:nvSpPr>
          <p:spPr>
            <a:xfrm>
              <a:off x="-52430300" y="3619500"/>
              <a:ext cx="219775" cy="92975"/>
            </a:xfrm>
            <a:custGeom>
              <a:avLst/>
              <a:gdLst/>
              <a:ahLst/>
              <a:cxnLst/>
              <a:rect l="l" t="t" r="r" b="b"/>
              <a:pathLst>
                <a:path w="8791" h="3719" extrusionOk="0">
                  <a:moveTo>
                    <a:pt x="2237" y="1"/>
                  </a:moveTo>
                  <a:cubicBezTo>
                    <a:pt x="1008" y="1"/>
                    <a:pt x="0" y="978"/>
                    <a:pt x="0" y="2238"/>
                  </a:cubicBezTo>
                  <a:cubicBezTo>
                    <a:pt x="0" y="2364"/>
                    <a:pt x="0" y="2427"/>
                    <a:pt x="32" y="2553"/>
                  </a:cubicBezTo>
                  <a:cubicBezTo>
                    <a:pt x="189" y="3214"/>
                    <a:pt x="788" y="3718"/>
                    <a:pt x="1481" y="3718"/>
                  </a:cubicBezTo>
                  <a:lnTo>
                    <a:pt x="6490" y="3718"/>
                  </a:lnTo>
                  <a:cubicBezTo>
                    <a:pt x="6585" y="3718"/>
                    <a:pt x="6648" y="3655"/>
                    <a:pt x="6679" y="3561"/>
                  </a:cubicBezTo>
                  <a:cubicBezTo>
                    <a:pt x="6774" y="2836"/>
                    <a:pt x="7404" y="2238"/>
                    <a:pt x="8192" y="2238"/>
                  </a:cubicBezTo>
                  <a:cubicBezTo>
                    <a:pt x="8381" y="2238"/>
                    <a:pt x="8570" y="2269"/>
                    <a:pt x="8790" y="2364"/>
                  </a:cubicBezTo>
                  <a:cubicBezTo>
                    <a:pt x="8349" y="978"/>
                    <a:pt x="7089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7" name="Google Shape;10087;p74"/>
            <p:cNvSpPr/>
            <p:nvPr/>
          </p:nvSpPr>
          <p:spPr>
            <a:xfrm>
              <a:off x="-52192450" y="3666775"/>
              <a:ext cx="42550" cy="120525"/>
            </a:xfrm>
            <a:custGeom>
              <a:avLst/>
              <a:gdLst/>
              <a:ahLst/>
              <a:cxnLst/>
              <a:rect l="l" t="t" r="r" b="b"/>
              <a:pathLst>
                <a:path w="1702" h="4821" extrusionOk="0">
                  <a:moveTo>
                    <a:pt x="851" y="0"/>
                  </a:moveTo>
                  <a:cubicBezTo>
                    <a:pt x="568" y="126"/>
                    <a:pt x="284" y="221"/>
                    <a:pt x="1" y="315"/>
                  </a:cubicBezTo>
                  <a:cubicBezTo>
                    <a:pt x="127" y="662"/>
                    <a:pt x="221" y="1040"/>
                    <a:pt x="221" y="1481"/>
                  </a:cubicBezTo>
                  <a:lnTo>
                    <a:pt x="221" y="4820"/>
                  </a:lnTo>
                  <a:cubicBezTo>
                    <a:pt x="1040" y="4820"/>
                    <a:pt x="1702" y="4159"/>
                    <a:pt x="1702" y="3340"/>
                  </a:cubicBezTo>
                  <a:cubicBezTo>
                    <a:pt x="1639" y="2710"/>
                    <a:pt x="1229" y="2143"/>
                    <a:pt x="694" y="1953"/>
                  </a:cubicBezTo>
                  <a:cubicBezTo>
                    <a:pt x="851" y="1575"/>
                    <a:pt x="914" y="1166"/>
                    <a:pt x="914" y="725"/>
                  </a:cubicBezTo>
                  <a:cubicBezTo>
                    <a:pt x="914" y="504"/>
                    <a:pt x="883" y="221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8" name="Google Shape;10088;p74"/>
            <p:cNvSpPr/>
            <p:nvPr/>
          </p:nvSpPr>
          <p:spPr>
            <a:xfrm>
              <a:off x="-52450000" y="3740025"/>
              <a:ext cx="18925" cy="64600"/>
            </a:xfrm>
            <a:custGeom>
              <a:avLst/>
              <a:gdLst/>
              <a:ahLst/>
              <a:cxnLst/>
              <a:rect l="l" t="t" r="r" b="b"/>
              <a:pathLst>
                <a:path w="757" h="2584" extrusionOk="0">
                  <a:moveTo>
                    <a:pt x="757" y="0"/>
                  </a:moveTo>
                  <a:cubicBezTo>
                    <a:pt x="316" y="252"/>
                    <a:pt x="1" y="725"/>
                    <a:pt x="1" y="1260"/>
                  </a:cubicBezTo>
                  <a:cubicBezTo>
                    <a:pt x="1" y="1827"/>
                    <a:pt x="316" y="2300"/>
                    <a:pt x="757" y="2584"/>
                  </a:cubicBezTo>
                  <a:lnTo>
                    <a:pt x="7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9" name="Google Shape;10089;p74"/>
          <p:cNvGrpSpPr/>
          <p:nvPr/>
        </p:nvGrpSpPr>
        <p:grpSpPr>
          <a:xfrm>
            <a:off x="7533131" y="3670221"/>
            <a:ext cx="314662" cy="357226"/>
            <a:chOff x="-52440550" y="3977875"/>
            <a:chExt cx="279625" cy="317450"/>
          </a:xfrm>
        </p:grpSpPr>
        <p:sp>
          <p:nvSpPr>
            <p:cNvPr id="10090" name="Google Shape;10090;p74"/>
            <p:cNvSpPr/>
            <p:nvPr/>
          </p:nvSpPr>
          <p:spPr>
            <a:xfrm>
              <a:off x="-52403525" y="4052700"/>
              <a:ext cx="76425" cy="18150"/>
            </a:xfrm>
            <a:custGeom>
              <a:avLst/>
              <a:gdLst/>
              <a:ahLst/>
              <a:cxnLst/>
              <a:rect l="l" t="t" r="r" b="b"/>
              <a:pathLst>
                <a:path w="3057" h="726" extrusionOk="0">
                  <a:moveTo>
                    <a:pt x="0" y="1"/>
                  </a:moveTo>
                  <a:lnTo>
                    <a:pt x="0" y="725"/>
                  </a:lnTo>
                  <a:lnTo>
                    <a:pt x="3056" y="725"/>
                  </a:lnTo>
                  <a:cubicBezTo>
                    <a:pt x="3025" y="631"/>
                    <a:pt x="2993" y="473"/>
                    <a:pt x="2993" y="347"/>
                  </a:cubicBezTo>
                  <a:cubicBezTo>
                    <a:pt x="2993" y="221"/>
                    <a:pt x="3025" y="95"/>
                    <a:pt x="3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1" name="Google Shape;10091;p74"/>
            <p:cNvSpPr/>
            <p:nvPr/>
          </p:nvSpPr>
          <p:spPr>
            <a:xfrm>
              <a:off x="-52357850" y="4088925"/>
              <a:ext cx="168575" cy="33075"/>
            </a:xfrm>
            <a:custGeom>
              <a:avLst/>
              <a:gdLst/>
              <a:ahLst/>
              <a:cxnLst/>
              <a:rect l="l" t="t" r="r" b="b"/>
              <a:pathLst>
                <a:path w="6743" h="1323" extrusionOk="0">
                  <a:moveTo>
                    <a:pt x="1" y="1"/>
                  </a:moveTo>
                  <a:cubicBezTo>
                    <a:pt x="1387" y="631"/>
                    <a:pt x="2836" y="1072"/>
                    <a:pt x="4348" y="1292"/>
                  </a:cubicBezTo>
                  <a:cubicBezTo>
                    <a:pt x="4474" y="1313"/>
                    <a:pt x="4599" y="1322"/>
                    <a:pt x="4723" y="1322"/>
                  </a:cubicBezTo>
                  <a:cubicBezTo>
                    <a:pt x="5372" y="1322"/>
                    <a:pt x="5978" y="1054"/>
                    <a:pt x="6428" y="631"/>
                  </a:cubicBezTo>
                  <a:cubicBezTo>
                    <a:pt x="6554" y="505"/>
                    <a:pt x="6617" y="379"/>
                    <a:pt x="6711" y="284"/>
                  </a:cubicBezTo>
                  <a:cubicBezTo>
                    <a:pt x="6743" y="221"/>
                    <a:pt x="6743" y="158"/>
                    <a:pt x="6711" y="64"/>
                  </a:cubicBezTo>
                  <a:cubicBezTo>
                    <a:pt x="6680" y="32"/>
                    <a:pt x="6585" y="1"/>
                    <a:pt x="65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2" name="Google Shape;10092;p74"/>
            <p:cNvSpPr/>
            <p:nvPr/>
          </p:nvSpPr>
          <p:spPr>
            <a:xfrm>
              <a:off x="-52309000" y="4051925"/>
              <a:ext cx="17350" cy="18125"/>
            </a:xfrm>
            <a:custGeom>
              <a:avLst/>
              <a:gdLst/>
              <a:ahLst/>
              <a:cxnLst/>
              <a:rect l="l" t="t" r="r" b="b"/>
              <a:pathLst>
                <a:path w="694" h="725" extrusionOk="0">
                  <a:moveTo>
                    <a:pt x="347" y="0"/>
                  </a:moveTo>
                  <a:cubicBezTo>
                    <a:pt x="158" y="0"/>
                    <a:pt x="0" y="189"/>
                    <a:pt x="0" y="378"/>
                  </a:cubicBezTo>
                  <a:cubicBezTo>
                    <a:pt x="0" y="567"/>
                    <a:pt x="158" y="725"/>
                    <a:pt x="347" y="725"/>
                  </a:cubicBezTo>
                  <a:cubicBezTo>
                    <a:pt x="536" y="725"/>
                    <a:pt x="693" y="567"/>
                    <a:pt x="693" y="378"/>
                  </a:cubicBezTo>
                  <a:cubicBezTo>
                    <a:pt x="693" y="189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3" name="Google Shape;10093;p74"/>
            <p:cNvSpPr/>
            <p:nvPr/>
          </p:nvSpPr>
          <p:spPr>
            <a:xfrm>
              <a:off x="-52402750" y="3977875"/>
              <a:ext cx="204825" cy="55950"/>
            </a:xfrm>
            <a:custGeom>
              <a:avLst/>
              <a:gdLst/>
              <a:ahLst/>
              <a:cxnLst/>
              <a:rect l="l" t="t" r="r" b="b"/>
              <a:pathLst>
                <a:path w="8193" h="2238" extrusionOk="0">
                  <a:moveTo>
                    <a:pt x="1104" y="1"/>
                  </a:moveTo>
                  <a:cubicBezTo>
                    <a:pt x="474" y="1"/>
                    <a:pt x="1" y="505"/>
                    <a:pt x="1" y="1103"/>
                  </a:cubicBezTo>
                  <a:lnTo>
                    <a:pt x="1" y="2237"/>
                  </a:lnTo>
                  <a:lnTo>
                    <a:pt x="8192" y="2237"/>
                  </a:lnTo>
                  <a:lnTo>
                    <a:pt x="8192" y="1103"/>
                  </a:lnTo>
                  <a:cubicBezTo>
                    <a:pt x="8192" y="473"/>
                    <a:pt x="7688" y="1"/>
                    <a:pt x="7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4" name="Google Shape;10094;p74"/>
            <p:cNvSpPr/>
            <p:nvPr/>
          </p:nvSpPr>
          <p:spPr>
            <a:xfrm>
              <a:off x="-52275150" y="4052700"/>
              <a:ext cx="77225" cy="17350"/>
            </a:xfrm>
            <a:custGeom>
              <a:avLst/>
              <a:gdLst/>
              <a:ahLst/>
              <a:cxnLst/>
              <a:rect l="l" t="t" r="r" b="b"/>
              <a:pathLst>
                <a:path w="3089" h="694" extrusionOk="0">
                  <a:moveTo>
                    <a:pt x="1" y="1"/>
                  </a:moveTo>
                  <a:cubicBezTo>
                    <a:pt x="64" y="95"/>
                    <a:pt x="95" y="221"/>
                    <a:pt x="95" y="347"/>
                  </a:cubicBezTo>
                  <a:cubicBezTo>
                    <a:pt x="95" y="442"/>
                    <a:pt x="64" y="568"/>
                    <a:pt x="1" y="694"/>
                  </a:cubicBezTo>
                  <a:lnTo>
                    <a:pt x="3088" y="694"/>
                  </a:lnTo>
                  <a:lnTo>
                    <a:pt x="30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5" name="Google Shape;10095;p74"/>
            <p:cNvSpPr/>
            <p:nvPr/>
          </p:nvSpPr>
          <p:spPr>
            <a:xfrm>
              <a:off x="-52403525" y="4089725"/>
              <a:ext cx="204800" cy="205600"/>
            </a:xfrm>
            <a:custGeom>
              <a:avLst/>
              <a:gdLst/>
              <a:ahLst/>
              <a:cxnLst/>
              <a:rect l="l" t="t" r="r" b="b"/>
              <a:pathLst>
                <a:path w="8192" h="8224" extrusionOk="0">
                  <a:moveTo>
                    <a:pt x="2584" y="2993"/>
                  </a:moveTo>
                  <a:cubicBezTo>
                    <a:pt x="2773" y="2993"/>
                    <a:pt x="2930" y="3151"/>
                    <a:pt x="2930" y="3340"/>
                  </a:cubicBezTo>
                  <a:cubicBezTo>
                    <a:pt x="2930" y="3560"/>
                    <a:pt x="2773" y="3718"/>
                    <a:pt x="2584" y="3718"/>
                  </a:cubicBezTo>
                  <a:cubicBezTo>
                    <a:pt x="2426" y="3718"/>
                    <a:pt x="2237" y="3560"/>
                    <a:pt x="2237" y="3340"/>
                  </a:cubicBezTo>
                  <a:cubicBezTo>
                    <a:pt x="2237" y="3151"/>
                    <a:pt x="2395" y="2993"/>
                    <a:pt x="2584" y="2993"/>
                  </a:cubicBezTo>
                  <a:close/>
                  <a:moveTo>
                    <a:pt x="5608" y="2993"/>
                  </a:moveTo>
                  <a:cubicBezTo>
                    <a:pt x="5829" y="2993"/>
                    <a:pt x="5986" y="3151"/>
                    <a:pt x="5986" y="3340"/>
                  </a:cubicBezTo>
                  <a:cubicBezTo>
                    <a:pt x="5986" y="3560"/>
                    <a:pt x="5829" y="3718"/>
                    <a:pt x="5608" y="3718"/>
                  </a:cubicBezTo>
                  <a:cubicBezTo>
                    <a:pt x="5419" y="3718"/>
                    <a:pt x="5262" y="3560"/>
                    <a:pt x="5262" y="3340"/>
                  </a:cubicBezTo>
                  <a:cubicBezTo>
                    <a:pt x="5262" y="3151"/>
                    <a:pt x="5419" y="2993"/>
                    <a:pt x="5608" y="2993"/>
                  </a:cubicBezTo>
                  <a:close/>
                  <a:moveTo>
                    <a:pt x="5148" y="5553"/>
                  </a:moveTo>
                  <a:cubicBezTo>
                    <a:pt x="5238" y="5553"/>
                    <a:pt x="5325" y="5592"/>
                    <a:pt x="5388" y="5671"/>
                  </a:cubicBezTo>
                  <a:cubicBezTo>
                    <a:pt x="5577" y="5797"/>
                    <a:pt x="5577" y="6018"/>
                    <a:pt x="5419" y="6175"/>
                  </a:cubicBezTo>
                  <a:cubicBezTo>
                    <a:pt x="5073" y="6522"/>
                    <a:pt x="4600" y="6742"/>
                    <a:pt x="4128" y="6742"/>
                  </a:cubicBezTo>
                  <a:cubicBezTo>
                    <a:pt x="3624" y="6742"/>
                    <a:pt x="3151" y="6522"/>
                    <a:pt x="2773" y="6175"/>
                  </a:cubicBezTo>
                  <a:cubicBezTo>
                    <a:pt x="2615" y="6018"/>
                    <a:pt x="2615" y="5797"/>
                    <a:pt x="2773" y="5671"/>
                  </a:cubicBezTo>
                  <a:cubicBezTo>
                    <a:pt x="2852" y="5592"/>
                    <a:pt x="2954" y="5553"/>
                    <a:pt x="3053" y="5553"/>
                  </a:cubicBezTo>
                  <a:cubicBezTo>
                    <a:pt x="3151" y="5553"/>
                    <a:pt x="3245" y="5592"/>
                    <a:pt x="3308" y="5671"/>
                  </a:cubicBezTo>
                  <a:cubicBezTo>
                    <a:pt x="3513" y="5892"/>
                    <a:pt x="3797" y="6002"/>
                    <a:pt x="4084" y="6002"/>
                  </a:cubicBezTo>
                  <a:cubicBezTo>
                    <a:pt x="4372" y="6002"/>
                    <a:pt x="4663" y="5892"/>
                    <a:pt x="4884" y="5671"/>
                  </a:cubicBezTo>
                  <a:cubicBezTo>
                    <a:pt x="4962" y="5592"/>
                    <a:pt x="5057" y="5553"/>
                    <a:pt x="5148" y="5553"/>
                  </a:cubicBezTo>
                  <a:close/>
                  <a:moveTo>
                    <a:pt x="0" y="0"/>
                  </a:moveTo>
                  <a:lnTo>
                    <a:pt x="0" y="4096"/>
                  </a:lnTo>
                  <a:cubicBezTo>
                    <a:pt x="0" y="6333"/>
                    <a:pt x="1828" y="8223"/>
                    <a:pt x="4096" y="8223"/>
                  </a:cubicBezTo>
                  <a:cubicBezTo>
                    <a:pt x="6333" y="8223"/>
                    <a:pt x="8192" y="6396"/>
                    <a:pt x="8192" y="4096"/>
                  </a:cubicBezTo>
                  <a:lnTo>
                    <a:pt x="8192" y="1576"/>
                  </a:lnTo>
                  <a:cubicBezTo>
                    <a:pt x="7656" y="1891"/>
                    <a:pt x="7089" y="2080"/>
                    <a:pt x="6490" y="2080"/>
                  </a:cubicBezTo>
                  <a:cubicBezTo>
                    <a:pt x="6364" y="2048"/>
                    <a:pt x="6207" y="2048"/>
                    <a:pt x="6049" y="2017"/>
                  </a:cubicBezTo>
                  <a:cubicBezTo>
                    <a:pt x="4317" y="1733"/>
                    <a:pt x="2615" y="1229"/>
                    <a:pt x="1009" y="441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6" name="Google Shape;10096;p74"/>
            <p:cNvSpPr/>
            <p:nvPr/>
          </p:nvSpPr>
          <p:spPr>
            <a:xfrm>
              <a:off x="-52179050" y="4132250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0" y="1"/>
                  </a:moveTo>
                  <a:lnTo>
                    <a:pt x="0" y="2552"/>
                  </a:lnTo>
                  <a:cubicBezTo>
                    <a:pt x="410" y="2269"/>
                    <a:pt x="725" y="1796"/>
                    <a:pt x="725" y="1261"/>
                  </a:cubicBezTo>
                  <a:cubicBezTo>
                    <a:pt x="725" y="694"/>
                    <a:pt x="410" y="221"/>
                    <a:pt x="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7" name="Google Shape;10097;p74"/>
            <p:cNvSpPr/>
            <p:nvPr/>
          </p:nvSpPr>
          <p:spPr>
            <a:xfrm>
              <a:off x="-52440550" y="413225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757" y="1"/>
                  </a:moveTo>
                  <a:cubicBezTo>
                    <a:pt x="284" y="221"/>
                    <a:pt x="1" y="694"/>
                    <a:pt x="1" y="1261"/>
                  </a:cubicBezTo>
                  <a:cubicBezTo>
                    <a:pt x="1" y="1796"/>
                    <a:pt x="316" y="2269"/>
                    <a:pt x="757" y="2552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98" name="Google Shape;10098;p74"/>
          <p:cNvGrpSpPr/>
          <p:nvPr/>
        </p:nvGrpSpPr>
        <p:grpSpPr>
          <a:xfrm>
            <a:off x="6645066" y="4126427"/>
            <a:ext cx="314662" cy="358999"/>
            <a:chOff x="-51623775" y="3584850"/>
            <a:chExt cx="279625" cy="319025"/>
          </a:xfrm>
        </p:grpSpPr>
        <p:sp>
          <p:nvSpPr>
            <p:cNvPr id="10099" name="Google Shape;10099;p74"/>
            <p:cNvSpPr/>
            <p:nvPr/>
          </p:nvSpPr>
          <p:spPr>
            <a:xfrm>
              <a:off x="-51497750" y="3832175"/>
              <a:ext cx="26000" cy="13200"/>
            </a:xfrm>
            <a:custGeom>
              <a:avLst/>
              <a:gdLst/>
              <a:ahLst/>
              <a:cxnLst/>
              <a:rect l="l" t="t" r="r" b="b"/>
              <a:pathLst>
                <a:path w="1040" h="528" extrusionOk="0">
                  <a:moveTo>
                    <a:pt x="504" y="0"/>
                  </a:moveTo>
                  <a:cubicBezTo>
                    <a:pt x="378" y="189"/>
                    <a:pt x="252" y="252"/>
                    <a:pt x="0" y="410"/>
                  </a:cubicBezTo>
                  <a:cubicBezTo>
                    <a:pt x="158" y="489"/>
                    <a:pt x="339" y="528"/>
                    <a:pt x="520" y="528"/>
                  </a:cubicBezTo>
                  <a:cubicBezTo>
                    <a:pt x="701" y="528"/>
                    <a:pt x="882" y="489"/>
                    <a:pt x="1040" y="410"/>
                  </a:cubicBezTo>
                  <a:cubicBezTo>
                    <a:pt x="788" y="252"/>
                    <a:pt x="693" y="158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0" name="Google Shape;10100;p74"/>
            <p:cNvSpPr/>
            <p:nvPr/>
          </p:nvSpPr>
          <p:spPr>
            <a:xfrm>
              <a:off x="-51574150" y="3809300"/>
              <a:ext cx="78000" cy="26550"/>
            </a:xfrm>
            <a:custGeom>
              <a:avLst/>
              <a:gdLst/>
              <a:ahLst/>
              <a:cxnLst/>
              <a:rect l="l" t="t" r="r" b="b"/>
              <a:pathLst>
                <a:path w="3120" h="1062" extrusionOk="0">
                  <a:moveTo>
                    <a:pt x="2547" y="1"/>
                  </a:moveTo>
                  <a:cubicBezTo>
                    <a:pt x="2380" y="1"/>
                    <a:pt x="2203" y="61"/>
                    <a:pt x="2048" y="191"/>
                  </a:cubicBezTo>
                  <a:cubicBezTo>
                    <a:pt x="1784" y="477"/>
                    <a:pt x="1443" y="609"/>
                    <a:pt x="1078" y="609"/>
                  </a:cubicBezTo>
                  <a:cubicBezTo>
                    <a:pt x="921" y="609"/>
                    <a:pt x="760" y="585"/>
                    <a:pt x="599" y="537"/>
                  </a:cubicBezTo>
                  <a:lnTo>
                    <a:pt x="0" y="348"/>
                  </a:lnTo>
                  <a:lnTo>
                    <a:pt x="0" y="348"/>
                  </a:lnTo>
                  <a:cubicBezTo>
                    <a:pt x="401" y="819"/>
                    <a:pt x="977" y="1061"/>
                    <a:pt x="1572" y="1061"/>
                  </a:cubicBezTo>
                  <a:cubicBezTo>
                    <a:pt x="1773" y="1061"/>
                    <a:pt x="1975" y="1034"/>
                    <a:pt x="2174" y="978"/>
                  </a:cubicBezTo>
                  <a:cubicBezTo>
                    <a:pt x="2615" y="821"/>
                    <a:pt x="2804" y="632"/>
                    <a:pt x="3119" y="348"/>
                  </a:cubicBezTo>
                  <a:cubicBezTo>
                    <a:pt x="3008" y="125"/>
                    <a:pt x="2787" y="1"/>
                    <a:pt x="2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1" name="Google Shape;10101;p74"/>
            <p:cNvSpPr/>
            <p:nvPr/>
          </p:nvSpPr>
          <p:spPr>
            <a:xfrm>
              <a:off x="-51579675" y="3837675"/>
              <a:ext cx="190625" cy="66200"/>
            </a:xfrm>
            <a:custGeom>
              <a:avLst/>
              <a:gdLst/>
              <a:ahLst/>
              <a:cxnLst/>
              <a:rect l="l" t="t" r="r" b="b"/>
              <a:pathLst>
                <a:path w="7625" h="2648" extrusionOk="0">
                  <a:moveTo>
                    <a:pt x="7625" y="1"/>
                  </a:moveTo>
                  <a:lnTo>
                    <a:pt x="7625" y="1"/>
                  </a:lnTo>
                  <a:cubicBezTo>
                    <a:pt x="7121" y="442"/>
                    <a:pt x="6491" y="662"/>
                    <a:pt x="5829" y="662"/>
                  </a:cubicBezTo>
                  <a:cubicBezTo>
                    <a:pt x="5577" y="662"/>
                    <a:pt x="5356" y="631"/>
                    <a:pt x="5104" y="568"/>
                  </a:cubicBezTo>
                  <a:cubicBezTo>
                    <a:pt x="4758" y="914"/>
                    <a:pt x="4285" y="1103"/>
                    <a:pt x="3813" y="1103"/>
                  </a:cubicBezTo>
                  <a:cubicBezTo>
                    <a:pt x="3340" y="1103"/>
                    <a:pt x="2868" y="914"/>
                    <a:pt x="2521" y="568"/>
                  </a:cubicBezTo>
                  <a:cubicBezTo>
                    <a:pt x="2269" y="631"/>
                    <a:pt x="2048" y="662"/>
                    <a:pt x="1796" y="662"/>
                  </a:cubicBezTo>
                  <a:cubicBezTo>
                    <a:pt x="1135" y="662"/>
                    <a:pt x="505" y="442"/>
                    <a:pt x="1" y="1"/>
                  </a:cubicBezTo>
                  <a:lnTo>
                    <a:pt x="1" y="1"/>
                  </a:lnTo>
                  <a:cubicBezTo>
                    <a:pt x="599" y="1576"/>
                    <a:pt x="2111" y="2647"/>
                    <a:pt x="3813" y="2647"/>
                  </a:cubicBezTo>
                  <a:cubicBezTo>
                    <a:pt x="5514" y="2647"/>
                    <a:pt x="7058" y="1576"/>
                    <a:pt x="76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2" name="Google Shape;10102;p74"/>
            <p:cNvSpPr/>
            <p:nvPr/>
          </p:nvSpPr>
          <p:spPr>
            <a:xfrm>
              <a:off x="-51473350" y="3809250"/>
              <a:ext cx="78000" cy="26500"/>
            </a:xfrm>
            <a:custGeom>
              <a:avLst/>
              <a:gdLst/>
              <a:ahLst/>
              <a:cxnLst/>
              <a:rect l="l" t="t" r="r" b="b"/>
              <a:pathLst>
                <a:path w="3120" h="1060" extrusionOk="0">
                  <a:moveTo>
                    <a:pt x="600" y="1"/>
                  </a:moveTo>
                  <a:cubicBezTo>
                    <a:pt x="364" y="1"/>
                    <a:pt x="129" y="117"/>
                    <a:pt x="1" y="319"/>
                  </a:cubicBezTo>
                  <a:cubicBezTo>
                    <a:pt x="284" y="602"/>
                    <a:pt x="505" y="823"/>
                    <a:pt x="946" y="949"/>
                  </a:cubicBezTo>
                  <a:cubicBezTo>
                    <a:pt x="1155" y="1024"/>
                    <a:pt x="1369" y="1059"/>
                    <a:pt x="1580" y="1059"/>
                  </a:cubicBezTo>
                  <a:cubicBezTo>
                    <a:pt x="2163" y="1059"/>
                    <a:pt x="2727" y="790"/>
                    <a:pt x="3120" y="350"/>
                  </a:cubicBezTo>
                  <a:lnTo>
                    <a:pt x="3120" y="350"/>
                  </a:lnTo>
                  <a:lnTo>
                    <a:pt x="2521" y="539"/>
                  </a:lnTo>
                  <a:cubicBezTo>
                    <a:pt x="2369" y="587"/>
                    <a:pt x="2212" y="611"/>
                    <a:pt x="2056" y="611"/>
                  </a:cubicBezTo>
                  <a:cubicBezTo>
                    <a:pt x="1693" y="611"/>
                    <a:pt x="1336" y="479"/>
                    <a:pt x="1072" y="193"/>
                  </a:cubicBezTo>
                  <a:cubicBezTo>
                    <a:pt x="940" y="61"/>
                    <a:pt x="770" y="1"/>
                    <a:pt x="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3" name="Google Shape;10103;p74"/>
            <p:cNvSpPr/>
            <p:nvPr/>
          </p:nvSpPr>
          <p:spPr>
            <a:xfrm>
              <a:off x="-51598575" y="3584850"/>
              <a:ext cx="226850" cy="111875"/>
            </a:xfrm>
            <a:custGeom>
              <a:avLst/>
              <a:gdLst/>
              <a:ahLst/>
              <a:cxnLst/>
              <a:rect l="l" t="t" r="r" b="b"/>
              <a:pathLst>
                <a:path w="9074" h="4475" extrusionOk="0">
                  <a:moveTo>
                    <a:pt x="757" y="1"/>
                  </a:moveTo>
                  <a:cubicBezTo>
                    <a:pt x="379" y="1"/>
                    <a:pt x="1" y="347"/>
                    <a:pt x="1" y="725"/>
                  </a:cubicBezTo>
                  <a:cubicBezTo>
                    <a:pt x="1" y="1009"/>
                    <a:pt x="158" y="1261"/>
                    <a:pt x="379" y="1355"/>
                  </a:cubicBezTo>
                  <a:lnTo>
                    <a:pt x="379" y="4474"/>
                  </a:lnTo>
                  <a:lnTo>
                    <a:pt x="3561" y="4474"/>
                  </a:lnTo>
                  <a:lnTo>
                    <a:pt x="3120" y="4033"/>
                  </a:lnTo>
                  <a:cubicBezTo>
                    <a:pt x="2962" y="3876"/>
                    <a:pt x="2962" y="3655"/>
                    <a:pt x="3120" y="3529"/>
                  </a:cubicBezTo>
                  <a:lnTo>
                    <a:pt x="4191" y="2458"/>
                  </a:lnTo>
                  <a:cubicBezTo>
                    <a:pt x="4269" y="2379"/>
                    <a:pt x="4364" y="2340"/>
                    <a:pt x="4455" y="2340"/>
                  </a:cubicBezTo>
                  <a:cubicBezTo>
                    <a:pt x="4545" y="2340"/>
                    <a:pt x="4632" y="2379"/>
                    <a:pt x="4695" y="2458"/>
                  </a:cubicBezTo>
                  <a:lnTo>
                    <a:pt x="5766" y="3529"/>
                  </a:lnTo>
                  <a:cubicBezTo>
                    <a:pt x="5923" y="3687"/>
                    <a:pt x="5923" y="3939"/>
                    <a:pt x="5766" y="4033"/>
                  </a:cubicBezTo>
                  <a:lnTo>
                    <a:pt x="5325" y="4474"/>
                  </a:lnTo>
                  <a:lnTo>
                    <a:pt x="8507" y="4474"/>
                  </a:lnTo>
                  <a:lnTo>
                    <a:pt x="8507" y="1355"/>
                  </a:lnTo>
                  <a:cubicBezTo>
                    <a:pt x="8759" y="1261"/>
                    <a:pt x="8885" y="1009"/>
                    <a:pt x="8885" y="725"/>
                  </a:cubicBezTo>
                  <a:cubicBezTo>
                    <a:pt x="9074" y="347"/>
                    <a:pt x="8696" y="1"/>
                    <a:pt x="8318" y="1"/>
                  </a:cubicBezTo>
                  <a:cubicBezTo>
                    <a:pt x="7908" y="1"/>
                    <a:pt x="7562" y="347"/>
                    <a:pt x="7562" y="725"/>
                  </a:cubicBezTo>
                  <a:cubicBezTo>
                    <a:pt x="7562" y="883"/>
                    <a:pt x="7625" y="1009"/>
                    <a:pt x="7688" y="1135"/>
                  </a:cubicBezTo>
                  <a:lnTo>
                    <a:pt x="6428" y="2143"/>
                  </a:lnTo>
                  <a:lnTo>
                    <a:pt x="5167" y="1135"/>
                  </a:lnTo>
                  <a:cubicBezTo>
                    <a:pt x="5262" y="1009"/>
                    <a:pt x="5293" y="883"/>
                    <a:pt x="5293" y="725"/>
                  </a:cubicBezTo>
                  <a:cubicBezTo>
                    <a:pt x="5293" y="347"/>
                    <a:pt x="4947" y="1"/>
                    <a:pt x="4537" y="1"/>
                  </a:cubicBezTo>
                  <a:cubicBezTo>
                    <a:pt x="4159" y="1"/>
                    <a:pt x="3781" y="347"/>
                    <a:pt x="3781" y="725"/>
                  </a:cubicBezTo>
                  <a:cubicBezTo>
                    <a:pt x="3781" y="883"/>
                    <a:pt x="3844" y="1009"/>
                    <a:pt x="3907" y="1135"/>
                  </a:cubicBezTo>
                  <a:lnTo>
                    <a:pt x="2647" y="2143"/>
                  </a:lnTo>
                  <a:lnTo>
                    <a:pt x="1387" y="1135"/>
                  </a:lnTo>
                  <a:cubicBezTo>
                    <a:pt x="1481" y="1009"/>
                    <a:pt x="1513" y="883"/>
                    <a:pt x="1513" y="725"/>
                  </a:cubicBezTo>
                  <a:cubicBezTo>
                    <a:pt x="1513" y="347"/>
                    <a:pt x="1166" y="1"/>
                    <a:pt x="75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4" name="Google Shape;10104;p74"/>
            <p:cNvSpPr/>
            <p:nvPr/>
          </p:nvSpPr>
          <p:spPr>
            <a:xfrm>
              <a:off x="-51623775" y="3703775"/>
              <a:ext cx="18125" cy="63825"/>
            </a:xfrm>
            <a:custGeom>
              <a:avLst/>
              <a:gdLst/>
              <a:ahLst/>
              <a:cxnLst/>
              <a:rect l="l" t="t" r="r" b="b"/>
              <a:pathLst>
                <a:path w="725" h="2553" extrusionOk="0">
                  <a:moveTo>
                    <a:pt x="725" y="1"/>
                  </a:moveTo>
                  <a:cubicBezTo>
                    <a:pt x="252" y="190"/>
                    <a:pt x="0" y="726"/>
                    <a:pt x="0" y="1261"/>
                  </a:cubicBezTo>
                  <a:cubicBezTo>
                    <a:pt x="0" y="1797"/>
                    <a:pt x="315" y="2301"/>
                    <a:pt x="725" y="2553"/>
                  </a:cubicBez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5" name="Google Shape;10105;p74"/>
            <p:cNvSpPr/>
            <p:nvPr/>
          </p:nvSpPr>
          <p:spPr>
            <a:xfrm>
              <a:off x="-51363075" y="3703000"/>
              <a:ext cx="18925" cy="63825"/>
            </a:xfrm>
            <a:custGeom>
              <a:avLst/>
              <a:gdLst/>
              <a:ahLst/>
              <a:cxnLst/>
              <a:rect l="l" t="t" r="r" b="b"/>
              <a:pathLst>
                <a:path w="757" h="2553" extrusionOk="0">
                  <a:moveTo>
                    <a:pt x="1" y="0"/>
                  </a:moveTo>
                  <a:lnTo>
                    <a:pt x="1" y="2552"/>
                  </a:lnTo>
                  <a:cubicBezTo>
                    <a:pt x="442" y="2269"/>
                    <a:pt x="757" y="1796"/>
                    <a:pt x="757" y="1261"/>
                  </a:cubicBezTo>
                  <a:cubicBezTo>
                    <a:pt x="757" y="757"/>
                    <a:pt x="442" y="221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6" name="Google Shape;10106;p74"/>
            <p:cNvSpPr/>
            <p:nvPr/>
          </p:nvSpPr>
          <p:spPr>
            <a:xfrm>
              <a:off x="-51586750" y="3716375"/>
              <a:ext cx="207150" cy="89775"/>
            </a:xfrm>
            <a:custGeom>
              <a:avLst/>
              <a:gdLst/>
              <a:ahLst/>
              <a:cxnLst/>
              <a:rect l="l" t="t" r="r" b="b"/>
              <a:pathLst>
                <a:path w="8286" h="3591" extrusionOk="0">
                  <a:moveTo>
                    <a:pt x="2615" y="757"/>
                  </a:moveTo>
                  <a:cubicBezTo>
                    <a:pt x="2804" y="757"/>
                    <a:pt x="2962" y="915"/>
                    <a:pt x="2962" y="1104"/>
                  </a:cubicBezTo>
                  <a:cubicBezTo>
                    <a:pt x="2962" y="1293"/>
                    <a:pt x="2804" y="1450"/>
                    <a:pt x="2615" y="1450"/>
                  </a:cubicBezTo>
                  <a:cubicBezTo>
                    <a:pt x="2394" y="1450"/>
                    <a:pt x="2237" y="1293"/>
                    <a:pt x="2237" y="1104"/>
                  </a:cubicBezTo>
                  <a:cubicBezTo>
                    <a:pt x="2237" y="915"/>
                    <a:pt x="2394" y="757"/>
                    <a:pt x="2615" y="757"/>
                  </a:cubicBezTo>
                  <a:close/>
                  <a:moveTo>
                    <a:pt x="5608" y="757"/>
                  </a:moveTo>
                  <a:cubicBezTo>
                    <a:pt x="5797" y="757"/>
                    <a:pt x="5955" y="915"/>
                    <a:pt x="5955" y="1104"/>
                  </a:cubicBezTo>
                  <a:cubicBezTo>
                    <a:pt x="5955" y="1293"/>
                    <a:pt x="5797" y="1450"/>
                    <a:pt x="5608" y="1450"/>
                  </a:cubicBezTo>
                  <a:cubicBezTo>
                    <a:pt x="5387" y="1450"/>
                    <a:pt x="5230" y="1293"/>
                    <a:pt x="5230" y="1104"/>
                  </a:cubicBezTo>
                  <a:cubicBezTo>
                    <a:pt x="5198" y="915"/>
                    <a:pt x="5387" y="757"/>
                    <a:pt x="5608" y="757"/>
                  </a:cubicBezTo>
                  <a:close/>
                  <a:moveTo>
                    <a:pt x="95" y="1"/>
                  </a:moveTo>
                  <a:lnTo>
                    <a:pt x="95" y="3088"/>
                  </a:lnTo>
                  <a:lnTo>
                    <a:pt x="0" y="3088"/>
                  </a:lnTo>
                  <a:lnTo>
                    <a:pt x="1386" y="3561"/>
                  </a:lnTo>
                  <a:cubicBezTo>
                    <a:pt x="1451" y="3577"/>
                    <a:pt x="1517" y="3585"/>
                    <a:pt x="1581" y="3585"/>
                  </a:cubicBezTo>
                  <a:cubicBezTo>
                    <a:pt x="1764" y="3585"/>
                    <a:pt x="1939" y="3520"/>
                    <a:pt x="2079" y="3404"/>
                  </a:cubicBezTo>
                  <a:cubicBezTo>
                    <a:pt x="2371" y="3112"/>
                    <a:pt x="2737" y="2970"/>
                    <a:pt x="3098" y="2970"/>
                  </a:cubicBezTo>
                  <a:cubicBezTo>
                    <a:pt x="3478" y="2970"/>
                    <a:pt x="3852" y="3128"/>
                    <a:pt x="4127" y="3435"/>
                  </a:cubicBezTo>
                  <a:cubicBezTo>
                    <a:pt x="4415" y="3132"/>
                    <a:pt x="4791" y="2982"/>
                    <a:pt x="5166" y="2982"/>
                  </a:cubicBezTo>
                  <a:cubicBezTo>
                    <a:pt x="5531" y="2982"/>
                    <a:pt x="5895" y="3124"/>
                    <a:pt x="6175" y="3404"/>
                  </a:cubicBezTo>
                  <a:cubicBezTo>
                    <a:pt x="6329" y="3535"/>
                    <a:pt x="6483" y="3591"/>
                    <a:pt x="6658" y="3591"/>
                  </a:cubicBezTo>
                  <a:cubicBezTo>
                    <a:pt x="6734" y="3591"/>
                    <a:pt x="6814" y="3580"/>
                    <a:pt x="6900" y="3561"/>
                  </a:cubicBezTo>
                  <a:lnTo>
                    <a:pt x="8286" y="3088"/>
                  </a:lnTo>
                  <a:lnTo>
                    <a:pt x="82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7" name="Google Shape;10107;p74"/>
            <p:cNvSpPr/>
            <p:nvPr/>
          </p:nvSpPr>
          <p:spPr>
            <a:xfrm>
              <a:off x="-51497750" y="3666775"/>
              <a:ext cx="26000" cy="26800"/>
            </a:xfrm>
            <a:custGeom>
              <a:avLst/>
              <a:gdLst/>
              <a:ahLst/>
              <a:cxnLst/>
              <a:rect l="l" t="t" r="r" b="b"/>
              <a:pathLst>
                <a:path w="1040" h="1072" extrusionOk="0">
                  <a:moveTo>
                    <a:pt x="536" y="0"/>
                  </a:moveTo>
                  <a:lnTo>
                    <a:pt x="0" y="536"/>
                  </a:lnTo>
                  <a:lnTo>
                    <a:pt x="536" y="1071"/>
                  </a:lnTo>
                  <a:lnTo>
                    <a:pt x="1040" y="536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08" name="Google Shape;10108;p74"/>
          <p:cNvSpPr txBox="1"/>
          <p:nvPr/>
        </p:nvSpPr>
        <p:spPr>
          <a:xfrm>
            <a:off x="849675" y="715988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467EA6"/>
                </a:solidFill>
              </a:rPr>
              <a:t>Help &amp; Support Icons</a:t>
            </a:r>
            <a:endParaRPr sz="2400" dirty="0">
              <a:solidFill>
                <a:srgbClr val="467EA6"/>
              </a:solidFill>
            </a:endParaRPr>
          </a:p>
        </p:txBody>
      </p:sp>
      <p:sp>
        <p:nvSpPr>
          <p:cNvPr id="10109" name="Google Shape;10109;p74"/>
          <p:cNvSpPr txBox="1"/>
          <p:nvPr/>
        </p:nvSpPr>
        <p:spPr>
          <a:xfrm>
            <a:off x="4858400" y="715988"/>
            <a:ext cx="34821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67EA6"/>
                </a:solidFill>
              </a:rPr>
              <a:t>Avatar Icons</a:t>
            </a:r>
            <a:endParaRPr sz="2400">
              <a:solidFill>
                <a:srgbClr val="467EA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35"/>
          <p:cNvSpPr txBox="1">
            <a:spLocks noGrp="1"/>
          </p:cNvSpPr>
          <p:nvPr>
            <p:ph type="title"/>
          </p:nvPr>
        </p:nvSpPr>
        <p:spPr>
          <a:xfrm>
            <a:off x="4477200" y="925200"/>
            <a:ext cx="3857700" cy="1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Our company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028" name="Google Shape;2028;p35"/>
          <p:cNvSpPr txBox="1">
            <a:spLocks noGrp="1"/>
          </p:cNvSpPr>
          <p:nvPr>
            <p:ph type="subTitle" idx="1"/>
          </p:nvPr>
        </p:nvSpPr>
        <p:spPr>
          <a:xfrm>
            <a:off x="4477200" y="2672700"/>
            <a:ext cx="3857700" cy="15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Mercury is the closest planet to the Sun and the smallest one in the Solar System. This planet's name has nothing to do with the liquid metal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029" name="Google Shape;2029;p35"/>
          <p:cNvSpPr/>
          <p:nvPr/>
        </p:nvSpPr>
        <p:spPr>
          <a:xfrm>
            <a:off x="1047250" y="108241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0" name="Google Shape;2030;p35"/>
          <p:cNvPicPr preferRelativeResize="0"/>
          <p:nvPr/>
        </p:nvPicPr>
        <p:blipFill rotWithShape="1">
          <a:blip r:embed="rId3">
            <a:alphaModFix/>
          </a:blip>
          <a:srcRect r="9730" b="1361"/>
          <a:stretch/>
        </p:blipFill>
        <p:spPr>
          <a:xfrm flipH="1">
            <a:off x="824425" y="975600"/>
            <a:ext cx="3189000" cy="31923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031" name="Google Shape;2031;p35"/>
          <p:cNvGrpSpPr/>
          <p:nvPr/>
        </p:nvGrpSpPr>
        <p:grpSpPr>
          <a:xfrm>
            <a:off x="1769201" y="3625255"/>
            <a:ext cx="2312712" cy="596899"/>
            <a:chOff x="6334200" y="978578"/>
            <a:chExt cx="1544073" cy="398517"/>
          </a:xfrm>
        </p:grpSpPr>
        <p:sp>
          <p:nvSpPr>
            <p:cNvPr id="2032" name="Google Shape;2032;p35"/>
            <p:cNvSpPr/>
            <p:nvPr/>
          </p:nvSpPr>
          <p:spPr>
            <a:xfrm>
              <a:off x="6342625" y="978578"/>
              <a:ext cx="1535648" cy="398517"/>
            </a:xfrm>
            <a:custGeom>
              <a:avLst/>
              <a:gdLst/>
              <a:ahLst/>
              <a:cxnLst/>
              <a:rect l="l" t="t" r="r" b="b"/>
              <a:pathLst>
                <a:path w="31986" h="8545" extrusionOk="0">
                  <a:moveTo>
                    <a:pt x="7475" y="0"/>
                  </a:moveTo>
                  <a:cubicBezTo>
                    <a:pt x="7324" y="0"/>
                    <a:pt x="7173" y="4"/>
                    <a:pt x="7022" y="12"/>
                  </a:cubicBezTo>
                  <a:cubicBezTo>
                    <a:pt x="6983" y="11"/>
                    <a:pt x="6943" y="11"/>
                    <a:pt x="6903" y="11"/>
                  </a:cubicBezTo>
                  <a:cubicBezTo>
                    <a:pt x="6148" y="11"/>
                    <a:pt x="5412" y="179"/>
                    <a:pt x="4735" y="522"/>
                  </a:cubicBezTo>
                  <a:cubicBezTo>
                    <a:pt x="4123" y="763"/>
                    <a:pt x="3595" y="1179"/>
                    <a:pt x="3197" y="1707"/>
                  </a:cubicBezTo>
                  <a:cubicBezTo>
                    <a:pt x="2799" y="2078"/>
                    <a:pt x="2521" y="2550"/>
                    <a:pt x="2400" y="3078"/>
                  </a:cubicBezTo>
                  <a:cubicBezTo>
                    <a:pt x="2252" y="3560"/>
                    <a:pt x="2187" y="4069"/>
                    <a:pt x="2215" y="4579"/>
                  </a:cubicBezTo>
                  <a:cubicBezTo>
                    <a:pt x="2206" y="5431"/>
                    <a:pt x="2308" y="6228"/>
                    <a:pt x="2697" y="6996"/>
                  </a:cubicBezTo>
                  <a:cubicBezTo>
                    <a:pt x="2821" y="7238"/>
                    <a:pt x="2952" y="7518"/>
                    <a:pt x="3184" y="7679"/>
                  </a:cubicBezTo>
                  <a:lnTo>
                    <a:pt x="3184" y="7679"/>
                  </a:lnTo>
                  <a:cubicBezTo>
                    <a:pt x="3067" y="7632"/>
                    <a:pt x="2929" y="7611"/>
                    <a:pt x="2784" y="7611"/>
                  </a:cubicBezTo>
                  <a:cubicBezTo>
                    <a:pt x="2334" y="7611"/>
                    <a:pt x="1815" y="7817"/>
                    <a:pt x="1632" y="8126"/>
                  </a:cubicBezTo>
                  <a:cubicBezTo>
                    <a:pt x="1524" y="8113"/>
                    <a:pt x="1416" y="8107"/>
                    <a:pt x="1309" y="8107"/>
                  </a:cubicBezTo>
                  <a:cubicBezTo>
                    <a:pt x="886" y="8107"/>
                    <a:pt x="471" y="8201"/>
                    <a:pt x="57" y="8312"/>
                  </a:cubicBezTo>
                  <a:cubicBezTo>
                    <a:pt x="0" y="8327"/>
                    <a:pt x="138" y="8336"/>
                    <a:pt x="369" y="8336"/>
                  </a:cubicBezTo>
                  <a:cubicBezTo>
                    <a:pt x="817" y="8336"/>
                    <a:pt x="1615" y="8305"/>
                    <a:pt x="2030" y="8237"/>
                  </a:cubicBezTo>
                  <a:cubicBezTo>
                    <a:pt x="2108" y="8226"/>
                    <a:pt x="2198" y="8222"/>
                    <a:pt x="2296" y="8222"/>
                  </a:cubicBezTo>
                  <a:cubicBezTo>
                    <a:pt x="2606" y="8222"/>
                    <a:pt x="2992" y="8269"/>
                    <a:pt x="3280" y="8312"/>
                  </a:cubicBezTo>
                  <a:lnTo>
                    <a:pt x="31892" y="8312"/>
                  </a:lnTo>
                  <a:cubicBezTo>
                    <a:pt x="31892" y="8452"/>
                    <a:pt x="31926" y="8544"/>
                    <a:pt x="31953" y="8544"/>
                  </a:cubicBezTo>
                  <a:cubicBezTo>
                    <a:pt x="31968" y="8544"/>
                    <a:pt x="31982" y="8513"/>
                    <a:pt x="31985" y="8441"/>
                  </a:cubicBezTo>
                  <a:cubicBezTo>
                    <a:pt x="31985" y="8173"/>
                    <a:pt x="31948" y="7765"/>
                    <a:pt x="31800" y="7534"/>
                  </a:cubicBezTo>
                  <a:cubicBezTo>
                    <a:pt x="31726" y="7395"/>
                    <a:pt x="31596" y="7293"/>
                    <a:pt x="31448" y="7246"/>
                  </a:cubicBezTo>
                  <a:cubicBezTo>
                    <a:pt x="31441" y="7246"/>
                    <a:pt x="31433" y="7246"/>
                    <a:pt x="31426" y="7246"/>
                  </a:cubicBezTo>
                  <a:cubicBezTo>
                    <a:pt x="31398" y="7246"/>
                    <a:pt x="31366" y="7249"/>
                    <a:pt x="31333" y="7256"/>
                  </a:cubicBezTo>
                  <a:lnTo>
                    <a:pt x="31333" y="7256"/>
                  </a:lnTo>
                  <a:cubicBezTo>
                    <a:pt x="31542" y="7000"/>
                    <a:pt x="31648" y="6531"/>
                    <a:pt x="31578" y="6292"/>
                  </a:cubicBezTo>
                  <a:cubicBezTo>
                    <a:pt x="31466" y="5903"/>
                    <a:pt x="31207" y="5598"/>
                    <a:pt x="30938" y="5301"/>
                  </a:cubicBezTo>
                  <a:cubicBezTo>
                    <a:pt x="30525" y="4830"/>
                    <a:pt x="29929" y="4563"/>
                    <a:pt x="29312" y="4563"/>
                  </a:cubicBezTo>
                  <a:cubicBezTo>
                    <a:pt x="29141" y="4563"/>
                    <a:pt x="28969" y="4583"/>
                    <a:pt x="28799" y="4625"/>
                  </a:cubicBezTo>
                  <a:cubicBezTo>
                    <a:pt x="27937" y="4810"/>
                    <a:pt x="27141" y="5422"/>
                    <a:pt x="26539" y="6033"/>
                  </a:cubicBezTo>
                  <a:cubicBezTo>
                    <a:pt x="26502" y="6068"/>
                    <a:pt x="26467" y="6104"/>
                    <a:pt x="26433" y="6140"/>
                  </a:cubicBezTo>
                  <a:lnTo>
                    <a:pt x="26433" y="6140"/>
                  </a:lnTo>
                  <a:cubicBezTo>
                    <a:pt x="26521" y="5936"/>
                    <a:pt x="26589" y="5724"/>
                    <a:pt x="26631" y="5505"/>
                  </a:cubicBezTo>
                  <a:cubicBezTo>
                    <a:pt x="26761" y="4912"/>
                    <a:pt x="26733" y="4292"/>
                    <a:pt x="26539" y="3717"/>
                  </a:cubicBezTo>
                  <a:cubicBezTo>
                    <a:pt x="26122" y="2430"/>
                    <a:pt x="25075" y="1226"/>
                    <a:pt x="23769" y="800"/>
                  </a:cubicBezTo>
                  <a:cubicBezTo>
                    <a:pt x="23473" y="679"/>
                    <a:pt x="23158" y="587"/>
                    <a:pt x="22843" y="513"/>
                  </a:cubicBezTo>
                  <a:cubicBezTo>
                    <a:pt x="22597" y="480"/>
                    <a:pt x="22350" y="464"/>
                    <a:pt x="22102" y="464"/>
                  </a:cubicBezTo>
                  <a:cubicBezTo>
                    <a:pt x="21854" y="464"/>
                    <a:pt x="21606" y="480"/>
                    <a:pt x="21361" y="513"/>
                  </a:cubicBezTo>
                  <a:cubicBezTo>
                    <a:pt x="20203" y="651"/>
                    <a:pt x="19129" y="1207"/>
                    <a:pt x="18351" y="2087"/>
                  </a:cubicBezTo>
                  <a:cubicBezTo>
                    <a:pt x="17554" y="2995"/>
                    <a:pt x="17072" y="4134"/>
                    <a:pt x="16980" y="5338"/>
                  </a:cubicBezTo>
                  <a:cubicBezTo>
                    <a:pt x="16925" y="5922"/>
                    <a:pt x="16906" y="6730"/>
                    <a:pt x="17144" y="7303"/>
                  </a:cubicBezTo>
                  <a:lnTo>
                    <a:pt x="17144" y="7303"/>
                  </a:lnTo>
                  <a:cubicBezTo>
                    <a:pt x="16905" y="6754"/>
                    <a:pt x="16360" y="6274"/>
                    <a:pt x="15743" y="6274"/>
                  </a:cubicBezTo>
                  <a:cubicBezTo>
                    <a:pt x="15696" y="6274"/>
                    <a:pt x="15648" y="6277"/>
                    <a:pt x="15600" y="6283"/>
                  </a:cubicBezTo>
                  <a:cubicBezTo>
                    <a:pt x="15266" y="6329"/>
                    <a:pt x="14960" y="6793"/>
                    <a:pt x="15044" y="7145"/>
                  </a:cubicBezTo>
                  <a:cubicBezTo>
                    <a:pt x="14952" y="6999"/>
                    <a:pt x="14639" y="6986"/>
                    <a:pt x="14434" y="6986"/>
                  </a:cubicBezTo>
                  <a:cubicBezTo>
                    <a:pt x="14390" y="6986"/>
                    <a:pt x="14352" y="6987"/>
                    <a:pt x="14321" y="6987"/>
                  </a:cubicBezTo>
                  <a:cubicBezTo>
                    <a:pt x="13951" y="7006"/>
                    <a:pt x="13691" y="7163"/>
                    <a:pt x="13367" y="7320"/>
                  </a:cubicBezTo>
                  <a:cubicBezTo>
                    <a:pt x="13608" y="6959"/>
                    <a:pt x="14738" y="6320"/>
                    <a:pt x="14071" y="5774"/>
                  </a:cubicBezTo>
                  <a:cubicBezTo>
                    <a:pt x="13940" y="5666"/>
                    <a:pt x="13794" y="5621"/>
                    <a:pt x="13644" y="5621"/>
                  </a:cubicBezTo>
                  <a:cubicBezTo>
                    <a:pt x="13390" y="5621"/>
                    <a:pt x="13125" y="5752"/>
                    <a:pt x="12903" y="5935"/>
                  </a:cubicBezTo>
                  <a:lnTo>
                    <a:pt x="12903" y="5935"/>
                  </a:lnTo>
                  <a:cubicBezTo>
                    <a:pt x="13136" y="5521"/>
                    <a:pt x="13246" y="5044"/>
                    <a:pt x="13210" y="4560"/>
                  </a:cubicBezTo>
                  <a:cubicBezTo>
                    <a:pt x="13164" y="3504"/>
                    <a:pt x="12404" y="2485"/>
                    <a:pt x="11737" y="1717"/>
                  </a:cubicBezTo>
                  <a:cubicBezTo>
                    <a:pt x="10628" y="464"/>
                    <a:pt x="9071" y="0"/>
                    <a:pt x="7475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334200" y="1287300"/>
              <a:ext cx="1541821" cy="85724"/>
            </a:xfrm>
            <a:custGeom>
              <a:avLst/>
              <a:gdLst/>
              <a:ahLst/>
              <a:cxnLst/>
              <a:rect l="l" t="t" r="r" b="b"/>
              <a:pathLst>
                <a:path w="31818" h="1786" extrusionOk="0">
                  <a:moveTo>
                    <a:pt x="11198" y="0"/>
                  </a:moveTo>
                  <a:cubicBezTo>
                    <a:pt x="11053" y="0"/>
                    <a:pt x="10909" y="3"/>
                    <a:pt x="10764" y="9"/>
                  </a:cubicBezTo>
                  <a:cubicBezTo>
                    <a:pt x="9828" y="46"/>
                    <a:pt x="8911" y="185"/>
                    <a:pt x="8013" y="416"/>
                  </a:cubicBezTo>
                  <a:cubicBezTo>
                    <a:pt x="7087" y="648"/>
                    <a:pt x="6142" y="722"/>
                    <a:pt x="5206" y="843"/>
                  </a:cubicBezTo>
                  <a:cubicBezTo>
                    <a:pt x="4808" y="889"/>
                    <a:pt x="4410" y="972"/>
                    <a:pt x="4021" y="1046"/>
                  </a:cubicBezTo>
                  <a:cubicBezTo>
                    <a:pt x="3780" y="1093"/>
                    <a:pt x="3548" y="1157"/>
                    <a:pt x="3326" y="1241"/>
                  </a:cubicBezTo>
                  <a:cubicBezTo>
                    <a:pt x="3104" y="1306"/>
                    <a:pt x="2900" y="1324"/>
                    <a:pt x="2687" y="1417"/>
                  </a:cubicBezTo>
                  <a:cubicBezTo>
                    <a:pt x="2465" y="1491"/>
                    <a:pt x="2233" y="1546"/>
                    <a:pt x="1992" y="1584"/>
                  </a:cubicBezTo>
                  <a:cubicBezTo>
                    <a:pt x="1751" y="1630"/>
                    <a:pt x="1511" y="1648"/>
                    <a:pt x="1261" y="1648"/>
                  </a:cubicBezTo>
                  <a:cubicBezTo>
                    <a:pt x="1103" y="1648"/>
                    <a:pt x="973" y="1695"/>
                    <a:pt x="807" y="1704"/>
                  </a:cubicBezTo>
                  <a:cubicBezTo>
                    <a:pt x="733" y="1713"/>
                    <a:pt x="650" y="1741"/>
                    <a:pt x="576" y="1769"/>
                  </a:cubicBezTo>
                  <a:lnTo>
                    <a:pt x="576" y="1769"/>
                  </a:lnTo>
                  <a:lnTo>
                    <a:pt x="31818" y="1760"/>
                  </a:lnTo>
                  <a:cubicBezTo>
                    <a:pt x="31790" y="1658"/>
                    <a:pt x="31651" y="1584"/>
                    <a:pt x="31568" y="1546"/>
                  </a:cubicBezTo>
                  <a:cubicBezTo>
                    <a:pt x="31512" y="1519"/>
                    <a:pt x="31475" y="1482"/>
                    <a:pt x="31419" y="1454"/>
                  </a:cubicBezTo>
                  <a:cubicBezTo>
                    <a:pt x="31364" y="1426"/>
                    <a:pt x="31299" y="1398"/>
                    <a:pt x="31234" y="1380"/>
                  </a:cubicBezTo>
                  <a:cubicBezTo>
                    <a:pt x="31067" y="1306"/>
                    <a:pt x="30929" y="1157"/>
                    <a:pt x="30780" y="1074"/>
                  </a:cubicBezTo>
                  <a:cubicBezTo>
                    <a:pt x="30623" y="991"/>
                    <a:pt x="30475" y="907"/>
                    <a:pt x="30326" y="824"/>
                  </a:cubicBezTo>
                  <a:cubicBezTo>
                    <a:pt x="29836" y="583"/>
                    <a:pt x="29243" y="546"/>
                    <a:pt x="28715" y="416"/>
                  </a:cubicBezTo>
                  <a:cubicBezTo>
                    <a:pt x="28011" y="240"/>
                    <a:pt x="27279" y="240"/>
                    <a:pt x="26557" y="194"/>
                  </a:cubicBezTo>
                  <a:cubicBezTo>
                    <a:pt x="26264" y="176"/>
                    <a:pt x="25972" y="171"/>
                    <a:pt x="25680" y="171"/>
                  </a:cubicBezTo>
                  <a:cubicBezTo>
                    <a:pt x="25213" y="171"/>
                    <a:pt x="24745" y="185"/>
                    <a:pt x="24278" y="185"/>
                  </a:cubicBezTo>
                  <a:cubicBezTo>
                    <a:pt x="24224" y="184"/>
                    <a:pt x="24169" y="184"/>
                    <a:pt x="24115" y="184"/>
                  </a:cubicBezTo>
                  <a:cubicBezTo>
                    <a:pt x="23354" y="184"/>
                    <a:pt x="22593" y="240"/>
                    <a:pt x="21833" y="240"/>
                  </a:cubicBezTo>
                  <a:cubicBezTo>
                    <a:pt x="21129" y="240"/>
                    <a:pt x="20406" y="315"/>
                    <a:pt x="19702" y="370"/>
                  </a:cubicBezTo>
                  <a:cubicBezTo>
                    <a:pt x="19137" y="426"/>
                    <a:pt x="18535" y="416"/>
                    <a:pt x="17998" y="592"/>
                  </a:cubicBezTo>
                  <a:cubicBezTo>
                    <a:pt x="17757" y="676"/>
                    <a:pt x="17470" y="694"/>
                    <a:pt x="17248" y="815"/>
                  </a:cubicBezTo>
                  <a:cubicBezTo>
                    <a:pt x="17155" y="870"/>
                    <a:pt x="17053" y="917"/>
                    <a:pt x="16961" y="954"/>
                  </a:cubicBezTo>
                  <a:cubicBezTo>
                    <a:pt x="16860" y="990"/>
                    <a:pt x="16760" y="1003"/>
                    <a:pt x="16663" y="1003"/>
                  </a:cubicBezTo>
                  <a:cubicBezTo>
                    <a:pt x="16635" y="1003"/>
                    <a:pt x="16608" y="1002"/>
                    <a:pt x="16581" y="1000"/>
                  </a:cubicBezTo>
                  <a:lnTo>
                    <a:pt x="16164" y="1000"/>
                  </a:lnTo>
                  <a:cubicBezTo>
                    <a:pt x="15979" y="1000"/>
                    <a:pt x="15849" y="1065"/>
                    <a:pt x="15673" y="1065"/>
                  </a:cubicBezTo>
                  <a:cubicBezTo>
                    <a:pt x="15494" y="1065"/>
                    <a:pt x="15307" y="1073"/>
                    <a:pt x="15122" y="1073"/>
                  </a:cubicBezTo>
                  <a:cubicBezTo>
                    <a:pt x="15030" y="1073"/>
                    <a:pt x="14938" y="1071"/>
                    <a:pt x="14849" y="1065"/>
                  </a:cubicBezTo>
                  <a:cubicBezTo>
                    <a:pt x="14710" y="1046"/>
                    <a:pt x="14580" y="1000"/>
                    <a:pt x="14432" y="1000"/>
                  </a:cubicBezTo>
                  <a:cubicBezTo>
                    <a:pt x="14395" y="997"/>
                    <a:pt x="14357" y="996"/>
                    <a:pt x="14318" y="996"/>
                  </a:cubicBezTo>
                  <a:cubicBezTo>
                    <a:pt x="14242" y="996"/>
                    <a:pt x="14163" y="1000"/>
                    <a:pt x="14089" y="1000"/>
                  </a:cubicBezTo>
                  <a:cubicBezTo>
                    <a:pt x="13858" y="1000"/>
                    <a:pt x="13654" y="935"/>
                    <a:pt x="13422" y="935"/>
                  </a:cubicBezTo>
                  <a:cubicBezTo>
                    <a:pt x="13377" y="935"/>
                    <a:pt x="13326" y="942"/>
                    <a:pt x="13278" y="942"/>
                  </a:cubicBezTo>
                  <a:cubicBezTo>
                    <a:pt x="13218" y="942"/>
                    <a:pt x="13162" y="931"/>
                    <a:pt x="13126" y="880"/>
                  </a:cubicBezTo>
                  <a:cubicBezTo>
                    <a:pt x="13163" y="833"/>
                    <a:pt x="13219" y="843"/>
                    <a:pt x="13265" y="805"/>
                  </a:cubicBezTo>
                  <a:cubicBezTo>
                    <a:pt x="13302" y="768"/>
                    <a:pt x="13339" y="731"/>
                    <a:pt x="13376" y="694"/>
                  </a:cubicBezTo>
                  <a:cubicBezTo>
                    <a:pt x="13432" y="639"/>
                    <a:pt x="13543" y="537"/>
                    <a:pt x="13552" y="463"/>
                  </a:cubicBezTo>
                  <a:cubicBezTo>
                    <a:pt x="13608" y="55"/>
                    <a:pt x="13061" y="166"/>
                    <a:pt x="12820" y="129"/>
                  </a:cubicBezTo>
                  <a:cubicBezTo>
                    <a:pt x="12279" y="42"/>
                    <a:pt x="11739" y="0"/>
                    <a:pt x="11198" y="0"/>
                  </a:cubicBezTo>
                  <a:close/>
                  <a:moveTo>
                    <a:pt x="576" y="1769"/>
                  </a:moveTo>
                  <a:lnTo>
                    <a:pt x="1" y="1769"/>
                  </a:lnTo>
                  <a:cubicBezTo>
                    <a:pt x="87" y="1769"/>
                    <a:pt x="248" y="1785"/>
                    <a:pt x="389" y="1785"/>
                  </a:cubicBezTo>
                  <a:cubicBezTo>
                    <a:pt x="460" y="1785"/>
                    <a:pt x="526" y="1781"/>
                    <a:pt x="575" y="1769"/>
                  </a:cubicBezTo>
                  <a:cubicBezTo>
                    <a:pt x="575" y="1769"/>
                    <a:pt x="575" y="1769"/>
                    <a:pt x="576" y="1769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7155134" y="1000145"/>
              <a:ext cx="461184" cy="310289"/>
            </a:xfrm>
            <a:custGeom>
              <a:avLst/>
              <a:gdLst/>
              <a:ahLst/>
              <a:cxnLst/>
              <a:rect l="l" t="t" r="r" b="b"/>
              <a:pathLst>
                <a:path w="9606" h="6463" extrusionOk="0">
                  <a:moveTo>
                    <a:pt x="5161" y="1"/>
                  </a:moveTo>
                  <a:cubicBezTo>
                    <a:pt x="4615" y="1"/>
                    <a:pt x="4054" y="136"/>
                    <a:pt x="3538" y="284"/>
                  </a:cubicBezTo>
                  <a:cubicBezTo>
                    <a:pt x="3233" y="377"/>
                    <a:pt x="2936" y="516"/>
                    <a:pt x="2686" y="710"/>
                  </a:cubicBezTo>
                  <a:cubicBezTo>
                    <a:pt x="2492" y="840"/>
                    <a:pt x="2307" y="979"/>
                    <a:pt x="2121" y="1127"/>
                  </a:cubicBezTo>
                  <a:cubicBezTo>
                    <a:pt x="1686" y="1479"/>
                    <a:pt x="1251" y="1859"/>
                    <a:pt x="954" y="2350"/>
                  </a:cubicBezTo>
                  <a:cubicBezTo>
                    <a:pt x="723" y="2767"/>
                    <a:pt x="389" y="3165"/>
                    <a:pt x="259" y="3628"/>
                  </a:cubicBezTo>
                  <a:cubicBezTo>
                    <a:pt x="195" y="3887"/>
                    <a:pt x="102" y="4156"/>
                    <a:pt x="56" y="4415"/>
                  </a:cubicBezTo>
                  <a:cubicBezTo>
                    <a:pt x="9" y="4684"/>
                    <a:pt x="0" y="4962"/>
                    <a:pt x="37" y="5230"/>
                  </a:cubicBezTo>
                  <a:cubicBezTo>
                    <a:pt x="46" y="5406"/>
                    <a:pt x="56" y="5582"/>
                    <a:pt x="46" y="5768"/>
                  </a:cubicBezTo>
                  <a:cubicBezTo>
                    <a:pt x="39" y="5957"/>
                    <a:pt x="62" y="6145"/>
                    <a:pt x="101" y="6334"/>
                  </a:cubicBezTo>
                  <a:lnTo>
                    <a:pt x="101" y="6334"/>
                  </a:lnTo>
                  <a:cubicBezTo>
                    <a:pt x="77" y="6142"/>
                    <a:pt x="174" y="6103"/>
                    <a:pt x="213" y="6064"/>
                  </a:cubicBezTo>
                  <a:cubicBezTo>
                    <a:pt x="269" y="6008"/>
                    <a:pt x="306" y="5953"/>
                    <a:pt x="352" y="5879"/>
                  </a:cubicBezTo>
                  <a:cubicBezTo>
                    <a:pt x="426" y="5749"/>
                    <a:pt x="491" y="5601"/>
                    <a:pt x="537" y="5443"/>
                  </a:cubicBezTo>
                  <a:cubicBezTo>
                    <a:pt x="769" y="4841"/>
                    <a:pt x="1408" y="4610"/>
                    <a:pt x="1992" y="4517"/>
                  </a:cubicBezTo>
                  <a:cubicBezTo>
                    <a:pt x="2199" y="4477"/>
                    <a:pt x="2407" y="4454"/>
                    <a:pt x="2614" y="4454"/>
                  </a:cubicBezTo>
                  <a:cubicBezTo>
                    <a:pt x="2740" y="4454"/>
                    <a:pt x="2866" y="4463"/>
                    <a:pt x="2992" y="4480"/>
                  </a:cubicBezTo>
                  <a:cubicBezTo>
                    <a:pt x="3242" y="4517"/>
                    <a:pt x="3492" y="4554"/>
                    <a:pt x="3733" y="4591"/>
                  </a:cubicBezTo>
                  <a:cubicBezTo>
                    <a:pt x="4298" y="4665"/>
                    <a:pt x="4882" y="4665"/>
                    <a:pt x="5437" y="4786"/>
                  </a:cubicBezTo>
                  <a:cubicBezTo>
                    <a:pt x="5780" y="4869"/>
                    <a:pt x="6104" y="5008"/>
                    <a:pt x="6401" y="5193"/>
                  </a:cubicBezTo>
                  <a:cubicBezTo>
                    <a:pt x="6660" y="5360"/>
                    <a:pt x="6938" y="5490"/>
                    <a:pt x="7225" y="5592"/>
                  </a:cubicBezTo>
                  <a:cubicBezTo>
                    <a:pt x="7545" y="5689"/>
                    <a:pt x="7883" y="5737"/>
                    <a:pt x="8220" y="5737"/>
                  </a:cubicBezTo>
                  <a:cubicBezTo>
                    <a:pt x="8361" y="5737"/>
                    <a:pt x="8502" y="5728"/>
                    <a:pt x="8642" y="5712"/>
                  </a:cubicBezTo>
                  <a:cubicBezTo>
                    <a:pt x="8929" y="5684"/>
                    <a:pt x="9179" y="5527"/>
                    <a:pt x="9328" y="5286"/>
                  </a:cubicBezTo>
                  <a:cubicBezTo>
                    <a:pt x="9531" y="4980"/>
                    <a:pt x="9550" y="4536"/>
                    <a:pt x="9596" y="4184"/>
                  </a:cubicBezTo>
                  <a:cubicBezTo>
                    <a:pt x="9605" y="4017"/>
                    <a:pt x="9587" y="3841"/>
                    <a:pt x="9559" y="3674"/>
                  </a:cubicBezTo>
                  <a:cubicBezTo>
                    <a:pt x="9550" y="3461"/>
                    <a:pt x="9504" y="3257"/>
                    <a:pt x="9429" y="3054"/>
                  </a:cubicBezTo>
                  <a:cubicBezTo>
                    <a:pt x="9365" y="2887"/>
                    <a:pt x="9290" y="2730"/>
                    <a:pt x="9207" y="2563"/>
                  </a:cubicBezTo>
                  <a:cubicBezTo>
                    <a:pt x="9114" y="2405"/>
                    <a:pt x="9003" y="2248"/>
                    <a:pt x="8892" y="2090"/>
                  </a:cubicBezTo>
                  <a:lnTo>
                    <a:pt x="8633" y="1674"/>
                  </a:lnTo>
                  <a:cubicBezTo>
                    <a:pt x="8485" y="1479"/>
                    <a:pt x="8318" y="1303"/>
                    <a:pt x="8114" y="1155"/>
                  </a:cubicBezTo>
                  <a:cubicBezTo>
                    <a:pt x="7716" y="840"/>
                    <a:pt x="7299" y="525"/>
                    <a:pt x="6817" y="349"/>
                  </a:cubicBezTo>
                  <a:cubicBezTo>
                    <a:pt x="6382" y="182"/>
                    <a:pt x="5928" y="71"/>
                    <a:pt x="5465" y="16"/>
                  </a:cubicBezTo>
                  <a:cubicBezTo>
                    <a:pt x="5365" y="5"/>
                    <a:pt x="5263" y="1"/>
                    <a:pt x="5161" y="1"/>
                  </a:cubicBezTo>
                  <a:close/>
                  <a:moveTo>
                    <a:pt x="101" y="6334"/>
                  </a:moveTo>
                  <a:cubicBezTo>
                    <a:pt x="106" y="6371"/>
                    <a:pt x="115" y="6413"/>
                    <a:pt x="130" y="6462"/>
                  </a:cubicBezTo>
                  <a:cubicBezTo>
                    <a:pt x="120" y="6420"/>
                    <a:pt x="110" y="6377"/>
                    <a:pt x="101" y="63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7214281" y="1232512"/>
              <a:ext cx="200154" cy="62845"/>
            </a:xfrm>
            <a:custGeom>
              <a:avLst/>
              <a:gdLst/>
              <a:ahLst/>
              <a:cxnLst/>
              <a:rect l="l" t="t" r="r" b="b"/>
              <a:pathLst>
                <a:path w="4169" h="1309" extrusionOk="0">
                  <a:moveTo>
                    <a:pt x="1349" y="1"/>
                  </a:moveTo>
                  <a:cubicBezTo>
                    <a:pt x="1136" y="1"/>
                    <a:pt x="922" y="57"/>
                    <a:pt x="732" y="168"/>
                  </a:cubicBezTo>
                  <a:cubicBezTo>
                    <a:pt x="565" y="251"/>
                    <a:pt x="417" y="353"/>
                    <a:pt x="269" y="474"/>
                  </a:cubicBezTo>
                  <a:cubicBezTo>
                    <a:pt x="102" y="622"/>
                    <a:pt x="74" y="844"/>
                    <a:pt x="0" y="1048"/>
                  </a:cubicBezTo>
                  <a:cubicBezTo>
                    <a:pt x="380" y="1150"/>
                    <a:pt x="519" y="1233"/>
                    <a:pt x="685" y="1252"/>
                  </a:cubicBezTo>
                  <a:cubicBezTo>
                    <a:pt x="899" y="1289"/>
                    <a:pt x="1112" y="1307"/>
                    <a:pt x="1334" y="1307"/>
                  </a:cubicBezTo>
                  <a:cubicBezTo>
                    <a:pt x="1389" y="1308"/>
                    <a:pt x="1444" y="1309"/>
                    <a:pt x="1499" y="1309"/>
                  </a:cubicBezTo>
                  <a:cubicBezTo>
                    <a:pt x="2001" y="1309"/>
                    <a:pt x="2510" y="1270"/>
                    <a:pt x="3010" y="1187"/>
                  </a:cubicBezTo>
                  <a:cubicBezTo>
                    <a:pt x="3251" y="1150"/>
                    <a:pt x="3492" y="1067"/>
                    <a:pt x="3733" y="1002"/>
                  </a:cubicBezTo>
                  <a:cubicBezTo>
                    <a:pt x="3872" y="965"/>
                    <a:pt x="4048" y="909"/>
                    <a:pt x="4103" y="761"/>
                  </a:cubicBezTo>
                  <a:cubicBezTo>
                    <a:pt x="4168" y="585"/>
                    <a:pt x="3927" y="474"/>
                    <a:pt x="3788" y="409"/>
                  </a:cubicBezTo>
                  <a:cubicBezTo>
                    <a:pt x="3446" y="261"/>
                    <a:pt x="3020" y="224"/>
                    <a:pt x="2649" y="159"/>
                  </a:cubicBezTo>
                  <a:cubicBezTo>
                    <a:pt x="2306" y="94"/>
                    <a:pt x="1964" y="75"/>
                    <a:pt x="1612" y="29"/>
                  </a:cubicBezTo>
                  <a:cubicBezTo>
                    <a:pt x="1525" y="10"/>
                    <a:pt x="1437" y="1"/>
                    <a:pt x="13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7598452" y="1194248"/>
              <a:ext cx="260646" cy="135436"/>
            </a:xfrm>
            <a:custGeom>
              <a:avLst/>
              <a:gdLst/>
              <a:ahLst/>
              <a:cxnLst/>
              <a:rect l="l" t="t" r="r" b="b"/>
              <a:pathLst>
                <a:path w="5429" h="2821" extrusionOk="0">
                  <a:moveTo>
                    <a:pt x="45" y="1870"/>
                  </a:moveTo>
                  <a:cubicBezTo>
                    <a:pt x="9" y="1870"/>
                    <a:pt x="1" y="1905"/>
                    <a:pt x="66" y="2067"/>
                  </a:cubicBezTo>
                  <a:cubicBezTo>
                    <a:pt x="74" y="2004"/>
                    <a:pt x="87" y="1942"/>
                    <a:pt x="105" y="1882"/>
                  </a:cubicBezTo>
                  <a:lnTo>
                    <a:pt x="105" y="1882"/>
                  </a:lnTo>
                  <a:cubicBezTo>
                    <a:pt x="104" y="1882"/>
                    <a:pt x="103" y="1882"/>
                    <a:pt x="103" y="1882"/>
                  </a:cubicBezTo>
                  <a:cubicBezTo>
                    <a:pt x="81" y="1877"/>
                    <a:pt x="60" y="1870"/>
                    <a:pt x="45" y="1870"/>
                  </a:cubicBezTo>
                  <a:close/>
                  <a:moveTo>
                    <a:pt x="3007" y="0"/>
                  </a:moveTo>
                  <a:cubicBezTo>
                    <a:pt x="2521" y="0"/>
                    <a:pt x="2044" y="161"/>
                    <a:pt x="1594" y="363"/>
                  </a:cubicBezTo>
                  <a:cubicBezTo>
                    <a:pt x="1233" y="548"/>
                    <a:pt x="909" y="798"/>
                    <a:pt x="649" y="1095"/>
                  </a:cubicBezTo>
                  <a:cubicBezTo>
                    <a:pt x="529" y="1234"/>
                    <a:pt x="427" y="1382"/>
                    <a:pt x="325" y="1530"/>
                  </a:cubicBezTo>
                  <a:cubicBezTo>
                    <a:pt x="297" y="1576"/>
                    <a:pt x="251" y="1623"/>
                    <a:pt x="205" y="1651"/>
                  </a:cubicBezTo>
                  <a:cubicBezTo>
                    <a:pt x="162" y="1725"/>
                    <a:pt x="129" y="1802"/>
                    <a:pt x="105" y="1882"/>
                  </a:cubicBezTo>
                  <a:lnTo>
                    <a:pt x="105" y="1882"/>
                  </a:lnTo>
                  <a:cubicBezTo>
                    <a:pt x="160" y="1882"/>
                    <a:pt x="215" y="1891"/>
                    <a:pt x="270" y="1891"/>
                  </a:cubicBezTo>
                  <a:cubicBezTo>
                    <a:pt x="362" y="1891"/>
                    <a:pt x="436" y="1938"/>
                    <a:pt x="529" y="1938"/>
                  </a:cubicBezTo>
                  <a:cubicBezTo>
                    <a:pt x="621" y="1938"/>
                    <a:pt x="714" y="1947"/>
                    <a:pt x="807" y="1965"/>
                  </a:cubicBezTo>
                  <a:cubicBezTo>
                    <a:pt x="877" y="1976"/>
                    <a:pt x="948" y="1981"/>
                    <a:pt x="1018" y="1981"/>
                  </a:cubicBezTo>
                  <a:cubicBezTo>
                    <a:pt x="1068" y="1981"/>
                    <a:pt x="1118" y="1979"/>
                    <a:pt x="1168" y="1975"/>
                  </a:cubicBezTo>
                  <a:cubicBezTo>
                    <a:pt x="1335" y="1975"/>
                    <a:pt x="1492" y="2012"/>
                    <a:pt x="1659" y="2021"/>
                  </a:cubicBezTo>
                  <a:cubicBezTo>
                    <a:pt x="2085" y="2049"/>
                    <a:pt x="2511" y="2114"/>
                    <a:pt x="2928" y="2197"/>
                  </a:cubicBezTo>
                  <a:cubicBezTo>
                    <a:pt x="3132" y="2243"/>
                    <a:pt x="3326" y="2243"/>
                    <a:pt x="3530" y="2290"/>
                  </a:cubicBezTo>
                  <a:cubicBezTo>
                    <a:pt x="3752" y="2354"/>
                    <a:pt x="3975" y="2438"/>
                    <a:pt x="4188" y="2540"/>
                  </a:cubicBezTo>
                  <a:cubicBezTo>
                    <a:pt x="4317" y="2595"/>
                    <a:pt x="4428" y="2660"/>
                    <a:pt x="4549" y="2725"/>
                  </a:cubicBezTo>
                  <a:cubicBezTo>
                    <a:pt x="4591" y="2750"/>
                    <a:pt x="4685" y="2820"/>
                    <a:pt x="4751" y="2820"/>
                  </a:cubicBezTo>
                  <a:cubicBezTo>
                    <a:pt x="4758" y="2820"/>
                    <a:pt x="4765" y="2819"/>
                    <a:pt x="4771" y="2818"/>
                  </a:cubicBezTo>
                  <a:cubicBezTo>
                    <a:pt x="4836" y="2799"/>
                    <a:pt x="4938" y="2642"/>
                    <a:pt x="4984" y="2595"/>
                  </a:cubicBezTo>
                  <a:cubicBezTo>
                    <a:pt x="5095" y="2466"/>
                    <a:pt x="5188" y="2327"/>
                    <a:pt x="5271" y="2169"/>
                  </a:cubicBezTo>
                  <a:cubicBezTo>
                    <a:pt x="5336" y="2058"/>
                    <a:pt x="5382" y="1928"/>
                    <a:pt x="5420" y="1799"/>
                  </a:cubicBezTo>
                  <a:cubicBezTo>
                    <a:pt x="5429" y="1706"/>
                    <a:pt x="5373" y="1632"/>
                    <a:pt x="5373" y="1539"/>
                  </a:cubicBezTo>
                  <a:cubicBezTo>
                    <a:pt x="5382" y="1336"/>
                    <a:pt x="5327" y="1141"/>
                    <a:pt x="5216" y="974"/>
                  </a:cubicBezTo>
                  <a:cubicBezTo>
                    <a:pt x="5049" y="743"/>
                    <a:pt x="4827" y="567"/>
                    <a:pt x="4577" y="465"/>
                  </a:cubicBezTo>
                  <a:cubicBezTo>
                    <a:pt x="4262" y="317"/>
                    <a:pt x="3947" y="196"/>
                    <a:pt x="3623" y="94"/>
                  </a:cubicBezTo>
                  <a:cubicBezTo>
                    <a:pt x="3417" y="29"/>
                    <a:pt x="3211" y="0"/>
                    <a:pt x="30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7059500" y="1278265"/>
              <a:ext cx="100101" cy="58140"/>
            </a:xfrm>
            <a:custGeom>
              <a:avLst/>
              <a:gdLst/>
              <a:ahLst/>
              <a:cxnLst/>
              <a:rect l="l" t="t" r="r" b="b"/>
              <a:pathLst>
                <a:path w="2085" h="1211" extrusionOk="0">
                  <a:moveTo>
                    <a:pt x="586" y="0"/>
                  </a:moveTo>
                  <a:cubicBezTo>
                    <a:pt x="453" y="0"/>
                    <a:pt x="316" y="32"/>
                    <a:pt x="242" y="123"/>
                  </a:cubicBezTo>
                  <a:cubicBezTo>
                    <a:pt x="1" y="428"/>
                    <a:pt x="19" y="827"/>
                    <a:pt x="19" y="1197"/>
                  </a:cubicBezTo>
                  <a:cubicBezTo>
                    <a:pt x="202" y="1206"/>
                    <a:pt x="384" y="1210"/>
                    <a:pt x="565" y="1210"/>
                  </a:cubicBezTo>
                  <a:cubicBezTo>
                    <a:pt x="787" y="1210"/>
                    <a:pt x="1008" y="1203"/>
                    <a:pt x="1233" y="1188"/>
                  </a:cubicBezTo>
                  <a:cubicBezTo>
                    <a:pt x="1464" y="1188"/>
                    <a:pt x="1696" y="1142"/>
                    <a:pt x="1909" y="1049"/>
                  </a:cubicBezTo>
                  <a:cubicBezTo>
                    <a:pt x="1955" y="1021"/>
                    <a:pt x="1992" y="993"/>
                    <a:pt x="2029" y="956"/>
                  </a:cubicBezTo>
                  <a:cubicBezTo>
                    <a:pt x="2085" y="901"/>
                    <a:pt x="2075" y="910"/>
                    <a:pt x="2057" y="845"/>
                  </a:cubicBezTo>
                  <a:cubicBezTo>
                    <a:pt x="2020" y="716"/>
                    <a:pt x="1937" y="604"/>
                    <a:pt x="1816" y="540"/>
                  </a:cubicBezTo>
                  <a:cubicBezTo>
                    <a:pt x="1696" y="419"/>
                    <a:pt x="1557" y="317"/>
                    <a:pt x="1418" y="225"/>
                  </a:cubicBezTo>
                  <a:cubicBezTo>
                    <a:pt x="1223" y="141"/>
                    <a:pt x="1020" y="67"/>
                    <a:pt x="816" y="30"/>
                  </a:cubicBezTo>
                  <a:cubicBezTo>
                    <a:pt x="752" y="12"/>
                    <a:pt x="670" y="0"/>
                    <a:pt x="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925650" y="1246771"/>
              <a:ext cx="88530" cy="44553"/>
            </a:xfrm>
            <a:custGeom>
              <a:avLst/>
              <a:gdLst/>
              <a:ahLst/>
              <a:cxnLst/>
              <a:rect l="l" t="t" r="r" b="b"/>
              <a:pathLst>
                <a:path w="1844" h="928" extrusionOk="0">
                  <a:moveTo>
                    <a:pt x="196" y="800"/>
                  </a:moveTo>
                  <a:cubicBezTo>
                    <a:pt x="131" y="809"/>
                    <a:pt x="66" y="823"/>
                    <a:pt x="1" y="844"/>
                  </a:cubicBezTo>
                  <a:lnTo>
                    <a:pt x="177" y="844"/>
                  </a:lnTo>
                  <a:cubicBezTo>
                    <a:pt x="183" y="829"/>
                    <a:pt x="189" y="814"/>
                    <a:pt x="196" y="800"/>
                  </a:cubicBezTo>
                  <a:close/>
                  <a:moveTo>
                    <a:pt x="1344" y="1"/>
                  </a:moveTo>
                  <a:cubicBezTo>
                    <a:pt x="1149" y="10"/>
                    <a:pt x="955" y="66"/>
                    <a:pt x="779" y="167"/>
                  </a:cubicBezTo>
                  <a:cubicBezTo>
                    <a:pt x="524" y="308"/>
                    <a:pt x="319" y="532"/>
                    <a:pt x="196" y="800"/>
                  </a:cubicBezTo>
                  <a:lnTo>
                    <a:pt x="196" y="800"/>
                  </a:lnTo>
                  <a:cubicBezTo>
                    <a:pt x="260" y="791"/>
                    <a:pt x="325" y="787"/>
                    <a:pt x="389" y="787"/>
                  </a:cubicBezTo>
                  <a:cubicBezTo>
                    <a:pt x="640" y="787"/>
                    <a:pt x="890" y="844"/>
                    <a:pt x="1140" y="881"/>
                  </a:cubicBezTo>
                  <a:cubicBezTo>
                    <a:pt x="1260" y="908"/>
                    <a:pt x="1390" y="927"/>
                    <a:pt x="1510" y="927"/>
                  </a:cubicBezTo>
                  <a:cubicBezTo>
                    <a:pt x="1640" y="927"/>
                    <a:pt x="1659" y="844"/>
                    <a:pt x="1723" y="751"/>
                  </a:cubicBezTo>
                  <a:cubicBezTo>
                    <a:pt x="1798" y="658"/>
                    <a:pt x="1835" y="547"/>
                    <a:pt x="1844" y="427"/>
                  </a:cubicBezTo>
                  <a:cubicBezTo>
                    <a:pt x="1844" y="316"/>
                    <a:pt x="1807" y="205"/>
                    <a:pt x="1723" y="130"/>
                  </a:cubicBezTo>
                  <a:cubicBezTo>
                    <a:pt x="1677" y="84"/>
                    <a:pt x="1686" y="75"/>
                    <a:pt x="1612" y="47"/>
                  </a:cubicBezTo>
                  <a:cubicBezTo>
                    <a:pt x="1529" y="19"/>
                    <a:pt x="1436" y="1"/>
                    <a:pt x="13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6533649" y="1000149"/>
              <a:ext cx="412715" cy="255748"/>
            </a:xfrm>
            <a:custGeom>
              <a:avLst/>
              <a:gdLst/>
              <a:ahLst/>
              <a:cxnLst/>
              <a:rect l="l" t="t" r="r" b="b"/>
              <a:pathLst>
                <a:path w="9902" h="6136" extrusionOk="0">
                  <a:moveTo>
                    <a:pt x="5058" y="0"/>
                  </a:moveTo>
                  <a:cubicBezTo>
                    <a:pt x="4539" y="0"/>
                    <a:pt x="4022" y="91"/>
                    <a:pt x="3511" y="176"/>
                  </a:cubicBezTo>
                  <a:cubicBezTo>
                    <a:pt x="3011" y="259"/>
                    <a:pt x="2473" y="269"/>
                    <a:pt x="2010" y="482"/>
                  </a:cubicBezTo>
                  <a:cubicBezTo>
                    <a:pt x="1529" y="676"/>
                    <a:pt x="1075" y="936"/>
                    <a:pt x="658" y="1241"/>
                  </a:cubicBezTo>
                  <a:cubicBezTo>
                    <a:pt x="501" y="1389"/>
                    <a:pt x="352" y="1556"/>
                    <a:pt x="241" y="1751"/>
                  </a:cubicBezTo>
                  <a:cubicBezTo>
                    <a:pt x="158" y="1853"/>
                    <a:pt x="93" y="1973"/>
                    <a:pt x="56" y="2103"/>
                  </a:cubicBezTo>
                  <a:cubicBezTo>
                    <a:pt x="37" y="2205"/>
                    <a:pt x="19" y="2306"/>
                    <a:pt x="10" y="2408"/>
                  </a:cubicBezTo>
                  <a:cubicBezTo>
                    <a:pt x="0" y="2538"/>
                    <a:pt x="19" y="2668"/>
                    <a:pt x="47" y="2797"/>
                  </a:cubicBezTo>
                  <a:cubicBezTo>
                    <a:pt x="56" y="2881"/>
                    <a:pt x="56" y="2973"/>
                    <a:pt x="47" y="3066"/>
                  </a:cubicBezTo>
                  <a:cubicBezTo>
                    <a:pt x="47" y="3168"/>
                    <a:pt x="0" y="3251"/>
                    <a:pt x="0" y="3353"/>
                  </a:cubicBezTo>
                  <a:cubicBezTo>
                    <a:pt x="10" y="3446"/>
                    <a:pt x="37" y="3529"/>
                    <a:pt x="93" y="3603"/>
                  </a:cubicBezTo>
                  <a:cubicBezTo>
                    <a:pt x="158" y="3788"/>
                    <a:pt x="260" y="3964"/>
                    <a:pt x="399" y="4122"/>
                  </a:cubicBezTo>
                  <a:cubicBezTo>
                    <a:pt x="723" y="4418"/>
                    <a:pt x="1093" y="4659"/>
                    <a:pt x="1501" y="4826"/>
                  </a:cubicBezTo>
                  <a:cubicBezTo>
                    <a:pt x="1751" y="4918"/>
                    <a:pt x="2001" y="4983"/>
                    <a:pt x="2260" y="5020"/>
                  </a:cubicBezTo>
                  <a:cubicBezTo>
                    <a:pt x="2575" y="5085"/>
                    <a:pt x="2890" y="5169"/>
                    <a:pt x="3205" y="5252"/>
                  </a:cubicBezTo>
                  <a:cubicBezTo>
                    <a:pt x="4122" y="5483"/>
                    <a:pt x="5030" y="5771"/>
                    <a:pt x="5928" y="6058"/>
                  </a:cubicBezTo>
                  <a:cubicBezTo>
                    <a:pt x="6145" y="6109"/>
                    <a:pt x="6365" y="6136"/>
                    <a:pt x="6587" y="6136"/>
                  </a:cubicBezTo>
                  <a:cubicBezTo>
                    <a:pt x="6725" y="6136"/>
                    <a:pt x="6864" y="6125"/>
                    <a:pt x="7003" y="6104"/>
                  </a:cubicBezTo>
                  <a:cubicBezTo>
                    <a:pt x="7429" y="6048"/>
                    <a:pt x="7818" y="5882"/>
                    <a:pt x="8244" y="5798"/>
                  </a:cubicBezTo>
                  <a:cubicBezTo>
                    <a:pt x="8457" y="5761"/>
                    <a:pt x="8652" y="5659"/>
                    <a:pt x="8865" y="5613"/>
                  </a:cubicBezTo>
                  <a:cubicBezTo>
                    <a:pt x="9004" y="5585"/>
                    <a:pt x="9133" y="5548"/>
                    <a:pt x="9263" y="5493"/>
                  </a:cubicBezTo>
                  <a:cubicBezTo>
                    <a:pt x="9439" y="5409"/>
                    <a:pt x="9550" y="5215"/>
                    <a:pt x="9819" y="5048"/>
                  </a:cubicBezTo>
                  <a:cubicBezTo>
                    <a:pt x="9865" y="4705"/>
                    <a:pt x="9902" y="4390"/>
                    <a:pt x="9800" y="4057"/>
                  </a:cubicBezTo>
                  <a:cubicBezTo>
                    <a:pt x="9754" y="3909"/>
                    <a:pt x="9698" y="3751"/>
                    <a:pt x="9643" y="3594"/>
                  </a:cubicBezTo>
                  <a:cubicBezTo>
                    <a:pt x="9569" y="3399"/>
                    <a:pt x="9485" y="3205"/>
                    <a:pt x="9383" y="3020"/>
                  </a:cubicBezTo>
                  <a:cubicBezTo>
                    <a:pt x="9189" y="2621"/>
                    <a:pt x="8929" y="2251"/>
                    <a:pt x="8633" y="1927"/>
                  </a:cubicBezTo>
                  <a:cubicBezTo>
                    <a:pt x="8439" y="1714"/>
                    <a:pt x="8216" y="1528"/>
                    <a:pt x="8003" y="1325"/>
                  </a:cubicBezTo>
                  <a:cubicBezTo>
                    <a:pt x="7744" y="1065"/>
                    <a:pt x="7457" y="834"/>
                    <a:pt x="7151" y="630"/>
                  </a:cubicBezTo>
                  <a:cubicBezTo>
                    <a:pt x="6660" y="315"/>
                    <a:pt x="6104" y="111"/>
                    <a:pt x="5530" y="28"/>
                  </a:cubicBezTo>
                  <a:cubicBezTo>
                    <a:pt x="5373" y="8"/>
                    <a:pt x="5215" y="0"/>
                    <a:pt x="50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6505424" y="1219933"/>
              <a:ext cx="310433" cy="92035"/>
            </a:xfrm>
            <a:custGeom>
              <a:avLst/>
              <a:gdLst/>
              <a:ahLst/>
              <a:cxnLst/>
              <a:rect l="l" t="t" r="r" b="b"/>
              <a:pathLst>
                <a:path w="6466" h="1917" extrusionOk="0">
                  <a:moveTo>
                    <a:pt x="2060" y="0"/>
                  </a:moveTo>
                  <a:cubicBezTo>
                    <a:pt x="1926" y="0"/>
                    <a:pt x="1790" y="18"/>
                    <a:pt x="1649" y="60"/>
                  </a:cubicBezTo>
                  <a:cubicBezTo>
                    <a:pt x="1316" y="143"/>
                    <a:pt x="1010" y="282"/>
                    <a:pt x="723" y="467"/>
                  </a:cubicBezTo>
                  <a:cubicBezTo>
                    <a:pt x="584" y="551"/>
                    <a:pt x="454" y="652"/>
                    <a:pt x="334" y="764"/>
                  </a:cubicBezTo>
                  <a:cubicBezTo>
                    <a:pt x="232" y="875"/>
                    <a:pt x="139" y="1004"/>
                    <a:pt x="65" y="1134"/>
                  </a:cubicBezTo>
                  <a:cubicBezTo>
                    <a:pt x="28" y="1329"/>
                    <a:pt x="1" y="1421"/>
                    <a:pt x="93" y="1569"/>
                  </a:cubicBezTo>
                  <a:cubicBezTo>
                    <a:pt x="177" y="1662"/>
                    <a:pt x="278" y="1727"/>
                    <a:pt x="399" y="1755"/>
                  </a:cubicBezTo>
                  <a:cubicBezTo>
                    <a:pt x="683" y="1874"/>
                    <a:pt x="968" y="1917"/>
                    <a:pt x="1257" y="1917"/>
                  </a:cubicBezTo>
                  <a:cubicBezTo>
                    <a:pt x="1438" y="1917"/>
                    <a:pt x="1621" y="1900"/>
                    <a:pt x="1807" y="1875"/>
                  </a:cubicBezTo>
                  <a:cubicBezTo>
                    <a:pt x="1973" y="1847"/>
                    <a:pt x="2122" y="1782"/>
                    <a:pt x="2279" y="1755"/>
                  </a:cubicBezTo>
                  <a:cubicBezTo>
                    <a:pt x="2418" y="1736"/>
                    <a:pt x="2548" y="1736"/>
                    <a:pt x="2677" y="1718"/>
                  </a:cubicBezTo>
                  <a:cubicBezTo>
                    <a:pt x="3048" y="1662"/>
                    <a:pt x="3409" y="1634"/>
                    <a:pt x="3780" y="1616"/>
                  </a:cubicBezTo>
                  <a:cubicBezTo>
                    <a:pt x="3821" y="1617"/>
                    <a:pt x="3862" y="1618"/>
                    <a:pt x="3903" y="1618"/>
                  </a:cubicBezTo>
                  <a:cubicBezTo>
                    <a:pt x="4100" y="1618"/>
                    <a:pt x="4293" y="1600"/>
                    <a:pt x="4493" y="1569"/>
                  </a:cubicBezTo>
                  <a:cubicBezTo>
                    <a:pt x="4604" y="1542"/>
                    <a:pt x="4715" y="1505"/>
                    <a:pt x="4817" y="1458"/>
                  </a:cubicBezTo>
                  <a:cubicBezTo>
                    <a:pt x="4877" y="1430"/>
                    <a:pt x="4935" y="1398"/>
                    <a:pt x="4993" y="1365"/>
                  </a:cubicBezTo>
                  <a:lnTo>
                    <a:pt x="4993" y="1365"/>
                  </a:lnTo>
                  <a:lnTo>
                    <a:pt x="5113" y="1486"/>
                  </a:lnTo>
                  <a:cubicBezTo>
                    <a:pt x="5456" y="1393"/>
                    <a:pt x="5817" y="1403"/>
                    <a:pt x="6160" y="1319"/>
                  </a:cubicBezTo>
                  <a:cubicBezTo>
                    <a:pt x="6262" y="1282"/>
                    <a:pt x="6364" y="1245"/>
                    <a:pt x="6466" y="1217"/>
                  </a:cubicBezTo>
                  <a:cubicBezTo>
                    <a:pt x="6466" y="1069"/>
                    <a:pt x="6169" y="1051"/>
                    <a:pt x="6077" y="1041"/>
                  </a:cubicBezTo>
                  <a:cubicBezTo>
                    <a:pt x="5799" y="1051"/>
                    <a:pt x="5530" y="1106"/>
                    <a:pt x="5280" y="1208"/>
                  </a:cubicBezTo>
                  <a:cubicBezTo>
                    <a:pt x="5182" y="1254"/>
                    <a:pt x="5088" y="1311"/>
                    <a:pt x="4993" y="1365"/>
                  </a:cubicBezTo>
                  <a:lnTo>
                    <a:pt x="4993" y="1365"/>
                  </a:lnTo>
                  <a:lnTo>
                    <a:pt x="4928" y="1301"/>
                  </a:lnTo>
                  <a:cubicBezTo>
                    <a:pt x="4928" y="1273"/>
                    <a:pt x="4937" y="1254"/>
                    <a:pt x="4937" y="1236"/>
                  </a:cubicBezTo>
                  <a:cubicBezTo>
                    <a:pt x="4956" y="1060"/>
                    <a:pt x="4836" y="995"/>
                    <a:pt x="4706" y="921"/>
                  </a:cubicBezTo>
                  <a:cubicBezTo>
                    <a:pt x="4539" y="801"/>
                    <a:pt x="4363" y="699"/>
                    <a:pt x="4169" y="634"/>
                  </a:cubicBezTo>
                  <a:cubicBezTo>
                    <a:pt x="3789" y="523"/>
                    <a:pt x="3437" y="347"/>
                    <a:pt x="3057" y="226"/>
                  </a:cubicBezTo>
                  <a:cubicBezTo>
                    <a:pt x="2718" y="113"/>
                    <a:pt x="2398" y="0"/>
                    <a:pt x="20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6471331" y="1185720"/>
              <a:ext cx="62317" cy="70191"/>
            </a:xfrm>
            <a:custGeom>
              <a:avLst/>
              <a:gdLst/>
              <a:ahLst/>
              <a:cxnLst/>
              <a:rect l="l" t="t" r="r" b="b"/>
              <a:pathLst>
                <a:path w="1298" h="1462" extrusionOk="0">
                  <a:moveTo>
                    <a:pt x="737" y="0"/>
                  </a:moveTo>
                  <a:cubicBezTo>
                    <a:pt x="652" y="0"/>
                    <a:pt x="568" y="15"/>
                    <a:pt x="492" y="46"/>
                  </a:cubicBezTo>
                  <a:cubicBezTo>
                    <a:pt x="362" y="120"/>
                    <a:pt x="297" y="306"/>
                    <a:pt x="186" y="352"/>
                  </a:cubicBezTo>
                  <a:cubicBezTo>
                    <a:pt x="167" y="481"/>
                    <a:pt x="167" y="620"/>
                    <a:pt x="177" y="759"/>
                  </a:cubicBezTo>
                  <a:lnTo>
                    <a:pt x="1" y="1065"/>
                  </a:lnTo>
                  <a:cubicBezTo>
                    <a:pt x="1" y="1289"/>
                    <a:pt x="187" y="1461"/>
                    <a:pt x="399" y="1461"/>
                  </a:cubicBezTo>
                  <a:cubicBezTo>
                    <a:pt x="423" y="1461"/>
                    <a:pt x="448" y="1459"/>
                    <a:pt x="473" y="1454"/>
                  </a:cubicBezTo>
                  <a:cubicBezTo>
                    <a:pt x="566" y="1436"/>
                    <a:pt x="658" y="1426"/>
                    <a:pt x="742" y="1408"/>
                  </a:cubicBezTo>
                  <a:cubicBezTo>
                    <a:pt x="853" y="1361"/>
                    <a:pt x="955" y="1287"/>
                    <a:pt x="1038" y="1195"/>
                  </a:cubicBezTo>
                  <a:cubicBezTo>
                    <a:pt x="1223" y="972"/>
                    <a:pt x="1298" y="676"/>
                    <a:pt x="1223" y="389"/>
                  </a:cubicBezTo>
                  <a:cubicBezTo>
                    <a:pt x="1177" y="176"/>
                    <a:pt x="1084" y="18"/>
                    <a:pt x="853" y="9"/>
                  </a:cubicBezTo>
                  <a:cubicBezTo>
                    <a:pt x="815" y="3"/>
                    <a:pt x="776" y="0"/>
                    <a:pt x="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7426818" y="1267703"/>
              <a:ext cx="78784" cy="28614"/>
            </a:xfrm>
            <a:custGeom>
              <a:avLst/>
              <a:gdLst/>
              <a:ahLst/>
              <a:cxnLst/>
              <a:rect l="l" t="t" r="r" b="b"/>
              <a:pathLst>
                <a:path w="1641" h="596" extrusionOk="0">
                  <a:moveTo>
                    <a:pt x="362" y="0"/>
                  </a:moveTo>
                  <a:cubicBezTo>
                    <a:pt x="241" y="28"/>
                    <a:pt x="84" y="176"/>
                    <a:pt x="1" y="232"/>
                  </a:cubicBezTo>
                  <a:lnTo>
                    <a:pt x="130" y="315"/>
                  </a:lnTo>
                  <a:cubicBezTo>
                    <a:pt x="427" y="426"/>
                    <a:pt x="732" y="510"/>
                    <a:pt x="1047" y="574"/>
                  </a:cubicBezTo>
                  <a:cubicBezTo>
                    <a:pt x="1140" y="588"/>
                    <a:pt x="1235" y="595"/>
                    <a:pt x="1331" y="595"/>
                  </a:cubicBezTo>
                  <a:cubicBezTo>
                    <a:pt x="1427" y="595"/>
                    <a:pt x="1524" y="588"/>
                    <a:pt x="1622" y="574"/>
                  </a:cubicBezTo>
                  <a:cubicBezTo>
                    <a:pt x="1640" y="472"/>
                    <a:pt x="1464" y="408"/>
                    <a:pt x="1408" y="380"/>
                  </a:cubicBezTo>
                  <a:cubicBezTo>
                    <a:pt x="1297" y="315"/>
                    <a:pt x="1186" y="259"/>
                    <a:pt x="1075" y="204"/>
                  </a:cubicBezTo>
                  <a:cubicBezTo>
                    <a:pt x="899" y="121"/>
                    <a:pt x="723" y="9"/>
                    <a:pt x="5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3" name="Google Shape;2043;p35"/>
          <p:cNvSpPr/>
          <p:nvPr/>
        </p:nvSpPr>
        <p:spPr>
          <a:xfrm rot="-1940657">
            <a:off x="367550" y="1228065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p36"/>
          <p:cNvSpPr txBox="1">
            <a:spLocks noGrp="1"/>
          </p:cNvSpPr>
          <p:nvPr>
            <p:ph type="title"/>
          </p:nvPr>
        </p:nvSpPr>
        <p:spPr>
          <a:xfrm>
            <a:off x="714125" y="309769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Our evolution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049" name="Google Shape;2049;p36"/>
          <p:cNvSpPr/>
          <p:nvPr/>
        </p:nvSpPr>
        <p:spPr>
          <a:xfrm>
            <a:off x="714125" y="2880450"/>
            <a:ext cx="192000" cy="192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0" name="Google Shape;2050;p36"/>
          <p:cNvSpPr txBox="1"/>
          <p:nvPr/>
        </p:nvSpPr>
        <p:spPr>
          <a:xfrm>
            <a:off x="1067825" y="1559700"/>
            <a:ext cx="1831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Mercury is a very small planet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1" name="Google Shape;2051;p36"/>
          <p:cNvSpPr txBox="1"/>
          <p:nvPr/>
        </p:nvSpPr>
        <p:spPr>
          <a:xfrm>
            <a:off x="1067825" y="2104800"/>
            <a:ext cx="18315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hango"/>
                <a:ea typeface="Chango"/>
                <a:cs typeface="Chango"/>
                <a:sym typeface="Chango"/>
              </a:rPr>
              <a:t>2000</a:t>
            </a:r>
            <a:endParaRPr sz="2000">
              <a:solidFill>
                <a:schemeClr val="accent6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cxnSp>
        <p:nvCxnSpPr>
          <p:cNvPr id="2052" name="Google Shape;2052;p36"/>
          <p:cNvCxnSpPr>
            <a:stCxn id="2049" idx="0"/>
            <a:endCxn id="2051" idx="1"/>
          </p:cNvCxnSpPr>
          <p:nvPr/>
        </p:nvCxnSpPr>
        <p:spPr>
          <a:xfrm rot="-5400000">
            <a:off x="657425" y="2470050"/>
            <a:ext cx="563100" cy="257700"/>
          </a:xfrm>
          <a:prstGeom prst="bentConnector2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3" name="Google Shape;2053;p36"/>
          <p:cNvCxnSpPr>
            <a:stCxn id="2049" idx="6"/>
            <a:endCxn id="2054" idx="2"/>
          </p:cNvCxnSpPr>
          <p:nvPr/>
        </p:nvCxnSpPr>
        <p:spPr>
          <a:xfrm>
            <a:off x="906125" y="2976450"/>
            <a:ext cx="11985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5" name="Google Shape;2055;p36"/>
          <p:cNvSpPr txBox="1"/>
          <p:nvPr/>
        </p:nvSpPr>
        <p:spPr>
          <a:xfrm>
            <a:off x="2437413" y="3848100"/>
            <a:ext cx="1831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Venus has a beautiful name</a:t>
            </a:r>
            <a:endParaRPr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6" name="Google Shape;2056;p36"/>
          <p:cNvSpPr txBox="1"/>
          <p:nvPr/>
        </p:nvSpPr>
        <p:spPr>
          <a:xfrm>
            <a:off x="2437412" y="3422700"/>
            <a:ext cx="18315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6"/>
                </a:solidFill>
                <a:latin typeface="Chango"/>
                <a:ea typeface="Chango"/>
                <a:cs typeface="Chango"/>
                <a:sym typeface="Chango"/>
              </a:rPr>
              <a:t>2005</a:t>
            </a:r>
            <a:endParaRPr sz="2000" dirty="0">
              <a:solidFill>
                <a:schemeClr val="accent6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sp>
        <p:nvSpPr>
          <p:cNvPr id="2054" name="Google Shape;2054;p36"/>
          <p:cNvSpPr/>
          <p:nvPr/>
        </p:nvSpPr>
        <p:spPr>
          <a:xfrm>
            <a:off x="2104494" y="2880450"/>
            <a:ext cx="192000" cy="192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7" name="Google Shape;2057;p36"/>
          <p:cNvCxnSpPr>
            <a:stCxn id="2054" idx="4"/>
            <a:endCxn id="2056" idx="1"/>
          </p:cNvCxnSpPr>
          <p:nvPr/>
        </p:nvCxnSpPr>
        <p:spPr>
          <a:xfrm rot="-5400000" flipH="1">
            <a:off x="2037444" y="3235500"/>
            <a:ext cx="563100" cy="237000"/>
          </a:xfrm>
          <a:prstGeom prst="bentConnector2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8" name="Google Shape;2058;p36"/>
          <p:cNvCxnSpPr>
            <a:stCxn id="2054" idx="6"/>
            <a:endCxn id="2059" idx="2"/>
          </p:cNvCxnSpPr>
          <p:nvPr/>
        </p:nvCxnSpPr>
        <p:spPr>
          <a:xfrm>
            <a:off x="2296494" y="2976450"/>
            <a:ext cx="1194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9" name="Google Shape;2059;p36"/>
          <p:cNvSpPr/>
          <p:nvPr/>
        </p:nvSpPr>
        <p:spPr>
          <a:xfrm>
            <a:off x="3491272" y="2880450"/>
            <a:ext cx="192000" cy="192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0" name="Google Shape;2060;p36"/>
          <p:cNvSpPr txBox="1"/>
          <p:nvPr/>
        </p:nvSpPr>
        <p:spPr>
          <a:xfrm>
            <a:off x="3841351" y="1559700"/>
            <a:ext cx="1831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Jupiter is a very big planet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1" name="Google Shape;2061;p36"/>
          <p:cNvSpPr txBox="1"/>
          <p:nvPr/>
        </p:nvSpPr>
        <p:spPr>
          <a:xfrm>
            <a:off x="3841350" y="2104800"/>
            <a:ext cx="18315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hango"/>
                <a:ea typeface="Chango"/>
                <a:cs typeface="Chango"/>
                <a:sym typeface="Chango"/>
              </a:rPr>
              <a:t>2010</a:t>
            </a:r>
            <a:endParaRPr sz="2000">
              <a:solidFill>
                <a:schemeClr val="accent6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cxnSp>
        <p:nvCxnSpPr>
          <p:cNvPr id="2062" name="Google Shape;2062;p36"/>
          <p:cNvCxnSpPr>
            <a:stCxn id="2059" idx="0"/>
            <a:endCxn id="2061" idx="1"/>
          </p:cNvCxnSpPr>
          <p:nvPr/>
        </p:nvCxnSpPr>
        <p:spPr>
          <a:xfrm rot="-5400000">
            <a:off x="3432772" y="2471850"/>
            <a:ext cx="563100" cy="254100"/>
          </a:xfrm>
          <a:prstGeom prst="bentConnector2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3" name="Google Shape;2063;p36"/>
          <p:cNvSpPr/>
          <p:nvPr/>
        </p:nvSpPr>
        <p:spPr>
          <a:xfrm>
            <a:off x="6269432" y="2880450"/>
            <a:ext cx="192000" cy="192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4" name="Google Shape;2064;p36"/>
          <p:cNvSpPr txBox="1"/>
          <p:nvPr/>
        </p:nvSpPr>
        <p:spPr>
          <a:xfrm>
            <a:off x="6598425" y="1559700"/>
            <a:ext cx="1831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Saturn is a gas giant with rings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5" name="Google Shape;2065;p36"/>
          <p:cNvSpPr txBox="1"/>
          <p:nvPr/>
        </p:nvSpPr>
        <p:spPr>
          <a:xfrm>
            <a:off x="6598425" y="2104800"/>
            <a:ext cx="18315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hango"/>
                <a:ea typeface="Chango"/>
                <a:cs typeface="Chango"/>
                <a:sym typeface="Chango"/>
              </a:rPr>
              <a:t>2020</a:t>
            </a:r>
            <a:endParaRPr sz="2000">
              <a:solidFill>
                <a:schemeClr val="accent6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cxnSp>
        <p:nvCxnSpPr>
          <p:cNvPr id="2066" name="Google Shape;2066;p36"/>
          <p:cNvCxnSpPr>
            <a:stCxn id="2063" idx="0"/>
            <a:endCxn id="2065" idx="1"/>
          </p:cNvCxnSpPr>
          <p:nvPr/>
        </p:nvCxnSpPr>
        <p:spPr>
          <a:xfrm rot="-5400000">
            <a:off x="6200432" y="2482350"/>
            <a:ext cx="563100" cy="233100"/>
          </a:xfrm>
          <a:prstGeom prst="bentConnector2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67" name="Google Shape;2067;p36"/>
          <p:cNvSpPr/>
          <p:nvPr/>
        </p:nvSpPr>
        <p:spPr>
          <a:xfrm>
            <a:off x="4878029" y="2880450"/>
            <a:ext cx="192000" cy="1920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8" name="Google Shape;2068;p36"/>
          <p:cNvSpPr txBox="1"/>
          <p:nvPr/>
        </p:nvSpPr>
        <p:spPr>
          <a:xfrm>
            <a:off x="5211213" y="3848100"/>
            <a:ext cx="1831500" cy="5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Mars is actually a very cold place</a:t>
            </a:r>
            <a:endParaRPr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69" name="Google Shape;2069;p36"/>
          <p:cNvSpPr txBox="1"/>
          <p:nvPr/>
        </p:nvSpPr>
        <p:spPr>
          <a:xfrm>
            <a:off x="5211213" y="3422700"/>
            <a:ext cx="1831500" cy="4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Chango"/>
                <a:ea typeface="Chango"/>
                <a:cs typeface="Chango"/>
                <a:sym typeface="Chango"/>
              </a:rPr>
              <a:t>2015</a:t>
            </a:r>
            <a:endParaRPr sz="2000">
              <a:solidFill>
                <a:schemeClr val="accent6"/>
              </a:solidFill>
              <a:latin typeface="Chango"/>
              <a:ea typeface="Chango"/>
              <a:cs typeface="Chango"/>
              <a:sym typeface="Chango"/>
            </a:endParaRPr>
          </a:p>
        </p:txBody>
      </p:sp>
      <p:cxnSp>
        <p:nvCxnSpPr>
          <p:cNvPr id="2070" name="Google Shape;2070;p36"/>
          <p:cNvCxnSpPr>
            <a:stCxn id="2067" idx="4"/>
            <a:endCxn id="2069" idx="1"/>
          </p:cNvCxnSpPr>
          <p:nvPr/>
        </p:nvCxnSpPr>
        <p:spPr>
          <a:xfrm rot="-5400000" flipH="1">
            <a:off x="4811129" y="3235350"/>
            <a:ext cx="563100" cy="237300"/>
          </a:xfrm>
          <a:prstGeom prst="bentConnector2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1" name="Google Shape;2071;p36"/>
          <p:cNvCxnSpPr>
            <a:stCxn id="2059" idx="6"/>
            <a:endCxn id="2067" idx="2"/>
          </p:cNvCxnSpPr>
          <p:nvPr/>
        </p:nvCxnSpPr>
        <p:spPr>
          <a:xfrm>
            <a:off x="3683272" y="2976450"/>
            <a:ext cx="11949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2" name="Google Shape;2072;p36"/>
          <p:cNvCxnSpPr>
            <a:stCxn id="2067" idx="6"/>
            <a:endCxn id="2063" idx="2"/>
          </p:cNvCxnSpPr>
          <p:nvPr/>
        </p:nvCxnSpPr>
        <p:spPr>
          <a:xfrm>
            <a:off x="5070029" y="2976450"/>
            <a:ext cx="11994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3" name="Google Shape;2073;p36"/>
          <p:cNvCxnSpPr>
            <a:stCxn id="2063" idx="6"/>
          </p:cNvCxnSpPr>
          <p:nvPr/>
        </p:nvCxnSpPr>
        <p:spPr>
          <a:xfrm>
            <a:off x="6461432" y="2976450"/>
            <a:ext cx="20112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74" name="Google Shape;2074;p36"/>
          <p:cNvSpPr/>
          <p:nvPr/>
        </p:nvSpPr>
        <p:spPr>
          <a:xfrm flipH="1">
            <a:off x="1688824" y="4083050"/>
            <a:ext cx="84184" cy="61349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7156451" y="3444875"/>
            <a:ext cx="1657350" cy="1379538"/>
          </a:xfrm>
          <a:custGeom>
            <a:avLst/>
            <a:gdLst>
              <a:gd name="T0" fmla="*/ 308 w 439"/>
              <a:gd name="T1" fmla="*/ 172 h 365"/>
              <a:gd name="T2" fmla="*/ 328 w 439"/>
              <a:gd name="T3" fmla="*/ 167 h 365"/>
              <a:gd name="T4" fmla="*/ 346 w 439"/>
              <a:gd name="T5" fmla="*/ 158 h 365"/>
              <a:gd name="T6" fmla="*/ 358 w 439"/>
              <a:gd name="T7" fmla="*/ 168 h 365"/>
              <a:gd name="T8" fmla="*/ 363 w 439"/>
              <a:gd name="T9" fmla="*/ 178 h 365"/>
              <a:gd name="T10" fmla="*/ 398 w 439"/>
              <a:gd name="T11" fmla="*/ 146 h 365"/>
              <a:gd name="T12" fmla="*/ 418 w 439"/>
              <a:gd name="T13" fmla="*/ 128 h 365"/>
              <a:gd name="T14" fmla="*/ 433 w 439"/>
              <a:gd name="T15" fmla="*/ 126 h 365"/>
              <a:gd name="T16" fmla="*/ 430 w 439"/>
              <a:gd name="T17" fmla="*/ 138 h 365"/>
              <a:gd name="T18" fmla="*/ 386 w 439"/>
              <a:gd name="T19" fmla="*/ 195 h 365"/>
              <a:gd name="T20" fmla="*/ 391 w 439"/>
              <a:gd name="T21" fmla="*/ 208 h 365"/>
              <a:gd name="T22" fmla="*/ 369 w 439"/>
              <a:gd name="T23" fmla="*/ 234 h 365"/>
              <a:gd name="T24" fmla="*/ 355 w 439"/>
              <a:gd name="T25" fmla="*/ 262 h 365"/>
              <a:gd name="T26" fmla="*/ 343 w 439"/>
              <a:gd name="T27" fmla="*/ 267 h 365"/>
              <a:gd name="T28" fmla="*/ 337 w 439"/>
              <a:gd name="T29" fmla="*/ 258 h 365"/>
              <a:gd name="T30" fmla="*/ 334 w 439"/>
              <a:gd name="T31" fmla="*/ 230 h 365"/>
              <a:gd name="T32" fmla="*/ 306 w 439"/>
              <a:gd name="T33" fmla="*/ 232 h 365"/>
              <a:gd name="T34" fmla="*/ 285 w 439"/>
              <a:gd name="T35" fmla="*/ 234 h 365"/>
              <a:gd name="T36" fmla="*/ 272 w 439"/>
              <a:gd name="T37" fmla="*/ 264 h 365"/>
              <a:gd name="T38" fmla="*/ 254 w 439"/>
              <a:gd name="T39" fmla="*/ 276 h 365"/>
              <a:gd name="T40" fmla="*/ 249 w 439"/>
              <a:gd name="T41" fmla="*/ 309 h 365"/>
              <a:gd name="T42" fmla="*/ 239 w 439"/>
              <a:gd name="T43" fmla="*/ 323 h 365"/>
              <a:gd name="T44" fmla="*/ 229 w 439"/>
              <a:gd name="T45" fmla="*/ 354 h 365"/>
              <a:gd name="T46" fmla="*/ 215 w 439"/>
              <a:gd name="T47" fmla="*/ 364 h 365"/>
              <a:gd name="T48" fmla="*/ 207 w 439"/>
              <a:gd name="T49" fmla="*/ 350 h 365"/>
              <a:gd name="T50" fmla="*/ 198 w 439"/>
              <a:gd name="T51" fmla="*/ 301 h 365"/>
              <a:gd name="T52" fmla="*/ 186 w 439"/>
              <a:gd name="T53" fmla="*/ 291 h 365"/>
              <a:gd name="T54" fmla="*/ 165 w 439"/>
              <a:gd name="T55" fmla="*/ 290 h 365"/>
              <a:gd name="T56" fmla="*/ 154 w 439"/>
              <a:gd name="T57" fmla="*/ 274 h 365"/>
              <a:gd name="T58" fmla="*/ 167 w 439"/>
              <a:gd name="T59" fmla="*/ 262 h 365"/>
              <a:gd name="T60" fmla="*/ 190 w 439"/>
              <a:gd name="T61" fmla="*/ 262 h 365"/>
              <a:gd name="T62" fmla="*/ 190 w 439"/>
              <a:gd name="T63" fmla="*/ 260 h 365"/>
              <a:gd name="T64" fmla="*/ 134 w 439"/>
              <a:gd name="T65" fmla="*/ 215 h 365"/>
              <a:gd name="T66" fmla="*/ 42 w 439"/>
              <a:gd name="T67" fmla="*/ 203 h 365"/>
              <a:gd name="T68" fmla="*/ 9 w 439"/>
              <a:gd name="T69" fmla="*/ 186 h 365"/>
              <a:gd name="T70" fmla="*/ 9 w 439"/>
              <a:gd name="T71" fmla="*/ 164 h 365"/>
              <a:gd name="T72" fmla="*/ 59 w 439"/>
              <a:gd name="T73" fmla="*/ 148 h 365"/>
              <a:gd name="T74" fmla="*/ 198 w 439"/>
              <a:gd name="T75" fmla="*/ 161 h 365"/>
              <a:gd name="T76" fmla="*/ 226 w 439"/>
              <a:gd name="T77" fmla="*/ 157 h 365"/>
              <a:gd name="T78" fmla="*/ 230 w 439"/>
              <a:gd name="T79" fmla="*/ 138 h 365"/>
              <a:gd name="T80" fmla="*/ 240 w 439"/>
              <a:gd name="T81" fmla="*/ 116 h 365"/>
              <a:gd name="T82" fmla="*/ 249 w 439"/>
              <a:gd name="T83" fmla="*/ 117 h 365"/>
              <a:gd name="T84" fmla="*/ 296 w 439"/>
              <a:gd name="T85" fmla="*/ 102 h 365"/>
              <a:gd name="T86" fmla="*/ 404 w 439"/>
              <a:gd name="T87" fmla="*/ 12 h 365"/>
              <a:gd name="T88" fmla="*/ 421 w 439"/>
              <a:gd name="T89" fmla="*/ 6 h 365"/>
              <a:gd name="T90" fmla="*/ 418 w 439"/>
              <a:gd name="T91" fmla="*/ 25 h 365"/>
              <a:gd name="T92" fmla="*/ 385 w 439"/>
              <a:gd name="T93" fmla="*/ 68 h 365"/>
              <a:gd name="T94" fmla="*/ 357 w 439"/>
              <a:gd name="T95" fmla="*/ 102 h 365"/>
              <a:gd name="T96" fmla="*/ 348 w 439"/>
              <a:gd name="T97" fmla="*/ 123 h 365"/>
              <a:gd name="T98" fmla="*/ 347 w 439"/>
              <a:gd name="T99" fmla="*/ 125 h 365"/>
              <a:gd name="T100" fmla="*/ 308 w 439"/>
              <a:gd name="T101" fmla="*/ 172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9" h="365">
                <a:moveTo>
                  <a:pt x="308" y="172"/>
                </a:moveTo>
                <a:cubicBezTo>
                  <a:pt x="318" y="178"/>
                  <a:pt x="324" y="178"/>
                  <a:pt x="328" y="167"/>
                </a:cubicBezTo>
                <a:cubicBezTo>
                  <a:pt x="331" y="158"/>
                  <a:pt x="339" y="158"/>
                  <a:pt x="346" y="158"/>
                </a:cubicBezTo>
                <a:cubicBezTo>
                  <a:pt x="354" y="157"/>
                  <a:pt x="356" y="163"/>
                  <a:pt x="358" y="168"/>
                </a:cubicBezTo>
                <a:cubicBezTo>
                  <a:pt x="359" y="171"/>
                  <a:pt x="361" y="173"/>
                  <a:pt x="363" y="178"/>
                </a:cubicBezTo>
                <a:cubicBezTo>
                  <a:pt x="375" y="167"/>
                  <a:pt x="386" y="156"/>
                  <a:pt x="398" y="146"/>
                </a:cubicBezTo>
                <a:cubicBezTo>
                  <a:pt x="404" y="140"/>
                  <a:pt x="411" y="134"/>
                  <a:pt x="418" y="128"/>
                </a:cubicBezTo>
                <a:cubicBezTo>
                  <a:pt x="423" y="123"/>
                  <a:pt x="429" y="123"/>
                  <a:pt x="433" y="126"/>
                </a:cubicBezTo>
                <a:cubicBezTo>
                  <a:pt x="439" y="130"/>
                  <a:pt x="433" y="135"/>
                  <a:pt x="430" y="138"/>
                </a:cubicBezTo>
                <a:cubicBezTo>
                  <a:pt x="416" y="158"/>
                  <a:pt x="403" y="178"/>
                  <a:pt x="386" y="195"/>
                </a:cubicBezTo>
                <a:cubicBezTo>
                  <a:pt x="380" y="202"/>
                  <a:pt x="392" y="202"/>
                  <a:pt x="391" y="208"/>
                </a:cubicBezTo>
                <a:cubicBezTo>
                  <a:pt x="374" y="208"/>
                  <a:pt x="374" y="223"/>
                  <a:pt x="369" y="234"/>
                </a:cubicBezTo>
                <a:cubicBezTo>
                  <a:pt x="365" y="243"/>
                  <a:pt x="359" y="252"/>
                  <a:pt x="355" y="262"/>
                </a:cubicBezTo>
                <a:cubicBezTo>
                  <a:pt x="352" y="268"/>
                  <a:pt x="349" y="268"/>
                  <a:pt x="343" y="267"/>
                </a:cubicBezTo>
                <a:cubicBezTo>
                  <a:pt x="336" y="266"/>
                  <a:pt x="337" y="262"/>
                  <a:pt x="337" y="258"/>
                </a:cubicBezTo>
                <a:cubicBezTo>
                  <a:pt x="336" y="248"/>
                  <a:pt x="340" y="236"/>
                  <a:pt x="334" y="230"/>
                </a:cubicBezTo>
                <a:cubicBezTo>
                  <a:pt x="327" y="224"/>
                  <a:pt x="316" y="231"/>
                  <a:pt x="306" y="232"/>
                </a:cubicBezTo>
                <a:cubicBezTo>
                  <a:pt x="299" y="232"/>
                  <a:pt x="292" y="233"/>
                  <a:pt x="285" y="234"/>
                </a:cubicBezTo>
                <a:cubicBezTo>
                  <a:pt x="266" y="236"/>
                  <a:pt x="261" y="246"/>
                  <a:pt x="272" y="264"/>
                </a:cubicBezTo>
                <a:cubicBezTo>
                  <a:pt x="258" y="258"/>
                  <a:pt x="255" y="266"/>
                  <a:pt x="254" y="276"/>
                </a:cubicBezTo>
                <a:cubicBezTo>
                  <a:pt x="252" y="287"/>
                  <a:pt x="241" y="297"/>
                  <a:pt x="249" y="309"/>
                </a:cubicBezTo>
                <a:cubicBezTo>
                  <a:pt x="249" y="310"/>
                  <a:pt x="241" y="316"/>
                  <a:pt x="239" y="323"/>
                </a:cubicBezTo>
                <a:cubicBezTo>
                  <a:pt x="237" y="333"/>
                  <a:pt x="235" y="344"/>
                  <a:pt x="229" y="354"/>
                </a:cubicBezTo>
                <a:cubicBezTo>
                  <a:pt x="225" y="359"/>
                  <a:pt x="223" y="365"/>
                  <a:pt x="215" y="364"/>
                </a:cubicBezTo>
                <a:cubicBezTo>
                  <a:pt x="206" y="362"/>
                  <a:pt x="208" y="355"/>
                  <a:pt x="207" y="350"/>
                </a:cubicBezTo>
                <a:cubicBezTo>
                  <a:pt x="204" y="334"/>
                  <a:pt x="200" y="317"/>
                  <a:pt x="198" y="301"/>
                </a:cubicBezTo>
                <a:cubicBezTo>
                  <a:pt x="196" y="294"/>
                  <a:pt x="194" y="290"/>
                  <a:pt x="186" y="291"/>
                </a:cubicBezTo>
                <a:cubicBezTo>
                  <a:pt x="179" y="292"/>
                  <a:pt x="172" y="291"/>
                  <a:pt x="165" y="290"/>
                </a:cubicBezTo>
                <a:cubicBezTo>
                  <a:pt x="155" y="289"/>
                  <a:pt x="154" y="281"/>
                  <a:pt x="154" y="274"/>
                </a:cubicBezTo>
                <a:cubicBezTo>
                  <a:pt x="154" y="266"/>
                  <a:pt x="159" y="262"/>
                  <a:pt x="167" y="262"/>
                </a:cubicBezTo>
                <a:cubicBezTo>
                  <a:pt x="174" y="261"/>
                  <a:pt x="182" y="262"/>
                  <a:pt x="190" y="262"/>
                </a:cubicBezTo>
                <a:cubicBezTo>
                  <a:pt x="190" y="261"/>
                  <a:pt x="190" y="261"/>
                  <a:pt x="190" y="260"/>
                </a:cubicBezTo>
                <a:cubicBezTo>
                  <a:pt x="176" y="207"/>
                  <a:pt x="184" y="220"/>
                  <a:pt x="134" y="215"/>
                </a:cubicBezTo>
                <a:cubicBezTo>
                  <a:pt x="103" y="212"/>
                  <a:pt x="72" y="211"/>
                  <a:pt x="42" y="203"/>
                </a:cubicBezTo>
                <a:cubicBezTo>
                  <a:pt x="30" y="199"/>
                  <a:pt x="18" y="195"/>
                  <a:pt x="9" y="186"/>
                </a:cubicBezTo>
                <a:cubicBezTo>
                  <a:pt x="0" y="179"/>
                  <a:pt x="0" y="172"/>
                  <a:pt x="9" y="164"/>
                </a:cubicBezTo>
                <a:cubicBezTo>
                  <a:pt x="23" y="151"/>
                  <a:pt x="41" y="148"/>
                  <a:pt x="59" y="148"/>
                </a:cubicBezTo>
                <a:cubicBezTo>
                  <a:pt x="106" y="150"/>
                  <a:pt x="152" y="155"/>
                  <a:pt x="198" y="161"/>
                </a:cubicBezTo>
                <a:cubicBezTo>
                  <a:pt x="207" y="162"/>
                  <a:pt x="217" y="166"/>
                  <a:pt x="226" y="157"/>
                </a:cubicBezTo>
                <a:cubicBezTo>
                  <a:pt x="233" y="151"/>
                  <a:pt x="239" y="148"/>
                  <a:pt x="230" y="138"/>
                </a:cubicBezTo>
                <a:cubicBezTo>
                  <a:pt x="223" y="130"/>
                  <a:pt x="229" y="118"/>
                  <a:pt x="240" y="116"/>
                </a:cubicBezTo>
                <a:cubicBezTo>
                  <a:pt x="243" y="116"/>
                  <a:pt x="246" y="116"/>
                  <a:pt x="249" y="117"/>
                </a:cubicBezTo>
                <a:cubicBezTo>
                  <a:pt x="269" y="126"/>
                  <a:pt x="282" y="113"/>
                  <a:pt x="296" y="102"/>
                </a:cubicBezTo>
                <a:cubicBezTo>
                  <a:pt x="331" y="71"/>
                  <a:pt x="368" y="41"/>
                  <a:pt x="404" y="12"/>
                </a:cubicBezTo>
                <a:cubicBezTo>
                  <a:pt x="408" y="8"/>
                  <a:pt x="414" y="0"/>
                  <a:pt x="421" y="6"/>
                </a:cubicBezTo>
                <a:cubicBezTo>
                  <a:pt x="428" y="13"/>
                  <a:pt x="422" y="19"/>
                  <a:pt x="418" y="25"/>
                </a:cubicBezTo>
                <a:cubicBezTo>
                  <a:pt x="407" y="39"/>
                  <a:pt x="394" y="53"/>
                  <a:pt x="385" y="68"/>
                </a:cubicBezTo>
                <a:cubicBezTo>
                  <a:pt x="378" y="82"/>
                  <a:pt x="363" y="89"/>
                  <a:pt x="357" y="102"/>
                </a:cubicBezTo>
                <a:cubicBezTo>
                  <a:pt x="353" y="109"/>
                  <a:pt x="340" y="112"/>
                  <a:pt x="348" y="123"/>
                </a:cubicBezTo>
                <a:cubicBezTo>
                  <a:pt x="348" y="123"/>
                  <a:pt x="348" y="125"/>
                  <a:pt x="347" y="125"/>
                </a:cubicBezTo>
                <a:cubicBezTo>
                  <a:pt x="323" y="131"/>
                  <a:pt x="322" y="157"/>
                  <a:pt x="308" y="172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385862" y="3688850"/>
            <a:ext cx="1763713" cy="1054100"/>
          </a:xfrm>
          <a:custGeom>
            <a:avLst/>
            <a:gdLst>
              <a:gd name="T0" fmla="*/ 342 w 467"/>
              <a:gd name="T1" fmla="*/ 155 h 278"/>
              <a:gd name="T2" fmla="*/ 435 w 467"/>
              <a:gd name="T3" fmla="*/ 157 h 278"/>
              <a:gd name="T4" fmla="*/ 454 w 467"/>
              <a:gd name="T5" fmla="*/ 157 h 278"/>
              <a:gd name="T6" fmla="*/ 466 w 467"/>
              <a:gd name="T7" fmla="*/ 160 h 278"/>
              <a:gd name="T8" fmla="*/ 455 w 467"/>
              <a:gd name="T9" fmla="*/ 169 h 278"/>
              <a:gd name="T10" fmla="*/ 352 w 467"/>
              <a:gd name="T11" fmla="*/ 192 h 278"/>
              <a:gd name="T12" fmla="*/ 277 w 467"/>
              <a:gd name="T13" fmla="*/ 212 h 278"/>
              <a:gd name="T14" fmla="*/ 267 w 467"/>
              <a:gd name="T15" fmla="*/ 224 h 278"/>
              <a:gd name="T16" fmla="*/ 279 w 467"/>
              <a:gd name="T17" fmla="*/ 226 h 278"/>
              <a:gd name="T18" fmla="*/ 320 w 467"/>
              <a:gd name="T19" fmla="*/ 223 h 278"/>
              <a:gd name="T20" fmla="*/ 331 w 467"/>
              <a:gd name="T21" fmla="*/ 225 h 278"/>
              <a:gd name="T22" fmla="*/ 321 w 467"/>
              <a:gd name="T23" fmla="*/ 231 h 278"/>
              <a:gd name="T24" fmla="*/ 272 w 467"/>
              <a:gd name="T25" fmla="*/ 247 h 278"/>
              <a:gd name="T26" fmla="*/ 169 w 467"/>
              <a:gd name="T27" fmla="*/ 269 h 278"/>
              <a:gd name="T28" fmla="*/ 156 w 467"/>
              <a:gd name="T29" fmla="*/ 267 h 278"/>
              <a:gd name="T30" fmla="*/ 166 w 467"/>
              <a:gd name="T31" fmla="*/ 260 h 278"/>
              <a:gd name="T32" fmla="*/ 206 w 467"/>
              <a:gd name="T33" fmla="*/ 245 h 278"/>
              <a:gd name="T34" fmla="*/ 213 w 467"/>
              <a:gd name="T35" fmla="*/ 239 h 278"/>
              <a:gd name="T36" fmla="*/ 203 w 467"/>
              <a:gd name="T37" fmla="*/ 230 h 278"/>
              <a:gd name="T38" fmla="*/ 131 w 467"/>
              <a:gd name="T39" fmla="*/ 245 h 278"/>
              <a:gd name="T40" fmla="*/ 92 w 467"/>
              <a:gd name="T41" fmla="*/ 256 h 278"/>
              <a:gd name="T42" fmla="*/ 28 w 467"/>
              <a:gd name="T43" fmla="*/ 274 h 278"/>
              <a:gd name="T44" fmla="*/ 0 w 467"/>
              <a:gd name="T45" fmla="*/ 271 h 278"/>
              <a:gd name="T46" fmla="*/ 87 w 467"/>
              <a:gd name="T47" fmla="*/ 226 h 278"/>
              <a:gd name="T48" fmla="*/ 101 w 467"/>
              <a:gd name="T49" fmla="*/ 215 h 278"/>
              <a:gd name="T50" fmla="*/ 110 w 467"/>
              <a:gd name="T51" fmla="*/ 193 h 278"/>
              <a:gd name="T52" fmla="*/ 124 w 467"/>
              <a:gd name="T53" fmla="*/ 193 h 278"/>
              <a:gd name="T54" fmla="*/ 147 w 467"/>
              <a:gd name="T55" fmla="*/ 193 h 278"/>
              <a:gd name="T56" fmla="*/ 174 w 467"/>
              <a:gd name="T57" fmla="*/ 178 h 278"/>
              <a:gd name="T58" fmla="*/ 184 w 467"/>
              <a:gd name="T59" fmla="*/ 150 h 278"/>
              <a:gd name="T60" fmla="*/ 158 w 467"/>
              <a:gd name="T61" fmla="*/ 71 h 278"/>
              <a:gd name="T62" fmla="*/ 158 w 467"/>
              <a:gd name="T63" fmla="*/ 30 h 278"/>
              <a:gd name="T64" fmla="*/ 184 w 467"/>
              <a:gd name="T65" fmla="*/ 2 h 278"/>
              <a:gd name="T66" fmla="*/ 222 w 467"/>
              <a:gd name="T67" fmla="*/ 20 h 278"/>
              <a:gd name="T68" fmla="*/ 245 w 467"/>
              <a:gd name="T69" fmla="*/ 90 h 278"/>
              <a:gd name="T70" fmla="*/ 254 w 467"/>
              <a:gd name="T71" fmla="*/ 142 h 278"/>
              <a:gd name="T72" fmla="*/ 269 w 467"/>
              <a:gd name="T73" fmla="*/ 155 h 278"/>
              <a:gd name="T74" fmla="*/ 282 w 467"/>
              <a:gd name="T75" fmla="*/ 155 h 278"/>
              <a:gd name="T76" fmla="*/ 319 w 467"/>
              <a:gd name="T77" fmla="*/ 143 h 278"/>
              <a:gd name="T78" fmla="*/ 342 w 467"/>
              <a:gd name="T79" fmla="*/ 155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67" h="278">
                <a:moveTo>
                  <a:pt x="342" y="155"/>
                </a:moveTo>
                <a:cubicBezTo>
                  <a:pt x="373" y="159"/>
                  <a:pt x="404" y="156"/>
                  <a:pt x="435" y="157"/>
                </a:cubicBezTo>
                <a:cubicBezTo>
                  <a:pt x="442" y="157"/>
                  <a:pt x="448" y="157"/>
                  <a:pt x="454" y="157"/>
                </a:cubicBezTo>
                <a:cubicBezTo>
                  <a:pt x="458" y="158"/>
                  <a:pt x="464" y="155"/>
                  <a:pt x="466" y="160"/>
                </a:cubicBezTo>
                <a:cubicBezTo>
                  <a:pt x="467" y="166"/>
                  <a:pt x="460" y="168"/>
                  <a:pt x="455" y="169"/>
                </a:cubicBezTo>
                <a:cubicBezTo>
                  <a:pt x="421" y="177"/>
                  <a:pt x="387" y="185"/>
                  <a:pt x="352" y="192"/>
                </a:cubicBezTo>
                <a:cubicBezTo>
                  <a:pt x="327" y="198"/>
                  <a:pt x="301" y="203"/>
                  <a:pt x="277" y="212"/>
                </a:cubicBezTo>
                <a:cubicBezTo>
                  <a:pt x="271" y="215"/>
                  <a:pt x="266" y="217"/>
                  <a:pt x="267" y="224"/>
                </a:cubicBezTo>
                <a:cubicBezTo>
                  <a:pt x="268" y="232"/>
                  <a:pt x="275" y="227"/>
                  <a:pt x="279" y="226"/>
                </a:cubicBezTo>
                <a:cubicBezTo>
                  <a:pt x="292" y="226"/>
                  <a:pt x="306" y="224"/>
                  <a:pt x="320" y="223"/>
                </a:cubicBezTo>
                <a:cubicBezTo>
                  <a:pt x="324" y="223"/>
                  <a:pt x="330" y="218"/>
                  <a:pt x="331" y="225"/>
                </a:cubicBezTo>
                <a:cubicBezTo>
                  <a:pt x="331" y="231"/>
                  <a:pt x="324" y="230"/>
                  <a:pt x="321" y="231"/>
                </a:cubicBezTo>
                <a:cubicBezTo>
                  <a:pt x="305" y="237"/>
                  <a:pt x="288" y="240"/>
                  <a:pt x="272" y="247"/>
                </a:cubicBezTo>
                <a:cubicBezTo>
                  <a:pt x="239" y="261"/>
                  <a:pt x="203" y="260"/>
                  <a:pt x="169" y="269"/>
                </a:cubicBezTo>
                <a:cubicBezTo>
                  <a:pt x="165" y="270"/>
                  <a:pt x="158" y="273"/>
                  <a:pt x="156" y="267"/>
                </a:cubicBezTo>
                <a:cubicBezTo>
                  <a:pt x="155" y="261"/>
                  <a:pt x="162" y="261"/>
                  <a:pt x="166" y="260"/>
                </a:cubicBezTo>
                <a:cubicBezTo>
                  <a:pt x="179" y="255"/>
                  <a:pt x="193" y="250"/>
                  <a:pt x="206" y="245"/>
                </a:cubicBezTo>
                <a:cubicBezTo>
                  <a:pt x="208" y="244"/>
                  <a:pt x="215" y="245"/>
                  <a:pt x="213" y="239"/>
                </a:cubicBezTo>
                <a:cubicBezTo>
                  <a:pt x="211" y="235"/>
                  <a:pt x="208" y="229"/>
                  <a:pt x="203" y="230"/>
                </a:cubicBezTo>
                <a:cubicBezTo>
                  <a:pt x="179" y="235"/>
                  <a:pt x="155" y="239"/>
                  <a:pt x="131" y="245"/>
                </a:cubicBezTo>
                <a:cubicBezTo>
                  <a:pt x="118" y="249"/>
                  <a:pt x="105" y="253"/>
                  <a:pt x="92" y="256"/>
                </a:cubicBezTo>
                <a:cubicBezTo>
                  <a:pt x="71" y="262"/>
                  <a:pt x="50" y="271"/>
                  <a:pt x="28" y="274"/>
                </a:cubicBezTo>
                <a:cubicBezTo>
                  <a:pt x="19" y="276"/>
                  <a:pt x="10" y="278"/>
                  <a:pt x="0" y="271"/>
                </a:cubicBezTo>
                <a:cubicBezTo>
                  <a:pt x="30" y="256"/>
                  <a:pt x="59" y="241"/>
                  <a:pt x="87" y="226"/>
                </a:cubicBezTo>
                <a:cubicBezTo>
                  <a:pt x="93" y="223"/>
                  <a:pt x="99" y="221"/>
                  <a:pt x="101" y="215"/>
                </a:cubicBezTo>
                <a:cubicBezTo>
                  <a:pt x="104" y="207"/>
                  <a:pt x="105" y="199"/>
                  <a:pt x="110" y="193"/>
                </a:cubicBezTo>
                <a:cubicBezTo>
                  <a:pt x="115" y="192"/>
                  <a:pt x="121" y="189"/>
                  <a:pt x="124" y="193"/>
                </a:cubicBezTo>
                <a:cubicBezTo>
                  <a:pt x="132" y="204"/>
                  <a:pt x="139" y="198"/>
                  <a:pt x="147" y="193"/>
                </a:cubicBezTo>
                <a:cubicBezTo>
                  <a:pt x="156" y="188"/>
                  <a:pt x="165" y="182"/>
                  <a:pt x="174" y="178"/>
                </a:cubicBezTo>
                <a:cubicBezTo>
                  <a:pt x="188" y="172"/>
                  <a:pt x="189" y="163"/>
                  <a:pt x="184" y="150"/>
                </a:cubicBezTo>
                <a:cubicBezTo>
                  <a:pt x="175" y="124"/>
                  <a:pt x="166" y="97"/>
                  <a:pt x="158" y="71"/>
                </a:cubicBezTo>
                <a:cubicBezTo>
                  <a:pt x="154" y="57"/>
                  <a:pt x="154" y="43"/>
                  <a:pt x="158" y="30"/>
                </a:cubicBezTo>
                <a:cubicBezTo>
                  <a:pt x="162" y="16"/>
                  <a:pt x="169" y="5"/>
                  <a:pt x="184" y="2"/>
                </a:cubicBezTo>
                <a:cubicBezTo>
                  <a:pt x="200" y="0"/>
                  <a:pt x="213" y="6"/>
                  <a:pt x="222" y="20"/>
                </a:cubicBezTo>
                <a:cubicBezTo>
                  <a:pt x="236" y="41"/>
                  <a:pt x="241" y="65"/>
                  <a:pt x="245" y="90"/>
                </a:cubicBezTo>
                <a:cubicBezTo>
                  <a:pt x="248" y="107"/>
                  <a:pt x="251" y="125"/>
                  <a:pt x="254" y="142"/>
                </a:cubicBezTo>
                <a:cubicBezTo>
                  <a:pt x="255" y="151"/>
                  <a:pt x="259" y="156"/>
                  <a:pt x="269" y="155"/>
                </a:cubicBezTo>
                <a:cubicBezTo>
                  <a:pt x="273" y="154"/>
                  <a:pt x="278" y="154"/>
                  <a:pt x="282" y="155"/>
                </a:cubicBezTo>
                <a:cubicBezTo>
                  <a:pt x="296" y="156"/>
                  <a:pt x="310" y="158"/>
                  <a:pt x="319" y="143"/>
                </a:cubicBezTo>
                <a:cubicBezTo>
                  <a:pt x="330" y="142"/>
                  <a:pt x="336" y="150"/>
                  <a:pt x="342" y="155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>
              <a:solidFill>
                <a:schemeClr val="accent6"/>
              </a:solidFill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385862" y="265287"/>
            <a:ext cx="8439034" cy="1070201"/>
            <a:chOff x="432688" y="177299"/>
            <a:chExt cx="8439034" cy="1070201"/>
          </a:xfrm>
        </p:grpSpPr>
        <p:grpSp>
          <p:nvGrpSpPr>
            <p:cNvPr id="41" name="Grupo 40"/>
            <p:cNvGrpSpPr/>
            <p:nvPr/>
          </p:nvGrpSpPr>
          <p:grpSpPr>
            <a:xfrm>
              <a:off x="4494202" y="177299"/>
              <a:ext cx="4377520" cy="557960"/>
              <a:chOff x="4495799" y="3061061"/>
              <a:chExt cx="4377520" cy="557960"/>
            </a:xfrm>
          </p:grpSpPr>
          <p:sp>
            <p:nvSpPr>
              <p:cNvPr id="45" name="Rectángulo 44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6" name="Rectángulo 45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  <p:grpSp>
          <p:nvGrpSpPr>
            <p:cNvPr id="42" name="Grupo 41"/>
            <p:cNvGrpSpPr/>
            <p:nvPr/>
          </p:nvGrpSpPr>
          <p:grpSpPr>
            <a:xfrm rot="10800000">
              <a:off x="432688" y="689540"/>
              <a:ext cx="4377520" cy="557960"/>
              <a:chOff x="4495799" y="3061061"/>
              <a:chExt cx="4377520" cy="557960"/>
            </a:xfrm>
          </p:grpSpPr>
          <p:sp>
            <p:nvSpPr>
              <p:cNvPr id="43" name="Rectángulo 42"/>
              <p:cNvSpPr/>
              <p:nvPr/>
            </p:nvSpPr>
            <p:spPr>
              <a:xfrm>
                <a:off x="4495799" y="3573302"/>
                <a:ext cx="4377519" cy="45719"/>
              </a:xfrm>
              <a:prstGeom prst="rect">
                <a:avLst/>
              </a:prstGeom>
              <a:solidFill>
                <a:srgbClr val="A7E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44" name="Rectángulo 43"/>
              <p:cNvSpPr/>
              <p:nvPr/>
            </p:nvSpPr>
            <p:spPr>
              <a:xfrm>
                <a:off x="8153400" y="3061061"/>
                <a:ext cx="719919" cy="525302"/>
              </a:xfrm>
              <a:prstGeom prst="rect">
                <a:avLst/>
              </a:prstGeom>
              <a:noFill/>
              <a:ln w="57150">
                <a:solidFill>
                  <a:srgbClr val="A7E8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sz="1200"/>
              </a:p>
            </p:txBody>
          </p:sp>
        </p:grpSp>
      </p:grpSp>
      <p:grpSp>
        <p:nvGrpSpPr>
          <p:cNvPr id="47" name="Grupo 46"/>
          <p:cNvGrpSpPr/>
          <p:nvPr/>
        </p:nvGrpSpPr>
        <p:grpSpPr>
          <a:xfrm>
            <a:off x="8332765" y="316357"/>
            <a:ext cx="273255" cy="414196"/>
            <a:chOff x="6156325" y="-871538"/>
            <a:chExt cx="452438" cy="685800"/>
          </a:xfrm>
        </p:grpSpPr>
        <p:sp>
          <p:nvSpPr>
            <p:cNvPr id="48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grpSp>
        <p:nvGrpSpPr>
          <p:cNvPr id="50" name="Grupo 49"/>
          <p:cNvGrpSpPr/>
          <p:nvPr/>
        </p:nvGrpSpPr>
        <p:grpSpPr>
          <a:xfrm>
            <a:off x="634003" y="877224"/>
            <a:ext cx="273255" cy="414196"/>
            <a:chOff x="6156325" y="-871538"/>
            <a:chExt cx="452438" cy="685800"/>
          </a:xfrm>
        </p:grpSpPr>
        <p:sp>
          <p:nvSpPr>
            <p:cNvPr id="51" name="Freeform 5"/>
            <p:cNvSpPr>
              <a:spLocks noEditPoints="1"/>
            </p:cNvSpPr>
            <p:nvPr/>
          </p:nvSpPr>
          <p:spPr bwMode="auto">
            <a:xfrm>
              <a:off x="6172200" y="-871538"/>
              <a:ext cx="384175" cy="552450"/>
            </a:xfrm>
            <a:custGeom>
              <a:avLst/>
              <a:gdLst>
                <a:gd name="T0" fmla="*/ 119 w 231"/>
                <a:gd name="T1" fmla="*/ 333 h 333"/>
                <a:gd name="T2" fmla="*/ 28 w 231"/>
                <a:gd name="T3" fmla="*/ 155 h 333"/>
                <a:gd name="T4" fmla="*/ 93 w 231"/>
                <a:gd name="T5" fmla="*/ 19 h 333"/>
                <a:gd name="T6" fmla="*/ 227 w 231"/>
                <a:gd name="T7" fmla="*/ 94 h 333"/>
                <a:gd name="T8" fmla="*/ 222 w 231"/>
                <a:gd name="T9" fmla="*/ 154 h 333"/>
                <a:gd name="T10" fmla="*/ 127 w 231"/>
                <a:gd name="T11" fmla="*/ 331 h 333"/>
                <a:gd name="T12" fmla="*/ 119 w 231"/>
                <a:gd name="T13" fmla="*/ 333 h 333"/>
                <a:gd name="T14" fmla="*/ 69 w 231"/>
                <a:gd name="T15" fmla="*/ 114 h 333"/>
                <a:gd name="T16" fmla="*/ 125 w 231"/>
                <a:gd name="T17" fmla="*/ 170 h 333"/>
                <a:gd name="T18" fmla="*/ 182 w 231"/>
                <a:gd name="T19" fmla="*/ 112 h 333"/>
                <a:gd name="T20" fmla="*/ 125 w 231"/>
                <a:gd name="T21" fmla="*/ 58 h 333"/>
                <a:gd name="T22" fmla="*/ 69 w 231"/>
                <a:gd name="T23" fmla="*/ 1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333">
                  <a:moveTo>
                    <a:pt x="119" y="333"/>
                  </a:moveTo>
                  <a:cubicBezTo>
                    <a:pt x="89" y="274"/>
                    <a:pt x="56" y="216"/>
                    <a:pt x="28" y="155"/>
                  </a:cubicBezTo>
                  <a:cubicBezTo>
                    <a:pt x="0" y="92"/>
                    <a:pt x="43" y="34"/>
                    <a:pt x="93" y="19"/>
                  </a:cubicBezTo>
                  <a:cubicBezTo>
                    <a:pt x="152" y="0"/>
                    <a:pt x="213" y="33"/>
                    <a:pt x="227" y="94"/>
                  </a:cubicBezTo>
                  <a:cubicBezTo>
                    <a:pt x="231" y="112"/>
                    <a:pt x="229" y="135"/>
                    <a:pt x="222" y="154"/>
                  </a:cubicBezTo>
                  <a:cubicBezTo>
                    <a:pt x="201" y="218"/>
                    <a:pt x="163" y="274"/>
                    <a:pt x="127" y="331"/>
                  </a:cubicBezTo>
                  <a:cubicBezTo>
                    <a:pt x="125" y="332"/>
                    <a:pt x="122" y="332"/>
                    <a:pt x="119" y="333"/>
                  </a:cubicBezTo>
                  <a:close/>
                  <a:moveTo>
                    <a:pt x="69" y="114"/>
                  </a:moveTo>
                  <a:cubicBezTo>
                    <a:pt x="70" y="144"/>
                    <a:pt x="95" y="170"/>
                    <a:pt x="125" y="170"/>
                  </a:cubicBezTo>
                  <a:cubicBezTo>
                    <a:pt x="156" y="171"/>
                    <a:pt x="183" y="143"/>
                    <a:pt x="182" y="112"/>
                  </a:cubicBezTo>
                  <a:cubicBezTo>
                    <a:pt x="181" y="81"/>
                    <a:pt x="157" y="58"/>
                    <a:pt x="125" y="58"/>
                  </a:cubicBezTo>
                  <a:cubicBezTo>
                    <a:pt x="92" y="58"/>
                    <a:pt x="69" y="81"/>
                    <a:pt x="69" y="11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52" name="Freeform 6"/>
            <p:cNvSpPr>
              <a:spLocks/>
            </p:cNvSpPr>
            <p:nvPr/>
          </p:nvSpPr>
          <p:spPr bwMode="auto">
            <a:xfrm>
              <a:off x="6156325" y="-360363"/>
              <a:ext cx="452438" cy="174625"/>
            </a:xfrm>
            <a:custGeom>
              <a:avLst/>
              <a:gdLst>
                <a:gd name="T0" fmla="*/ 34 w 272"/>
                <a:gd name="T1" fmla="*/ 4 h 106"/>
                <a:gd name="T2" fmla="*/ 61 w 272"/>
                <a:gd name="T3" fmla="*/ 74 h 106"/>
                <a:gd name="T4" fmla="*/ 214 w 272"/>
                <a:gd name="T5" fmla="*/ 72 h 106"/>
                <a:gd name="T6" fmla="*/ 230 w 272"/>
                <a:gd name="T7" fmla="*/ 0 h 106"/>
                <a:gd name="T8" fmla="*/ 245 w 272"/>
                <a:gd name="T9" fmla="*/ 72 h 106"/>
                <a:gd name="T10" fmla="*/ 127 w 272"/>
                <a:gd name="T11" fmla="*/ 105 h 106"/>
                <a:gd name="T12" fmla="*/ 28 w 272"/>
                <a:gd name="T13" fmla="*/ 75 h 106"/>
                <a:gd name="T14" fmla="*/ 34 w 272"/>
                <a:gd name="T15" fmla="*/ 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2" h="106">
                  <a:moveTo>
                    <a:pt x="34" y="4"/>
                  </a:moveTo>
                  <a:cubicBezTo>
                    <a:pt x="18" y="38"/>
                    <a:pt x="25" y="58"/>
                    <a:pt x="61" y="74"/>
                  </a:cubicBezTo>
                  <a:cubicBezTo>
                    <a:pt x="112" y="96"/>
                    <a:pt x="164" y="97"/>
                    <a:pt x="214" y="72"/>
                  </a:cubicBezTo>
                  <a:cubicBezTo>
                    <a:pt x="251" y="54"/>
                    <a:pt x="255" y="31"/>
                    <a:pt x="230" y="0"/>
                  </a:cubicBezTo>
                  <a:cubicBezTo>
                    <a:pt x="265" y="14"/>
                    <a:pt x="272" y="48"/>
                    <a:pt x="245" y="72"/>
                  </a:cubicBezTo>
                  <a:cubicBezTo>
                    <a:pt x="211" y="102"/>
                    <a:pt x="169" y="106"/>
                    <a:pt x="127" y="105"/>
                  </a:cubicBezTo>
                  <a:cubicBezTo>
                    <a:pt x="92" y="104"/>
                    <a:pt x="57" y="97"/>
                    <a:pt x="28" y="75"/>
                  </a:cubicBezTo>
                  <a:cubicBezTo>
                    <a:pt x="0" y="53"/>
                    <a:pt x="3" y="20"/>
                    <a:pt x="34" y="4"/>
                  </a:cubicBezTo>
                  <a:close/>
                </a:path>
              </a:pathLst>
            </a:custGeom>
            <a:solidFill>
              <a:srgbClr val="467EA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722" y="2694281"/>
            <a:ext cx="997870" cy="692071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773" y="2649900"/>
            <a:ext cx="997870" cy="692071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562" y="2726426"/>
            <a:ext cx="997870" cy="692071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505" y="2703719"/>
            <a:ext cx="997870" cy="692071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255" y="2741836"/>
            <a:ext cx="997870" cy="6920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Google Shape;2079;p37"/>
          <p:cNvSpPr txBox="1">
            <a:spLocks noGrp="1"/>
          </p:cNvSpPr>
          <p:nvPr>
            <p:ph type="title"/>
          </p:nvPr>
        </p:nvSpPr>
        <p:spPr>
          <a:xfrm>
            <a:off x="4217075" y="537043"/>
            <a:ext cx="3993900" cy="9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70C0"/>
                </a:solidFill>
              </a:rPr>
              <a:t>What sets us apart?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184" name="Google Shape;2184;p37"/>
          <p:cNvSpPr txBox="1">
            <a:spLocks noGrp="1"/>
          </p:cNvSpPr>
          <p:nvPr>
            <p:ph type="body" idx="1"/>
          </p:nvPr>
        </p:nvSpPr>
        <p:spPr>
          <a:xfrm>
            <a:off x="4217075" y="1809395"/>
            <a:ext cx="4212600" cy="23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 dirty="0">
                <a:solidFill>
                  <a:schemeClr val="accent6"/>
                </a:solidFill>
              </a:rPr>
              <a:t>Do you know what helps you make your point clear?</a:t>
            </a:r>
            <a:br>
              <a:rPr lang="en" dirty="0">
                <a:solidFill>
                  <a:schemeClr val="accent6"/>
                </a:solidFill>
              </a:rPr>
            </a:br>
            <a:r>
              <a:rPr lang="en" dirty="0">
                <a:solidFill>
                  <a:schemeClr val="accent6"/>
                </a:solidFill>
              </a:rPr>
              <a:t>Lists like this one:</a:t>
            </a:r>
            <a:endParaRPr dirty="0">
              <a:solidFill>
                <a:schemeClr val="accent6"/>
              </a:solidFill>
            </a:endParaRPr>
          </a:p>
          <a:p>
            <a:pPr marL="241300" lvl="0" indent="-215900" algn="l" rtl="0">
              <a:spcBef>
                <a:spcPts val="1200"/>
              </a:spcBef>
              <a:spcAft>
                <a:spcPts val="0"/>
              </a:spcAft>
              <a:buSzPts val="1400"/>
              <a:buFont typeface="Anaheim"/>
              <a:buChar char="●"/>
            </a:pPr>
            <a:r>
              <a:rPr lang="en" dirty="0">
                <a:solidFill>
                  <a:schemeClr val="accent6"/>
                </a:solidFill>
              </a:rPr>
              <a:t>They’re simple </a:t>
            </a:r>
            <a:endParaRPr dirty="0">
              <a:solidFill>
                <a:schemeClr val="accent6"/>
              </a:solidFill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</a:pPr>
            <a:r>
              <a:rPr lang="en" dirty="0">
                <a:solidFill>
                  <a:schemeClr val="accent6"/>
                </a:solidFill>
              </a:rPr>
              <a:t>You can organize your ideas clearly</a:t>
            </a:r>
            <a:endParaRPr dirty="0">
              <a:solidFill>
                <a:schemeClr val="accent6"/>
              </a:solidFill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</a:pPr>
            <a:r>
              <a:rPr lang="en" dirty="0">
                <a:solidFill>
                  <a:schemeClr val="accent6"/>
                </a:solidFill>
              </a:rPr>
              <a:t>You’ll never forget to buy milk!</a:t>
            </a:r>
            <a:endParaRPr dirty="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en" dirty="0">
                <a:solidFill>
                  <a:schemeClr val="accent6"/>
                </a:solidFill>
              </a:rPr>
              <a:t>And the most important thing: the audience won’t miss the point of your presentation</a:t>
            </a:r>
            <a:endParaRPr dirty="0">
              <a:solidFill>
                <a:schemeClr val="accent6"/>
              </a:solidFill>
            </a:endParaRPr>
          </a:p>
        </p:txBody>
      </p:sp>
      <p:grpSp>
        <p:nvGrpSpPr>
          <p:cNvPr id="2185" name="Google Shape;2185;p37"/>
          <p:cNvGrpSpPr/>
          <p:nvPr/>
        </p:nvGrpSpPr>
        <p:grpSpPr>
          <a:xfrm>
            <a:off x="2936879" y="4388111"/>
            <a:ext cx="3064266" cy="770613"/>
            <a:chOff x="4624250" y="2097578"/>
            <a:chExt cx="4686138" cy="1178488"/>
          </a:xfrm>
          <a:solidFill>
            <a:srgbClr val="A7E8FF"/>
          </a:solidFill>
        </p:grpSpPr>
        <p:sp>
          <p:nvSpPr>
            <p:cNvPr id="2186" name="Google Shape;2186;p37"/>
            <p:cNvSpPr/>
            <p:nvPr/>
          </p:nvSpPr>
          <p:spPr>
            <a:xfrm>
              <a:off x="6637807" y="2100616"/>
              <a:ext cx="2606553" cy="1174520"/>
            </a:xfrm>
            <a:custGeom>
              <a:avLst/>
              <a:gdLst/>
              <a:ahLst/>
              <a:cxnLst/>
              <a:rect l="l" t="t" r="r" b="b"/>
              <a:pathLst>
                <a:path w="24880" h="11211" extrusionOk="0">
                  <a:moveTo>
                    <a:pt x="0" y="10849"/>
                  </a:moveTo>
                  <a:lnTo>
                    <a:pt x="0" y="10849"/>
                  </a:lnTo>
                  <a:cubicBezTo>
                    <a:pt x="16" y="10851"/>
                    <a:pt x="32" y="10852"/>
                    <a:pt x="50" y="10852"/>
                  </a:cubicBezTo>
                  <a:cubicBezTo>
                    <a:pt x="63" y="10852"/>
                    <a:pt x="77" y="10851"/>
                    <a:pt x="91" y="10850"/>
                  </a:cubicBezTo>
                  <a:lnTo>
                    <a:pt x="91" y="10850"/>
                  </a:lnTo>
                  <a:lnTo>
                    <a:pt x="0" y="10849"/>
                  </a:lnTo>
                  <a:close/>
                  <a:moveTo>
                    <a:pt x="19143" y="0"/>
                  </a:moveTo>
                  <a:cubicBezTo>
                    <a:pt x="18287" y="0"/>
                    <a:pt x="17567" y="376"/>
                    <a:pt x="16839" y="799"/>
                  </a:cubicBezTo>
                  <a:cubicBezTo>
                    <a:pt x="16349" y="1095"/>
                    <a:pt x="15904" y="1447"/>
                    <a:pt x="15506" y="1864"/>
                  </a:cubicBezTo>
                  <a:cubicBezTo>
                    <a:pt x="15181" y="2179"/>
                    <a:pt x="14802" y="2494"/>
                    <a:pt x="14616" y="2902"/>
                  </a:cubicBezTo>
                  <a:cubicBezTo>
                    <a:pt x="14269" y="3650"/>
                    <a:pt x="14187" y="4594"/>
                    <a:pt x="14214" y="5407"/>
                  </a:cubicBezTo>
                  <a:lnTo>
                    <a:pt x="14214" y="5407"/>
                  </a:lnTo>
                  <a:cubicBezTo>
                    <a:pt x="14186" y="5307"/>
                    <a:pt x="14078" y="5277"/>
                    <a:pt x="14005" y="5189"/>
                  </a:cubicBezTo>
                  <a:cubicBezTo>
                    <a:pt x="13838" y="5023"/>
                    <a:pt x="13737" y="4856"/>
                    <a:pt x="13486" y="4773"/>
                  </a:cubicBezTo>
                  <a:cubicBezTo>
                    <a:pt x="13343" y="4719"/>
                    <a:pt x="13217" y="4691"/>
                    <a:pt x="13107" y="4691"/>
                  </a:cubicBezTo>
                  <a:cubicBezTo>
                    <a:pt x="12840" y="4691"/>
                    <a:pt x="12672" y="4852"/>
                    <a:pt x="12606" y="5180"/>
                  </a:cubicBezTo>
                  <a:cubicBezTo>
                    <a:pt x="12005" y="4957"/>
                    <a:pt x="11344" y="4621"/>
                    <a:pt x="10675" y="4621"/>
                  </a:cubicBezTo>
                  <a:cubicBezTo>
                    <a:pt x="10427" y="4621"/>
                    <a:pt x="10177" y="4667"/>
                    <a:pt x="9930" y="4782"/>
                  </a:cubicBezTo>
                  <a:cubicBezTo>
                    <a:pt x="9439" y="5014"/>
                    <a:pt x="9152" y="5254"/>
                    <a:pt x="8938" y="5717"/>
                  </a:cubicBezTo>
                  <a:cubicBezTo>
                    <a:pt x="8837" y="5940"/>
                    <a:pt x="8874" y="6144"/>
                    <a:pt x="8790" y="6357"/>
                  </a:cubicBezTo>
                  <a:cubicBezTo>
                    <a:pt x="8679" y="6292"/>
                    <a:pt x="8577" y="6218"/>
                    <a:pt x="8485" y="6144"/>
                  </a:cubicBezTo>
                  <a:cubicBezTo>
                    <a:pt x="8197" y="5968"/>
                    <a:pt x="7827" y="5884"/>
                    <a:pt x="7512" y="5773"/>
                  </a:cubicBezTo>
                  <a:cubicBezTo>
                    <a:pt x="7050" y="5628"/>
                    <a:pt x="6567" y="5549"/>
                    <a:pt x="6088" y="5549"/>
                  </a:cubicBezTo>
                  <a:cubicBezTo>
                    <a:pt x="5347" y="5549"/>
                    <a:pt x="4617" y="5737"/>
                    <a:pt x="3992" y="6153"/>
                  </a:cubicBezTo>
                  <a:cubicBezTo>
                    <a:pt x="2566" y="7107"/>
                    <a:pt x="1760" y="8329"/>
                    <a:pt x="1362" y="9867"/>
                  </a:cubicBezTo>
                  <a:cubicBezTo>
                    <a:pt x="1276" y="10211"/>
                    <a:pt x="518" y="10812"/>
                    <a:pt x="91" y="10850"/>
                  </a:cubicBezTo>
                  <a:lnTo>
                    <a:pt x="91" y="10850"/>
                  </a:lnTo>
                  <a:lnTo>
                    <a:pt x="24879" y="11210"/>
                  </a:lnTo>
                  <a:cubicBezTo>
                    <a:pt x="24796" y="10571"/>
                    <a:pt x="24852" y="10349"/>
                    <a:pt x="24500" y="9932"/>
                  </a:cubicBezTo>
                  <a:cubicBezTo>
                    <a:pt x="24185" y="9561"/>
                    <a:pt x="23888" y="9358"/>
                    <a:pt x="23453" y="9080"/>
                  </a:cubicBezTo>
                  <a:cubicBezTo>
                    <a:pt x="23194" y="8913"/>
                    <a:pt x="23092" y="8848"/>
                    <a:pt x="22758" y="8848"/>
                  </a:cubicBezTo>
                  <a:cubicBezTo>
                    <a:pt x="22699" y="8855"/>
                    <a:pt x="22640" y="8858"/>
                    <a:pt x="22581" y="8858"/>
                  </a:cubicBezTo>
                  <a:cubicBezTo>
                    <a:pt x="22473" y="8858"/>
                    <a:pt x="22366" y="8848"/>
                    <a:pt x="22258" y="8830"/>
                  </a:cubicBezTo>
                  <a:cubicBezTo>
                    <a:pt x="22341" y="8543"/>
                    <a:pt x="22805" y="8292"/>
                    <a:pt x="22971" y="8033"/>
                  </a:cubicBezTo>
                  <a:cubicBezTo>
                    <a:pt x="23082" y="7829"/>
                    <a:pt x="23036" y="7737"/>
                    <a:pt x="22869" y="7579"/>
                  </a:cubicBezTo>
                  <a:cubicBezTo>
                    <a:pt x="22647" y="7385"/>
                    <a:pt x="22527" y="7496"/>
                    <a:pt x="22258" y="7412"/>
                  </a:cubicBezTo>
                  <a:cubicBezTo>
                    <a:pt x="22277" y="7292"/>
                    <a:pt x="22462" y="7172"/>
                    <a:pt x="22554" y="7079"/>
                  </a:cubicBezTo>
                  <a:cubicBezTo>
                    <a:pt x="23129" y="6458"/>
                    <a:pt x="23462" y="5875"/>
                    <a:pt x="23546" y="5060"/>
                  </a:cubicBezTo>
                  <a:cubicBezTo>
                    <a:pt x="23777" y="2892"/>
                    <a:pt x="22045" y="382"/>
                    <a:pt x="19563" y="30"/>
                  </a:cubicBezTo>
                  <a:cubicBezTo>
                    <a:pt x="19419" y="10"/>
                    <a:pt x="19279" y="0"/>
                    <a:pt x="19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7"/>
            <p:cNvSpPr/>
            <p:nvPr/>
          </p:nvSpPr>
          <p:spPr>
            <a:xfrm>
              <a:off x="8152479" y="2097578"/>
              <a:ext cx="946237" cy="637390"/>
            </a:xfrm>
            <a:custGeom>
              <a:avLst/>
              <a:gdLst/>
              <a:ahLst/>
              <a:cxnLst/>
              <a:rect l="l" t="t" r="r" b="b"/>
              <a:pathLst>
                <a:path w="9032" h="6084" extrusionOk="0">
                  <a:moveTo>
                    <a:pt x="4996" y="0"/>
                  </a:moveTo>
                  <a:cubicBezTo>
                    <a:pt x="4682" y="0"/>
                    <a:pt x="4369" y="52"/>
                    <a:pt x="4095" y="124"/>
                  </a:cubicBezTo>
                  <a:cubicBezTo>
                    <a:pt x="3567" y="263"/>
                    <a:pt x="3048" y="476"/>
                    <a:pt x="2567" y="735"/>
                  </a:cubicBezTo>
                  <a:cubicBezTo>
                    <a:pt x="2252" y="921"/>
                    <a:pt x="1946" y="1115"/>
                    <a:pt x="1650" y="1328"/>
                  </a:cubicBezTo>
                  <a:cubicBezTo>
                    <a:pt x="1520" y="1421"/>
                    <a:pt x="1400" y="1523"/>
                    <a:pt x="1261" y="1625"/>
                  </a:cubicBezTo>
                  <a:cubicBezTo>
                    <a:pt x="1131" y="1727"/>
                    <a:pt x="1001" y="1847"/>
                    <a:pt x="890" y="1986"/>
                  </a:cubicBezTo>
                  <a:cubicBezTo>
                    <a:pt x="686" y="2217"/>
                    <a:pt x="446" y="2458"/>
                    <a:pt x="325" y="2736"/>
                  </a:cubicBezTo>
                  <a:cubicBezTo>
                    <a:pt x="270" y="2838"/>
                    <a:pt x="223" y="2940"/>
                    <a:pt x="186" y="3051"/>
                  </a:cubicBezTo>
                  <a:cubicBezTo>
                    <a:pt x="158" y="3171"/>
                    <a:pt x="112" y="3292"/>
                    <a:pt x="94" y="3412"/>
                  </a:cubicBezTo>
                  <a:cubicBezTo>
                    <a:pt x="66" y="3653"/>
                    <a:pt x="1" y="3912"/>
                    <a:pt x="38" y="4153"/>
                  </a:cubicBezTo>
                  <a:cubicBezTo>
                    <a:pt x="75" y="4283"/>
                    <a:pt x="112" y="4403"/>
                    <a:pt x="158" y="4524"/>
                  </a:cubicBezTo>
                  <a:cubicBezTo>
                    <a:pt x="205" y="4663"/>
                    <a:pt x="260" y="4802"/>
                    <a:pt x="334" y="4931"/>
                  </a:cubicBezTo>
                  <a:cubicBezTo>
                    <a:pt x="483" y="5218"/>
                    <a:pt x="677" y="5487"/>
                    <a:pt x="1001" y="5635"/>
                  </a:cubicBezTo>
                  <a:cubicBezTo>
                    <a:pt x="1236" y="5732"/>
                    <a:pt x="1482" y="5781"/>
                    <a:pt x="1727" y="5781"/>
                  </a:cubicBezTo>
                  <a:cubicBezTo>
                    <a:pt x="1860" y="5781"/>
                    <a:pt x="1992" y="5766"/>
                    <a:pt x="2122" y="5737"/>
                  </a:cubicBezTo>
                  <a:cubicBezTo>
                    <a:pt x="2484" y="5665"/>
                    <a:pt x="2852" y="5626"/>
                    <a:pt x="3217" y="5626"/>
                  </a:cubicBezTo>
                  <a:cubicBezTo>
                    <a:pt x="3319" y="5626"/>
                    <a:pt x="3420" y="5629"/>
                    <a:pt x="3521" y="5635"/>
                  </a:cubicBezTo>
                  <a:cubicBezTo>
                    <a:pt x="3687" y="5645"/>
                    <a:pt x="3863" y="5682"/>
                    <a:pt x="4021" y="5700"/>
                  </a:cubicBezTo>
                  <a:cubicBezTo>
                    <a:pt x="4178" y="5719"/>
                    <a:pt x="4327" y="5728"/>
                    <a:pt x="4484" y="5756"/>
                  </a:cubicBezTo>
                  <a:cubicBezTo>
                    <a:pt x="4734" y="5784"/>
                    <a:pt x="4975" y="5830"/>
                    <a:pt x="5225" y="5867"/>
                  </a:cubicBezTo>
                  <a:cubicBezTo>
                    <a:pt x="5762" y="5941"/>
                    <a:pt x="6300" y="6024"/>
                    <a:pt x="6837" y="6061"/>
                  </a:cubicBezTo>
                  <a:cubicBezTo>
                    <a:pt x="7041" y="6080"/>
                    <a:pt x="7244" y="6080"/>
                    <a:pt x="7448" y="6080"/>
                  </a:cubicBezTo>
                  <a:cubicBezTo>
                    <a:pt x="7492" y="6082"/>
                    <a:pt x="7535" y="6083"/>
                    <a:pt x="7578" y="6083"/>
                  </a:cubicBezTo>
                  <a:cubicBezTo>
                    <a:pt x="7707" y="6083"/>
                    <a:pt x="7832" y="6073"/>
                    <a:pt x="7958" y="6052"/>
                  </a:cubicBezTo>
                  <a:cubicBezTo>
                    <a:pt x="8310" y="5987"/>
                    <a:pt x="8726" y="5756"/>
                    <a:pt x="8875" y="5450"/>
                  </a:cubicBezTo>
                  <a:cubicBezTo>
                    <a:pt x="8939" y="5339"/>
                    <a:pt x="8986" y="5209"/>
                    <a:pt x="9004" y="5080"/>
                  </a:cubicBezTo>
                  <a:cubicBezTo>
                    <a:pt x="9023" y="4922"/>
                    <a:pt x="9032" y="4755"/>
                    <a:pt x="9023" y="4598"/>
                  </a:cubicBezTo>
                  <a:cubicBezTo>
                    <a:pt x="8967" y="3607"/>
                    <a:pt x="8671" y="2644"/>
                    <a:pt x="8161" y="1782"/>
                  </a:cubicBezTo>
                  <a:cubicBezTo>
                    <a:pt x="7865" y="1291"/>
                    <a:pt x="7374" y="958"/>
                    <a:pt x="6874" y="643"/>
                  </a:cubicBezTo>
                  <a:cubicBezTo>
                    <a:pt x="6689" y="522"/>
                    <a:pt x="6503" y="421"/>
                    <a:pt x="6309" y="328"/>
                  </a:cubicBezTo>
                  <a:cubicBezTo>
                    <a:pt x="6198" y="272"/>
                    <a:pt x="6077" y="235"/>
                    <a:pt x="5957" y="217"/>
                  </a:cubicBezTo>
                  <a:cubicBezTo>
                    <a:pt x="5666" y="59"/>
                    <a:pt x="5330" y="0"/>
                    <a:pt x="49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7"/>
            <p:cNvSpPr/>
            <p:nvPr/>
          </p:nvSpPr>
          <p:spPr>
            <a:xfrm>
              <a:off x="8694945" y="2753713"/>
              <a:ext cx="296066" cy="133366"/>
            </a:xfrm>
            <a:custGeom>
              <a:avLst/>
              <a:gdLst/>
              <a:ahLst/>
              <a:cxnLst/>
              <a:rect l="l" t="t" r="r" b="b"/>
              <a:pathLst>
                <a:path w="2826" h="1273" extrusionOk="0">
                  <a:moveTo>
                    <a:pt x="1337" y="0"/>
                  </a:moveTo>
                  <a:cubicBezTo>
                    <a:pt x="1198" y="0"/>
                    <a:pt x="1058" y="10"/>
                    <a:pt x="918" y="30"/>
                  </a:cubicBezTo>
                  <a:cubicBezTo>
                    <a:pt x="695" y="58"/>
                    <a:pt x="390" y="67"/>
                    <a:pt x="195" y="187"/>
                  </a:cubicBezTo>
                  <a:cubicBezTo>
                    <a:pt x="1" y="308"/>
                    <a:pt x="10" y="493"/>
                    <a:pt x="56" y="669"/>
                  </a:cubicBezTo>
                  <a:cubicBezTo>
                    <a:pt x="149" y="938"/>
                    <a:pt x="334" y="1040"/>
                    <a:pt x="603" y="1151"/>
                  </a:cubicBezTo>
                  <a:cubicBezTo>
                    <a:pt x="822" y="1230"/>
                    <a:pt x="1056" y="1272"/>
                    <a:pt x="1290" y="1272"/>
                  </a:cubicBezTo>
                  <a:cubicBezTo>
                    <a:pt x="1382" y="1272"/>
                    <a:pt x="1475" y="1266"/>
                    <a:pt x="1566" y="1253"/>
                  </a:cubicBezTo>
                  <a:cubicBezTo>
                    <a:pt x="1724" y="1243"/>
                    <a:pt x="1881" y="1206"/>
                    <a:pt x="2029" y="1123"/>
                  </a:cubicBezTo>
                  <a:cubicBezTo>
                    <a:pt x="2122" y="1058"/>
                    <a:pt x="2215" y="984"/>
                    <a:pt x="2307" y="919"/>
                  </a:cubicBezTo>
                  <a:cubicBezTo>
                    <a:pt x="2418" y="817"/>
                    <a:pt x="2520" y="706"/>
                    <a:pt x="2613" y="586"/>
                  </a:cubicBezTo>
                  <a:cubicBezTo>
                    <a:pt x="2678" y="521"/>
                    <a:pt x="2752" y="456"/>
                    <a:pt x="2826" y="391"/>
                  </a:cubicBezTo>
                  <a:cubicBezTo>
                    <a:pt x="2715" y="317"/>
                    <a:pt x="2585" y="252"/>
                    <a:pt x="2455" y="206"/>
                  </a:cubicBezTo>
                  <a:cubicBezTo>
                    <a:pt x="2270" y="141"/>
                    <a:pt x="2076" y="86"/>
                    <a:pt x="1881" y="48"/>
                  </a:cubicBezTo>
                  <a:cubicBezTo>
                    <a:pt x="1702" y="17"/>
                    <a:pt x="1520" y="0"/>
                    <a:pt x="13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8794890" y="2878067"/>
              <a:ext cx="263065" cy="137033"/>
            </a:xfrm>
            <a:custGeom>
              <a:avLst/>
              <a:gdLst/>
              <a:ahLst/>
              <a:cxnLst/>
              <a:rect l="l" t="t" r="r" b="b"/>
              <a:pathLst>
                <a:path w="2511" h="1308" extrusionOk="0">
                  <a:moveTo>
                    <a:pt x="1714" y="1"/>
                  </a:moveTo>
                  <a:cubicBezTo>
                    <a:pt x="1381" y="1"/>
                    <a:pt x="1057" y="29"/>
                    <a:pt x="742" y="93"/>
                  </a:cubicBezTo>
                  <a:cubicBezTo>
                    <a:pt x="418" y="149"/>
                    <a:pt x="10" y="279"/>
                    <a:pt x="1" y="631"/>
                  </a:cubicBezTo>
                  <a:cubicBezTo>
                    <a:pt x="1" y="807"/>
                    <a:pt x="75" y="964"/>
                    <a:pt x="205" y="1075"/>
                  </a:cubicBezTo>
                  <a:cubicBezTo>
                    <a:pt x="394" y="1248"/>
                    <a:pt x="680" y="1308"/>
                    <a:pt x="943" y="1308"/>
                  </a:cubicBezTo>
                  <a:cubicBezTo>
                    <a:pt x="963" y="1308"/>
                    <a:pt x="982" y="1307"/>
                    <a:pt x="1001" y="1307"/>
                  </a:cubicBezTo>
                  <a:cubicBezTo>
                    <a:pt x="1149" y="1307"/>
                    <a:pt x="1307" y="1279"/>
                    <a:pt x="1436" y="1205"/>
                  </a:cubicBezTo>
                  <a:cubicBezTo>
                    <a:pt x="1566" y="1131"/>
                    <a:pt x="1705" y="1084"/>
                    <a:pt x="1826" y="1010"/>
                  </a:cubicBezTo>
                  <a:cubicBezTo>
                    <a:pt x="1983" y="918"/>
                    <a:pt x="2140" y="816"/>
                    <a:pt x="2289" y="705"/>
                  </a:cubicBezTo>
                  <a:cubicBezTo>
                    <a:pt x="2418" y="603"/>
                    <a:pt x="2511" y="529"/>
                    <a:pt x="2437" y="362"/>
                  </a:cubicBezTo>
                  <a:cubicBezTo>
                    <a:pt x="2363" y="269"/>
                    <a:pt x="2307" y="158"/>
                    <a:pt x="2196" y="112"/>
                  </a:cubicBezTo>
                  <a:cubicBezTo>
                    <a:pt x="2039" y="47"/>
                    <a:pt x="1872" y="10"/>
                    <a:pt x="17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8874510" y="3025889"/>
              <a:ext cx="113670" cy="39392"/>
            </a:xfrm>
            <a:custGeom>
              <a:avLst/>
              <a:gdLst/>
              <a:ahLst/>
              <a:cxnLst/>
              <a:rect l="l" t="t" r="r" b="b"/>
              <a:pathLst>
                <a:path w="1085" h="376" extrusionOk="0">
                  <a:moveTo>
                    <a:pt x="561" y="1"/>
                  </a:moveTo>
                  <a:cubicBezTo>
                    <a:pt x="507" y="1"/>
                    <a:pt x="453" y="5"/>
                    <a:pt x="399" y="16"/>
                  </a:cubicBezTo>
                  <a:cubicBezTo>
                    <a:pt x="278" y="35"/>
                    <a:pt x="56" y="90"/>
                    <a:pt x="28" y="211"/>
                  </a:cubicBezTo>
                  <a:cubicBezTo>
                    <a:pt x="0" y="331"/>
                    <a:pt x="250" y="359"/>
                    <a:pt x="352" y="368"/>
                  </a:cubicBezTo>
                  <a:cubicBezTo>
                    <a:pt x="422" y="373"/>
                    <a:pt x="496" y="375"/>
                    <a:pt x="570" y="375"/>
                  </a:cubicBezTo>
                  <a:cubicBezTo>
                    <a:pt x="644" y="375"/>
                    <a:pt x="718" y="373"/>
                    <a:pt x="788" y="368"/>
                  </a:cubicBezTo>
                  <a:cubicBezTo>
                    <a:pt x="885" y="351"/>
                    <a:pt x="982" y="266"/>
                    <a:pt x="1071" y="266"/>
                  </a:cubicBezTo>
                  <a:cubicBezTo>
                    <a:pt x="1075" y="266"/>
                    <a:pt x="1080" y="266"/>
                    <a:pt x="1084" y="266"/>
                  </a:cubicBezTo>
                  <a:lnTo>
                    <a:pt x="1028" y="211"/>
                  </a:lnTo>
                  <a:cubicBezTo>
                    <a:pt x="936" y="100"/>
                    <a:pt x="815" y="35"/>
                    <a:pt x="676" y="7"/>
                  </a:cubicBezTo>
                  <a:cubicBezTo>
                    <a:pt x="638" y="3"/>
                    <a:pt x="600" y="1"/>
                    <a:pt x="5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7"/>
            <p:cNvSpPr/>
            <p:nvPr/>
          </p:nvSpPr>
          <p:spPr>
            <a:xfrm>
              <a:off x="7948714" y="2595520"/>
              <a:ext cx="306752" cy="201254"/>
            </a:xfrm>
            <a:custGeom>
              <a:avLst/>
              <a:gdLst/>
              <a:ahLst/>
              <a:cxnLst/>
              <a:rect l="l" t="t" r="r" b="b"/>
              <a:pathLst>
                <a:path w="2928" h="1921" extrusionOk="0">
                  <a:moveTo>
                    <a:pt x="650" y="0"/>
                  </a:moveTo>
                  <a:cubicBezTo>
                    <a:pt x="612" y="0"/>
                    <a:pt x="575" y="4"/>
                    <a:pt x="538" y="12"/>
                  </a:cubicBezTo>
                  <a:cubicBezTo>
                    <a:pt x="455" y="30"/>
                    <a:pt x="381" y="58"/>
                    <a:pt x="316" y="104"/>
                  </a:cubicBezTo>
                  <a:cubicBezTo>
                    <a:pt x="288" y="123"/>
                    <a:pt x="260" y="141"/>
                    <a:pt x="242" y="169"/>
                  </a:cubicBezTo>
                  <a:cubicBezTo>
                    <a:pt x="205" y="197"/>
                    <a:pt x="158" y="215"/>
                    <a:pt x="121" y="243"/>
                  </a:cubicBezTo>
                  <a:cubicBezTo>
                    <a:pt x="19" y="364"/>
                    <a:pt x="1" y="540"/>
                    <a:pt x="84" y="679"/>
                  </a:cubicBezTo>
                  <a:cubicBezTo>
                    <a:pt x="103" y="716"/>
                    <a:pt x="131" y="762"/>
                    <a:pt x="168" y="790"/>
                  </a:cubicBezTo>
                  <a:cubicBezTo>
                    <a:pt x="232" y="836"/>
                    <a:pt x="316" y="882"/>
                    <a:pt x="390" y="919"/>
                  </a:cubicBezTo>
                  <a:cubicBezTo>
                    <a:pt x="520" y="993"/>
                    <a:pt x="668" y="1049"/>
                    <a:pt x="797" y="1132"/>
                  </a:cubicBezTo>
                  <a:cubicBezTo>
                    <a:pt x="1159" y="1355"/>
                    <a:pt x="1492" y="1586"/>
                    <a:pt x="1872" y="1790"/>
                  </a:cubicBezTo>
                  <a:cubicBezTo>
                    <a:pt x="2013" y="1861"/>
                    <a:pt x="2138" y="1920"/>
                    <a:pt x="2283" y="1920"/>
                  </a:cubicBezTo>
                  <a:cubicBezTo>
                    <a:pt x="2329" y="1920"/>
                    <a:pt x="2377" y="1914"/>
                    <a:pt x="2428" y="1901"/>
                  </a:cubicBezTo>
                  <a:cubicBezTo>
                    <a:pt x="2539" y="1873"/>
                    <a:pt x="2641" y="1827"/>
                    <a:pt x="2733" y="1762"/>
                  </a:cubicBezTo>
                  <a:cubicBezTo>
                    <a:pt x="2798" y="1716"/>
                    <a:pt x="2863" y="1679"/>
                    <a:pt x="2928" y="1642"/>
                  </a:cubicBezTo>
                  <a:cubicBezTo>
                    <a:pt x="2844" y="1457"/>
                    <a:pt x="2715" y="1299"/>
                    <a:pt x="2557" y="1179"/>
                  </a:cubicBezTo>
                  <a:cubicBezTo>
                    <a:pt x="2381" y="1040"/>
                    <a:pt x="2215" y="892"/>
                    <a:pt x="2057" y="743"/>
                  </a:cubicBezTo>
                  <a:cubicBezTo>
                    <a:pt x="1789" y="503"/>
                    <a:pt x="1483" y="308"/>
                    <a:pt x="1159" y="151"/>
                  </a:cubicBezTo>
                  <a:cubicBezTo>
                    <a:pt x="1013" y="82"/>
                    <a:pt x="830" y="0"/>
                    <a:pt x="6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7"/>
            <p:cNvSpPr/>
            <p:nvPr/>
          </p:nvSpPr>
          <p:spPr>
            <a:xfrm>
              <a:off x="7559622" y="2613120"/>
              <a:ext cx="564893" cy="318695"/>
            </a:xfrm>
            <a:custGeom>
              <a:avLst/>
              <a:gdLst/>
              <a:ahLst/>
              <a:cxnLst/>
              <a:rect l="l" t="t" r="r" b="b"/>
              <a:pathLst>
                <a:path w="5392" h="3042" extrusionOk="0">
                  <a:moveTo>
                    <a:pt x="2190" y="0"/>
                  </a:moveTo>
                  <a:cubicBezTo>
                    <a:pt x="2016" y="0"/>
                    <a:pt x="1841" y="16"/>
                    <a:pt x="1668" y="47"/>
                  </a:cubicBezTo>
                  <a:cubicBezTo>
                    <a:pt x="1399" y="84"/>
                    <a:pt x="1140" y="159"/>
                    <a:pt x="890" y="251"/>
                  </a:cubicBezTo>
                  <a:cubicBezTo>
                    <a:pt x="732" y="325"/>
                    <a:pt x="584" y="427"/>
                    <a:pt x="454" y="538"/>
                  </a:cubicBezTo>
                  <a:cubicBezTo>
                    <a:pt x="343" y="612"/>
                    <a:pt x="251" y="705"/>
                    <a:pt x="177" y="807"/>
                  </a:cubicBezTo>
                  <a:cubicBezTo>
                    <a:pt x="93" y="955"/>
                    <a:pt x="102" y="1094"/>
                    <a:pt x="84" y="1242"/>
                  </a:cubicBezTo>
                  <a:cubicBezTo>
                    <a:pt x="47" y="1511"/>
                    <a:pt x="1" y="1807"/>
                    <a:pt x="269" y="1993"/>
                  </a:cubicBezTo>
                  <a:cubicBezTo>
                    <a:pt x="380" y="2067"/>
                    <a:pt x="510" y="2122"/>
                    <a:pt x="630" y="2178"/>
                  </a:cubicBezTo>
                  <a:cubicBezTo>
                    <a:pt x="816" y="2261"/>
                    <a:pt x="1010" y="2335"/>
                    <a:pt x="1205" y="2391"/>
                  </a:cubicBezTo>
                  <a:cubicBezTo>
                    <a:pt x="1696" y="2530"/>
                    <a:pt x="2224" y="2585"/>
                    <a:pt x="2724" y="2706"/>
                  </a:cubicBezTo>
                  <a:cubicBezTo>
                    <a:pt x="2983" y="2761"/>
                    <a:pt x="3252" y="2817"/>
                    <a:pt x="3502" y="2891"/>
                  </a:cubicBezTo>
                  <a:cubicBezTo>
                    <a:pt x="3687" y="2947"/>
                    <a:pt x="3872" y="2993"/>
                    <a:pt x="4058" y="3021"/>
                  </a:cubicBezTo>
                  <a:cubicBezTo>
                    <a:pt x="4138" y="3034"/>
                    <a:pt x="4219" y="3042"/>
                    <a:pt x="4301" y="3042"/>
                  </a:cubicBezTo>
                  <a:cubicBezTo>
                    <a:pt x="4631" y="3042"/>
                    <a:pt x="4975" y="2909"/>
                    <a:pt x="5391" y="2419"/>
                  </a:cubicBezTo>
                  <a:cubicBezTo>
                    <a:pt x="5391" y="2270"/>
                    <a:pt x="5364" y="2141"/>
                    <a:pt x="5289" y="2020"/>
                  </a:cubicBezTo>
                  <a:cubicBezTo>
                    <a:pt x="5215" y="1891"/>
                    <a:pt x="5123" y="1770"/>
                    <a:pt x="5021" y="1668"/>
                  </a:cubicBezTo>
                  <a:cubicBezTo>
                    <a:pt x="4780" y="1418"/>
                    <a:pt x="4558" y="1177"/>
                    <a:pt x="4298" y="946"/>
                  </a:cubicBezTo>
                  <a:cubicBezTo>
                    <a:pt x="4104" y="779"/>
                    <a:pt x="3928" y="603"/>
                    <a:pt x="3715" y="446"/>
                  </a:cubicBezTo>
                  <a:cubicBezTo>
                    <a:pt x="3259" y="151"/>
                    <a:pt x="2730" y="0"/>
                    <a:pt x="21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6950212" y="2686350"/>
              <a:ext cx="741527" cy="366782"/>
            </a:xfrm>
            <a:custGeom>
              <a:avLst/>
              <a:gdLst/>
              <a:ahLst/>
              <a:cxnLst/>
              <a:rect l="l" t="t" r="r" b="b"/>
              <a:pathLst>
                <a:path w="7078" h="3501" extrusionOk="0">
                  <a:moveTo>
                    <a:pt x="3161" y="1"/>
                  </a:moveTo>
                  <a:cubicBezTo>
                    <a:pt x="2987" y="1"/>
                    <a:pt x="2812" y="13"/>
                    <a:pt x="2641" y="34"/>
                  </a:cubicBezTo>
                  <a:cubicBezTo>
                    <a:pt x="2409" y="71"/>
                    <a:pt x="2187" y="117"/>
                    <a:pt x="1964" y="191"/>
                  </a:cubicBezTo>
                  <a:cubicBezTo>
                    <a:pt x="1770" y="238"/>
                    <a:pt x="1575" y="330"/>
                    <a:pt x="1399" y="441"/>
                  </a:cubicBezTo>
                  <a:cubicBezTo>
                    <a:pt x="1094" y="627"/>
                    <a:pt x="825" y="858"/>
                    <a:pt x="603" y="1136"/>
                  </a:cubicBezTo>
                  <a:cubicBezTo>
                    <a:pt x="519" y="1229"/>
                    <a:pt x="445" y="1303"/>
                    <a:pt x="371" y="1386"/>
                  </a:cubicBezTo>
                  <a:cubicBezTo>
                    <a:pt x="316" y="1442"/>
                    <a:pt x="279" y="1507"/>
                    <a:pt x="232" y="1562"/>
                  </a:cubicBezTo>
                  <a:cubicBezTo>
                    <a:pt x="167" y="1627"/>
                    <a:pt x="121" y="1701"/>
                    <a:pt x="93" y="1775"/>
                  </a:cubicBezTo>
                  <a:cubicBezTo>
                    <a:pt x="1" y="2025"/>
                    <a:pt x="47" y="2461"/>
                    <a:pt x="316" y="2609"/>
                  </a:cubicBezTo>
                  <a:cubicBezTo>
                    <a:pt x="417" y="2664"/>
                    <a:pt x="519" y="2701"/>
                    <a:pt x="631" y="2720"/>
                  </a:cubicBezTo>
                  <a:cubicBezTo>
                    <a:pt x="779" y="2757"/>
                    <a:pt x="927" y="2813"/>
                    <a:pt x="1094" y="2840"/>
                  </a:cubicBezTo>
                  <a:cubicBezTo>
                    <a:pt x="1566" y="2924"/>
                    <a:pt x="2038" y="2989"/>
                    <a:pt x="2511" y="3100"/>
                  </a:cubicBezTo>
                  <a:cubicBezTo>
                    <a:pt x="2826" y="3165"/>
                    <a:pt x="3150" y="3229"/>
                    <a:pt x="3465" y="3276"/>
                  </a:cubicBezTo>
                  <a:cubicBezTo>
                    <a:pt x="3743" y="3322"/>
                    <a:pt x="4039" y="3387"/>
                    <a:pt x="4326" y="3415"/>
                  </a:cubicBezTo>
                  <a:cubicBezTo>
                    <a:pt x="4576" y="3433"/>
                    <a:pt x="4826" y="3470"/>
                    <a:pt x="5077" y="3489"/>
                  </a:cubicBezTo>
                  <a:cubicBezTo>
                    <a:pt x="5202" y="3498"/>
                    <a:pt x="5327" y="3500"/>
                    <a:pt x="5452" y="3500"/>
                  </a:cubicBezTo>
                  <a:cubicBezTo>
                    <a:pt x="5577" y="3500"/>
                    <a:pt x="5702" y="3498"/>
                    <a:pt x="5827" y="3498"/>
                  </a:cubicBezTo>
                  <a:cubicBezTo>
                    <a:pt x="6040" y="3498"/>
                    <a:pt x="6253" y="3452"/>
                    <a:pt x="6447" y="3368"/>
                  </a:cubicBezTo>
                  <a:cubicBezTo>
                    <a:pt x="6577" y="3313"/>
                    <a:pt x="6698" y="3229"/>
                    <a:pt x="6790" y="3128"/>
                  </a:cubicBezTo>
                  <a:cubicBezTo>
                    <a:pt x="7077" y="2720"/>
                    <a:pt x="6577" y="2275"/>
                    <a:pt x="6642" y="2164"/>
                  </a:cubicBezTo>
                  <a:cubicBezTo>
                    <a:pt x="6540" y="1905"/>
                    <a:pt x="6392" y="1664"/>
                    <a:pt x="6197" y="1460"/>
                  </a:cubicBezTo>
                  <a:cubicBezTo>
                    <a:pt x="6003" y="1247"/>
                    <a:pt x="5845" y="1025"/>
                    <a:pt x="5651" y="821"/>
                  </a:cubicBezTo>
                  <a:cubicBezTo>
                    <a:pt x="5299" y="497"/>
                    <a:pt x="4882" y="265"/>
                    <a:pt x="4419" y="154"/>
                  </a:cubicBezTo>
                  <a:cubicBezTo>
                    <a:pt x="4141" y="89"/>
                    <a:pt x="3854" y="43"/>
                    <a:pt x="3567" y="25"/>
                  </a:cubicBezTo>
                  <a:cubicBezTo>
                    <a:pt x="3433" y="8"/>
                    <a:pt x="3297" y="1"/>
                    <a:pt x="316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7672243" y="2900592"/>
              <a:ext cx="273751" cy="136718"/>
            </a:xfrm>
            <a:custGeom>
              <a:avLst/>
              <a:gdLst/>
              <a:ahLst/>
              <a:cxnLst/>
              <a:rect l="l" t="t" r="r" b="b"/>
              <a:pathLst>
                <a:path w="2613" h="1305" extrusionOk="0">
                  <a:moveTo>
                    <a:pt x="358" y="1"/>
                  </a:moveTo>
                  <a:cubicBezTo>
                    <a:pt x="243" y="1"/>
                    <a:pt x="128" y="17"/>
                    <a:pt x="83" y="82"/>
                  </a:cubicBezTo>
                  <a:cubicBezTo>
                    <a:pt x="0" y="203"/>
                    <a:pt x="185" y="360"/>
                    <a:pt x="278" y="434"/>
                  </a:cubicBezTo>
                  <a:cubicBezTo>
                    <a:pt x="472" y="573"/>
                    <a:pt x="667" y="703"/>
                    <a:pt x="880" y="823"/>
                  </a:cubicBezTo>
                  <a:cubicBezTo>
                    <a:pt x="1019" y="907"/>
                    <a:pt x="1158" y="990"/>
                    <a:pt x="1288" y="1073"/>
                  </a:cubicBezTo>
                  <a:cubicBezTo>
                    <a:pt x="1371" y="1129"/>
                    <a:pt x="1464" y="1175"/>
                    <a:pt x="1565" y="1203"/>
                  </a:cubicBezTo>
                  <a:cubicBezTo>
                    <a:pt x="1654" y="1216"/>
                    <a:pt x="1747" y="1225"/>
                    <a:pt x="1841" y="1225"/>
                  </a:cubicBezTo>
                  <a:cubicBezTo>
                    <a:pt x="1876" y="1225"/>
                    <a:pt x="1910" y="1224"/>
                    <a:pt x="1945" y="1221"/>
                  </a:cubicBezTo>
                  <a:cubicBezTo>
                    <a:pt x="2158" y="1221"/>
                    <a:pt x="2371" y="1249"/>
                    <a:pt x="2584" y="1305"/>
                  </a:cubicBezTo>
                  <a:cubicBezTo>
                    <a:pt x="2584" y="1138"/>
                    <a:pt x="2612" y="1101"/>
                    <a:pt x="2519" y="981"/>
                  </a:cubicBezTo>
                  <a:cubicBezTo>
                    <a:pt x="2399" y="832"/>
                    <a:pt x="2269" y="693"/>
                    <a:pt x="2121" y="573"/>
                  </a:cubicBezTo>
                  <a:cubicBezTo>
                    <a:pt x="1936" y="397"/>
                    <a:pt x="1741" y="230"/>
                    <a:pt x="1482" y="175"/>
                  </a:cubicBezTo>
                  <a:cubicBezTo>
                    <a:pt x="1195" y="101"/>
                    <a:pt x="898" y="54"/>
                    <a:pt x="611" y="17"/>
                  </a:cubicBezTo>
                  <a:cubicBezTo>
                    <a:pt x="556" y="13"/>
                    <a:pt x="457" y="1"/>
                    <a:pt x="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8158346" y="2827257"/>
              <a:ext cx="67992" cy="39287"/>
            </a:xfrm>
            <a:custGeom>
              <a:avLst/>
              <a:gdLst/>
              <a:ahLst/>
              <a:cxnLst/>
              <a:rect l="l" t="t" r="r" b="b"/>
              <a:pathLst>
                <a:path w="649" h="375" extrusionOk="0">
                  <a:moveTo>
                    <a:pt x="199" y="0"/>
                  </a:moveTo>
                  <a:cubicBezTo>
                    <a:pt x="129" y="0"/>
                    <a:pt x="49" y="17"/>
                    <a:pt x="28" y="87"/>
                  </a:cubicBezTo>
                  <a:cubicBezTo>
                    <a:pt x="1" y="180"/>
                    <a:pt x="251" y="338"/>
                    <a:pt x="288" y="375"/>
                  </a:cubicBezTo>
                  <a:lnTo>
                    <a:pt x="380" y="319"/>
                  </a:lnTo>
                  <a:cubicBezTo>
                    <a:pt x="491" y="310"/>
                    <a:pt x="649" y="217"/>
                    <a:pt x="547" y="115"/>
                  </a:cubicBezTo>
                  <a:cubicBezTo>
                    <a:pt x="473" y="41"/>
                    <a:pt x="371" y="4"/>
                    <a:pt x="260" y="4"/>
                  </a:cubicBezTo>
                  <a:cubicBezTo>
                    <a:pt x="242" y="2"/>
                    <a:pt x="221" y="0"/>
                    <a:pt x="1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7"/>
            <p:cNvSpPr/>
            <p:nvPr/>
          </p:nvSpPr>
          <p:spPr>
            <a:xfrm>
              <a:off x="8299044" y="2698188"/>
              <a:ext cx="407641" cy="123727"/>
            </a:xfrm>
            <a:custGeom>
              <a:avLst/>
              <a:gdLst/>
              <a:ahLst/>
              <a:cxnLst/>
              <a:rect l="l" t="t" r="r" b="b"/>
              <a:pathLst>
                <a:path w="3891" h="1181" extrusionOk="0">
                  <a:moveTo>
                    <a:pt x="1777" y="1"/>
                  </a:moveTo>
                  <a:cubicBezTo>
                    <a:pt x="1719" y="1"/>
                    <a:pt x="1661" y="2"/>
                    <a:pt x="1603" y="4"/>
                  </a:cubicBezTo>
                  <a:cubicBezTo>
                    <a:pt x="1570" y="3"/>
                    <a:pt x="1536" y="2"/>
                    <a:pt x="1503" y="2"/>
                  </a:cubicBezTo>
                  <a:cubicBezTo>
                    <a:pt x="1279" y="2"/>
                    <a:pt x="1061" y="29"/>
                    <a:pt x="844" y="69"/>
                  </a:cubicBezTo>
                  <a:cubicBezTo>
                    <a:pt x="668" y="106"/>
                    <a:pt x="501" y="171"/>
                    <a:pt x="343" y="254"/>
                  </a:cubicBezTo>
                  <a:cubicBezTo>
                    <a:pt x="241" y="319"/>
                    <a:pt x="103" y="384"/>
                    <a:pt x="65" y="504"/>
                  </a:cubicBezTo>
                  <a:cubicBezTo>
                    <a:pt x="1" y="717"/>
                    <a:pt x="288" y="792"/>
                    <a:pt x="445" y="856"/>
                  </a:cubicBezTo>
                  <a:cubicBezTo>
                    <a:pt x="797" y="986"/>
                    <a:pt x="1168" y="1069"/>
                    <a:pt x="1547" y="1097"/>
                  </a:cubicBezTo>
                  <a:cubicBezTo>
                    <a:pt x="1733" y="1116"/>
                    <a:pt x="1918" y="1153"/>
                    <a:pt x="2103" y="1171"/>
                  </a:cubicBezTo>
                  <a:cubicBezTo>
                    <a:pt x="2162" y="1178"/>
                    <a:pt x="2221" y="1181"/>
                    <a:pt x="2280" y="1181"/>
                  </a:cubicBezTo>
                  <a:cubicBezTo>
                    <a:pt x="2388" y="1181"/>
                    <a:pt x="2496" y="1171"/>
                    <a:pt x="2603" y="1153"/>
                  </a:cubicBezTo>
                  <a:cubicBezTo>
                    <a:pt x="2872" y="1097"/>
                    <a:pt x="3122" y="967"/>
                    <a:pt x="3335" y="801"/>
                  </a:cubicBezTo>
                  <a:cubicBezTo>
                    <a:pt x="3511" y="662"/>
                    <a:pt x="3706" y="560"/>
                    <a:pt x="3891" y="421"/>
                  </a:cubicBezTo>
                  <a:lnTo>
                    <a:pt x="3409" y="319"/>
                  </a:lnTo>
                  <a:cubicBezTo>
                    <a:pt x="3252" y="199"/>
                    <a:pt x="3057" y="125"/>
                    <a:pt x="2863" y="106"/>
                  </a:cubicBezTo>
                  <a:cubicBezTo>
                    <a:pt x="2678" y="78"/>
                    <a:pt x="2483" y="51"/>
                    <a:pt x="2298" y="32"/>
                  </a:cubicBezTo>
                  <a:cubicBezTo>
                    <a:pt x="2124" y="11"/>
                    <a:pt x="1950" y="1"/>
                    <a:pt x="17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7"/>
            <p:cNvSpPr/>
            <p:nvPr/>
          </p:nvSpPr>
          <p:spPr>
            <a:xfrm>
              <a:off x="8048659" y="2861305"/>
              <a:ext cx="768661" cy="263379"/>
            </a:xfrm>
            <a:custGeom>
              <a:avLst/>
              <a:gdLst/>
              <a:ahLst/>
              <a:cxnLst/>
              <a:rect l="l" t="t" r="r" b="b"/>
              <a:pathLst>
                <a:path w="7337" h="2514" extrusionOk="0">
                  <a:moveTo>
                    <a:pt x="3550" y="1"/>
                  </a:moveTo>
                  <a:cubicBezTo>
                    <a:pt x="3347" y="1"/>
                    <a:pt x="3146" y="8"/>
                    <a:pt x="2946" y="22"/>
                  </a:cubicBezTo>
                  <a:cubicBezTo>
                    <a:pt x="2761" y="50"/>
                    <a:pt x="2576" y="77"/>
                    <a:pt x="2400" y="124"/>
                  </a:cubicBezTo>
                  <a:cubicBezTo>
                    <a:pt x="2279" y="151"/>
                    <a:pt x="2168" y="207"/>
                    <a:pt x="2048" y="235"/>
                  </a:cubicBezTo>
                  <a:cubicBezTo>
                    <a:pt x="1881" y="263"/>
                    <a:pt x="1724" y="309"/>
                    <a:pt x="1557" y="365"/>
                  </a:cubicBezTo>
                  <a:cubicBezTo>
                    <a:pt x="1390" y="429"/>
                    <a:pt x="1214" y="476"/>
                    <a:pt x="1038" y="550"/>
                  </a:cubicBezTo>
                  <a:cubicBezTo>
                    <a:pt x="751" y="642"/>
                    <a:pt x="464" y="763"/>
                    <a:pt x="195" y="892"/>
                  </a:cubicBezTo>
                  <a:cubicBezTo>
                    <a:pt x="75" y="939"/>
                    <a:pt x="1" y="1068"/>
                    <a:pt x="19" y="1198"/>
                  </a:cubicBezTo>
                  <a:cubicBezTo>
                    <a:pt x="29" y="1393"/>
                    <a:pt x="131" y="1569"/>
                    <a:pt x="288" y="1680"/>
                  </a:cubicBezTo>
                  <a:cubicBezTo>
                    <a:pt x="418" y="1782"/>
                    <a:pt x="547" y="1865"/>
                    <a:pt x="696" y="1930"/>
                  </a:cubicBezTo>
                  <a:cubicBezTo>
                    <a:pt x="825" y="1976"/>
                    <a:pt x="964" y="2004"/>
                    <a:pt x="1094" y="2050"/>
                  </a:cubicBezTo>
                  <a:cubicBezTo>
                    <a:pt x="1538" y="2189"/>
                    <a:pt x="2011" y="2236"/>
                    <a:pt x="2474" y="2300"/>
                  </a:cubicBezTo>
                  <a:cubicBezTo>
                    <a:pt x="3095" y="2402"/>
                    <a:pt x="3724" y="2467"/>
                    <a:pt x="4354" y="2486"/>
                  </a:cubicBezTo>
                  <a:cubicBezTo>
                    <a:pt x="4577" y="2495"/>
                    <a:pt x="4799" y="2513"/>
                    <a:pt x="5012" y="2513"/>
                  </a:cubicBezTo>
                  <a:cubicBezTo>
                    <a:pt x="5271" y="2513"/>
                    <a:pt x="5540" y="2495"/>
                    <a:pt x="5799" y="2486"/>
                  </a:cubicBezTo>
                  <a:cubicBezTo>
                    <a:pt x="5994" y="2476"/>
                    <a:pt x="6179" y="2449"/>
                    <a:pt x="6374" y="2439"/>
                  </a:cubicBezTo>
                  <a:cubicBezTo>
                    <a:pt x="6540" y="2430"/>
                    <a:pt x="6698" y="2402"/>
                    <a:pt x="6864" y="2356"/>
                  </a:cubicBezTo>
                  <a:cubicBezTo>
                    <a:pt x="7031" y="2282"/>
                    <a:pt x="7216" y="2171"/>
                    <a:pt x="7272" y="1995"/>
                  </a:cubicBezTo>
                  <a:cubicBezTo>
                    <a:pt x="7337" y="1754"/>
                    <a:pt x="7263" y="1550"/>
                    <a:pt x="7068" y="1365"/>
                  </a:cubicBezTo>
                  <a:cubicBezTo>
                    <a:pt x="6976" y="1272"/>
                    <a:pt x="6901" y="1198"/>
                    <a:pt x="6800" y="1124"/>
                  </a:cubicBezTo>
                  <a:cubicBezTo>
                    <a:pt x="6661" y="1022"/>
                    <a:pt x="6512" y="920"/>
                    <a:pt x="6364" y="837"/>
                  </a:cubicBezTo>
                  <a:cubicBezTo>
                    <a:pt x="6049" y="624"/>
                    <a:pt x="5697" y="439"/>
                    <a:pt x="5336" y="309"/>
                  </a:cubicBezTo>
                  <a:cubicBezTo>
                    <a:pt x="4956" y="170"/>
                    <a:pt x="4558" y="68"/>
                    <a:pt x="4160" y="22"/>
                  </a:cubicBezTo>
                  <a:cubicBezTo>
                    <a:pt x="3956" y="8"/>
                    <a:pt x="3752" y="1"/>
                    <a:pt x="35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7"/>
            <p:cNvSpPr/>
            <p:nvPr/>
          </p:nvSpPr>
          <p:spPr>
            <a:xfrm>
              <a:off x="7909009" y="3053023"/>
              <a:ext cx="251855" cy="88317"/>
            </a:xfrm>
            <a:custGeom>
              <a:avLst/>
              <a:gdLst/>
              <a:ahLst/>
              <a:cxnLst/>
              <a:rect l="l" t="t" r="r" b="b"/>
              <a:pathLst>
                <a:path w="2404" h="843" extrusionOk="0">
                  <a:moveTo>
                    <a:pt x="2393" y="794"/>
                  </a:moveTo>
                  <a:lnTo>
                    <a:pt x="2393" y="794"/>
                  </a:lnTo>
                  <a:cubicBezTo>
                    <a:pt x="2395" y="803"/>
                    <a:pt x="2397" y="813"/>
                    <a:pt x="2399" y="822"/>
                  </a:cubicBezTo>
                  <a:cubicBezTo>
                    <a:pt x="2403" y="809"/>
                    <a:pt x="2401" y="800"/>
                    <a:pt x="2393" y="794"/>
                  </a:cubicBezTo>
                  <a:close/>
                  <a:moveTo>
                    <a:pt x="1079" y="0"/>
                  </a:moveTo>
                  <a:cubicBezTo>
                    <a:pt x="942" y="0"/>
                    <a:pt x="807" y="19"/>
                    <a:pt x="676" y="54"/>
                  </a:cubicBezTo>
                  <a:cubicBezTo>
                    <a:pt x="482" y="100"/>
                    <a:pt x="259" y="118"/>
                    <a:pt x="93" y="230"/>
                  </a:cubicBezTo>
                  <a:cubicBezTo>
                    <a:pt x="9" y="294"/>
                    <a:pt x="0" y="415"/>
                    <a:pt x="74" y="489"/>
                  </a:cubicBezTo>
                  <a:cubicBezTo>
                    <a:pt x="158" y="554"/>
                    <a:pt x="250" y="591"/>
                    <a:pt x="343" y="609"/>
                  </a:cubicBezTo>
                  <a:cubicBezTo>
                    <a:pt x="482" y="646"/>
                    <a:pt x="630" y="693"/>
                    <a:pt x="769" y="730"/>
                  </a:cubicBezTo>
                  <a:cubicBezTo>
                    <a:pt x="1065" y="798"/>
                    <a:pt x="1370" y="842"/>
                    <a:pt x="1675" y="842"/>
                  </a:cubicBezTo>
                  <a:cubicBezTo>
                    <a:pt x="1703" y="842"/>
                    <a:pt x="1732" y="842"/>
                    <a:pt x="1760" y="841"/>
                  </a:cubicBezTo>
                  <a:cubicBezTo>
                    <a:pt x="1908" y="832"/>
                    <a:pt x="2056" y="813"/>
                    <a:pt x="2205" y="795"/>
                  </a:cubicBezTo>
                  <a:cubicBezTo>
                    <a:pt x="2252" y="790"/>
                    <a:pt x="2301" y="784"/>
                    <a:pt x="2338" y="784"/>
                  </a:cubicBezTo>
                  <a:cubicBezTo>
                    <a:pt x="2363" y="784"/>
                    <a:pt x="2382" y="787"/>
                    <a:pt x="2393" y="794"/>
                  </a:cubicBezTo>
                  <a:lnTo>
                    <a:pt x="2393" y="794"/>
                  </a:lnTo>
                  <a:cubicBezTo>
                    <a:pt x="2364" y="663"/>
                    <a:pt x="2373" y="585"/>
                    <a:pt x="2260" y="507"/>
                  </a:cubicBezTo>
                  <a:cubicBezTo>
                    <a:pt x="2168" y="452"/>
                    <a:pt x="2066" y="396"/>
                    <a:pt x="1973" y="350"/>
                  </a:cubicBezTo>
                  <a:cubicBezTo>
                    <a:pt x="1741" y="230"/>
                    <a:pt x="1501" y="54"/>
                    <a:pt x="1223" y="7"/>
                  </a:cubicBezTo>
                  <a:cubicBezTo>
                    <a:pt x="1175" y="2"/>
                    <a:pt x="1127" y="0"/>
                    <a:pt x="10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7"/>
            <p:cNvSpPr/>
            <p:nvPr/>
          </p:nvSpPr>
          <p:spPr>
            <a:xfrm>
              <a:off x="7776692" y="3037622"/>
              <a:ext cx="82869" cy="71554"/>
            </a:xfrm>
            <a:custGeom>
              <a:avLst/>
              <a:gdLst/>
              <a:ahLst/>
              <a:cxnLst/>
              <a:rect l="l" t="t" r="r" b="b"/>
              <a:pathLst>
                <a:path w="791" h="683" extrusionOk="0">
                  <a:moveTo>
                    <a:pt x="144" y="1"/>
                  </a:moveTo>
                  <a:cubicBezTo>
                    <a:pt x="64" y="1"/>
                    <a:pt x="1" y="39"/>
                    <a:pt x="13" y="145"/>
                  </a:cubicBezTo>
                  <a:cubicBezTo>
                    <a:pt x="22" y="210"/>
                    <a:pt x="50" y="265"/>
                    <a:pt x="77" y="321"/>
                  </a:cubicBezTo>
                  <a:cubicBezTo>
                    <a:pt x="115" y="386"/>
                    <a:pt x="152" y="451"/>
                    <a:pt x="198" y="516"/>
                  </a:cubicBezTo>
                  <a:cubicBezTo>
                    <a:pt x="245" y="590"/>
                    <a:pt x="348" y="600"/>
                    <a:pt x="443" y="600"/>
                  </a:cubicBezTo>
                  <a:cubicBezTo>
                    <a:pt x="477" y="600"/>
                    <a:pt x="511" y="599"/>
                    <a:pt x="541" y="599"/>
                  </a:cubicBezTo>
                  <a:lnTo>
                    <a:pt x="744" y="682"/>
                  </a:lnTo>
                  <a:cubicBezTo>
                    <a:pt x="772" y="608"/>
                    <a:pt x="791" y="525"/>
                    <a:pt x="781" y="451"/>
                  </a:cubicBezTo>
                  <a:cubicBezTo>
                    <a:pt x="763" y="441"/>
                    <a:pt x="763" y="423"/>
                    <a:pt x="744" y="404"/>
                  </a:cubicBezTo>
                  <a:cubicBezTo>
                    <a:pt x="633" y="238"/>
                    <a:pt x="476" y="108"/>
                    <a:pt x="291" y="34"/>
                  </a:cubicBezTo>
                  <a:cubicBezTo>
                    <a:pt x="243" y="14"/>
                    <a:pt x="191" y="1"/>
                    <a:pt x="1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7"/>
            <p:cNvSpPr/>
            <p:nvPr/>
          </p:nvSpPr>
          <p:spPr>
            <a:xfrm>
              <a:off x="6828896" y="3033851"/>
              <a:ext cx="988982" cy="183967"/>
            </a:xfrm>
            <a:custGeom>
              <a:avLst/>
              <a:gdLst/>
              <a:ahLst/>
              <a:cxnLst/>
              <a:rect l="l" t="t" r="r" b="b"/>
              <a:pathLst>
                <a:path w="9440" h="1756" extrusionOk="0">
                  <a:moveTo>
                    <a:pt x="3588" y="1"/>
                  </a:moveTo>
                  <a:cubicBezTo>
                    <a:pt x="3472" y="1"/>
                    <a:pt x="3357" y="5"/>
                    <a:pt x="3233" y="5"/>
                  </a:cubicBezTo>
                  <a:lnTo>
                    <a:pt x="2761" y="5"/>
                  </a:lnTo>
                  <a:cubicBezTo>
                    <a:pt x="2567" y="14"/>
                    <a:pt x="2372" y="51"/>
                    <a:pt x="2178" y="61"/>
                  </a:cubicBezTo>
                  <a:cubicBezTo>
                    <a:pt x="1640" y="107"/>
                    <a:pt x="1122" y="237"/>
                    <a:pt x="621" y="431"/>
                  </a:cubicBezTo>
                  <a:cubicBezTo>
                    <a:pt x="538" y="468"/>
                    <a:pt x="464" y="524"/>
                    <a:pt x="399" y="598"/>
                  </a:cubicBezTo>
                  <a:cubicBezTo>
                    <a:pt x="334" y="672"/>
                    <a:pt x="279" y="755"/>
                    <a:pt x="223" y="839"/>
                  </a:cubicBezTo>
                  <a:cubicBezTo>
                    <a:pt x="168" y="922"/>
                    <a:pt x="112" y="1015"/>
                    <a:pt x="66" y="1107"/>
                  </a:cubicBezTo>
                  <a:cubicBezTo>
                    <a:pt x="1" y="1209"/>
                    <a:pt x="10" y="1330"/>
                    <a:pt x="93" y="1422"/>
                  </a:cubicBezTo>
                  <a:cubicBezTo>
                    <a:pt x="186" y="1561"/>
                    <a:pt x="325" y="1654"/>
                    <a:pt x="492" y="1682"/>
                  </a:cubicBezTo>
                  <a:cubicBezTo>
                    <a:pt x="762" y="1720"/>
                    <a:pt x="1039" y="1739"/>
                    <a:pt x="1316" y="1739"/>
                  </a:cubicBezTo>
                  <a:cubicBezTo>
                    <a:pt x="1372" y="1739"/>
                    <a:pt x="1427" y="1739"/>
                    <a:pt x="1483" y="1737"/>
                  </a:cubicBezTo>
                  <a:cubicBezTo>
                    <a:pt x="2011" y="1737"/>
                    <a:pt x="2539" y="1709"/>
                    <a:pt x="3067" y="1663"/>
                  </a:cubicBezTo>
                  <a:cubicBezTo>
                    <a:pt x="3706" y="1607"/>
                    <a:pt x="4326" y="1552"/>
                    <a:pt x="4966" y="1552"/>
                  </a:cubicBezTo>
                  <a:cubicBezTo>
                    <a:pt x="5304" y="1552"/>
                    <a:pt x="5646" y="1546"/>
                    <a:pt x="5989" y="1546"/>
                  </a:cubicBezTo>
                  <a:cubicBezTo>
                    <a:pt x="6246" y="1546"/>
                    <a:pt x="6504" y="1549"/>
                    <a:pt x="6763" y="1561"/>
                  </a:cubicBezTo>
                  <a:cubicBezTo>
                    <a:pt x="7050" y="1570"/>
                    <a:pt x="7337" y="1589"/>
                    <a:pt x="7624" y="1617"/>
                  </a:cubicBezTo>
                  <a:cubicBezTo>
                    <a:pt x="7846" y="1635"/>
                    <a:pt x="8050" y="1672"/>
                    <a:pt x="8263" y="1691"/>
                  </a:cubicBezTo>
                  <a:cubicBezTo>
                    <a:pt x="8522" y="1705"/>
                    <a:pt x="8782" y="1756"/>
                    <a:pt x="9105" y="1756"/>
                  </a:cubicBezTo>
                  <a:cubicBezTo>
                    <a:pt x="9209" y="1756"/>
                    <a:pt x="9320" y="1751"/>
                    <a:pt x="9439" y="1737"/>
                  </a:cubicBezTo>
                  <a:cubicBezTo>
                    <a:pt x="8698" y="1283"/>
                    <a:pt x="7967" y="839"/>
                    <a:pt x="7124" y="533"/>
                  </a:cubicBezTo>
                  <a:cubicBezTo>
                    <a:pt x="6216" y="200"/>
                    <a:pt x="5262" y="33"/>
                    <a:pt x="4299" y="33"/>
                  </a:cubicBezTo>
                  <a:cubicBezTo>
                    <a:pt x="4113" y="33"/>
                    <a:pt x="3947" y="14"/>
                    <a:pt x="3761" y="5"/>
                  </a:cubicBezTo>
                  <a:cubicBezTo>
                    <a:pt x="3703" y="2"/>
                    <a:pt x="3645" y="1"/>
                    <a:pt x="35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7"/>
            <p:cNvSpPr/>
            <p:nvPr/>
          </p:nvSpPr>
          <p:spPr>
            <a:xfrm>
              <a:off x="7966210" y="3117033"/>
              <a:ext cx="865673" cy="146671"/>
            </a:xfrm>
            <a:custGeom>
              <a:avLst/>
              <a:gdLst/>
              <a:ahLst/>
              <a:cxnLst/>
              <a:rect l="l" t="t" r="r" b="b"/>
              <a:pathLst>
                <a:path w="8263" h="1400" extrusionOk="0">
                  <a:moveTo>
                    <a:pt x="3746" y="1"/>
                  </a:moveTo>
                  <a:cubicBezTo>
                    <a:pt x="3332" y="1"/>
                    <a:pt x="2918" y="33"/>
                    <a:pt x="2511" y="100"/>
                  </a:cubicBezTo>
                  <a:cubicBezTo>
                    <a:pt x="2168" y="156"/>
                    <a:pt x="1825" y="239"/>
                    <a:pt x="1501" y="369"/>
                  </a:cubicBezTo>
                  <a:cubicBezTo>
                    <a:pt x="1260" y="452"/>
                    <a:pt x="1038" y="563"/>
                    <a:pt x="806" y="656"/>
                  </a:cubicBezTo>
                  <a:cubicBezTo>
                    <a:pt x="686" y="702"/>
                    <a:pt x="566" y="758"/>
                    <a:pt x="454" y="823"/>
                  </a:cubicBezTo>
                  <a:cubicBezTo>
                    <a:pt x="390" y="869"/>
                    <a:pt x="315" y="906"/>
                    <a:pt x="251" y="952"/>
                  </a:cubicBezTo>
                  <a:cubicBezTo>
                    <a:pt x="204" y="989"/>
                    <a:pt x="167" y="1026"/>
                    <a:pt x="130" y="1064"/>
                  </a:cubicBezTo>
                  <a:cubicBezTo>
                    <a:pt x="84" y="1101"/>
                    <a:pt x="56" y="1138"/>
                    <a:pt x="38" y="1184"/>
                  </a:cubicBezTo>
                  <a:cubicBezTo>
                    <a:pt x="28" y="1202"/>
                    <a:pt x="1" y="1212"/>
                    <a:pt x="19" y="1240"/>
                  </a:cubicBezTo>
                  <a:cubicBezTo>
                    <a:pt x="25" y="1246"/>
                    <a:pt x="39" y="1248"/>
                    <a:pt x="54" y="1248"/>
                  </a:cubicBezTo>
                  <a:cubicBezTo>
                    <a:pt x="85" y="1248"/>
                    <a:pt x="124" y="1240"/>
                    <a:pt x="130" y="1240"/>
                  </a:cubicBezTo>
                  <a:cubicBezTo>
                    <a:pt x="251" y="1240"/>
                    <a:pt x="371" y="1212"/>
                    <a:pt x="491" y="1212"/>
                  </a:cubicBezTo>
                  <a:lnTo>
                    <a:pt x="1038" y="1212"/>
                  </a:lnTo>
                  <a:cubicBezTo>
                    <a:pt x="1233" y="1204"/>
                    <a:pt x="1427" y="1200"/>
                    <a:pt x="1620" y="1200"/>
                  </a:cubicBezTo>
                  <a:cubicBezTo>
                    <a:pt x="2086" y="1200"/>
                    <a:pt x="2549" y="1220"/>
                    <a:pt x="3020" y="1240"/>
                  </a:cubicBezTo>
                  <a:cubicBezTo>
                    <a:pt x="3715" y="1267"/>
                    <a:pt x="4400" y="1277"/>
                    <a:pt x="5095" y="1277"/>
                  </a:cubicBezTo>
                  <a:cubicBezTo>
                    <a:pt x="5333" y="1277"/>
                    <a:pt x="5571" y="1271"/>
                    <a:pt x="5808" y="1271"/>
                  </a:cubicBezTo>
                  <a:cubicBezTo>
                    <a:pt x="5985" y="1271"/>
                    <a:pt x="6161" y="1274"/>
                    <a:pt x="6336" y="1286"/>
                  </a:cubicBezTo>
                  <a:cubicBezTo>
                    <a:pt x="6697" y="1314"/>
                    <a:pt x="7049" y="1360"/>
                    <a:pt x="7411" y="1397"/>
                  </a:cubicBezTo>
                  <a:cubicBezTo>
                    <a:pt x="7431" y="1399"/>
                    <a:pt x="7452" y="1399"/>
                    <a:pt x="7472" y="1399"/>
                  </a:cubicBezTo>
                  <a:cubicBezTo>
                    <a:pt x="7688" y="1399"/>
                    <a:pt x="7890" y="1313"/>
                    <a:pt x="8263" y="1212"/>
                  </a:cubicBezTo>
                  <a:cubicBezTo>
                    <a:pt x="8087" y="1165"/>
                    <a:pt x="7920" y="1101"/>
                    <a:pt x="7763" y="1026"/>
                  </a:cubicBezTo>
                  <a:cubicBezTo>
                    <a:pt x="7522" y="925"/>
                    <a:pt x="7290" y="795"/>
                    <a:pt x="7049" y="702"/>
                  </a:cubicBezTo>
                  <a:cubicBezTo>
                    <a:pt x="6799" y="600"/>
                    <a:pt x="6512" y="508"/>
                    <a:pt x="6244" y="415"/>
                  </a:cubicBezTo>
                  <a:cubicBezTo>
                    <a:pt x="5864" y="285"/>
                    <a:pt x="5465" y="184"/>
                    <a:pt x="5067" y="109"/>
                  </a:cubicBezTo>
                  <a:cubicBezTo>
                    <a:pt x="4632" y="38"/>
                    <a:pt x="4189" y="1"/>
                    <a:pt x="37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7"/>
            <p:cNvSpPr/>
            <p:nvPr/>
          </p:nvSpPr>
          <p:spPr>
            <a:xfrm>
              <a:off x="4806647" y="2941461"/>
              <a:ext cx="1924393" cy="305487"/>
            </a:xfrm>
            <a:custGeom>
              <a:avLst/>
              <a:gdLst/>
              <a:ahLst/>
              <a:cxnLst/>
              <a:rect l="l" t="t" r="r" b="b"/>
              <a:pathLst>
                <a:path w="18989" h="2916" extrusionOk="0">
                  <a:moveTo>
                    <a:pt x="9550" y="1"/>
                  </a:moveTo>
                  <a:cubicBezTo>
                    <a:pt x="9448" y="1"/>
                    <a:pt x="9346" y="6"/>
                    <a:pt x="9245" y="16"/>
                  </a:cubicBezTo>
                  <a:cubicBezTo>
                    <a:pt x="8893" y="53"/>
                    <a:pt x="8550" y="137"/>
                    <a:pt x="8217" y="266"/>
                  </a:cubicBezTo>
                  <a:cubicBezTo>
                    <a:pt x="7957" y="378"/>
                    <a:pt x="7726" y="535"/>
                    <a:pt x="7522" y="730"/>
                  </a:cubicBezTo>
                  <a:cubicBezTo>
                    <a:pt x="7263" y="989"/>
                    <a:pt x="7031" y="1285"/>
                    <a:pt x="6846" y="1609"/>
                  </a:cubicBezTo>
                  <a:cubicBezTo>
                    <a:pt x="6772" y="1739"/>
                    <a:pt x="6707" y="1887"/>
                    <a:pt x="6660" y="2045"/>
                  </a:cubicBezTo>
                  <a:cubicBezTo>
                    <a:pt x="6623" y="2128"/>
                    <a:pt x="6586" y="2230"/>
                    <a:pt x="6559" y="2323"/>
                  </a:cubicBezTo>
                  <a:cubicBezTo>
                    <a:pt x="6549" y="2388"/>
                    <a:pt x="6522" y="2665"/>
                    <a:pt x="6447" y="2684"/>
                  </a:cubicBezTo>
                  <a:cubicBezTo>
                    <a:pt x="6410" y="2554"/>
                    <a:pt x="6318" y="2452"/>
                    <a:pt x="6207" y="2397"/>
                  </a:cubicBezTo>
                  <a:cubicBezTo>
                    <a:pt x="6172" y="2376"/>
                    <a:pt x="6132" y="2366"/>
                    <a:pt x="6091" y="2366"/>
                  </a:cubicBezTo>
                  <a:cubicBezTo>
                    <a:pt x="6077" y="2366"/>
                    <a:pt x="6063" y="2367"/>
                    <a:pt x="6049" y="2369"/>
                  </a:cubicBezTo>
                  <a:cubicBezTo>
                    <a:pt x="5984" y="2369"/>
                    <a:pt x="5966" y="2397"/>
                    <a:pt x="5910" y="2415"/>
                  </a:cubicBezTo>
                  <a:cubicBezTo>
                    <a:pt x="5898" y="2418"/>
                    <a:pt x="5885" y="2419"/>
                    <a:pt x="5871" y="2419"/>
                  </a:cubicBezTo>
                  <a:cubicBezTo>
                    <a:pt x="5835" y="2419"/>
                    <a:pt x="5796" y="2410"/>
                    <a:pt x="5762" y="2397"/>
                  </a:cubicBezTo>
                  <a:cubicBezTo>
                    <a:pt x="5619" y="2351"/>
                    <a:pt x="5468" y="2329"/>
                    <a:pt x="5316" y="2329"/>
                  </a:cubicBezTo>
                  <a:cubicBezTo>
                    <a:pt x="5252" y="2329"/>
                    <a:pt x="5187" y="2333"/>
                    <a:pt x="5123" y="2341"/>
                  </a:cubicBezTo>
                  <a:cubicBezTo>
                    <a:pt x="4901" y="2369"/>
                    <a:pt x="4678" y="2415"/>
                    <a:pt x="4465" y="2480"/>
                  </a:cubicBezTo>
                  <a:cubicBezTo>
                    <a:pt x="4400" y="2499"/>
                    <a:pt x="4317" y="2536"/>
                    <a:pt x="4252" y="2554"/>
                  </a:cubicBezTo>
                  <a:cubicBezTo>
                    <a:pt x="4224" y="2573"/>
                    <a:pt x="4197" y="2573"/>
                    <a:pt x="4187" y="2601"/>
                  </a:cubicBezTo>
                  <a:cubicBezTo>
                    <a:pt x="4011" y="2508"/>
                    <a:pt x="3835" y="2434"/>
                    <a:pt x="3659" y="2388"/>
                  </a:cubicBezTo>
                  <a:cubicBezTo>
                    <a:pt x="3325" y="2310"/>
                    <a:pt x="2987" y="2273"/>
                    <a:pt x="2647" y="2273"/>
                  </a:cubicBezTo>
                  <a:cubicBezTo>
                    <a:pt x="2497" y="2273"/>
                    <a:pt x="2346" y="2281"/>
                    <a:pt x="2196" y="2295"/>
                  </a:cubicBezTo>
                  <a:cubicBezTo>
                    <a:pt x="2001" y="2304"/>
                    <a:pt x="1816" y="2332"/>
                    <a:pt x="1612" y="2369"/>
                  </a:cubicBezTo>
                  <a:cubicBezTo>
                    <a:pt x="1418" y="2397"/>
                    <a:pt x="1223" y="2462"/>
                    <a:pt x="1020" y="2499"/>
                  </a:cubicBezTo>
                  <a:cubicBezTo>
                    <a:pt x="945" y="2517"/>
                    <a:pt x="862" y="2536"/>
                    <a:pt x="788" y="2545"/>
                  </a:cubicBezTo>
                  <a:cubicBezTo>
                    <a:pt x="751" y="2545"/>
                    <a:pt x="714" y="2545"/>
                    <a:pt x="686" y="2554"/>
                  </a:cubicBezTo>
                  <a:cubicBezTo>
                    <a:pt x="677" y="2564"/>
                    <a:pt x="1" y="2916"/>
                    <a:pt x="1" y="2916"/>
                  </a:cubicBezTo>
                  <a:lnTo>
                    <a:pt x="18989" y="2916"/>
                  </a:lnTo>
                  <a:cubicBezTo>
                    <a:pt x="18980" y="2795"/>
                    <a:pt x="18952" y="2665"/>
                    <a:pt x="18906" y="2554"/>
                  </a:cubicBezTo>
                  <a:cubicBezTo>
                    <a:pt x="18878" y="2406"/>
                    <a:pt x="18804" y="2286"/>
                    <a:pt x="18693" y="2193"/>
                  </a:cubicBezTo>
                  <a:cubicBezTo>
                    <a:pt x="18600" y="2110"/>
                    <a:pt x="18489" y="2045"/>
                    <a:pt x="18378" y="1999"/>
                  </a:cubicBezTo>
                  <a:cubicBezTo>
                    <a:pt x="18319" y="1987"/>
                    <a:pt x="18260" y="1981"/>
                    <a:pt x="18203" y="1981"/>
                  </a:cubicBezTo>
                  <a:cubicBezTo>
                    <a:pt x="18078" y="1981"/>
                    <a:pt x="17957" y="2009"/>
                    <a:pt x="17850" y="2073"/>
                  </a:cubicBezTo>
                  <a:cubicBezTo>
                    <a:pt x="17720" y="2137"/>
                    <a:pt x="17609" y="2230"/>
                    <a:pt x="17525" y="2341"/>
                  </a:cubicBezTo>
                  <a:cubicBezTo>
                    <a:pt x="17488" y="2397"/>
                    <a:pt x="17470" y="2452"/>
                    <a:pt x="17442" y="2489"/>
                  </a:cubicBezTo>
                  <a:cubicBezTo>
                    <a:pt x="17414" y="2536"/>
                    <a:pt x="17377" y="2545"/>
                    <a:pt x="17377" y="2601"/>
                  </a:cubicBezTo>
                  <a:cubicBezTo>
                    <a:pt x="17368" y="2604"/>
                    <a:pt x="17359" y="2605"/>
                    <a:pt x="17350" y="2605"/>
                  </a:cubicBezTo>
                  <a:cubicBezTo>
                    <a:pt x="17301" y="2605"/>
                    <a:pt x="17249" y="2570"/>
                    <a:pt x="17211" y="2554"/>
                  </a:cubicBezTo>
                  <a:cubicBezTo>
                    <a:pt x="17155" y="2530"/>
                    <a:pt x="17099" y="2517"/>
                    <a:pt x="17044" y="2517"/>
                  </a:cubicBezTo>
                  <a:cubicBezTo>
                    <a:pt x="17016" y="2517"/>
                    <a:pt x="16988" y="2520"/>
                    <a:pt x="16960" y="2526"/>
                  </a:cubicBezTo>
                  <a:cubicBezTo>
                    <a:pt x="16896" y="2536"/>
                    <a:pt x="16840" y="2601"/>
                    <a:pt x="16784" y="2628"/>
                  </a:cubicBezTo>
                  <a:cubicBezTo>
                    <a:pt x="16757" y="2647"/>
                    <a:pt x="16757" y="2647"/>
                    <a:pt x="16720" y="2647"/>
                  </a:cubicBezTo>
                  <a:cubicBezTo>
                    <a:pt x="16664" y="2638"/>
                    <a:pt x="16608" y="2619"/>
                    <a:pt x="16562" y="2601"/>
                  </a:cubicBezTo>
                  <a:cubicBezTo>
                    <a:pt x="16460" y="2580"/>
                    <a:pt x="16359" y="2569"/>
                    <a:pt x="16258" y="2569"/>
                  </a:cubicBezTo>
                  <a:cubicBezTo>
                    <a:pt x="16047" y="2569"/>
                    <a:pt x="15840" y="2615"/>
                    <a:pt x="15645" y="2702"/>
                  </a:cubicBezTo>
                  <a:cubicBezTo>
                    <a:pt x="15612" y="2715"/>
                    <a:pt x="15591" y="2720"/>
                    <a:pt x="15573" y="2720"/>
                  </a:cubicBezTo>
                  <a:cubicBezTo>
                    <a:pt x="15551" y="2720"/>
                    <a:pt x="15533" y="2713"/>
                    <a:pt x="15497" y="2702"/>
                  </a:cubicBezTo>
                  <a:cubicBezTo>
                    <a:pt x="15358" y="2675"/>
                    <a:pt x="15210" y="2684"/>
                    <a:pt x="15071" y="2656"/>
                  </a:cubicBezTo>
                  <a:cubicBezTo>
                    <a:pt x="14997" y="2652"/>
                    <a:pt x="14925" y="2649"/>
                    <a:pt x="14853" y="2649"/>
                  </a:cubicBezTo>
                  <a:cubicBezTo>
                    <a:pt x="14781" y="2649"/>
                    <a:pt x="14710" y="2652"/>
                    <a:pt x="14636" y="2656"/>
                  </a:cubicBezTo>
                  <a:cubicBezTo>
                    <a:pt x="14598" y="2652"/>
                    <a:pt x="14559" y="2649"/>
                    <a:pt x="14520" y="2649"/>
                  </a:cubicBezTo>
                  <a:cubicBezTo>
                    <a:pt x="14480" y="2649"/>
                    <a:pt x="14441" y="2652"/>
                    <a:pt x="14404" y="2656"/>
                  </a:cubicBezTo>
                  <a:cubicBezTo>
                    <a:pt x="14339" y="2665"/>
                    <a:pt x="14284" y="2675"/>
                    <a:pt x="14228" y="2675"/>
                  </a:cubicBezTo>
                  <a:cubicBezTo>
                    <a:pt x="14126" y="2675"/>
                    <a:pt x="14033" y="2675"/>
                    <a:pt x="13941" y="2693"/>
                  </a:cubicBezTo>
                  <a:cubicBezTo>
                    <a:pt x="13856" y="2700"/>
                    <a:pt x="13775" y="2706"/>
                    <a:pt x="13693" y="2706"/>
                  </a:cubicBezTo>
                  <a:cubicBezTo>
                    <a:pt x="13659" y="2706"/>
                    <a:pt x="13624" y="2705"/>
                    <a:pt x="13589" y="2702"/>
                  </a:cubicBezTo>
                  <a:cubicBezTo>
                    <a:pt x="13554" y="2705"/>
                    <a:pt x="13519" y="2706"/>
                    <a:pt x="13485" y="2706"/>
                  </a:cubicBezTo>
                  <a:cubicBezTo>
                    <a:pt x="13390" y="2706"/>
                    <a:pt x="13295" y="2698"/>
                    <a:pt x="13200" y="2684"/>
                  </a:cubicBezTo>
                  <a:cubicBezTo>
                    <a:pt x="13144" y="2665"/>
                    <a:pt x="13135" y="2665"/>
                    <a:pt x="13098" y="2628"/>
                  </a:cubicBezTo>
                  <a:cubicBezTo>
                    <a:pt x="12978" y="2480"/>
                    <a:pt x="12913" y="2295"/>
                    <a:pt x="12802" y="2147"/>
                  </a:cubicBezTo>
                  <a:cubicBezTo>
                    <a:pt x="12413" y="1545"/>
                    <a:pt x="11912" y="1026"/>
                    <a:pt x="11338" y="609"/>
                  </a:cubicBezTo>
                  <a:cubicBezTo>
                    <a:pt x="11032" y="387"/>
                    <a:pt x="10690" y="211"/>
                    <a:pt x="10328" y="109"/>
                  </a:cubicBezTo>
                  <a:cubicBezTo>
                    <a:pt x="10075" y="36"/>
                    <a:pt x="9812" y="1"/>
                    <a:pt x="95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7"/>
            <p:cNvSpPr/>
            <p:nvPr/>
          </p:nvSpPr>
          <p:spPr>
            <a:xfrm>
              <a:off x="4624250" y="3156424"/>
              <a:ext cx="4686138" cy="119642"/>
            </a:xfrm>
            <a:custGeom>
              <a:avLst/>
              <a:gdLst/>
              <a:ahLst/>
              <a:cxnLst/>
              <a:rect l="l" t="t" r="r" b="b"/>
              <a:pathLst>
                <a:path w="44730" h="1142" extrusionOk="0">
                  <a:moveTo>
                    <a:pt x="26797" y="1"/>
                  </a:moveTo>
                  <a:cubicBezTo>
                    <a:pt x="26491" y="1"/>
                    <a:pt x="26186" y="4"/>
                    <a:pt x="25880" y="21"/>
                  </a:cubicBezTo>
                  <a:cubicBezTo>
                    <a:pt x="25018" y="67"/>
                    <a:pt x="24176" y="169"/>
                    <a:pt x="23333" y="289"/>
                  </a:cubicBezTo>
                  <a:cubicBezTo>
                    <a:pt x="23110" y="317"/>
                    <a:pt x="22897" y="373"/>
                    <a:pt x="22684" y="400"/>
                  </a:cubicBezTo>
                  <a:cubicBezTo>
                    <a:pt x="22508" y="419"/>
                    <a:pt x="22323" y="428"/>
                    <a:pt x="22147" y="447"/>
                  </a:cubicBezTo>
                  <a:cubicBezTo>
                    <a:pt x="21878" y="484"/>
                    <a:pt x="21610" y="512"/>
                    <a:pt x="21341" y="530"/>
                  </a:cubicBezTo>
                  <a:cubicBezTo>
                    <a:pt x="20739" y="558"/>
                    <a:pt x="20137" y="604"/>
                    <a:pt x="19526" y="604"/>
                  </a:cubicBezTo>
                  <a:cubicBezTo>
                    <a:pt x="18831" y="604"/>
                    <a:pt x="18127" y="632"/>
                    <a:pt x="17432" y="632"/>
                  </a:cubicBezTo>
                  <a:cubicBezTo>
                    <a:pt x="17053" y="632"/>
                    <a:pt x="16664" y="660"/>
                    <a:pt x="16275" y="678"/>
                  </a:cubicBezTo>
                  <a:cubicBezTo>
                    <a:pt x="16222" y="681"/>
                    <a:pt x="16169" y="682"/>
                    <a:pt x="16115" y="682"/>
                  </a:cubicBezTo>
                  <a:cubicBezTo>
                    <a:pt x="16009" y="682"/>
                    <a:pt x="15904" y="678"/>
                    <a:pt x="15812" y="678"/>
                  </a:cubicBezTo>
                  <a:cubicBezTo>
                    <a:pt x="15673" y="678"/>
                    <a:pt x="15543" y="697"/>
                    <a:pt x="15404" y="706"/>
                  </a:cubicBezTo>
                  <a:cubicBezTo>
                    <a:pt x="15313" y="711"/>
                    <a:pt x="15238" y="727"/>
                    <a:pt x="15167" y="727"/>
                  </a:cubicBezTo>
                  <a:cubicBezTo>
                    <a:pt x="15108" y="727"/>
                    <a:pt x="15050" y="716"/>
                    <a:pt x="14987" y="678"/>
                  </a:cubicBezTo>
                  <a:cubicBezTo>
                    <a:pt x="14904" y="604"/>
                    <a:pt x="14802" y="539"/>
                    <a:pt x="14691" y="493"/>
                  </a:cubicBezTo>
                  <a:cubicBezTo>
                    <a:pt x="14496" y="428"/>
                    <a:pt x="14302" y="382"/>
                    <a:pt x="14098" y="363"/>
                  </a:cubicBezTo>
                  <a:cubicBezTo>
                    <a:pt x="13866" y="336"/>
                    <a:pt x="13635" y="271"/>
                    <a:pt x="13403" y="234"/>
                  </a:cubicBezTo>
                  <a:cubicBezTo>
                    <a:pt x="13246" y="206"/>
                    <a:pt x="13098" y="197"/>
                    <a:pt x="12949" y="187"/>
                  </a:cubicBezTo>
                  <a:cubicBezTo>
                    <a:pt x="12764" y="178"/>
                    <a:pt x="12579" y="150"/>
                    <a:pt x="12394" y="132"/>
                  </a:cubicBezTo>
                  <a:cubicBezTo>
                    <a:pt x="12311" y="129"/>
                    <a:pt x="12228" y="127"/>
                    <a:pt x="12145" y="127"/>
                  </a:cubicBezTo>
                  <a:cubicBezTo>
                    <a:pt x="11737" y="127"/>
                    <a:pt x="11329" y="164"/>
                    <a:pt x="10921" y="234"/>
                  </a:cubicBezTo>
                  <a:cubicBezTo>
                    <a:pt x="10736" y="261"/>
                    <a:pt x="10523" y="280"/>
                    <a:pt x="10347" y="317"/>
                  </a:cubicBezTo>
                  <a:cubicBezTo>
                    <a:pt x="10171" y="354"/>
                    <a:pt x="9995" y="400"/>
                    <a:pt x="9809" y="419"/>
                  </a:cubicBezTo>
                  <a:cubicBezTo>
                    <a:pt x="9338" y="471"/>
                    <a:pt x="8860" y="499"/>
                    <a:pt x="8381" y="499"/>
                  </a:cubicBezTo>
                  <a:cubicBezTo>
                    <a:pt x="8258" y="499"/>
                    <a:pt x="8135" y="497"/>
                    <a:pt x="8012" y="493"/>
                  </a:cubicBezTo>
                  <a:cubicBezTo>
                    <a:pt x="7688" y="493"/>
                    <a:pt x="7373" y="512"/>
                    <a:pt x="7049" y="539"/>
                  </a:cubicBezTo>
                  <a:cubicBezTo>
                    <a:pt x="6972" y="545"/>
                    <a:pt x="6894" y="548"/>
                    <a:pt x="6815" y="548"/>
                  </a:cubicBezTo>
                  <a:cubicBezTo>
                    <a:pt x="6658" y="548"/>
                    <a:pt x="6500" y="539"/>
                    <a:pt x="6345" y="539"/>
                  </a:cubicBezTo>
                  <a:cubicBezTo>
                    <a:pt x="6051" y="539"/>
                    <a:pt x="5782" y="652"/>
                    <a:pt x="5491" y="652"/>
                  </a:cubicBezTo>
                  <a:cubicBezTo>
                    <a:pt x="5470" y="652"/>
                    <a:pt x="5449" y="652"/>
                    <a:pt x="5428" y="650"/>
                  </a:cubicBezTo>
                  <a:cubicBezTo>
                    <a:pt x="5178" y="641"/>
                    <a:pt x="4919" y="586"/>
                    <a:pt x="4669" y="567"/>
                  </a:cubicBezTo>
                  <a:cubicBezTo>
                    <a:pt x="4459" y="542"/>
                    <a:pt x="4249" y="530"/>
                    <a:pt x="4039" y="530"/>
                  </a:cubicBezTo>
                  <a:cubicBezTo>
                    <a:pt x="3934" y="530"/>
                    <a:pt x="3829" y="533"/>
                    <a:pt x="3724" y="539"/>
                  </a:cubicBezTo>
                  <a:cubicBezTo>
                    <a:pt x="3103" y="576"/>
                    <a:pt x="2501" y="697"/>
                    <a:pt x="1918" y="882"/>
                  </a:cubicBezTo>
                  <a:cubicBezTo>
                    <a:pt x="1825" y="882"/>
                    <a:pt x="1742" y="882"/>
                    <a:pt x="1649" y="901"/>
                  </a:cubicBezTo>
                  <a:cubicBezTo>
                    <a:pt x="1637" y="904"/>
                    <a:pt x="1622" y="905"/>
                    <a:pt x="1607" y="905"/>
                  </a:cubicBezTo>
                  <a:cubicBezTo>
                    <a:pt x="1576" y="905"/>
                    <a:pt x="1541" y="901"/>
                    <a:pt x="1510" y="901"/>
                  </a:cubicBezTo>
                  <a:cubicBezTo>
                    <a:pt x="1455" y="901"/>
                    <a:pt x="1417" y="928"/>
                    <a:pt x="1362" y="928"/>
                  </a:cubicBezTo>
                  <a:cubicBezTo>
                    <a:pt x="1279" y="947"/>
                    <a:pt x="1186" y="947"/>
                    <a:pt x="1103" y="965"/>
                  </a:cubicBezTo>
                  <a:cubicBezTo>
                    <a:pt x="982" y="993"/>
                    <a:pt x="862" y="1030"/>
                    <a:pt x="751" y="1058"/>
                  </a:cubicBezTo>
                  <a:cubicBezTo>
                    <a:pt x="500" y="1123"/>
                    <a:pt x="250" y="1141"/>
                    <a:pt x="0" y="1141"/>
                  </a:cubicBezTo>
                  <a:lnTo>
                    <a:pt x="44711" y="1141"/>
                  </a:lnTo>
                  <a:cubicBezTo>
                    <a:pt x="44729" y="1049"/>
                    <a:pt x="44683" y="956"/>
                    <a:pt x="44600" y="910"/>
                  </a:cubicBezTo>
                  <a:cubicBezTo>
                    <a:pt x="44516" y="836"/>
                    <a:pt x="44424" y="789"/>
                    <a:pt x="44340" y="706"/>
                  </a:cubicBezTo>
                  <a:cubicBezTo>
                    <a:pt x="44248" y="632"/>
                    <a:pt x="44155" y="567"/>
                    <a:pt x="44072" y="502"/>
                  </a:cubicBezTo>
                  <a:cubicBezTo>
                    <a:pt x="43997" y="428"/>
                    <a:pt x="43905" y="363"/>
                    <a:pt x="43812" y="317"/>
                  </a:cubicBezTo>
                  <a:cubicBezTo>
                    <a:pt x="43451" y="141"/>
                    <a:pt x="42988" y="123"/>
                    <a:pt x="42599" y="123"/>
                  </a:cubicBezTo>
                  <a:cubicBezTo>
                    <a:pt x="41886" y="123"/>
                    <a:pt x="41246" y="419"/>
                    <a:pt x="40533" y="419"/>
                  </a:cubicBezTo>
                  <a:cubicBezTo>
                    <a:pt x="39885" y="419"/>
                    <a:pt x="39255" y="502"/>
                    <a:pt x="38607" y="558"/>
                  </a:cubicBezTo>
                  <a:cubicBezTo>
                    <a:pt x="38375" y="576"/>
                    <a:pt x="38134" y="613"/>
                    <a:pt x="37903" y="623"/>
                  </a:cubicBezTo>
                  <a:cubicBezTo>
                    <a:pt x="37810" y="632"/>
                    <a:pt x="37715" y="632"/>
                    <a:pt x="37620" y="632"/>
                  </a:cubicBezTo>
                  <a:cubicBezTo>
                    <a:pt x="37525" y="632"/>
                    <a:pt x="37430" y="632"/>
                    <a:pt x="37338" y="641"/>
                  </a:cubicBezTo>
                  <a:cubicBezTo>
                    <a:pt x="36967" y="660"/>
                    <a:pt x="36606" y="650"/>
                    <a:pt x="36245" y="678"/>
                  </a:cubicBezTo>
                  <a:cubicBezTo>
                    <a:pt x="36078" y="690"/>
                    <a:pt x="35910" y="694"/>
                    <a:pt x="35742" y="694"/>
                  </a:cubicBezTo>
                  <a:cubicBezTo>
                    <a:pt x="35518" y="694"/>
                    <a:pt x="35295" y="688"/>
                    <a:pt x="35078" y="688"/>
                  </a:cubicBezTo>
                  <a:cubicBezTo>
                    <a:pt x="34882" y="688"/>
                    <a:pt x="34686" y="694"/>
                    <a:pt x="34492" y="694"/>
                  </a:cubicBezTo>
                  <a:cubicBezTo>
                    <a:pt x="34346" y="694"/>
                    <a:pt x="34202" y="690"/>
                    <a:pt x="34059" y="678"/>
                  </a:cubicBezTo>
                  <a:cubicBezTo>
                    <a:pt x="33383" y="623"/>
                    <a:pt x="32716" y="530"/>
                    <a:pt x="32049" y="447"/>
                  </a:cubicBezTo>
                  <a:cubicBezTo>
                    <a:pt x="31021" y="326"/>
                    <a:pt x="30002" y="243"/>
                    <a:pt x="28983" y="95"/>
                  </a:cubicBezTo>
                  <a:cubicBezTo>
                    <a:pt x="28509" y="37"/>
                    <a:pt x="28042" y="1"/>
                    <a:pt x="27570" y="1"/>
                  </a:cubicBezTo>
                  <a:cubicBezTo>
                    <a:pt x="27516" y="1"/>
                    <a:pt x="27462" y="1"/>
                    <a:pt x="27408" y="2"/>
                  </a:cubicBezTo>
                  <a:cubicBezTo>
                    <a:pt x="27204" y="2"/>
                    <a:pt x="27001" y="1"/>
                    <a:pt x="267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7"/>
            <p:cNvSpPr/>
            <p:nvPr/>
          </p:nvSpPr>
          <p:spPr>
            <a:xfrm>
              <a:off x="6567084" y="2880500"/>
              <a:ext cx="142080" cy="132162"/>
            </a:xfrm>
            <a:custGeom>
              <a:avLst/>
              <a:gdLst/>
              <a:ahLst/>
              <a:cxnLst/>
              <a:rect l="l" t="t" r="r" b="b"/>
              <a:pathLst>
                <a:path w="1891" h="1759" extrusionOk="0">
                  <a:moveTo>
                    <a:pt x="1125" y="1"/>
                  </a:moveTo>
                  <a:cubicBezTo>
                    <a:pt x="714" y="1"/>
                    <a:pt x="213" y="175"/>
                    <a:pt x="84" y="554"/>
                  </a:cubicBezTo>
                  <a:cubicBezTo>
                    <a:pt x="1" y="785"/>
                    <a:pt x="75" y="961"/>
                    <a:pt x="195" y="1174"/>
                  </a:cubicBezTo>
                  <a:cubicBezTo>
                    <a:pt x="269" y="1313"/>
                    <a:pt x="371" y="1452"/>
                    <a:pt x="445" y="1564"/>
                  </a:cubicBezTo>
                  <a:cubicBezTo>
                    <a:pt x="528" y="1684"/>
                    <a:pt x="612" y="1702"/>
                    <a:pt x="742" y="1758"/>
                  </a:cubicBezTo>
                  <a:cubicBezTo>
                    <a:pt x="1029" y="1684"/>
                    <a:pt x="1307" y="1610"/>
                    <a:pt x="1510" y="1443"/>
                  </a:cubicBezTo>
                  <a:cubicBezTo>
                    <a:pt x="1677" y="1276"/>
                    <a:pt x="1788" y="1073"/>
                    <a:pt x="1835" y="850"/>
                  </a:cubicBezTo>
                  <a:cubicBezTo>
                    <a:pt x="1890" y="656"/>
                    <a:pt x="1872" y="443"/>
                    <a:pt x="1779" y="257"/>
                  </a:cubicBezTo>
                  <a:cubicBezTo>
                    <a:pt x="1696" y="91"/>
                    <a:pt x="1557" y="63"/>
                    <a:pt x="1381" y="26"/>
                  </a:cubicBezTo>
                  <a:cubicBezTo>
                    <a:pt x="1303" y="9"/>
                    <a:pt x="1216" y="1"/>
                    <a:pt x="11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7"/>
            <p:cNvSpPr/>
            <p:nvPr/>
          </p:nvSpPr>
          <p:spPr>
            <a:xfrm>
              <a:off x="7293182" y="2367402"/>
              <a:ext cx="149744" cy="129007"/>
            </a:xfrm>
            <a:custGeom>
              <a:avLst/>
              <a:gdLst/>
              <a:ahLst/>
              <a:cxnLst/>
              <a:rect l="l" t="t" r="r" b="b"/>
              <a:pathLst>
                <a:path w="1993" h="1717" extrusionOk="0">
                  <a:moveTo>
                    <a:pt x="471" y="1"/>
                  </a:moveTo>
                  <a:cubicBezTo>
                    <a:pt x="292" y="1"/>
                    <a:pt x="107" y="37"/>
                    <a:pt x="47" y="204"/>
                  </a:cubicBezTo>
                  <a:cubicBezTo>
                    <a:pt x="1" y="324"/>
                    <a:pt x="66" y="491"/>
                    <a:pt x="103" y="611"/>
                  </a:cubicBezTo>
                  <a:cubicBezTo>
                    <a:pt x="131" y="676"/>
                    <a:pt x="158" y="750"/>
                    <a:pt x="186" y="815"/>
                  </a:cubicBezTo>
                  <a:cubicBezTo>
                    <a:pt x="251" y="898"/>
                    <a:pt x="325" y="954"/>
                    <a:pt x="418" y="1010"/>
                  </a:cubicBezTo>
                  <a:cubicBezTo>
                    <a:pt x="242" y="1213"/>
                    <a:pt x="399" y="1445"/>
                    <a:pt x="612" y="1584"/>
                  </a:cubicBezTo>
                  <a:cubicBezTo>
                    <a:pt x="756" y="1672"/>
                    <a:pt x="918" y="1716"/>
                    <a:pt x="1081" y="1716"/>
                  </a:cubicBezTo>
                  <a:cubicBezTo>
                    <a:pt x="1211" y="1716"/>
                    <a:pt x="1341" y="1688"/>
                    <a:pt x="1464" y="1630"/>
                  </a:cubicBezTo>
                  <a:cubicBezTo>
                    <a:pt x="1677" y="1528"/>
                    <a:pt x="1872" y="1408"/>
                    <a:pt x="1937" y="1176"/>
                  </a:cubicBezTo>
                  <a:cubicBezTo>
                    <a:pt x="1992" y="982"/>
                    <a:pt x="1974" y="769"/>
                    <a:pt x="1900" y="584"/>
                  </a:cubicBezTo>
                  <a:cubicBezTo>
                    <a:pt x="1826" y="417"/>
                    <a:pt x="1696" y="287"/>
                    <a:pt x="1529" y="222"/>
                  </a:cubicBezTo>
                  <a:cubicBezTo>
                    <a:pt x="1446" y="176"/>
                    <a:pt x="1353" y="139"/>
                    <a:pt x="1261" y="102"/>
                  </a:cubicBezTo>
                  <a:cubicBezTo>
                    <a:pt x="1094" y="46"/>
                    <a:pt x="918" y="19"/>
                    <a:pt x="742" y="19"/>
                  </a:cubicBezTo>
                  <a:cubicBezTo>
                    <a:pt x="669" y="12"/>
                    <a:pt x="571" y="1"/>
                    <a:pt x="4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7"/>
            <p:cNvSpPr/>
            <p:nvPr/>
          </p:nvSpPr>
          <p:spPr>
            <a:xfrm>
              <a:off x="6675287" y="2528265"/>
              <a:ext cx="78666" cy="57328"/>
            </a:xfrm>
            <a:custGeom>
              <a:avLst/>
              <a:gdLst/>
              <a:ahLst/>
              <a:cxnLst/>
              <a:rect l="l" t="t" r="r" b="b"/>
              <a:pathLst>
                <a:path w="1047" h="763" extrusionOk="0">
                  <a:moveTo>
                    <a:pt x="504" y="0"/>
                  </a:moveTo>
                  <a:cubicBezTo>
                    <a:pt x="306" y="0"/>
                    <a:pt x="31" y="97"/>
                    <a:pt x="0" y="290"/>
                  </a:cubicBezTo>
                  <a:cubicBezTo>
                    <a:pt x="0" y="364"/>
                    <a:pt x="28" y="438"/>
                    <a:pt x="74" y="503"/>
                  </a:cubicBezTo>
                  <a:cubicBezTo>
                    <a:pt x="139" y="614"/>
                    <a:pt x="260" y="623"/>
                    <a:pt x="371" y="670"/>
                  </a:cubicBezTo>
                  <a:lnTo>
                    <a:pt x="491" y="762"/>
                  </a:lnTo>
                  <a:cubicBezTo>
                    <a:pt x="649" y="725"/>
                    <a:pt x="871" y="716"/>
                    <a:pt x="973" y="586"/>
                  </a:cubicBezTo>
                  <a:cubicBezTo>
                    <a:pt x="1019" y="531"/>
                    <a:pt x="1047" y="466"/>
                    <a:pt x="1047" y="392"/>
                  </a:cubicBezTo>
                  <a:cubicBezTo>
                    <a:pt x="1019" y="197"/>
                    <a:pt x="797" y="58"/>
                    <a:pt x="612" y="12"/>
                  </a:cubicBezTo>
                  <a:cubicBezTo>
                    <a:pt x="581" y="4"/>
                    <a:pt x="544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7"/>
            <p:cNvSpPr/>
            <p:nvPr/>
          </p:nvSpPr>
          <p:spPr>
            <a:xfrm>
              <a:off x="7147122" y="2695442"/>
              <a:ext cx="79343" cy="56727"/>
            </a:xfrm>
            <a:custGeom>
              <a:avLst/>
              <a:gdLst/>
              <a:ahLst/>
              <a:cxnLst/>
              <a:rect l="l" t="t" r="r" b="b"/>
              <a:pathLst>
                <a:path w="1056" h="755" extrusionOk="0">
                  <a:moveTo>
                    <a:pt x="497" y="1"/>
                  </a:moveTo>
                  <a:cubicBezTo>
                    <a:pt x="300" y="1"/>
                    <a:pt x="31" y="91"/>
                    <a:pt x="0" y="282"/>
                  </a:cubicBezTo>
                  <a:cubicBezTo>
                    <a:pt x="0" y="365"/>
                    <a:pt x="28" y="439"/>
                    <a:pt x="83" y="495"/>
                  </a:cubicBezTo>
                  <a:cubicBezTo>
                    <a:pt x="148" y="606"/>
                    <a:pt x="259" y="625"/>
                    <a:pt x="380" y="671"/>
                  </a:cubicBezTo>
                  <a:lnTo>
                    <a:pt x="491" y="754"/>
                  </a:lnTo>
                  <a:cubicBezTo>
                    <a:pt x="648" y="727"/>
                    <a:pt x="880" y="717"/>
                    <a:pt x="982" y="588"/>
                  </a:cubicBezTo>
                  <a:cubicBezTo>
                    <a:pt x="1028" y="532"/>
                    <a:pt x="1047" y="467"/>
                    <a:pt x="1056" y="393"/>
                  </a:cubicBezTo>
                  <a:cubicBezTo>
                    <a:pt x="1028" y="189"/>
                    <a:pt x="806" y="60"/>
                    <a:pt x="611" y="13"/>
                  </a:cubicBezTo>
                  <a:cubicBezTo>
                    <a:pt x="579" y="5"/>
                    <a:pt x="540" y="1"/>
                    <a:pt x="4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8" name="Google Shape;2208;p37"/>
          <p:cNvGrpSpPr/>
          <p:nvPr/>
        </p:nvGrpSpPr>
        <p:grpSpPr>
          <a:xfrm>
            <a:off x="293738" y="4607255"/>
            <a:ext cx="2312712" cy="596899"/>
            <a:chOff x="6334200" y="978578"/>
            <a:chExt cx="1544073" cy="398517"/>
          </a:xfrm>
          <a:solidFill>
            <a:srgbClr val="A7E8FF"/>
          </a:solidFill>
        </p:grpSpPr>
        <p:sp>
          <p:nvSpPr>
            <p:cNvPr id="2209" name="Google Shape;2209;p37"/>
            <p:cNvSpPr/>
            <p:nvPr/>
          </p:nvSpPr>
          <p:spPr>
            <a:xfrm>
              <a:off x="6342625" y="978578"/>
              <a:ext cx="1535648" cy="398517"/>
            </a:xfrm>
            <a:custGeom>
              <a:avLst/>
              <a:gdLst/>
              <a:ahLst/>
              <a:cxnLst/>
              <a:rect l="l" t="t" r="r" b="b"/>
              <a:pathLst>
                <a:path w="31986" h="8545" extrusionOk="0">
                  <a:moveTo>
                    <a:pt x="7475" y="0"/>
                  </a:moveTo>
                  <a:cubicBezTo>
                    <a:pt x="7324" y="0"/>
                    <a:pt x="7173" y="4"/>
                    <a:pt x="7022" y="12"/>
                  </a:cubicBezTo>
                  <a:cubicBezTo>
                    <a:pt x="6983" y="11"/>
                    <a:pt x="6943" y="11"/>
                    <a:pt x="6903" y="11"/>
                  </a:cubicBezTo>
                  <a:cubicBezTo>
                    <a:pt x="6148" y="11"/>
                    <a:pt x="5412" y="179"/>
                    <a:pt x="4735" y="522"/>
                  </a:cubicBezTo>
                  <a:cubicBezTo>
                    <a:pt x="4123" y="763"/>
                    <a:pt x="3595" y="1179"/>
                    <a:pt x="3197" y="1707"/>
                  </a:cubicBezTo>
                  <a:cubicBezTo>
                    <a:pt x="2799" y="2078"/>
                    <a:pt x="2521" y="2550"/>
                    <a:pt x="2400" y="3078"/>
                  </a:cubicBezTo>
                  <a:cubicBezTo>
                    <a:pt x="2252" y="3560"/>
                    <a:pt x="2187" y="4069"/>
                    <a:pt x="2215" y="4579"/>
                  </a:cubicBezTo>
                  <a:cubicBezTo>
                    <a:pt x="2206" y="5431"/>
                    <a:pt x="2308" y="6228"/>
                    <a:pt x="2697" y="6996"/>
                  </a:cubicBezTo>
                  <a:cubicBezTo>
                    <a:pt x="2821" y="7238"/>
                    <a:pt x="2952" y="7518"/>
                    <a:pt x="3184" y="7679"/>
                  </a:cubicBezTo>
                  <a:lnTo>
                    <a:pt x="3184" y="7679"/>
                  </a:lnTo>
                  <a:cubicBezTo>
                    <a:pt x="3067" y="7632"/>
                    <a:pt x="2929" y="7611"/>
                    <a:pt x="2784" y="7611"/>
                  </a:cubicBezTo>
                  <a:cubicBezTo>
                    <a:pt x="2334" y="7611"/>
                    <a:pt x="1815" y="7817"/>
                    <a:pt x="1632" y="8126"/>
                  </a:cubicBezTo>
                  <a:cubicBezTo>
                    <a:pt x="1524" y="8113"/>
                    <a:pt x="1416" y="8107"/>
                    <a:pt x="1309" y="8107"/>
                  </a:cubicBezTo>
                  <a:cubicBezTo>
                    <a:pt x="886" y="8107"/>
                    <a:pt x="471" y="8201"/>
                    <a:pt x="57" y="8312"/>
                  </a:cubicBezTo>
                  <a:cubicBezTo>
                    <a:pt x="0" y="8327"/>
                    <a:pt x="138" y="8336"/>
                    <a:pt x="369" y="8336"/>
                  </a:cubicBezTo>
                  <a:cubicBezTo>
                    <a:pt x="817" y="8336"/>
                    <a:pt x="1615" y="8305"/>
                    <a:pt x="2030" y="8237"/>
                  </a:cubicBezTo>
                  <a:cubicBezTo>
                    <a:pt x="2108" y="8226"/>
                    <a:pt x="2198" y="8222"/>
                    <a:pt x="2296" y="8222"/>
                  </a:cubicBezTo>
                  <a:cubicBezTo>
                    <a:pt x="2606" y="8222"/>
                    <a:pt x="2992" y="8269"/>
                    <a:pt x="3280" y="8312"/>
                  </a:cubicBezTo>
                  <a:lnTo>
                    <a:pt x="31892" y="8312"/>
                  </a:lnTo>
                  <a:cubicBezTo>
                    <a:pt x="31892" y="8452"/>
                    <a:pt x="31926" y="8544"/>
                    <a:pt x="31953" y="8544"/>
                  </a:cubicBezTo>
                  <a:cubicBezTo>
                    <a:pt x="31968" y="8544"/>
                    <a:pt x="31982" y="8513"/>
                    <a:pt x="31985" y="8441"/>
                  </a:cubicBezTo>
                  <a:cubicBezTo>
                    <a:pt x="31985" y="8173"/>
                    <a:pt x="31948" y="7765"/>
                    <a:pt x="31800" y="7534"/>
                  </a:cubicBezTo>
                  <a:cubicBezTo>
                    <a:pt x="31726" y="7395"/>
                    <a:pt x="31596" y="7293"/>
                    <a:pt x="31448" y="7246"/>
                  </a:cubicBezTo>
                  <a:cubicBezTo>
                    <a:pt x="31441" y="7246"/>
                    <a:pt x="31433" y="7246"/>
                    <a:pt x="31426" y="7246"/>
                  </a:cubicBezTo>
                  <a:cubicBezTo>
                    <a:pt x="31398" y="7246"/>
                    <a:pt x="31366" y="7249"/>
                    <a:pt x="31333" y="7256"/>
                  </a:cubicBezTo>
                  <a:lnTo>
                    <a:pt x="31333" y="7256"/>
                  </a:lnTo>
                  <a:cubicBezTo>
                    <a:pt x="31542" y="7000"/>
                    <a:pt x="31648" y="6531"/>
                    <a:pt x="31578" y="6292"/>
                  </a:cubicBezTo>
                  <a:cubicBezTo>
                    <a:pt x="31466" y="5903"/>
                    <a:pt x="31207" y="5598"/>
                    <a:pt x="30938" y="5301"/>
                  </a:cubicBezTo>
                  <a:cubicBezTo>
                    <a:pt x="30525" y="4830"/>
                    <a:pt x="29929" y="4563"/>
                    <a:pt x="29312" y="4563"/>
                  </a:cubicBezTo>
                  <a:cubicBezTo>
                    <a:pt x="29141" y="4563"/>
                    <a:pt x="28969" y="4583"/>
                    <a:pt x="28799" y="4625"/>
                  </a:cubicBezTo>
                  <a:cubicBezTo>
                    <a:pt x="27937" y="4810"/>
                    <a:pt x="27141" y="5422"/>
                    <a:pt x="26539" y="6033"/>
                  </a:cubicBezTo>
                  <a:cubicBezTo>
                    <a:pt x="26502" y="6068"/>
                    <a:pt x="26467" y="6104"/>
                    <a:pt x="26433" y="6140"/>
                  </a:cubicBezTo>
                  <a:lnTo>
                    <a:pt x="26433" y="6140"/>
                  </a:lnTo>
                  <a:cubicBezTo>
                    <a:pt x="26521" y="5936"/>
                    <a:pt x="26589" y="5724"/>
                    <a:pt x="26631" y="5505"/>
                  </a:cubicBezTo>
                  <a:cubicBezTo>
                    <a:pt x="26761" y="4912"/>
                    <a:pt x="26733" y="4292"/>
                    <a:pt x="26539" y="3717"/>
                  </a:cubicBezTo>
                  <a:cubicBezTo>
                    <a:pt x="26122" y="2430"/>
                    <a:pt x="25075" y="1226"/>
                    <a:pt x="23769" y="800"/>
                  </a:cubicBezTo>
                  <a:cubicBezTo>
                    <a:pt x="23473" y="679"/>
                    <a:pt x="23158" y="587"/>
                    <a:pt x="22843" y="513"/>
                  </a:cubicBezTo>
                  <a:cubicBezTo>
                    <a:pt x="22597" y="480"/>
                    <a:pt x="22350" y="464"/>
                    <a:pt x="22102" y="464"/>
                  </a:cubicBezTo>
                  <a:cubicBezTo>
                    <a:pt x="21854" y="464"/>
                    <a:pt x="21606" y="480"/>
                    <a:pt x="21361" y="513"/>
                  </a:cubicBezTo>
                  <a:cubicBezTo>
                    <a:pt x="20203" y="651"/>
                    <a:pt x="19129" y="1207"/>
                    <a:pt x="18351" y="2087"/>
                  </a:cubicBezTo>
                  <a:cubicBezTo>
                    <a:pt x="17554" y="2995"/>
                    <a:pt x="17072" y="4134"/>
                    <a:pt x="16980" y="5338"/>
                  </a:cubicBezTo>
                  <a:cubicBezTo>
                    <a:pt x="16925" y="5922"/>
                    <a:pt x="16906" y="6730"/>
                    <a:pt x="17144" y="7303"/>
                  </a:cubicBezTo>
                  <a:lnTo>
                    <a:pt x="17144" y="7303"/>
                  </a:lnTo>
                  <a:cubicBezTo>
                    <a:pt x="16905" y="6754"/>
                    <a:pt x="16360" y="6274"/>
                    <a:pt x="15743" y="6274"/>
                  </a:cubicBezTo>
                  <a:cubicBezTo>
                    <a:pt x="15696" y="6274"/>
                    <a:pt x="15648" y="6277"/>
                    <a:pt x="15600" y="6283"/>
                  </a:cubicBezTo>
                  <a:cubicBezTo>
                    <a:pt x="15266" y="6329"/>
                    <a:pt x="14960" y="6793"/>
                    <a:pt x="15044" y="7145"/>
                  </a:cubicBezTo>
                  <a:cubicBezTo>
                    <a:pt x="14952" y="6999"/>
                    <a:pt x="14639" y="6986"/>
                    <a:pt x="14434" y="6986"/>
                  </a:cubicBezTo>
                  <a:cubicBezTo>
                    <a:pt x="14390" y="6986"/>
                    <a:pt x="14352" y="6987"/>
                    <a:pt x="14321" y="6987"/>
                  </a:cubicBezTo>
                  <a:cubicBezTo>
                    <a:pt x="13951" y="7006"/>
                    <a:pt x="13691" y="7163"/>
                    <a:pt x="13367" y="7320"/>
                  </a:cubicBezTo>
                  <a:cubicBezTo>
                    <a:pt x="13608" y="6959"/>
                    <a:pt x="14738" y="6320"/>
                    <a:pt x="14071" y="5774"/>
                  </a:cubicBezTo>
                  <a:cubicBezTo>
                    <a:pt x="13940" y="5666"/>
                    <a:pt x="13794" y="5621"/>
                    <a:pt x="13644" y="5621"/>
                  </a:cubicBezTo>
                  <a:cubicBezTo>
                    <a:pt x="13390" y="5621"/>
                    <a:pt x="13125" y="5752"/>
                    <a:pt x="12903" y="5935"/>
                  </a:cubicBezTo>
                  <a:lnTo>
                    <a:pt x="12903" y="5935"/>
                  </a:lnTo>
                  <a:cubicBezTo>
                    <a:pt x="13136" y="5521"/>
                    <a:pt x="13246" y="5044"/>
                    <a:pt x="13210" y="4560"/>
                  </a:cubicBezTo>
                  <a:cubicBezTo>
                    <a:pt x="13164" y="3504"/>
                    <a:pt x="12404" y="2485"/>
                    <a:pt x="11737" y="1717"/>
                  </a:cubicBezTo>
                  <a:cubicBezTo>
                    <a:pt x="10628" y="464"/>
                    <a:pt x="9071" y="0"/>
                    <a:pt x="74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7"/>
            <p:cNvSpPr/>
            <p:nvPr/>
          </p:nvSpPr>
          <p:spPr>
            <a:xfrm>
              <a:off x="6334200" y="1287300"/>
              <a:ext cx="1541821" cy="85724"/>
            </a:xfrm>
            <a:custGeom>
              <a:avLst/>
              <a:gdLst/>
              <a:ahLst/>
              <a:cxnLst/>
              <a:rect l="l" t="t" r="r" b="b"/>
              <a:pathLst>
                <a:path w="31818" h="1786" extrusionOk="0">
                  <a:moveTo>
                    <a:pt x="11198" y="0"/>
                  </a:moveTo>
                  <a:cubicBezTo>
                    <a:pt x="11053" y="0"/>
                    <a:pt x="10909" y="3"/>
                    <a:pt x="10764" y="9"/>
                  </a:cubicBezTo>
                  <a:cubicBezTo>
                    <a:pt x="9828" y="46"/>
                    <a:pt x="8911" y="185"/>
                    <a:pt x="8013" y="416"/>
                  </a:cubicBezTo>
                  <a:cubicBezTo>
                    <a:pt x="7087" y="648"/>
                    <a:pt x="6142" y="722"/>
                    <a:pt x="5206" y="843"/>
                  </a:cubicBezTo>
                  <a:cubicBezTo>
                    <a:pt x="4808" y="889"/>
                    <a:pt x="4410" y="972"/>
                    <a:pt x="4021" y="1046"/>
                  </a:cubicBezTo>
                  <a:cubicBezTo>
                    <a:pt x="3780" y="1093"/>
                    <a:pt x="3548" y="1157"/>
                    <a:pt x="3326" y="1241"/>
                  </a:cubicBezTo>
                  <a:cubicBezTo>
                    <a:pt x="3104" y="1306"/>
                    <a:pt x="2900" y="1324"/>
                    <a:pt x="2687" y="1417"/>
                  </a:cubicBezTo>
                  <a:cubicBezTo>
                    <a:pt x="2465" y="1491"/>
                    <a:pt x="2233" y="1546"/>
                    <a:pt x="1992" y="1584"/>
                  </a:cubicBezTo>
                  <a:cubicBezTo>
                    <a:pt x="1751" y="1630"/>
                    <a:pt x="1511" y="1648"/>
                    <a:pt x="1261" y="1648"/>
                  </a:cubicBezTo>
                  <a:cubicBezTo>
                    <a:pt x="1103" y="1648"/>
                    <a:pt x="973" y="1695"/>
                    <a:pt x="807" y="1704"/>
                  </a:cubicBezTo>
                  <a:cubicBezTo>
                    <a:pt x="733" y="1713"/>
                    <a:pt x="650" y="1741"/>
                    <a:pt x="576" y="1769"/>
                  </a:cubicBezTo>
                  <a:lnTo>
                    <a:pt x="576" y="1769"/>
                  </a:lnTo>
                  <a:lnTo>
                    <a:pt x="31818" y="1760"/>
                  </a:lnTo>
                  <a:cubicBezTo>
                    <a:pt x="31790" y="1658"/>
                    <a:pt x="31651" y="1584"/>
                    <a:pt x="31568" y="1546"/>
                  </a:cubicBezTo>
                  <a:cubicBezTo>
                    <a:pt x="31512" y="1519"/>
                    <a:pt x="31475" y="1482"/>
                    <a:pt x="31419" y="1454"/>
                  </a:cubicBezTo>
                  <a:cubicBezTo>
                    <a:pt x="31364" y="1426"/>
                    <a:pt x="31299" y="1398"/>
                    <a:pt x="31234" y="1380"/>
                  </a:cubicBezTo>
                  <a:cubicBezTo>
                    <a:pt x="31067" y="1306"/>
                    <a:pt x="30929" y="1157"/>
                    <a:pt x="30780" y="1074"/>
                  </a:cubicBezTo>
                  <a:cubicBezTo>
                    <a:pt x="30623" y="991"/>
                    <a:pt x="30475" y="907"/>
                    <a:pt x="30326" y="824"/>
                  </a:cubicBezTo>
                  <a:cubicBezTo>
                    <a:pt x="29836" y="583"/>
                    <a:pt x="29243" y="546"/>
                    <a:pt x="28715" y="416"/>
                  </a:cubicBezTo>
                  <a:cubicBezTo>
                    <a:pt x="28011" y="240"/>
                    <a:pt x="27279" y="240"/>
                    <a:pt x="26557" y="194"/>
                  </a:cubicBezTo>
                  <a:cubicBezTo>
                    <a:pt x="26264" y="176"/>
                    <a:pt x="25972" y="171"/>
                    <a:pt x="25680" y="171"/>
                  </a:cubicBezTo>
                  <a:cubicBezTo>
                    <a:pt x="25213" y="171"/>
                    <a:pt x="24745" y="185"/>
                    <a:pt x="24278" y="185"/>
                  </a:cubicBezTo>
                  <a:cubicBezTo>
                    <a:pt x="24224" y="184"/>
                    <a:pt x="24169" y="184"/>
                    <a:pt x="24115" y="184"/>
                  </a:cubicBezTo>
                  <a:cubicBezTo>
                    <a:pt x="23354" y="184"/>
                    <a:pt x="22593" y="240"/>
                    <a:pt x="21833" y="240"/>
                  </a:cubicBezTo>
                  <a:cubicBezTo>
                    <a:pt x="21129" y="240"/>
                    <a:pt x="20406" y="315"/>
                    <a:pt x="19702" y="370"/>
                  </a:cubicBezTo>
                  <a:cubicBezTo>
                    <a:pt x="19137" y="426"/>
                    <a:pt x="18535" y="416"/>
                    <a:pt x="17998" y="592"/>
                  </a:cubicBezTo>
                  <a:cubicBezTo>
                    <a:pt x="17757" y="676"/>
                    <a:pt x="17470" y="694"/>
                    <a:pt x="17248" y="815"/>
                  </a:cubicBezTo>
                  <a:cubicBezTo>
                    <a:pt x="17155" y="870"/>
                    <a:pt x="17053" y="917"/>
                    <a:pt x="16961" y="954"/>
                  </a:cubicBezTo>
                  <a:cubicBezTo>
                    <a:pt x="16860" y="990"/>
                    <a:pt x="16760" y="1003"/>
                    <a:pt x="16663" y="1003"/>
                  </a:cubicBezTo>
                  <a:cubicBezTo>
                    <a:pt x="16635" y="1003"/>
                    <a:pt x="16608" y="1002"/>
                    <a:pt x="16581" y="1000"/>
                  </a:cubicBezTo>
                  <a:lnTo>
                    <a:pt x="16164" y="1000"/>
                  </a:lnTo>
                  <a:cubicBezTo>
                    <a:pt x="15979" y="1000"/>
                    <a:pt x="15849" y="1065"/>
                    <a:pt x="15673" y="1065"/>
                  </a:cubicBezTo>
                  <a:cubicBezTo>
                    <a:pt x="15494" y="1065"/>
                    <a:pt x="15307" y="1073"/>
                    <a:pt x="15122" y="1073"/>
                  </a:cubicBezTo>
                  <a:cubicBezTo>
                    <a:pt x="15030" y="1073"/>
                    <a:pt x="14938" y="1071"/>
                    <a:pt x="14849" y="1065"/>
                  </a:cubicBezTo>
                  <a:cubicBezTo>
                    <a:pt x="14710" y="1046"/>
                    <a:pt x="14580" y="1000"/>
                    <a:pt x="14432" y="1000"/>
                  </a:cubicBezTo>
                  <a:cubicBezTo>
                    <a:pt x="14395" y="997"/>
                    <a:pt x="14357" y="996"/>
                    <a:pt x="14318" y="996"/>
                  </a:cubicBezTo>
                  <a:cubicBezTo>
                    <a:pt x="14242" y="996"/>
                    <a:pt x="14163" y="1000"/>
                    <a:pt x="14089" y="1000"/>
                  </a:cubicBezTo>
                  <a:cubicBezTo>
                    <a:pt x="13858" y="1000"/>
                    <a:pt x="13654" y="935"/>
                    <a:pt x="13422" y="935"/>
                  </a:cubicBezTo>
                  <a:cubicBezTo>
                    <a:pt x="13377" y="935"/>
                    <a:pt x="13326" y="942"/>
                    <a:pt x="13278" y="942"/>
                  </a:cubicBezTo>
                  <a:cubicBezTo>
                    <a:pt x="13218" y="942"/>
                    <a:pt x="13162" y="931"/>
                    <a:pt x="13126" y="880"/>
                  </a:cubicBezTo>
                  <a:cubicBezTo>
                    <a:pt x="13163" y="833"/>
                    <a:pt x="13219" y="843"/>
                    <a:pt x="13265" y="805"/>
                  </a:cubicBezTo>
                  <a:cubicBezTo>
                    <a:pt x="13302" y="768"/>
                    <a:pt x="13339" y="731"/>
                    <a:pt x="13376" y="694"/>
                  </a:cubicBezTo>
                  <a:cubicBezTo>
                    <a:pt x="13432" y="639"/>
                    <a:pt x="13543" y="537"/>
                    <a:pt x="13552" y="463"/>
                  </a:cubicBezTo>
                  <a:cubicBezTo>
                    <a:pt x="13608" y="55"/>
                    <a:pt x="13061" y="166"/>
                    <a:pt x="12820" y="129"/>
                  </a:cubicBezTo>
                  <a:cubicBezTo>
                    <a:pt x="12279" y="42"/>
                    <a:pt x="11739" y="0"/>
                    <a:pt x="11198" y="0"/>
                  </a:cubicBezTo>
                  <a:close/>
                  <a:moveTo>
                    <a:pt x="576" y="1769"/>
                  </a:moveTo>
                  <a:lnTo>
                    <a:pt x="1" y="1769"/>
                  </a:lnTo>
                  <a:cubicBezTo>
                    <a:pt x="87" y="1769"/>
                    <a:pt x="248" y="1785"/>
                    <a:pt x="389" y="1785"/>
                  </a:cubicBezTo>
                  <a:cubicBezTo>
                    <a:pt x="460" y="1785"/>
                    <a:pt x="526" y="1781"/>
                    <a:pt x="575" y="1769"/>
                  </a:cubicBezTo>
                  <a:cubicBezTo>
                    <a:pt x="575" y="1769"/>
                    <a:pt x="575" y="1769"/>
                    <a:pt x="576" y="176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7"/>
            <p:cNvSpPr/>
            <p:nvPr/>
          </p:nvSpPr>
          <p:spPr>
            <a:xfrm>
              <a:off x="7155134" y="1000145"/>
              <a:ext cx="461184" cy="310289"/>
            </a:xfrm>
            <a:custGeom>
              <a:avLst/>
              <a:gdLst/>
              <a:ahLst/>
              <a:cxnLst/>
              <a:rect l="l" t="t" r="r" b="b"/>
              <a:pathLst>
                <a:path w="9606" h="6463" extrusionOk="0">
                  <a:moveTo>
                    <a:pt x="5161" y="1"/>
                  </a:moveTo>
                  <a:cubicBezTo>
                    <a:pt x="4615" y="1"/>
                    <a:pt x="4054" y="136"/>
                    <a:pt x="3538" y="284"/>
                  </a:cubicBezTo>
                  <a:cubicBezTo>
                    <a:pt x="3233" y="377"/>
                    <a:pt x="2936" y="516"/>
                    <a:pt x="2686" y="710"/>
                  </a:cubicBezTo>
                  <a:cubicBezTo>
                    <a:pt x="2492" y="840"/>
                    <a:pt x="2307" y="979"/>
                    <a:pt x="2121" y="1127"/>
                  </a:cubicBezTo>
                  <a:cubicBezTo>
                    <a:pt x="1686" y="1479"/>
                    <a:pt x="1251" y="1859"/>
                    <a:pt x="954" y="2350"/>
                  </a:cubicBezTo>
                  <a:cubicBezTo>
                    <a:pt x="723" y="2767"/>
                    <a:pt x="389" y="3165"/>
                    <a:pt x="259" y="3628"/>
                  </a:cubicBezTo>
                  <a:cubicBezTo>
                    <a:pt x="195" y="3887"/>
                    <a:pt x="102" y="4156"/>
                    <a:pt x="56" y="4415"/>
                  </a:cubicBezTo>
                  <a:cubicBezTo>
                    <a:pt x="9" y="4684"/>
                    <a:pt x="0" y="4962"/>
                    <a:pt x="37" y="5230"/>
                  </a:cubicBezTo>
                  <a:cubicBezTo>
                    <a:pt x="46" y="5406"/>
                    <a:pt x="56" y="5582"/>
                    <a:pt x="46" y="5768"/>
                  </a:cubicBezTo>
                  <a:cubicBezTo>
                    <a:pt x="39" y="5957"/>
                    <a:pt x="62" y="6145"/>
                    <a:pt x="101" y="6334"/>
                  </a:cubicBezTo>
                  <a:lnTo>
                    <a:pt x="101" y="6334"/>
                  </a:lnTo>
                  <a:cubicBezTo>
                    <a:pt x="77" y="6142"/>
                    <a:pt x="174" y="6103"/>
                    <a:pt x="213" y="6064"/>
                  </a:cubicBezTo>
                  <a:cubicBezTo>
                    <a:pt x="269" y="6008"/>
                    <a:pt x="306" y="5953"/>
                    <a:pt x="352" y="5879"/>
                  </a:cubicBezTo>
                  <a:cubicBezTo>
                    <a:pt x="426" y="5749"/>
                    <a:pt x="491" y="5601"/>
                    <a:pt x="537" y="5443"/>
                  </a:cubicBezTo>
                  <a:cubicBezTo>
                    <a:pt x="769" y="4841"/>
                    <a:pt x="1408" y="4610"/>
                    <a:pt x="1992" y="4517"/>
                  </a:cubicBezTo>
                  <a:cubicBezTo>
                    <a:pt x="2199" y="4477"/>
                    <a:pt x="2407" y="4454"/>
                    <a:pt x="2614" y="4454"/>
                  </a:cubicBezTo>
                  <a:cubicBezTo>
                    <a:pt x="2740" y="4454"/>
                    <a:pt x="2866" y="4463"/>
                    <a:pt x="2992" y="4480"/>
                  </a:cubicBezTo>
                  <a:cubicBezTo>
                    <a:pt x="3242" y="4517"/>
                    <a:pt x="3492" y="4554"/>
                    <a:pt x="3733" y="4591"/>
                  </a:cubicBezTo>
                  <a:cubicBezTo>
                    <a:pt x="4298" y="4665"/>
                    <a:pt x="4882" y="4665"/>
                    <a:pt x="5437" y="4786"/>
                  </a:cubicBezTo>
                  <a:cubicBezTo>
                    <a:pt x="5780" y="4869"/>
                    <a:pt x="6104" y="5008"/>
                    <a:pt x="6401" y="5193"/>
                  </a:cubicBezTo>
                  <a:cubicBezTo>
                    <a:pt x="6660" y="5360"/>
                    <a:pt x="6938" y="5490"/>
                    <a:pt x="7225" y="5592"/>
                  </a:cubicBezTo>
                  <a:cubicBezTo>
                    <a:pt x="7545" y="5689"/>
                    <a:pt x="7883" y="5737"/>
                    <a:pt x="8220" y="5737"/>
                  </a:cubicBezTo>
                  <a:cubicBezTo>
                    <a:pt x="8361" y="5737"/>
                    <a:pt x="8502" y="5728"/>
                    <a:pt x="8642" y="5712"/>
                  </a:cubicBezTo>
                  <a:cubicBezTo>
                    <a:pt x="8929" y="5684"/>
                    <a:pt x="9179" y="5527"/>
                    <a:pt x="9328" y="5286"/>
                  </a:cubicBezTo>
                  <a:cubicBezTo>
                    <a:pt x="9531" y="4980"/>
                    <a:pt x="9550" y="4536"/>
                    <a:pt x="9596" y="4184"/>
                  </a:cubicBezTo>
                  <a:cubicBezTo>
                    <a:pt x="9605" y="4017"/>
                    <a:pt x="9587" y="3841"/>
                    <a:pt x="9559" y="3674"/>
                  </a:cubicBezTo>
                  <a:cubicBezTo>
                    <a:pt x="9550" y="3461"/>
                    <a:pt x="9504" y="3257"/>
                    <a:pt x="9429" y="3054"/>
                  </a:cubicBezTo>
                  <a:cubicBezTo>
                    <a:pt x="9365" y="2887"/>
                    <a:pt x="9290" y="2730"/>
                    <a:pt x="9207" y="2563"/>
                  </a:cubicBezTo>
                  <a:cubicBezTo>
                    <a:pt x="9114" y="2405"/>
                    <a:pt x="9003" y="2248"/>
                    <a:pt x="8892" y="2090"/>
                  </a:cubicBezTo>
                  <a:lnTo>
                    <a:pt x="8633" y="1674"/>
                  </a:lnTo>
                  <a:cubicBezTo>
                    <a:pt x="8485" y="1479"/>
                    <a:pt x="8318" y="1303"/>
                    <a:pt x="8114" y="1155"/>
                  </a:cubicBezTo>
                  <a:cubicBezTo>
                    <a:pt x="7716" y="840"/>
                    <a:pt x="7299" y="525"/>
                    <a:pt x="6817" y="349"/>
                  </a:cubicBezTo>
                  <a:cubicBezTo>
                    <a:pt x="6382" y="182"/>
                    <a:pt x="5928" y="71"/>
                    <a:pt x="5465" y="16"/>
                  </a:cubicBezTo>
                  <a:cubicBezTo>
                    <a:pt x="5365" y="5"/>
                    <a:pt x="5263" y="1"/>
                    <a:pt x="5161" y="1"/>
                  </a:cubicBezTo>
                  <a:close/>
                  <a:moveTo>
                    <a:pt x="101" y="6334"/>
                  </a:moveTo>
                  <a:cubicBezTo>
                    <a:pt x="106" y="6371"/>
                    <a:pt x="115" y="6413"/>
                    <a:pt x="130" y="6462"/>
                  </a:cubicBezTo>
                  <a:cubicBezTo>
                    <a:pt x="120" y="6420"/>
                    <a:pt x="110" y="6377"/>
                    <a:pt x="101" y="63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7"/>
            <p:cNvSpPr/>
            <p:nvPr/>
          </p:nvSpPr>
          <p:spPr>
            <a:xfrm>
              <a:off x="7214281" y="1232512"/>
              <a:ext cx="200154" cy="62845"/>
            </a:xfrm>
            <a:custGeom>
              <a:avLst/>
              <a:gdLst/>
              <a:ahLst/>
              <a:cxnLst/>
              <a:rect l="l" t="t" r="r" b="b"/>
              <a:pathLst>
                <a:path w="4169" h="1309" extrusionOk="0">
                  <a:moveTo>
                    <a:pt x="1349" y="1"/>
                  </a:moveTo>
                  <a:cubicBezTo>
                    <a:pt x="1136" y="1"/>
                    <a:pt x="922" y="57"/>
                    <a:pt x="732" y="168"/>
                  </a:cubicBezTo>
                  <a:cubicBezTo>
                    <a:pt x="565" y="251"/>
                    <a:pt x="417" y="353"/>
                    <a:pt x="269" y="474"/>
                  </a:cubicBezTo>
                  <a:cubicBezTo>
                    <a:pt x="102" y="622"/>
                    <a:pt x="74" y="844"/>
                    <a:pt x="0" y="1048"/>
                  </a:cubicBezTo>
                  <a:cubicBezTo>
                    <a:pt x="380" y="1150"/>
                    <a:pt x="519" y="1233"/>
                    <a:pt x="685" y="1252"/>
                  </a:cubicBezTo>
                  <a:cubicBezTo>
                    <a:pt x="899" y="1289"/>
                    <a:pt x="1112" y="1307"/>
                    <a:pt x="1334" y="1307"/>
                  </a:cubicBezTo>
                  <a:cubicBezTo>
                    <a:pt x="1389" y="1308"/>
                    <a:pt x="1444" y="1309"/>
                    <a:pt x="1499" y="1309"/>
                  </a:cubicBezTo>
                  <a:cubicBezTo>
                    <a:pt x="2001" y="1309"/>
                    <a:pt x="2510" y="1270"/>
                    <a:pt x="3010" y="1187"/>
                  </a:cubicBezTo>
                  <a:cubicBezTo>
                    <a:pt x="3251" y="1150"/>
                    <a:pt x="3492" y="1067"/>
                    <a:pt x="3733" y="1002"/>
                  </a:cubicBezTo>
                  <a:cubicBezTo>
                    <a:pt x="3872" y="965"/>
                    <a:pt x="4048" y="909"/>
                    <a:pt x="4103" y="761"/>
                  </a:cubicBezTo>
                  <a:cubicBezTo>
                    <a:pt x="4168" y="585"/>
                    <a:pt x="3927" y="474"/>
                    <a:pt x="3788" y="409"/>
                  </a:cubicBezTo>
                  <a:cubicBezTo>
                    <a:pt x="3446" y="261"/>
                    <a:pt x="3020" y="224"/>
                    <a:pt x="2649" y="159"/>
                  </a:cubicBezTo>
                  <a:cubicBezTo>
                    <a:pt x="2306" y="94"/>
                    <a:pt x="1964" y="75"/>
                    <a:pt x="1612" y="29"/>
                  </a:cubicBezTo>
                  <a:cubicBezTo>
                    <a:pt x="1525" y="10"/>
                    <a:pt x="1437" y="1"/>
                    <a:pt x="13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7"/>
            <p:cNvSpPr/>
            <p:nvPr/>
          </p:nvSpPr>
          <p:spPr>
            <a:xfrm>
              <a:off x="7598452" y="1194248"/>
              <a:ext cx="260646" cy="135436"/>
            </a:xfrm>
            <a:custGeom>
              <a:avLst/>
              <a:gdLst/>
              <a:ahLst/>
              <a:cxnLst/>
              <a:rect l="l" t="t" r="r" b="b"/>
              <a:pathLst>
                <a:path w="5429" h="2821" extrusionOk="0">
                  <a:moveTo>
                    <a:pt x="45" y="1870"/>
                  </a:moveTo>
                  <a:cubicBezTo>
                    <a:pt x="9" y="1870"/>
                    <a:pt x="1" y="1905"/>
                    <a:pt x="66" y="2067"/>
                  </a:cubicBezTo>
                  <a:cubicBezTo>
                    <a:pt x="74" y="2004"/>
                    <a:pt x="87" y="1942"/>
                    <a:pt x="105" y="1882"/>
                  </a:cubicBezTo>
                  <a:lnTo>
                    <a:pt x="105" y="1882"/>
                  </a:lnTo>
                  <a:cubicBezTo>
                    <a:pt x="104" y="1882"/>
                    <a:pt x="103" y="1882"/>
                    <a:pt x="103" y="1882"/>
                  </a:cubicBezTo>
                  <a:cubicBezTo>
                    <a:pt x="81" y="1877"/>
                    <a:pt x="60" y="1870"/>
                    <a:pt x="45" y="1870"/>
                  </a:cubicBezTo>
                  <a:close/>
                  <a:moveTo>
                    <a:pt x="3007" y="0"/>
                  </a:moveTo>
                  <a:cubicBezTo>
                    <a:pt x="2521" y="0"/>
                    <a:pt x="2044" y="161"/>
                    <a:pt x="1594" y="363"/>
                  </a:cubicBezTo>
                  <a:cubicBezTo>
                    <a:pt x="1233" y="548"/>
                    <a:pt x="909" y="798"/>
                    <a:pt x="649" y="1095"/>
                  </a:cubicBezTo>
                  <a:cubicBezTo>
                    <a:pt x="529" y="1234"/>
                    <a:pt x="427" y="1382"/>
                    <a:pt x="325" y="1530"/>
                  </a:cubicBezTo>
                  <a:cubicBezTo>
                    <a:pt x="297" y="1576"/>
                    <a:pt x="251" y="1623"/>
                    <a:pt x="205" y="1651"/>
                  </a:cubicBezTo>
                  <a:cubicBezTo>
                    <a:pt x="162" y="1725"/>
                    <a:pt x="129" y="1802"/>
                    <a:pt x="105" y="1882"/>
                  </a:cubicBezTo>
                  <a:lnTo>
                    <a:pt x="105" y="1882"/>
                  </a:lnTo>
                  <a:cubicBezTo>
                    <a:pt x="160" y="1882"/>
                    <a:pt x="215" y="1891"/>
                    <a:pt x="270" y="1891"/>
                  </a:cubicBezTo>
                  <a:cubicBezTo>
                    <a:pt x="362" y="1891"/>
                    <a:pt x="436" y="1938"/>
                    <a:pt x="529" y="1938"/>
                  </a:cubicBezTo>
                  <a:cubicBezTo>
                    <a:pt x="621" y="1938"/>
                    <a:pt x="714" y="1947"/>
                    <a:pt x="807" y="1965"/>
                  </a:cubicBezTo>
                  <a:cubicBezTo>
                    <a:pt x="877" y="1976"/>
                    <a:pt x="948" y="1981"/>
                    <a:pt x="1018" y="1981"/>
                  </a:cubicBezTo>
                  <a:cubicBezTo>
                    <a:pt x="1068" y="1981"/>
                    <a:pt x="1118" y="1979"/>
                    <a:pt x="1168" y="1975"/>
                  </a:cubicBezTo>
                  <a:cubicBezTo>
                    <a:pt x="1335" y="1975"/>
                    <a:pt x="1492" y="2012"/>
                    <a:pt x="1659" y="2021"/>
                  </a:cubicBezTo>
                  <a:cubicBezTo>
                    <a:pt x="2085" y="2049"/>
                    <a:pt x="2511" y="2114"/>
                    <a:pt x="2928" y="2197"/>
                  </a:cubicBezTo>
                  <a:cubicBezTo>
                    <a:pt x="3132" y="2243"/>
                    <a:pt x="3326" y="2243"/>
                    <a:pt x="3530" y="2290"/>
                  </a:cubicBezTo>
                  <a:cubicBezTo>
                    <a:pt x="3752" y="2354"/>
                    <a:pt x="3975" y="2438"/>
                    <a:pt x="4188" y="2540"/>
                  </a:cubicBezTo>
                  <a:cubicBezTo>
                    <a:pt x="4317" y="2595"/>
                    <a:pt x="4428" y="2660"/>
                    <a:pt x="4549" y="2725"/>
                  </a:cubicBezTo>
                  <a:cubicBezTo>
                    <a:pt x="4591" y="2750"/>
                    <a:pt x="4685" y="2820"/>
                    <a:pt x="4751" y="2820"/>
                  </a:cubicBezTo>
                  <a:cubicBezTo>
                    <a:pt x="4758" y="2820"/>
                    <a:pt x="4765" y="2819"/>
                    <a:pt x="4771" y="2818"/>
                  </a:cubicBezTo>
                  <a:cubicBezTo>
                    <a:pt x="4836" y="2799"/>
                    <a:pt x="4938" y="2642"/>
                    <a:pt x="4984" y="2595"/>
                  </a:cubicBezTo>
                  <a:cubicBezTo>
                    <a:pt x="5095" y="2466"/>
                    <a:pt x="5188" y="2327"/>
                    <a:pt x="5271" y="2169"/>
                  </a:cubicBezTo>
                  <a:cubicBezTo>
                    <a:pt x="5336" y="2058"/>
                    <a:pt x="5382" y="1928"/>
                    <a:pt x="5420" y="1799"/>
                  </a:cubicBezTo>
                  <a:cubicBezTo>
                    <a:pt x="5429" y="1706"/>
                    <a:pt x="5373" y="1632"/>
                    <a:pt x="5373" y="1539"/>
                  </a:cubicBezTo>
                  <a:cubicBezTo>
                    <a:pt x="5382" y="1336"/>
                    <a:pt x="5327" y="1141"/>
                    <a:pt x="5216" y="974"/>
                  </a:cubicBezTo>
                  <a:cubicBezTo>
                    <a:pt x="5049" y="743"/>
                    <a:pt x="4827" y="567"/>
                    <a:pt x="4577" y="465"/>
                  </a:cubicBezTo>
                  <a:cubicBezTo>
                    <a:pt x="4262" y="317"/>
                    <a:pt x="3947" y="196"/>
                    <a:pt x="3623" y="94"/>
                  </a:cubicBezTo>
                  <a:cubicBezTo>
                    <a:pt x="3417" y="29"/>
                    <a:pt x="3211" y="0"/>
                    <a:pt x="30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7"/>
            <p:cNvSpPr/>
            <p:nvPr/>
          </p:nvSpPr>
          <p:spPr>
            <a:xfrm>
              <a:off x="7059500" y="1278265"/>
              <a:ext cx="100101" cy="58140"/>
            </a:xfrm>
            <a:custGeom>
              <a:avLst/>
              <a:gdLst/>
              <a:ahLst/>
              <a:cxnLst/>
              <a:rect l="l" t="t" r="r" b="b"/>
              <a:pathLst>
                <a:path w="2085" h="1211" extrusionOk="0">
                  <a:moveTo>
                    <a:pt x="586" y="0"/>
                  </a:moveTo>
                  <a:cubicBezTo>
                    <a:pt x="453" y="0"/>
                    <a:pt x="316" y="32"/>
                    <a:pt x="242" y="123"/>
                  </a:cubicBezTo>
                  <a:cubicBezTo>
                    <a:pt x="1" y="428"/>
                    <a:pt x="19" y="827"/>
                    <a:pt x="19" y="1197"/>
                  </a:cubicBezTo>
                  <a:cubicBezTo>
                    <a:pt x="202" y="1206"/>
                    <a:pt x="384" y="1210"/>
                    <a:pt x="565" y="1210"/>
                  </a:cubicBezTo>
                  <a:cubicBezTo>
                    <a:pt x="787" y="1210"/>
                    <a:pt x="1008" y="1203"/>
                    <a:pt x="1233" y="1188"/>
                  </a:cubicBezTo>
                  <a:cubicBezTo>
                    <a:pt x="1464" y="1188"/>
                    <a:pt x="1696" y="1142"/>
                    <a:pt x="1909" y="1049"/>
                  </a:cubicBezTo>
                  <a:cubicBezTo>
                    <a:pt x="1955" y="1021"/>
                    <a:pt x="1992" y="993"/>
                    <a:pt x="2029" y="956"/>
                  </a:cubicBezTo>
                  <a:cubicBezTo>
                    <a:pt x="2085" y="901"/>
                    <a:pt x="2075" y="910"/>
                    <a:pt x="2057" y="845"/>
                  </a:cubicBezTo>
                  <a:cubicBezTo>
                    <a:pt x="2020" y="716"/>
                    <a:pt x="1937" y="604"/>
                    <a:pt x="1816" y="540"/>
                  </a:cubicBezTo>
                  <a:cubicBezTo>
                    <a:pt x="1696" y="419"/>
                    <a:pt x="1557" y="317"/>
                    <a:pt x="1418" y="225"/>
                  </a:cubicBezTo>
                  <a:cubicBezTo>
                    <a:pt x="1223" y="141"/>
                    <a:pt x="1020" y="67"/>
                    <a:pt x="816" y="30"/>
                  </a:cubicBezTo>
                  <a:cubicBezTo>
                    <a:pt x="752" y="12"/>
                    <a:pt x="670" y="0"/>
                    <a:pt x="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7"/>
            <p:cNvSpPr/>
            <p:nvPr/>
          </p:nvSpPr>
          <p:spPr>
            <a:xfrm>
              <a:off x="6925650" y="1246771"/>
              <a:ext cx="88530" cy="44553"/>
            </a:xfrm>
            <a:custGeom>
              <a:avLst/>
              <a:gdLst/>
              <a:ahLst/>
              <a:cxnLst/>
              <a:rect l="l" t="t" r="r" b="b"/>
              <a:pathLst>
                <a:path w="1844" h="928" extrusionOk="0">
                  <a:moveTo>
                    <a:pt x="196" y="800"/>
                  </a:moveTo>
                  <a:cubicBezTo>
                    <a:pt x="131" y="809"/>
                    <a:pt x="66" y="823"/>
                    <a:pt x="1" y="844"/>
                  </a:cubicBezTo>
                  <a:lnTo>
                    <a:pt x="177" y="844"/>
                  </a:lnTo>
                  <a:cubicBezTo>
                    <a:pt x="183" y="829"/>
                    <a:pt x="189" y="814"/>
                    <a:pt x="196" y="800"/>
                  </a:cubicBezTo>
                  <a:close/>
                  <a:moveTo>
                    <a:pt x="1344" y="1"/>
                  </a:moveTo>
                  <a:cubicBezTo>
                    <a:pt x="1149" y="10"/>
                    <a:pt x="955" y="66"/>
                    <a:pt x="779" y="167"/>
                  </a:cubicBezTo>
                  <a:cubicBezTo>
                    <a:pt x="524" y="308"/>
                    <a:pt x="319" y="532"/>
                    <a:pt x="196" y="800"/>
                  </a:cubicBezTo>
                  <a:lnTo>
                    <a:pt x="196" y="800"/>
                  </a:lnTo>
                  <a:cubicBezTo>
                    <a:pt x="260" y="791"/>
                    <a:pt x="325" y="787"/>
                    <a:pt x="389" y="787"/>
                  </a:cubicBezTo>
                  <a:cubicBezTo>
                    <a:pt x="640" y="787"/>
                    <a:pt x="890" y="844"/>
                    <a:pt x="1140" y="881"/>
                  </a:cubicBezTo>
                  <a:cubicBezTo>
                    <a:pt x="1260" y="908"/>
                    <a:pt x="1390" y="927"/>
                    <a:pt x="1510" y="927"/>
                  </a:cubicBezTo>
                  <a:cubicBezTo>
                    <a:pt x="1640" y="927"/>
                    <a:pt x="1659" y="844"/>
                    <a:pt x="1723" y="751"/>
                  </a:cubicBezTo>
                  <a:cubicBezTo>
                    <a:pt x="1798" y="658"/>
                    <a:pt x="1835" y="547"/>
                    <a:pt x="1844" y="427"/>
                  </a:cubicBezTo>
                  <a:cubicBezTo>
                    <a:pt x="1844" y="316"/>
                    <a:pt x="1807" y="205"/>
                    <a:pt x="1723" y="130"/>
                  </a:cubicBezTo>
                  <a:cubicBezTo>
                    <a:pt x="1677" y="84"/>
                    <a:pt x="1686" y="75"/>
                    <a:pt x="1612" y="47"/>
                  </a:cubicBezTo>
                  <a:cubicBezTo>
                    <a:pt x="1529" y="19"/>
                    <a:pt x="1436" y="1"/>
                    <a:pt x="13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7"/>
            <p:cNvSpPr/>
            <p:nvPr/>
          </p:nvSpPr>
          <p:spPr>
            <a:xfrm>
              <a:off x="6533649" y="1000149"/>
              <a:ext cx="412715" cy="255748"/>
            </a:xfrm>
            <a:custGeom>
              <a:avLst/>
              <a:gdLst/>
              <a:ahLst/>
              <a:cxnLst/>
              <a:rect l="l" t="t" r="r" b="b"/>
              <a:pathLst>
                <a:path w="9902" h="6136" extrusionOk="0">
                  <a:moveTo>
                    <a:pt x="5058" y="0"/>
                  </a:moveTo>
                  <a:cubicBezTo>
                    <a:pt x="4539" y="0"/>
                    <a:pt x="4022" y="91"/>
                    <a:pt x="3511" y="176"/>
                  </a:cubicBezTo>
                  <a:cubicBezTo>
                    <a:pt x="3011" y="259"/>
                    <a:pt x="2473" y="269"/>
                    <a:pt x="2010" y="482"/>
                  </a:cubicBezTo>
                  <a:cubicBezTo>
                    <a:pt x="1529" y="676"/>
                    <a:pt x="1075" y="936"/>
                    <a:pt x="658" y="1241"/>
                  </a:cubicBezTo>
                  <a:cubicBezTo>
                    <a:pt x="501" y="1389"/>
                    <a:pt x="352" y="1556"/>
                    <a:pt x="241" y="1751"/>
                  </a:cubicBezTo>
                  <a:cubicBezTo>
                    <a:pt x="158" y="1853"/>
                    <a:pt x="93" y="1973"/>
                    <a:pt x="56" y="2103"/>
                  </a:cubicBezTo>
                  <a:cubicBezTo>
                    <a:pt x="37" y="2205"/>
                    <a:pt x="19" y="2306"/>
                    <a:pt x="10" y="2408"/>
                  </a:cubicBezTo>
                  <a:cubicBezTo>
                    <a:pt x="0" y="2538"/>
                    <a:pt x="19" y="2668"/>
                    <a:pt x="47" y="2797"/>
                  </a:cubicBezTo>
                  <a:cubicBezTo>
                    <a:pt x="56" y="2881"/>
                    <a:pt x="56" y="2973"/>
                    <a:pt x="47" y="3066"/>
                  </a:cubicBezTo>
                  <a:cubicBezTo>
                    <a:pt x="47" y="3168"/>
                    <a:pt x="0" y="3251"/>
                    <a:pt x="0" y="3353"/>
                  </a:cubicBezTo>
                  <a:cubicBezTo>
                    <a:pt x="10" y="3446"/>
                    <a:pt x="37" y="3529"/>
                    <a:pt x="93" y="3603"/>
                  </a:cubicBezTo>
                  <a:cubicBezTo>
                    <a:pt x="158" y="3788"/>
                    <a:pt x="260" y="3964"/>
                    <a:pt x="399" y="4122"/>
                  </a:cubicBezTo>
                  <a:cubicBezTo>
                    <a:pt x="723" y="4418"/>
                    <a:pt x="1093" y="4659"/>
                    <a:pt x="1501" y="4826"/>
                  </a:cubicBezTo>
                  <a:cubicBezTo>
                    <a:pt x="1751" y="4918"/>
                    <a:pt x="2001" y="4983"/>
                    <a:pt x="2260" y="5020"/>
                  </a:cubicBezTo>
                  <a:cubicBezTo>
                    <a:pt x="2575" y="5085"/>
                    <a:pt x="2890" y="5169"/>
                    <a:pt x="3205" y="5252"/>
                  </a:cubicBezTo>
                  <a:cubicBezTo>
                    <a:pt x="4122" y="5483"/>
                    <a:pt x="5030" y="5771"/>
                    <a:pt x="5928" y="6058"/>
                  </a:cubicBezTo>
                  <a:cubicBezTo>
                    <a:pt x="6145" y="6109"/>
                    <a:pt x="6365" y="6136"/>
                    <a:pt x="6587" y="6136"/>
                  </a:cubicBezTo>
                  <a:cubicBezTo>
                    <a:pt x="6725" y="6136"/>
                    <a:pt x="6864" y="6125"/>
                    <a:pt x="7003" y="6104"/>
                  </a:cubicBezTo>
                  <a:cubicBezTo>
                    <a:pt x="7429" y="6048"/>
                    <a:pt x="7818" y="5882"/>
                    <a:pt x="8244" y="5798"/>
                  </a:cubicBezTo>
                  <a:cubicBezTo>
                    <a:pt x="8457" y="5761"/>
                    <a:pt x="8652" y="5659"/>
                    <a:pt x="8865" y="5613"/>
                  </a:cubicBezTo>
                  <a:cubicBezTo>
                    <a:pt x="9004" y="5585"/>
                    <a:pt x="9133" y="5548"/>
                    <a:pt x="9263" y="5493"/>
                  </a:cubicBezTo>
                  <a:cubicBezTo>
                    <a:pt x="9439" y="5409"/>
                    <a:pt x="9550" y="5215"/>
                    <a:pt x="9819" y="5048"/>
                  </a:cubicBezTo>
                  <a:cubicBezTo>
                    <a:pt x="9865" y="4705"/>
                    <a:pt x="9902" y="4390"/>
                    <a:pt x="9800" y="4057"/>
                  </a:cubicBezTo>
                  <a:cubicBezTo>
                    <a:pt x="9754" y="3909"/>
                    <a:pt x="9698" y="3751"/>
                    <a:pt x="9643" y="3594"/>
                  </a:cubicBezTo>
                  <a:cubicBezTo>
                    <a:pt x="9569" y="3399"/>
                    <a:pt x="9485" y="3205"/>
                    <a:pt x="9383" y="3020"/>
                  </a:cubicBezTo>
                  <a:cubicBezTo>
                    <a:pt x="9189" y="2621"/>
                    <a:pt x="8929" y="2251"/>
                    <a:pt x="8633" y="1927"/>
                  </a:cubicBezTo>
                  <a:cubicBezTo>
                    <a:pt x="8439" y="1714"/>
                    <a:pt x="8216" y="1528"/>
                    <a:pt x="8003" y="1325"/>
                  </a:cubicBezTo>
                  <a:cubicBezTo>
                    <a:pt x="7744" y="1065"/>
                    <a:pt x="7457" y="834"/>
                    <a:pt x="7151" y="630"/>
                  </a:cubicBezTo>
                  <a:cubicBezTo>
                    <a:pt x="6660" y="315"/>
                    <a:pt x="6104" y="111"/>
                    <a:pt x="5530" y="28"/>
                  </a:cubicBezTo>
                  <a:cubicBezTo>
                    <a:pt x="5373" y="8"/>
                    <a:pt x="5215" y="0"/>
                    <a:pt x="50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7"/>
            <p:cNvSpPr/>
            <p:nvPr/>
          </p:nvSpPr>
          <p:spPr>
            <a:xfrm>
              <a:off x="6505424" y="1219933"/>
              <a:ext cx="310433" cy="92035"/>
            </a:xfrm>
            <a:custGeom>
              <a:avLst/>
              <a:gdLst/>
              <a:ahLst/>
              <a:cxnLst/>
              <a:rect l="l" t="t" r="r" b="b"/>
              <a:pathLst>
                <a:path w="6466" h="1917" extrusionOk="0">
                  <a:moveTo>
                    <a:pt x="2060" y="0"/>
                  </a:moveTo>
                  <a:cubicBezTo>
                    <a:pt x="1926" y="0"/>
                    <a:pt x="1790" y="18"/>
                    <a:pt x="1649" y="60"/>
                  </a:cubicBezTo>
                  <a:cubicBezTo>
                    <a:pt x="1316" y="143"/>
                    <a:pt x="1010" y="282"/>
                    <a:pt x="723" y="467"/>
                  </a:cubicBezTo>
                  <a:cubicBezTo>
                    <a:pt x="584" y="551"/>
                    <a:pt x="454" y="652"/>
                    <a:pt x="334" y="764"/>
                  </a:cubicBezTo>
                  <a:cubicBezTo>
                    <a:pt x="232" y="875"/>
                    <a:pt x="139" y="1004"/>
                    <a:pt x="65" y="1134"/>
                  </a:cubicBezTo>
                  <a:cubicBezTo>
                    <a:pt x="28" y="1329"/>
                    <a:pt x="1" y="1421"/>
                    <a:pt x="93" y="1569"/>
                  </a:cubicBezTo>
                  <a:cubicBezTo>
                    <a:pt x="177" y="1662"/>
                    <a:pt x="278" y="1727"/>
                    <a:pt x="399" y="1755"/>
                  </a:cubicBezTo>
                  <a:cubicBezTo>
                    <a:pt x="683" y="1874"/>
                    <a:pt x="968" y="1917"/>
                    <a:pt x="1257" y="1917"/>
                  </a:cubicBezTo>
                  <a:cubicBezTo>
                    <a:pt x="1438" y="1917"/>
                    <a:pt x="1621" y="1900"/>
                    <a:pt x="1807" y="1875"/>
                  </a:cubicBezTo>
                  <a:cubicBezTo>
                    <a:pt x="1973" y="1847"/>
                    <a:pt x="2122" y="1782"/>
                    <a:pt x="2279" y="1755"/>
                  </a:cubicBezTo>
                  <a:cubicBezTo>
                    <a:pt x="2418" y="1736"/>
                    <a:pt x="2548" y="1736"/>
                    <a:pt x="2677" y="1718"/>
                  </a:cubicBezTo>
                  <a:cubicBezTo>
                    <a:pt x="3048" y="1662"/>
                    <a:pt x="3409" y="1634"/>
                    <a:pt x="3780" y="1616"/>
                  </a:cubicBezTo>
                  <a:cubicBezTo>
                    <a:pt x="3821" y="1617"/>
                    <a:pt x="3862" y="1618"/>
                    <a:pt x="3903" y="1618"/>
                  </a:cubicBezTo>
                  <a:cubicBezTo>
                    <a:pt x="4100" y="1618"/>
                    <a:pt x="4293" y="1600"/>
                    <a:pt x="4493" y="1569"/>
                  </a:cubicBezTo>
                  <a:cubicBezTo>
                    <a:pt x="4604" y="1542"/>
                    <a:pt x="4715" y="1505"/>
                    <a:pt x="4817" y="1458"/>
                  </a:cubicBezTo>
                  <a:cubicBezTo>
                    <a:pt x="4877" y="1430"/>
                    <a:pt x="4935" y="1398"/>
                    <a:pt x="4993" y="1365"/>
                  </a:cubicBezTo>
                  <a:lnTo>
                    <a:pt x="4993" y="1365"/>
                  </a:lnTo>
                  <a:lnTo>
                    <a:pt x="5113" y="1486"/>
                  </a:lnTo>
                  <a:cubicBezTo>
                    <a:pt x="5456" y="1393"/>
                    <a:pt x="5817" y="1403"/>
                    <a:pt x="6160" y="1319"/>
                  </a:cubicBezTo>
                  <a:cubicBezTo>
                    <a:pt x="6262" y="1282"/>
                    <a:pt x="6364" y="1245"/>
                    <a:pt x="6466" y="1217"/>
                  </a:cubicBezTo>
                  <a:cubicBezTo>
                    <a:pt x="6466" y="1069"/>
                    <a:pt x="6169" y="1051"/>
                    <a:pt x="6077" y="1041"/>
                  </a:cubicBezTo>
                  <a:cubicBezTo>
                    <a:pt x="5799" y="1051"/>
                    <a:pt x="5530" y="1106"/>
                    <a:pt x="5280" y="1208"/>
                  </a:cubicBezTo>
                  <a:cubicBezTo>
                    <a:pt x="5182" y="1254"/>
                    <a:pt x="5088" y="1311"/>
                    <a:pt x="4993" y="1365"/>
                  </a:cubicBezTo>
                  <a:lnTo>
                    <a:pt x="4993" y="1365"/>
                  </a:lnTo>
                  <a:lnTo>
                    <a:pt x="4928" y="1301"/>
                  </a:lnTo>
                  <a:cubicBezTo>
                    <a:pt x="4928" y="1273"/>
                    <a:pt x="4937" y="1254"/>
                    <a:pt x="4937" y="1236"/>
                  </a:cubicBezTo>
                  <a:cubicBezTo>
                    <a:pt x="4956" y="1060"/>
                    <a:pt x="4836" y="995"/>
                    <a:pt x="4706" y="921"/>
                  </a:cubicBezTo>
                  <a:cubicBezTo>
                    <a:pt x="4539" y="801"/>
                    <a:pt x="4363" y="699"/>
                    <a:pt x="4169" y="634"/>
                  </a:cubicBezTo>
                  <a:cubicBezTo>
                    <a:pt x="3789" y="523"/>
                    <a:pt x="3437" y="347"/>
                    <a:pt x="3057" y="226"/>
                  </a:cubicBezTo>
                  <a:cubicBezTo>
                    <a:pt x="2718" y="113"/>
                    <a:pt x="2398" y="0"/>
                    <a:pt x="2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7"/>
            <p:cNvSpPr/>
            <p:nvPr/>
          </p:nvSpPr>
          <p:spPr>
            <a:xfrm>
              <a:off x="6471331" y="1185720"/>
              <a:ext cx="62317" cy="70191"/>
            </a:xfrm>
            <a:custGeom>
              <a:avLst/>
              <a:gdLst/>
              <a:ahLst/>
              <a:cxnLst/>
              <a:rect l="l" t="t" r="r" b="b"/>
              <a:pathLst>
                <a:path w="1298" h="1462" extrusionOk="0">
                  <a:moveTo>
                    <a:pt x="737" y="0"/>
                  </a:moveTo>
                  <a:cubicBezTo>
                    <a:pt x="652" y="0"/>
                    <a:pt x="568" y="15"/>
                    <a:pt x="492" y="46"/>
                  </a:cubicBezTo>
                  <a:cubicBezTo>
                    <a:pt x="362" y="120"/>
                    <a:pt x="297" y="306"/>
                    <a:pt x="186" y="352"/>
                  </a:cubicBezTo>
                  <a:cubicBezTo>
                    <a:pt x="167" y="481"/>
                    <a:pt x="167" y="620"/>
                    <a:pt x="177" y="759"/>
                  </a:cubicBezTo>
                  <a:lnTo>
                    <a:pt x="1" y="1065"/>
                  </a:lnTo>
                  <a:cubicBezTo>
                    <a:pt x="1" y="1289"/>
                    <a:pt x="187" y="1461"/>
                    <a:pt x="399" y="1461"/>
                  </a:cubicBezTo>
                  <a:cubicBezTo>
                    <a:pt x="423" y="1461"/>
                    <a:pt x="448" y="1459"/>
                    <a:pt x="473" y="1454"/>
                  </a:cubicBezTo>
                  <a:cubicBezTo>
                    <a:pt x="566" y="1436"/>
                    <a:pt x="658" y="1426"/>
                    <a:pt x="742" y="1408"/>
                  </a:cubicBezTo>
                  <a:cubicBezTo>
                    <a:pt x="853" y="1361"/>
                    <a:pt x="955" y="1287"/>
                    <a:pt x="1038" y="1195"/>
                  </a:cubicBezTo>
                  <a:cubicBezTo>
                    <a:pt x="1223" y="972"/>
                    <a:pt x="1298" y="676"/>
                    <a:pt x="1223" y="389"/>
                  </a:cubicBezTo>
                  <a:cubicBezTo>
                    <a:pt x="1177" y="176"/>
                    <a:pt x="1084" y="18"/>
                    <a:pt x="853" y="9"/>
                  </a:cubicBezTo>
                  <a:cubicBezTo>
                    <a:pt x="815" y="3"/>
                    <a:pt x="776" y="0"/>
                    <a:pt x="73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7"/>
            <p:cNvSpPr/>
            <p:nvPr/>
          </p:nvSpPr>
          <p:spPr>
            <a:xfrm>
              <a:off x="7426818" y="1267703"/>
              <a:ext cx="78784" cy="28614"/>
            </a:xfrm>
            <a:custGeom>
              <a:avLst/>
              <a:gdLst/>
              <a:ahLst/>
              <a:cxnLst/>
              <a:rect l="l" t="t" r="r" b="b"/>
              <a:pathLst>
                <a:path w="1641" h="596" extrusionOk="0">
                  <a:moveTo>
                    <a:pt x="362" y="0"/>
                  </a:moveTo>
                  <a:cubicBezTo>
                    <a:pt x="241" y="28"/>
                    <a:pt x="84" y="176"/>
                    <a:pt x="1" y="232"/>
                  </a:cubicBezTo>
                  <a:lnTo>
                    <a:pt x="130" y="315"/>
                  </a:lnTo>
                  <a:cubicBezTo>
                    <a:pt x="427" y="426"/>
                    <a:pt x="732" y="510"/>
                    <a:pt x="1047" y="574"/>
                  </a:cubicBezTo>
                  <a:cubicBezTo>
                    <a:pt x="1140" y="588"/>
                    <a:pt x="1235" y="595"/>
                    <a:pt x="1331" y="595"/>
                  </a:cubicBezTo>
                  <a:cubicBezTo>
                    <a:pt x="1427" y="595"/>
                    <a:pt x="1524" y="588"/>
                    <a:pt x="1622" y="574"/>
                  </a:cubicBezTo>
                  <a:cubicBezTo>
                    <a:pt x="1640" y="472"/>
                    <a:pt x="1464" y="408"/>
                    <a:pt x="1408" y="380"/>
                  </a:cubicBezTo>
                  <a:cubicBezTo>
                    <a:pt x="1297" y="315"/>
                    <a:pt x="1186" y="259"/>
                    <a:pt x="1075" y="204"/>
                  </a:cubicBezTo>
                  <a:cubicBezTo>
                    <a:pt x="899" y="121"/>
                    <a:pt x="723" y="9"/>
                    <a:pt x="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96" y="1227247"/>
            <a:ext cx="3180419" cy="29283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p38"/>
          <p:cNvSpPr/>
          <p:nvPr/>
        </p:nvSpPr>
        <p:spPr>
          <a:xfrm>
            <a:off x="1511182" y="2096942"/>
            <a:ext cx="830400" cy="8304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8"/>
          <p:cNvSpPr/>
          <p:nvPr/>
        </p:nvSpPr>
        <p:spPr>
          <a:xfrm>
            <a:off x="4180235" y="2096942"/>
            <a:ext cx="830400" cy="8304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38"/>
          <p:cNvSpPr/>
          <p:nvPr/>
        </p:nvSpPr>
        <p:spPr>
          <a:xfrm>
            <a:off x="6849282" y="2096942"/>
            <a:ext cx="830400" cy="830400"/>
          </a:xfrm>
          <a:prstGeom prst="ellipse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38"/>
          <p:cNvSpPr txBox="1">
            <a:spLocks noGrp="1"/>
          </p:cNvSpPr>
          <p:nvPr>
            <p:ph type="subTitle" idx="4"/>
          </p:nvPr>
        </p:nvSpPr>
        <p:spPr>
          <a:xfrm>
            <a:off x="761032" y="3423829"/>
            <a:ext cx="2330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/>
                </a:solidFill>
              </a:rPr>
              <a:t>Mercury is the closest planet to the Sun and the smallest one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2228" name="Google Shape;2228;p38"/>
          <p:cNvSpPr txBox="1">
            <a:spLocks noGrp="1"/>
          </p:cNvSpPr>
          <p:nvPr>
            <p:ph type="subTitle" idx="1"/>
          </p:nvPr>
        </p:nvSpPr>
        <p:spPr>
          <a:xfrm>
            <a:off x="3430085" y="3423829"/>
            <a:ext cx="2330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Venus has a beautiful name and is the second planet from the Sun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229" name="Google Shape;2229;p38"/>
          <p:cNvSpPr txBox="1">
            <a:spLocks noGrp="1"/>
          </p:cNvSpPr>
          <p:nvPr>
            <p:ph type="subTitle" idx="2"/>
          </p:nvPr>
        </p:nvSpPr>
        <p:spPr>
          <a:xfrm>
            <a:off x="6099132" y="3423829"/>
            <a:ext cx="2330700" cy="7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Earth is the only one that harbors life in the Solar System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230" name="Google Shape;2230;p38"/>
          <p:cNvSpPr txBox="1">
            <a:spLocks noGrp="1"/>
          </p:cNvSpPr>
          <p:nvPr>
            <p:ph type="subTitle" idx="3"/>
          </p:nvPr>
        </p:nvSpPr>
        <p:spPr>
          <a:xfrm>
            <a:off x="6099132" y="3084578"/>
            <a:ext cx="23307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Earth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231" name="Google Shape;2231;p38"/>
          <p:cNvSpPr txBox="1">
            <a:spLocks noGrp="1"/>
          </p:cNvSpPr>
          <p:nvPr>
            <p:ph type="subTitle" idx="5"/>
          </p:nvPr>
        </p:nvSpPr>
        <p:spPr>
          <a:xfrm>
            <a:off x="761032" y="3084578"/>
            <a:ext cx="23307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467EA6"/>
                </a:solidFill>
              </a:rPr>
              <a:t>Mercury</a:t>
            </a:r>
            <a:endParaRPr dirty="0">
              <a:solidFill>
                <a:srgbClr val="467EA6"/>
              </a:solidFill>
            </a:endParaRPr>
          </a:p>
        </p:txBody>
      </p:sp>
      <p:sp>
        <p:nvSpPr>
          <p:cNvPr id="2232" name="Google Shape;2232;p38"/>
          <p:cNvSpPr txBox="1">
            <a:spLocks noGrp="1"/>
          </p:cNvSpPr>
          <p:nvPr>
            <p:ph type="subTitle" idx="6"/>
          </p:nvPr>
        </p:nvSpPr>
        <p:spPr>
          <a:xfrm>
            <a:off x="3430085" y="3084578"/>
            <a:ext cx="2330700" cy="3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67EA6"/>
                </a:solidFill>
              </a:rPr>
              <a:t>Venus</a:t>
            </a:r>
            <a:endParaRPr>
              <a:solidFill>
                <a:srgbClr val="467EA6"/>
              </a:solidFill>
            </a:endParaRPr>
          </a:p>
        </p:txBody>
      </p:sp>
      <p:sp>
        <p:nvSpPr>
          <p:cNvPr id="2233" name="Google Shape;2233;p38"/>
          <p:cNvSpPr txBox="1">
            <a:spLocks noGrp="1"/>
          </p:cNvSpPr>
          <p:nvPr>
            <p:ph type="title"/>
          </p:nvPr>
        </p:nvSpPr>
        <p:spPr>
          <a:xfrm>
            <a:off x="883779" y="363268"/>
            <a:ext cx="7715700" cy="42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B0F0"/>
                </a:solidFill>
              </a:rPr>
              <a:t>Guiding principles</a:t>
            </a:r>
            <a:endParaRPr dirty="0">
              <a:solidFill>
                <a:srgbClr val="00B0F0"/>
              </a:solidFill>
            </a:endParaRPr>
          </a:p>
        </p:txBody>
      </p:sp>
      <p:grpSp>
        <p:nvGrpSpPr>
          <p:cNvPr id="2234" name="Google Shape;2234;p38"/>
          <p:cNvGrpSpPr/>
          <p:nvPr/>
        </p:nvGrpSpPr>
        <p:grpSpPr>
          <a:xfrm>
            <a:off x="1755092" y="2342506"/>
            <a:ext cx="342580" cy="339271"/>
            <a:chOff x="5049725" y="1435050"/>
            <a:chExt cx="486550" cy="481850"/>
          </a:xfrm>
          <a:solidFill>
            <a:schemeClr val="accent6"/>
          </a:solidFill>
        </p:grpSpPr>
        <p:sp>
          <p:nvSpPr>
            <p:cNvPr id="2235" name="Google Shape;2235;p38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2239" name="Google Shape;2239;p38"/>
          <p:cNvGrpSpPr/>
          <p:nvPr/>
        </p:nvGrpSpPr>
        <p:grpSpPr>
          <a:xfrm>
            <a:off x="4425808" y="2382957"/>
            <a:ext cx="339253" cy="258369"/>
            <a:chOff x="3271200" y="3863875"/>
            <a:chExt cx="481825" cy="366950"/>
          </a:xfrm>
          <a:solidFill>
            <a:schemeClr val="accent6"/>
          </a:solidFill>
        </p:grpSpPr>
        <p:sp>
          <p:nvSpPr>
            <p:cNvPr id="2240" name="Google Shape;2240;p38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grpSp>
        <p:nvGrpSpPr>
          <p:cNvPr id="2242" name="Google Shape;2242;p38"/>
          <p:cNvGrpSpPr/>
          <p:nvPr/>
        </p:nvGrpSpPr>
        <p:grpSpPr>
          <a:xfrm>
            <a:off x="7094195" y="2342506"/>
            <a:ext cx="340573" cy="339271"/>
            <a:chOff x="898875" y="4399275"/>
            <a:chExt cx="483700" cy="481850"/>
          </a:xfrm>
          <a:solidFill>
            <a:schemeClr val="accent6"/>
          </a:solidFill>
        </p:grpSpPr>
        <p:sp>
          <p:nvSpPr>
            <p:cNvPr id="2243" name="Google Shape;2243;p38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245" name="Google Shape;2245;p38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246" name="Google Shape;2246;p38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6"/>
                </a:solidFill>
              </a:endParaRPr>
            </a:p>
          </p:txBody>
        </p:sp>
      </p:grpSp>
      <p:sp>
        <p:nvSpPr>
          <p:cNvPr id="2251" name="Google Shape;2251;p38"/>
          <p:cNvSpPr/>
          <p:nvPr/>
        </p:nvSpPr>
        <p:spPr>
          <a:xfrm flipH="1">
            <a:off x="1653801" y="4148118"/>
            <a:ext cx="244842" cy="34640"/>
          </a:xfrm>
          <a:custGeom>
            <a:avLst/>
            <a:gdLst/>
            <a:ahLst/>
            <a:cxnLst/>
            <a:rect l="l" t="t" r="r" b="b"/>
            <a:pathLst>
              <a:path w="3937" h="557" extrusionOk="0">
                <a:moveTo>
                  <a:pt x="3928" y="557"/>
                </a:moveTo>
                <a:cubicBezTo>
                  <a:pt x="2668" y="38"/>
                  <a:pt x="1269" y="38"/>
                  <a:pt x="19" y="557"/>
                </a:cubicBezTo>
                <a:lnTo>
                  <a:pt x="0" y="529"/>
                </a:lnTo>
                <a:cubicBezTo>
                  <a:pt x="1260" y="1"/>
                  <a:pt x="2677" y="1"/>
                  <a:pt x="3937" y="529"/>
                </a:cubicBezTo>
                <a:close/>
              </a:path>
            </a:pathLst>
          </a:custGeom>
          <a:solidFill>
            <a:srgbClr val="F5B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2" name="Google Shape;2252;p38"/>
          <p:cNvSpPr/>
          <p:nvPr/>
        </p:nvSpPr>
        <p:spPr>
          <a:xfrm flipH="1">
            <a:off x="8031387" y="1217269"/>
            <a:ext cx="38394" cy="43804"/>
          </a:xfrm>
          <a:custGeom>
            <a:avLst/>
            <a:gdLst/>
            <a:ahLst/>
            <a:cxnLst/>
            <a:rect l="l" t="t" r="r" b="b"/>
            <a:pathLst>
              <a:path w="511" h="583" extrusionOk="0">
                <a:moveTo>
                  <a:pt x="146" y="1"/>
                </a:moveTo>
                <a:cubicBezTo>
                  <a:pt x="132" y="1"/>
                  <a:pt x="117" y="6"/>
                  <a:pt x="93" y="18"/>
                </a:cubicBezTo>
                <a:cubicBezTo>
                  <a:pt x="28" y="36"/>
                  <a:pt x="38" y="18"/>
                  <a:pt x="28" y="82"/>
                </a:cubicBezTo>
                <a:cubicBezTo>
                  <a:pt x="1" y="240"/>
                  <a:pt x="232" y="416"/>
                  <a:pt x="325" y="490"/>
                </a:cubicBezTo>
                <a:lnTo>
                  <a:pt x="353" y="583"/>
                </a:lnTo>
                <a:cubicBezTo>
                  <a:pt x="436" y="462"/>
                  <a:pt x="510" y="397"/>
                  <a:pt x="445" y="258"/>
                </a:cubicBezTo>
                <a:cubicBezTo>
                  <a:pt x="399" y="157"/>
                  <a:pt x="316" y="73"/>
                  <a:pt x="214" y="27"/>
                </a:cubicBezTo>
                <a:cubicBezTo>
                  <a:pt x="181" y="11"/>
                  <a:pt x="165" y="1"/>
                  <a:pt x="146" y="1"/>
                </a:cubicBezTo>
                <a:close/>
              </a:path>
            </a:pathLst>
          </a:custGeom>
          <a:solidFill>
            <a:srgbClr val="FFFFFF">
              <a:alpha val="184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3" name="Google Shape;2253;p38"/>
          <p:cNvSpPr/>
          <p:nvPr/>
        </p:nvSpPr>
        <p:spPr>
          <a:xfrm flipH="1">
            <a:off x="8351166" y="96105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4" name="Google Shape;2254;p38"/>
          <p:cNvSpPr/>
          <p:nvPr/>
        </p:nvSpPr>
        <p:spPr>
          <a:xfrm flipH="1">
            <a:off x="8752168" y="886663"/>
            <a:ext cx="142080" cy="132162"/>
          </a:xfrm>
          <a:custGeom>
            <a:avLst/>
            <a:gdLst/>
            <a:ahLst/>
            <a:cxnLst/>
            <a:rect l="l" t="t" r="r" b="b"/>
            <a:pathLst>
              <a:path w="1891" h="1759" extrusionOk="0">
                <a:moveTo>
                  <a:pt x="1125" y="1"/>
                </a:moveTo>
                <a:cubicBezTo>
                  <a:pt x="714" y="1"/>
                  <a:pt x="213" y="175"/>
                  <a:pt x="84" y="554"/>
                </a:cubicBezTo>
                <a:cubicBezTo>
                  <a:pt x="1" y="785"/>
                  <a:pt x="75" y="961"/>
                  <a:pt x="195" y="1174"/>
                </a:cubicBezTo>
                <a:cubicBezTo>
                  <a:pt x="269" y="1313"/>
                  <a:pt x="371" y="1452"/>
                  <a:pt x="445" y="1564"/>
                </a:cubicBezTo>
                <a:cubicBezTo>
                  <a:pt x="528" y="1684"/>
                  <a:pt x="612" y="1702"/>
                  <a:pt x="742" y="1758"/>
                </a:cubicBezTo>
                <a:cubicBezTo>
                  <a:pt x="1029" y="1684"/>
                  <a:pt x="1307" y="1610"/>
                  <a:pt x="1510" y="1443"/>
                </a:cubicBezTo>
                <a:cubicBezTo>
                  <a:pt x="1677" y="1276"/>
                  <a:pt x="1788" y="1073"/>
                  <a:pt x="1835" y="850"/>
                </a:cubicBezTo>
                <a:cubicBezTo>
                  <a:pt x="1890" y="656"/>
                  <a:pt x="1872" y="443"/>
                  <a:pt x="1779" y="257"/>
                </a:cubicBezTo>
                <a:cubicBezTo>
                  <a:pt x="1696" y="91"/>
                  <a:pt x="1557" y="63"/>
                  <a:pt x="1381" y="26"/>
                </a:cubicBezTo>
                <a:cubicBezTo>
                  <a:pt x="1303" y="9"/>
                  <a:pt x="1216" y="1"/>
                  <a:pt x="1125" y="1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38"/>
          <p:cNvSpPr/>
          <p:nvPr/>
        </p:nvSpPr>
        <p:spPr>
          <a:xfrm flipH="1">
            <a:off x="6722798" y="4116543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71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6" name="Google Shape;2256;p38"/>
          <p:cNvSpPr/>
          <p:nvPr/>
        </p:nvSpPr>
        <p:spPr>
          <a:xfrm rot="-3766655" flipH="1">
            <a:off x="8069767" y="961052"/>
            <a:ext cx="78666" cy="57328"/>
          </a:xfrm>
          <a:custGeom>
            <a:avLst/>
            <a:gdLst/>
            <a:ahLst/>
            <a:cxnLst/>
            <a:rect l="l" t="t" r="r" b="b"/>
            <a:pathLst>
              <a:path w="1047" h="763" extrusionOk="0">
                <a:moveTo>
                  <a:pt x="504" y="0"/>
                </a:moveTo>
                <a:cubicBezTo>
                  <a:pt x="306" y="0"/>
                  <a:pt x="31" y="97"/>
                  <a:pt x="0" y="290"/>
                </a:cubicBezTo>
                <a:cubicBezTo>
                  <a:pt x="0" y="364"/>
                  <a:pt x="28" y="438"/>
                  <a:pt x="74" y="503"/>
                </a:cubicBezTo>
                <a:cubicBezTo>
                  <a:pt x="139" y="614"/>
                  <a:pt x="260" y="623"/>
                  <a:pt x="371" y="670"/>
                </a:cubicBezTo>
                <a:lnTo>
                  <a:pt x="491" y="762"/>
                </a:lnTo>
                <a:cubicBezTo>
                  <a:pt x="649" y="725"/>
                  <a:pt x="871" y="716"/>
                  <a:pt x="973" y="586"/>
                </a:cubicBezTo>
                <a:cubicBezTo>
                  <a:pt x="1019" y="531"/>
                  <a:pt x="1047" y="466"/>
                  <a:pt x="1047" y="392"/>
                </a:cubicBezTo>
                <a:cubicBezTo>
                  <a:pt x="1019" y="197"/>
                  <a:pt x="797" y="58"/>
                  <a:pt x="612" y="12"/>
                </a:cubicBezTo>
                <a:cubicBezTo>
                  <a:pt x="581" y="4"/>
                  <a:pt x="544" y="0"/>
                  <a:pt x="504" y="0"/>
                </a:cubicBezTo>
                <a:close/>
              </a:path>
            </a:pathLst>
          </a:custGeom>
          <a:solidFill>
            <a:srgbClr val="FFFFFF">
              <a:alpha val="401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Rectángulo 34"/>
          <p:cNvSpPr/>
          <p:nvPr/>
        </p:nvSpPr>
        <p:spPr>
          <a:xfrm>
            <a:off x="434285" y="911669"/>
            <a:ext cx="8382000" cy="45719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rot="12600000">
            <a:off x="215577" y="175707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rot="20773270">
            <a:off x="8372872" y="176539"/>
            <a:ext cx="645189" cy="656564"/>
          </a:xfrm>
          <a:custGeom>
            <a:avLst/>
            <a:gdLst>
              <a:gd name="T0" fmla="*/ 13 w 165"/>
              <a:gd name="T1" fmla="*/ 126 h 168"/>
              <a:gd name="T2" fmla="*/ 15 w 165"/>
              <a:gd name="T3" fmla="*/ 97 h 168"/>
              <a:gd name="T4" fmla="*/ 6 w 165"/>
              <a:gd name="T5" fmla="*/ 99 h 168"/>
              <a:gd name="T6" fmla="*/ 6 w 165"/>
              <a:gd name="T7" fmla="*/ 98 h 168"/>
              <a:gd name="T8" fmla="*/ 15 w 165"/>
              <a:gd name="T9" fmla="*/ 94 h 168"/>
              <a:gd name="T10" fmla="*/ 0 w 165"/>
              <a:gd name="T11" fmla="*/ 68 h 168"/>
              <a:gd name="T12" fmla="*/ 10 w 165"/>
              <a:gd name="T13" fmla="*/ 69 h 168"/>
              <a:gd name="T14" fmla="*/ 27 w 165"/>
              <a:gd name="T15" fmla="*/ 84 h 168"/>
              <a:gd name="T16" fmla="*/ 33 w 165"/>
              <a:gd name="T17" fmla="*/ 86 h 168"/>
              <a:gd name="T18" fmla="*/ 78 w 165"/>
              <a:gd name="T19" fmla="*/ 73 h 168"/>
              <a:gd name="T20" fmla="*/ 83 w 165"/>
              <a:gd name="T21" fmla="*/ 64 h 168"/>
              <a:gd name="T22" fmla="*/ 63 w 165"/>
              <a:gd name="T23" fmla="*/ 23 h 168"/>
              <a:gd name="T24" fmla="*/ 48 w 165"/>
              <a:gd name="T25" fmla="*/ 0 h 168"/>
              <a:gd name="T26" fmla="*/ 79 w 165"/>
              <a:gd name="T27" fmla="*/ 27 h 168"/>
              <a:gd name="T28" fmla="*/ 92 w 165"/>
              <a:gd name="T29" fmla="*/ 31 h 168"/>
              <a:gd name="T30" fmla="*/ 83 w 165"/>
              <a:gd name="T31" fmla="*/ 33 h 168"/>
              <a:gd name="T32" fmla="*/ 95 w 165"/>
              <a:gd name="T33" fmla="*/ 47 h 168"/>
              <a:gd name="T34" fmla="*/ 109 w 165"/>
              <a:gd name="T35" fmla="*/ 41 h 168"/>
              <a:gd name="T36" fmla="*/ 112 w 165"/>
              <a:gd name="T37" fmla="*/ 51 h 168"/>
              <a:gd name="T38" fmla="*/ 102 w 165"/>
              <a:gd name="T39" fmla="*/ 52 h 168"/>
              <a:gd name="T40" fmla="*/ 120 w 165"/>
              <a:gd name="T41" fmla="*/ 63 h 168"/>
              <a:gd name="T42" fmla="*/ 154 w 165"/>
              <a:gd name="T43" fmla="*/ 59 h 168"/>
              <a:gd name="T44" fmla="*/ 165 w 165"/>
              <a:gd name="T45" fmla="*/ 62 h 168"/>
              <a:gd name="T46" fmla="*/ 156 w 165"/>
              <a:gd name="T47" fmla="*/ 71 h 168"/>
              <a:gd name="T48" fmla="*/ 127 w 165"/>
              <a:gd name="T49" fmla="*/ 81 h 168"/>
              <a:gd name="T50" fmla="*/ 111 w 165"/>
              <a:gd name="T51" fmla="*/ 99 h 168"/>
              <a:gd name="T52" fmla="*/ 116 w 165"/>
              <a:gd name="T53" fmla="*/ 98 h 168"/>
              <a:gd name="T54" fmla="*/ 122 w 165"/>
              <a:gd name="T55" fmla="*/ 98 h 168"/>
              <a:gd name="T56" fmla="*/ 123 w 165"/>
              <a:gd name="T57" fmla="*/ 104 h 168"/>
              <a:gd name="T58" fmla="*/ 118 w 165"/>
              <a:gd name="T59" fmla="*/ 107 h 168"/>
              <a:gd name="T60" fmla="*/ 105 w 165"/>
              <a:gd name="T61" fmla="*/ 118 h 168"/>
              <a:gd name="T62" fmla="*/ 103 w 165"/>
              <a:gd name="T63" fmla="*/ 126 h 168"/>
              <a:gd name="T64" fmla="*/ 108 w 165"/>
              <a:gd name="T65" fmla="*/ 124 h 168"/>
              <a:gd name="T66" fmla="*/ 114 w 165"/>
              <a:gd name="T67" fmla="*/ 127 h 168"/>
              <a:gd name="T68" fmla="*/ 110 w 165"/>
              <a:gd name="T69" fmla="*/ 132 h 168"/>
              <a:gd name="T70" fmla="*/ 97 w 165"/>
              <a:gd name="T71" fmla="*/ 143 h 168"/>
              <a:gd name="T72" fmla="*/ 93 w 165"/>
              <a:gd name="T73" fmla="*/ 159 h 168"/>
              <a:gd name="T74" fmla="*/ 87 w 165"/>
              <a:gd name="T75" fmla="*/ 168 h 168"/>
              <a:gd name="T76" fmla="*/ 85 w 165"/>
              <a:gd name="T77" fmla="*/ 167 h 168"/>
              <a:gd name="T78" fmla="*/ 92 w 165"/>
              <a:gd name="T79" fmla="*/ 113 h 168"/>
              <a:gd name="T80" fmla="*/ 89 w 165"/>
              <a:gd name="T81" fmla="*/ 92 h 168"/>
              <a:gd name="T82" fmla="*/ 83 w 165"/>
              <a:gd name="T83" fmla="*/ 90 h 168"/>
              <a:gd name="T84" fmla="*/ 62 w 165"/>
              <a:gd name="T85" fmla="*/ 94 h 168"/>
              <a:gd name="T86" fmla="*/ 37 w 165"/>
              <a:gd name="T87" fmla="*/ 96 h 168"/>
              <a:gd name="T88" fmla="*/ 30 w 165"/>
              <a:gd name="T89" fmla="*/ 101 h 168"/>
              <a:gd name="T90" fmla="*/ 21 w 165"/>
              <a:gd name="T91" fmla="*/ 122 h 168"/>
              <a:gd name="T92" fmla="*/ 13 w 165"/>
              <a:gd name="T93" fmla="*/ 126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5" h="168">
                <a:moveTo>
                  <a:pt x="13" y="126"/>
                </a:moveTo>
                <a:cubicBezTo>
                  <a:pt x="14" y="117"/>
                  <a:pt x="14" y="107"/>
                  <a:pt x="15" y="97"/>
                </a:cubicBezTo>
                <a:cubicBezTo>
                  <a:pt x="11" y="98"/>
                  <a:pt x="9" y="98"/>
                  <a:pt x="6" y="99"/>
                </a:cubicBezTo>
                <a:cubicBezTo>
                  <a:pt x="6" y="98"/>
                  <a:pt x="6" y="98"/>
                  <a:pt x="6" y="98"/>
                </a:cubicBezTo>
                <a:cubicBezTo>
                  <a:pt x="8" y="97"/>
                  <a:pt x="11" y="96"/>
                  <a:pt x="15" y="94"/>
                </a:cubicBezTo>
                <a:cubicBezTo>
                  <a:pt x="9" y="85"/>
                  <a:pt x="5" y="77"/>
                  <a:pt x="0" y="68"/>
                </a:cubicBezTo>
                <a:cubicBezTo>
                  <a:pt x="4" y="65"/>
                  <a:pt x="7" y="66"/>
                  <a:pt x="10" y="69"/>
                </a:cubicBezTo>
                <a:cubicBezTo>
                  <a:pt x="16" y="74"/>
                  <a:pt x="21" y="80"/>
                  <a:pt x="27" y="84"/>
                </a:cubicBezTo>
                <a:cubicBezTo>
                  <a:pt x="28" y="86"/>
                  <a:pt x="31" y="87"/>
                  <a:pt x="33" y="86"/>
                </a:cubicBezTo>
                <a:cubicBezTo>
                  <a:pt x="48" y="82"/>
                  <a:pt x="63" y="77"/>
                  <a:pt x="78" y="73"/>
                </a:cubicBezTo>
                <a:cubicBezTo>
                  <a:pt x="84" y="71"/>
                  <a:pt x="84" y="69"/>
                  <a:pt x="83" y="64"/>
                </a:cubicBezTo>
                <a:cubicBezTo>
                  <a:pt x="81" y="48"/>
                  <a:pt x="70" y="36"/>
                  <a:pt x="63" y="23"/>
                </a:cubicBezTo>
                <a:cubicBezTo>
                  <a:pt x="59" y="16"/>
                  <a:pt x="54" y="9"/>
                  <a:pt x="48" y="0"/>
                </a:cubicBezTo>
                <a:cubicBezTo>
                  <a:pt x="64" y="5"/>
                  <a:pt x="68" y="20"/>
                  <a:pt x="79" y="27"/>
                </a:cubicBezTo>
                <a:cubicBezTo>
                  <a:pt x="90" y="22"/>
                  <a:pt x="92" y="22"/>
                  <a:pt x="92" y="31"/>
                </a:cubicBezTo>
                <a:cubicBezTo>
                  <a:pt x="89" y="32"/>
                  <a:pt x="87" y="32"/>
                  <a:pt x="83" y="33"/>
                </a:cubicBezTo>
                <a:cubicBezTo>
                  <a:pt x="87" y="38"/>
                  <a:pt x="91" y="42"/>
                  <a:pt x="95" y="47"/>
                </a:cubicBezTo>
                <a:cubicBezTo>
                  <a:pt x="100" y="45"/>
                  <a:pt x="104" y="43"/>
                  <a:pt x="109" y="41"/>
                </a:cubicBezTo>
                <a:cubicBezTo>
                  <a:pt x="110" y="45"/>
                  <a:pt x="111" y="48"/>
                  <a:pt x="112" y="51"/>
                </a:cubicBezTo>
                <a:cubicBezTo>
                  <a:pt x="108" y="52"/>
                  <a:pt x="105" y="52"/>
                  <a:pt x="102" y="52"/>
                </a:cubicBezTo>
                <a:cubicBezTo>
                  <a:pt x="105" y="62"/>
                  <a:pt x="110" y="65"/>
                  <a:pt x="120" y="63"/>
                </a:cubicBezTo>
                <a:cubicBezTo>
                  <a:pt x="131" y="61"/>
                  <a:pt x="142" y="59"/>
                  <a:pt x="154" y="59"/>
                </a:cubicBezTo>
                <a:cubicBezTo>
                  <a:pt x="157" y="58"/>
                  <a:pt x="161" y="61"/>
                  <a:pt x="165" y="62"/>
                </a:cubicBezTo>
                <a:cubicBezTo>
                  <a:pt x="162" y="65"/>
                  <a:pt x="160" y="70"/>
                  <a:pt x="156" y="71"/>
                </a:cubicBezTo>
                <a:cubicBezTo>
                  <a:pt x="147" y="75"/>
                  <a:pt x="137" y="78"/>
                  <a:pt x="127" y="81"/>
                </a:cubicBezTo>
                <a:cubicBezTo>
                  <a:pt x="114" y="84"/>
                  <a:pt x="113" y="85"/>
                  <a:pt x="111" y="99"/>
                </a:cubicBezTo>
                <a:cubicBezTo>
                  <a:pt x="113" y="99"/>
                  <a:pt x="114" y="98"/>
                  <a:pt x="116" y="98"/>
                </a:cubicBezTo>
                <a:cubicBezTo>
                  <a:pt x="118" y="98"/>
                  <a:pt x="121" y="97"/>
                  <a:pt x="122" y="98"/>
                </a:cubicBezTo>
                <a:cubicBezTo>
                  <a:pt x="123" y="99"/>
                  <a:pt x="124" y="102"/>
                  <a:pt x="123" y="104"/>
                </a:cubicBezTo>
                <a:cubicBezTo>
                  <a:pt x="122" y="105"/>
                  <a:pt x="120" y="106"/>
                  <a:pt x="118" y="107"/>
                </a:cubicBezTo>
                <a:cubicBezTo>
                  <a:pt x="108" y="108"/>
                  <a:pt x="108" y="108"/>
                  <a:pt x="105" y="118"/>
                </a:cubicBezTo>
                <a:cubicBezTo>
                  <a:pt x="104" y="120"/>
                  <a:pt x="103" y="123"/>
                  <a:pt x="103" y="126"/>
                </a:cubicBezTo>
                <a:cubicBezTo>
                  <a:pt x="105" y="125"/>
                  <a:pt x="106" y="125"/>
                  <a:pt x="108" y="124"/>
                </a:cubicBezTo>
                <a:cubicBezTo>
                  <a:pt x="111" y="123"/>
                  <a:pt x="113" y="123"/>
                  <a:pt x="114" y="127"/>
                </a:cubicBezTo>
                <a:cubicBezTo>
                  <a:pt x="115" y="131"/>
                  <a:pt x="113" y="133"/>
                  <a:pt x="110" y="132"/>
                </a:cubicBezTo>
                <a:cubicBezTo>
                  <a:pt x="100" y="130"/>
                  <a:pt x="99" y="136"/>
                  <a:pt x="97" y="143"/>
                </a:cubicBezTo>
                <a:cubicBezTo>
                  <a:pt x="96" y="148"/>
                  <a:pt x="95" y="154"/>
                  <a:pt x="93" y="159"/>
                </a:cubicBezTo>
                <a:cubicBezTo>
                  <a:pt x="91" y="162"/>
                  <a:pt x="89" y="165"/>
                  <a:pt x="87" y="168"/>
                </a:cubicBezTo>
                <a:cubicBezTo>
                  <a:pt x="86" y="167"/>
                  <a:pt x="86" y="167"/>
                  <a:pt x="85" y="167"/>
                </a:cubicBezTo>
                <a:cubicBezTo>
                  <a:pt x="88" y="149"/>
                  <a:pt x="90" y="131"/>
                  <a:pt x="92" y="113"/>
                </a:cubicBezTo>
                <a:cubicBezTo>
                  <a:pt x="92" y="107"/>
                  <a:pt x="90" y="99"/>
                  <a:pt x="89" y="92"/>
                </a:cubicBezTo>
                <a:cubicBezTo>
                  <a:pt x="89" y="91"/>
                  <a:pt x="85" y="90"/>
                  <a:pt x="83" y="90"/>
                </a:cubicBezTo>
                <a:cubicBezTo>
                  <a:pt x="76" y="91"/>
                  <a:pt x="69" y="93"/>
                  <a:pt x="62" y="94"/>
                </a:cubicBezTo>
                <a:cubicBezTo>
                  <a:pt x="54" y="95"/>
                  <a:pt x="45" y="96"/>
                  <a:pt x="37" y="96"/>
                </a:cubicBezTo>
                <a:cubicBezTo>
                  <a:pt x="33" y="96"/>
                  <a:pt x="31" y="98"/>
                  <a:pt x="30" y="101"/>
                </a:cubicBezTo>
                <a:cubicBezTo>
                  <a:pt x="27" y="108"/>
                  <a:pt x="24" y="115"/>
                  <a:pt x="21" y="122"/>
                </a:cubicBezTo>
                <a:cubicBezTo>
                  <a:pt x="20" y="126"/>
                  <a:pt x="18" y="128"/>
                  <a:pt x="13" y="126"/>
                </a:cubicBezTo>
                <a:close/>
              </a:path>
            </a:pathLst>
          </a:custGeom>
          <a:solidFill>
            <a:srgbClr val="467EA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205" y="2028601"/>
            <a:ext cx="1390044" cy="1006843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601" y="1999117"/>
            <a:ext cx="1390044" cy="1006843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616" y="1961650"/>
            <a:ext cx="1390044" cy="10068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346567" y="1757481"/>
            <a:ext cx="4169522" cy="1663735"/>
            <a:chOff x="4130543" y="1635646"/>
            <a:chExt cx="4169522" cy="1663735"/>
          </a:xfrm>
        </p:grpSpPr>
        <p:sp>
          <p:nvSpPr>
            <p:cNvPr id="8" name="TextBox 7"/>
            <p:cNvSpPr txBox="1"/>
            <p:nvPr/>
          </p:nvSpPr>
          <p:spPr>
            <a:xfrm>
              <a:off x="4130543" y="2283718"/>
              <a:ext cx="41695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6"/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</a:t>
              </a:r>
            </a:p>
          </p:txBody>
        </p:sp>
        <p:sp>
          <p:nvSpPr>
            <p:cNvPr id="9" name="Text Placeholder 13"/>
            <p:cNvSpPr txBox="1">
              <a:spLocks/>
            </p:cNvSpPr>
            <p:nvPr/>
          </p:nvSpPr>
          <p:spPr>
            <a:xfrm>
              <a:off x="4130543" y="1635646"/>
              <a:ext cx="4169522" cy="576064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3600" b="1" dirty="0">
                  <a:solidFill>
                    <a:srgbClr val="467EA6"/>
                  </a:solidFill>
                  <a:latin typeface="+mj-lt"/>
                  <a:cs typeface="Arial" pitchFamily="34" charset="0"/>
                </a:rPr>
                <a:t>Welcome!!</a:t>
              </a:r>
              <a:endParaRPr lang="ko-KR" altLang="en-US" sz="3600" b="1" dirty="0">
                <a:solidFill>
                  <a:srgbClr val="467EA6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660309" y="1124262"/>
            <a:ext cx="3304939" cy="330493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8" name="Grupo 27"/>
          <p:cNvGrpSpPr/>
          <p:nvPr/>
        </p:nvGrpSpPr>
        <p:grpSpPr>
          <a:xfrm>
            <a:off x="1100138" y="1562100"/>
            <a:ext cx="2152650" cy="2189163"/>
            <a:chOff x="1100138" y="1562100"/>
            <a:chExt cx="2152650" cy="21891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1303338" y="3605213"/>
              <a:ext cx="147638" cy="146050"/>
            </a:xfrm>
            <a:custGeom>
              <a:avLst/>
              <a:gdLst>
                <a:gd name="T0" fmla="*/ 20 w 39"/>
                <a:gd name="T1" fmla="*/ 0 h 39"/>
                <a:gd name="T2" fmla="*/ 39 w 39"/>
                <a:gd name="T3" fmla="*/ 20 h 39"/>
                <a:gd name="T4" fmla="*/ 19 w 39"/>
                <a:gd name="T5" fmla="*/ 38 h 39"/>
                <a:gd name="T6" fmla="*/ 0 w 39"/>
                <a:gd name="T7" fmla="*/ 19 h 39"/>
                <a:gd name="T8" fmla="*/ 20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20" y="0"/>
                  </a:moveTo>
                  <a:cubicBezTo>
                    <a:pt x="31" y="0"/>
                    <a:pt x="39" y="9"/>
                    <a:pt x="39" y="20"/>
                  </a:cubicBezTo>
                  <a:cubicBezTo>
                    <a:pt x="39" y="30"/>
                    <a:pt x="30" y="39"/>
                    <a:pt x="19" y="38"/>
                  </a:cubicBezTo>
                  <a:cubicBezTo>
                    <a:pt x="8" y="38"/>
                    <a:pt x="0" y="29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665288" y="2606675"/>
              <a:ext cx="60325" cy="150813"/>
            </a:xfrm>
            <a:custGeom>
              <a:avLst/>
              <a:gdLst>
                <a:gd name="T0" fmla="*/ 8 w 16"/>
                <a:gd name="T1" fmla="*/ 0 h 40"/>
                <a:gd name="T2" fmla="*/ 16 w 16"/>
                <a:gd name="T3" fmla="*/ 3 h 40"/>
                <a:gd name="T4" fmla="*/ 11 w 16"/>
                <a:gd name="T5" fmla="*/ 26 h 40"/>
                <a:gd name="T6" fmla="*/ 10 w 16"/>
                <a:gd name="T7" fmla="*/ 37 h 40"/>
                <a:gd name="T8" fmla="*/ 7 w 16"/>
                <a:gd name="T9" fmla="*/ 40 h 40"/>
                <a:gd name="T10" fmla="*/ 1 w 16"/>
                <a:gd name="T11" fmla="*/ 40 h 40"/>
                <a:gd name="T12" fmla="*/ 8 w 16"/>
                <a:gd name="T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0">
                  <a:moveTo>
                    <a:pt x="8" y="0"/>
                  </a:moveTo>
                  <a:cubicBezTo>
                    <a:pt x="11" y="1"/>
                    <a:pt x="14" y="2"/>
                    <a:pt x="16" y="3"/>
                  </a:cubicBezTo>
                  <a:cubicBezTo>
                    <a:pt x="14" y="11"/>
                    <a:pt x="12" y="19"/>
                    <a:pt x="11" y="26"/>
                  </a:cubicBezTo>
                  <a:cubicBezTo>
                    <a:pt x="10" y="30"/>
                    <a:pt x="10" y="33"/>
                    <a:pt x="10" y="37"/>
                  </a:cubicBezTo>
                  <a:cubicBezTo>
                    <a:pt x="10" y="39"/>
                    <a:pt x="10" y="40"/>
                    <a:pt x="7" y="40"/>
                  </a:cubicBezTo>
                  <a:cubicBezTo>
                    <a:pt x="5" y="40"/>
                    <a:pt x="3" y="40"/>
                    <a:pt x="1" y="40"/>
                  </a:cubicBezTo>
                  <a:cubicBezTo>
                    <a:pt x="0" y="26"/>
                    <a:pt x="3" y="13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733550" y="2919413"/>
              <a:ext cx="134938" cy="115888"/>
            </a:xfrm>
            <a:custGeom>
              <a:avLst/>
              <a:gdLst>
                <a:gd name="T0" fmla="*/ 0 w 36"/>
                <a:gd name="T1" fmla="*/ 6 h 31"/>
                <a:gd name="T2" fmla="*/ 8 w 36"/>
                <a:gd name="T3" fmla="*/ 0 h 31"/>
                <a:gd name="T4" fmla="*/ 36 w 36"/>
                <a:gd name="T5" fmla="*/ 23 h 31"/>
                <a:gd name="T6" fmla="*/ 32 w 36"/>
                <a:gd name="T7" fmla="*/ 31 h 31"/>
                <a:gd name="T8" fmla="*/ 0 w 36"/>
                <a:gd name="T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0" y="6"/>
                  </a:moveTo>
                  <a:cubicBezTo>
                    <a:pt x="3" y="4"/>
                    <a:pt x="5" y="2"/>
                    <a:pt x="8" y="0"/>
                  </a:cubicBezTo>
                  <a:cubicBezTo>
                    <a:pt x="15" y="10"/>
                    <a:pt x="25" y="17"/>
                    <a:pt x="36" y="23"/>
                  </a:cubicBezTo>
                  <a:cubicBezTo>
                    <a:pt x="35" y="26"/>
                    <a:pt x="33" y="29"/>
                    <a:pt x="32" y="31"/>
                  </a:cubicBezTo>
                  <a:cubicBezTo>
                    <a:pt x="19" y="25"/>
                    <a:pt x="9" y="17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1590675" y="3589338"/>
              <a:ext cx="153988" cy="76200"/>
            </a:xfrm>
            <a:custGeom>
              <a:avLst/>
              <a:gdLst>
                <a:gd name="T0" fmla="*/ 39 w 41"/>
                <a:gd name="T1" fmla="*/ 0 h 20"/>
                <a:gd name="T2" fmla="*/ 41 w 41"/>
                <a:gd name="T3" fmla="*/ 9 h 20"/>
                <a:gd name="T4" fmla="*/ 4 w 41"/>
                <a:gd name="T5" fmla="*/ 20 h 20"/>
                <a:gd name="T6" fmla="*/ 0 w 41"/>
                <a:gd name="T7" fmla="*/ 11 h 20"/>
                <a:gd name="T8" fmla="*/ 39 w 4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0">
                  <a:moveTo>
                    <a:pt x="39" y="0"/>
                  </a:moveTo>
                  <a:cubicBezTo>
                    <a:pt x="39" y="4"/>
                    <a:pt x="40" y="6"/>
                    <a:pt x="41" y="9"/>
                  </a:cubicBezTo>
                  <a:cubicBezTo>
                    <a:pt x="28" y="13"/>
                    <a:pt x="16" y="16"/>
                    <a:pt x="4" y="20"/>
                  </a:cubicBezTo>
                  <a:cubicBezTo>
                    <a:pt x="3" y="17"/>
                    <a:pt x="2" y="14"/>
                    <a:pt x="0" y="11"/>
                  </a:cubicBezTo>
                  <a:cubicBezTo>
                    <a:pt x="13" y="7"/>
                    <a:pt x="26" y="4"/>
                    <a:pt x="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898775" y="3613150"/>
              <a:ext cx="142875" cy="104775"/>
            </a:xfrm>
            <a:custGeom>
              <a:avLst/>
              <a:gdLst>
                <a:gd name="T0" fmla="*/ 32 w 38"/>
                <a:gd name="T1" fmla="*/ 0 h 28"/>
                <a:gd name="T2" fmla="*/ 38 w 38"/>
                <a:gd name="T3" fmla="*/ 7 h 28"/>
                <a:gd name="T4" fmla="*/ 4 w 38"/>
                <a:gd name="T5" fmla="*/ 28 h 28"/>
                <a:gd name="T6" fmla="*/ 0 w 38"/>
                <a:gd name="T7" fmla="*/ 21 h 28"/>
                <a:gd name="T8" fmla="*/ 32 w 3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8">
                  <a:moveTo>
                    <a:pt x="32" y="0"/>
                  </a:moveTo>
                  <a:cubicBezTo>
                    <a:pt x="34" y="2"/>
                    <a:pt x="36" y="4"/>
                    <a:pt x="38" y="7"/>
                  </a:cubicBezTo>
                  <a:cubicBezTo>
                    <a:pt x="28" y="16"/>
                    <a:pt x="17" y="23"/>
                    <a:pt x="4" y="28"/>
                  </a:cubicBezTo>
                  <a:cubicBezTo>
                    <a:pt x="2" y="25"/>
                    <a:pt x="1" y="23"/>
                    <a:pt x="0" y="21"/>
                  </a:cubicBezTo>
                  <a:cubicBezTo>
                    <a:pt x="11" y="14"/>
                    <a:pt x="21" y="7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000375" y="3021013"/>
              <a:ext cx="115888" cy="131763"/>
            </a:xfrm>
            <a:custGeom>
              <a:avLst/>
              <a:gdLst>
                <a:gd name="T0" fmla="*/ 0 w 31"/>
                <a:gd name="T1" fmla="*/ 6 h 35"/>
                <a:gd name="T2" fmla="*/ 5 w 31"/>
                <a:gd name="T3" fmla="*/ 0 h 35"/>
                <a:gd name="T4" fmla="*/ 31 w 31"/>
                <a:gd name="T5" fmla="*/ 31 h 35"/>
                <a:gd name="T6" fmla="*/ 24 w 31"/>
                <a:gd name="T7" fmla="*/ 35 h 35"/>
                <a:gd name="T8" fmla="*/ 0 w 31"/>
                <a:gd name="T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5">
                  <a:moveTo>
                    <a:pt x="0" y="6"/>
                  </a:moveTo>
                  <a:cubicBezTo>
                    <a:pt x="1" y="4"/>
                    <a:pt x="3" y="2"/>
                    <a:pt x="5" y="0"/>
                  </a:cubicBezTo>
                  <a:cubicBezTo>
                    <a:pt x="16" y="9"/>
                    <a:pt x="25" y="19"/>
                    <a:pt x="31" y="31"/>
                  </a:cubicBezTo>
                  <a:cubicBezTo>
                    <a:pt x="28" y="33"/>
                    <a:pt x="26" y="34"/>
                    <a:pt x="24" y="35"/>
                  </a:cubicBezTo>
                  <a:cubicBezTo>
                    <a:pt x="16" y="25"/>
                    <a:pt x="8" y="16"/>
                    <a:pt x="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3090863" y="3348038"/>
              <a:ext cx="55563" cy="150813"/>
            </a:xfrm>
            <a:custGeom>
              <a:avLst/>
              <a:gdLst>
                <a:gd name="T0" fmla="*/ 7 w 15"/>
                <a:gd name="T1" fmla="*/ 0 h 40"/>
                <a:gd name="T2" fmla="*/ 15 w 15"/>
                <a:gd name="T3" fmla="*/ 0 h 40"/>
                <a:gd name="T4" fmla="*/ 7 w 15"/>
                <a:gd name="T5" fmla="*/ 40 h 40"/>
                <a:gd name="T6" fmla="*/ 0 w 15"/>
                <a:gd name="T7" fmla="*/ 37 h 40"/>
                <a:gd name="T8" fmla="*/ 7 w 15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0">
                  <a:moveTo>
                    <a:pt x="7" y="0"/>
                  </a:moveTo>
                  <a:cubicBezTo>
                    <a:pt x="9" y="0"/>
                    <a:pt x="12" y="0"/>
                    <a:pt x="15" y="0"/>
                  </a:cubicBezTo>
                  <a:cubicBezTo>
                    <a:pt x="15" y="14"/>
                    <a:pt x="12" y="27"/>
                    <a:pt x="7" y="40"/>
                  </a:cubicBezTo>
                  <a:cubicBezTo>
                    <a:pt x="4" y="39"/>
                    <a:pt x="2" y="37"/>
                    <a:pt x="0" y="37"/>
                  </a:cubicBezTo>
                  <a:cubicBezTo>
                    <a:pt x="2" y="24"/>
                    <a:pt x="4" y="12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2249488" y="3597275"/>
              <a:ext cx="155575" cy="76200"/>
            </a:xfrm>
            <a:custGeom>
              <a:avLst/>
              <a:gdLst>
                <a:gd name="T0" fmla="*/ 41 w 41"/>
                <a:gd name="T1" fmla="*/ 11 h 20"/>
                <a:gd name="T2" fmla="*/ 38 w 41"/>
                <a:gd name="T3" fmla="*/ 20 h 20"/>
                <a:gd name="T4" fmla="*/ 0 w 41"/>
                <a:gd name="T5" fmla="*/ 10 h 20"/>
                <a:gd name="T6" fmla="*/ 3 w 41"/>
                <a:gd name="T7" fmla="*/ 0 h 20"/>
                <a:gd name="T8" fmla="*/ 41 w 41"/>
                <a:gd name="T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0">
                  <a:moveTo>
                    <a:pt x="41" y="11"/>
                  </a:moveTo>
                  <a:cubicBezTo>
                    <a:pt x="40" y="14"/>
                    <a:pt x="39" y="17"/>
                    <a:pt x="38" y="20"/>
                  </a:cubicBezTo>
                  <a:cubicBezTo>
                    <a:pt x="25" y="16"/>
                    <a:pt x="13" y="13"/>
                    <a:pt x="0" y="10"/>
                  </a:cubicBezTo>
                  <a:cubicBezTo>
                    <a:pt x="1" y="7"/>
                    <a:pt x="2" y="4"/>
                    <a:pt x="3" y="0"/>
                  </a:cubicBezTo>
                  <a:cubicBezTo>
                    <a:pt x="15" y="4"/>
                    <a:pt x="28" y="7"/>
                    <a:pt x="41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366963" y="2963863"/>
              <a:ext cx="150813" cy="71438"/>
            </a:xfrm>
            <a:custGeom>
              <a:avLst/>
              <a:gdLst>
                <a:gd name="T0" fmla="*/ 2 w 40"/>
                <a:gd name="T1" fmla="*/ 19 h 19"/>
                <a:gd name="T2" fmla="*/ 0 w 40"/>
                <a:gd name="T3" fmla="*/ 10 h 19"/>
                <a:gd name="T4" fmla="*/ 37 w 40"/>
                <a:gd name="T5" fmla="*/ 0 h 19"/>
                <a:gd name="T6" fmla="*/ 40 w 40"/>
                <a:gd name="T7" fmla="*/ 9 h 19"/>
                <a:gd name="T8" fmla="*/ 2 w 4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9">
                  <a:moveTo>
                    <a:pt x="2" y="19"/>
                  </a:moveTo>
                  <a:cubicBezTo>
                    <a:pt x="1" y="16"/>
                    <a:pt x="1" y="13"/>
                    <a:pt x="0" y="10"/>
                  </a:cubicBezTo>
                  <a:cubicBezTo>
                    <a:pt x="12" y="6"/>
                    <a:pt x="25" y="3"/>
                    <a:pt x="37" y="0"/>
                  </a:cubicBezTo>
                  <a:cubicBezTo>
                    <a:pt x="38" y="3"/>
                    <a:pt x="39" y="6"/>
                    <a:pt x="40" y="9"/>
                  </a:cubicBezTo>
                  <a:cubicBezTo>
                    <a:pt x="27" y="12"/>
                    <a:pt x="15" y="16"/>
                    <a:pt x="2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824038" y="2409825"/>
              <a:ext cx="147638" cy="76200"/>
            </a:xfrm>
            <a:custGeom>
              <a:avLst/>
              <a:gdLst>
                <a:gd name="T0" fmla="*/ 0 w 39"/>
                <a:gd name="T1" fmla="*/ 13 h 20"/>
                <a:gd name="T2" fmla="*/ 38 w 39"/>
                <a:gd name="T3" fmla="*/ 0 h 20"/>
                <a:gd name="T4" fmla="*/ 39 w 39"/>
                <a:gd name="T5" fmla="*/ 8 h 20"/>
                <a:gd name="T6" fmla="*/ 4 w 39"/>
                <a:gd name="T7" fmla="*/ 20 h 20"/>
                <a:gd name="T8" fmla="*/ 0 w 39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0">
                  <a:moveTo>
                    <a:pt x="0" y="13"/>
                  </a:moveTo>
                  <a:cubicBezTo>
                    <a:pt x="12" y="6"/>
                    <a:pt x="24" y="2"/>
                    <a:pt x="38" y="0"/>
                  </a:cubicBezTo>
                  <a:cubicBezTo>
                    <a:pt x="39" y="3"/>
                    <a:pt x="39" y="6"/>
                    <a:pt x="39" y="8"/>
                  </a:cubicBezTo>
                  <a:cubicBezTo>
                    <a:pt x="28" y="12"/>
                    <a:pt x="16" y="16"/>
                    <a:pt x="4" y="20"/>
                  </a:cubicBezTo>
                  <a:cubicBezTo>
                    <a:pt x="3" y="18"/>
                    <a:pt x="2" y="16"/>
                    <a:pt x="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155825" y="2409825"/>
              <a:ext cx="147638" cy="41275"/>
            </a:xfrm>
            <a:custGeom>
              <a:avLst/>
              <a:gdLst>
                <a:gd name="T0" fmla="*/ 39 w 39"/>
                <a:gd name="T1" fmla="*/ 3 h 11"/>
                <a:gd name="T2" fmla="*/ 39 w 39"/>
                <a:gd name="T3" fmla="*/ 11 h 11"/>
                <a:gd name="T4" fmla="*/ 19 w 39"/>
                <a:gd name="T5" fmla="*/ 11 h 11"/>
                <a:gd name="T6" fmla="*/ 3 w 39"/>
                <a:gd name="T7" fmla="*/ 10 h 11"/>
                <a:gd name="T8" fmla="*/ 0 w 39"/>
                <a:gd name="T9" fmla="*/ 6 h 11"/>
                <a:gd name="T10" fmla="*/ 1 w 39"/>
                <a:gd name="T11" fmla="*/ 0 h 11"/>
                <a:gd name="T12" fmla="*/ 39 w 39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11">
                  <a:moveTo>
                    <a:pt x="39" y="3"/>
                  </a:moveTo>
                  <a:cubicBezTo>
                    <a:pt x="39" y="6"/>
                    <a:pt x="39" y="8"/>
                    <a:pt x="39" y="11"/>
                  </a:cubicBezTo>
                  <a:cubicBezTo>
                    <a:pt x="32" y="11"/>
                    <a:pt x="26" y="11"/>
                    <a:pt x="19" y="11"/>
                  </a:cubicBezTo>
                  <a:cubicBezTo>
                    <a:pt x="14" y="11"/>
                    <a:pt x="8" y="10"/>
                    <a:pt x="3" y="10"/>
                  </a:cubicBezTo>
                  <a:cubicBezTo>
                    <a:pt x="1" y="9"/>
                    <a:pt x="0" y="9"/>
                    <a:pt x="0" y="6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14" y="1"/>
                    <a:pt x="26" y="2"/>
                    <a:pt x="39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922463" y="3567113"/>
              <a:ext cx="150813" cy="33338"/>
            </a:xfrm>
            <a:custGeom>
              <a:avLst/>
              <a:gdLst>
                <a:gd name="T0" fmla="*/ 1 w 40"/>
                <a:gd name="T1" fmla="*/ 9 h 9"/>
                <a:gd name="T2" fmla="*/ 0 w 40"/>
                <a:gd name="T3" fmla="*/ 0 h 9"/>
                <a:gd name="T4" fmla="*/ 40 w 40"/>
                <a:gd name="T5" fmla="*/ 0 h 9"/>
                <a:gd name="T6" fmla="*/ 39 w 40"/>
                <a:gd name="T7" fmla="*/ 9 h 9"/>
                <a:gd name="T8" fmla="*/ 1 w 40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">
                  <a:moveTo>
                    <a:pt x="1" y="9"/>
                  </a:moveTo>
                  <a:cubicBezTo>
                    <a:pt x="1" y="6"/>
                    <a:pt x="1" y="3"/>
                    <a:pt x="0" y="0"/>
                  </a:cubicBezTo>
                  <a:cubicBezTo>
                    <a:pt x="14" y="0"/>
                    <a:pt x="27" y="0"/>
                    <a:pt x="40" y="0"/>
                  </a:cubicBezTo>
                  <a:cubicBezTo>
                    <a:pt x="40" y="4"/>
                    <a:pt x="40" y="6"/>
                    <a:pt x="39" y="9"/>
                  </a:cubicBezTo>
                  <a:cubicBezTo>
                    <a:pt x="26" y="9"/>
                    <a:pt x="14" y="9"/>
                    <a:pt x="1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2600325" y="3703638"/>
              <a:ext cx="147638" cy="33338"/>
            </a:xfrm>
            <a:custGeom>
              <a:avLst/>
              <a:gdLst>
                <a:gd name="T0" fmla="*/ 0 w 39"/>
                <a:gd name="T1" fmla="*/ 9 h 9"/>
                <a:gd name="T2" fmla="*/ 0 w 39"/>
                <a:gd name="T3" fmla="*/ 0 h 9"/>
                <a:gd name="T4" fmla="*/ 39 w 39"/>
                <a:gd name="T5" fmla="*/ 0 h 9"/>
                <a:gd name="T6" fmla="*/ 38 w 39"/>
                <a:gd name="T7" fmla="*/ 9 h 9"/>
                <a:gd name="T8" fmla="*/ 0 w 39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9">
                  <a:moveTo>
                    <a:pt x="0" y="9"/>
                  </a:moveTo>
                  <a:cubicBezTo>
                    <a:pt x="0" y="6"/>
                    <a:pt x="0" y="3"/>
                    <a:pt x="0" y="0"/>
                  </a:cubicBezTo>
                  <a:cubicBezTo>
                    <a:pt x="13" y="0"/>
                    <a:pt x="26" y="0"/>
                    <a:pt x="39" y="0"/>
                  </a:cubicBezTo>
                  <a:cubicBezTo>
                    <a:pt x="39" y="3"/>
                    <a:pt x="39" y="6"/>
                    <a:pt x="38" y="9"/>
                  </a:cubicBezTo>
                  <a:cubicBezTo>
                    <a:pt x="26" y="9"/>
                    <a:pt x="13" y="9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2695575" y="2922588"/>
              <a:ext cx="149225" cy="46038"/>
            </a:xfrm>
            <a:custGeom>
              <a:avLst/>
              <a:gdLst>
                <a:gd name="T0" fmla="*/ 1 w 40"/>
                <a:gd name="T1" fmla="*/ 10 h 12"/>
                <a:gd name="T2" fmla="*/ 0 w 40"/>
                <a:gd name="T3" fmla="*/ 2 h 12"/>
                <a:gd name="T4" fmla="*/ 40 w 40"/>
                <a:gd name="T5" fmla="*/ 3 h 12"/>
                <a:gd name="T6" fmla="*/ 38 w 40"/>
                <a:gd name="T7" fmla="*/ 12 h 12"/>
                <a:gd name="T8" fmla="*/ 1 w 40"/>
                <a:gd name="T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2">
                  <a:moveTo>
                    <a:pt x="1" y="10"/>
                  </a:moveTo>
                  <a:cubicBezTo>
                    <a:pt x="0" y="8"/>
                    <a:pt x="0" y="5"/>
                    <a:pt x="0" y="2"/>
                  </a:cubicBezTo>
                  <a:cubicBezTo>
                    <a:pt x="14" y="1"/>
                    <a:pt x="27" y="0"/>
                    <a:pt x="40" y="3"/>
                  </a:cubicBezTo>
                  <a:cubicBezTo>
                    <a:pt x="39" y="6"/>
                    <a:pt x="39" y="9"/>
                    <a:pt x="38" y="12"/>
                  </a:cubicBezTo>
                  <a:cubicBezTo>
                    <a:pt x="26" y="11"/>
                    <a:pt x="14" y="11"/>
                    <a:pt x="1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2043113" y="3043238"/>
              <a:ext cx="146050" cy="46038"/>
            </a:xfrm>
            <a:custGeom>
              <a:avLst/>
              <a:gdLst>
                <a:gd name="T0" fmla="*/ 38 w 39"/>
                <a:gd name="T1" fmla="*/ 0 h 12"/>
                <a:gd name="T2" fmla="*/ 39 w 39"/>
                <a:gd name="T3" fmla="*/ 9 h 12"/>
                <a:gd name="T4" fmla="*/ 0 w 39"/>
                <a:gd name="T5" fmla="*/ 11 h 12"/>
                <a:gd name="T6" fmla="*/ 0 w 39"/>
                <a:gd name="T7" fmla="*/ 2 h 12"/>
                <a:gd name="T8" fmla="*/ 38 w 3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2">
                  <a:moveTo>
                    <a:pt x="38" y="0"/>
                  </a:moveTo>
                  <a:cubicBezTo>
                    <a:pt x="38" y="3"/>
                    <a:pt x="39" y="6"/>
                    <a:pt x="39" y="9"/>
                  </a:cubicBezTo>
                  <a:cubicBezTo>
                    <a:pt x="26" y="11"/>
                    <a:pt x="13" y="12"/>
                    <a:pt x="0" y="11"/>
                  </a:cubicBezTo>
                  <a:cubicBezTo>
                    <a:pt x="0" y="8"/>
                    <a:pt x="0" y="5"/>
                    <a:pt x="0" y="2"/>
                  </a:cubicBezTo>
                  <a:cubicBezTo>
                    <a:pt x="13" y="2"/>
                    <a:pt x="25" y="1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2476500" y="2286000"/>
              <a:ext cx="123825" cy="115888"/>
            </a:xfrm>
            <a:custGeom>
              <a:avLst/>
              <a:gdLst>
                <a:gd name="T0" fmla="*/ 33 w 33"/>
                <a:gd name="T1" fmla="*/ 10 h 31"/>
                <a:gd name="T2" fmla="*/ 4 w 33"/>
                <a:gd name="T3" fmla="*/ 31 h 31"/>
                <a:gd name="T4" fmla="*/ 0 w 33"/>
                <a:gd name="T5" fmla="*/ 23 h 31"/>
                <a:gd name="T6" fmla="*/ 30 w 33"/>
                <a:gd name="T7" fmla="*/ 0 h 31"/>
                <a:gd name="T8" fmla="*/ 33 w 33"/>
                <a:gd name="T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33" y="10"/>
                  </a:moveTo>
                  <a:cubicBezTo>
                    <a:pt x="24" y="17"/>
                    <a:pt x="14" y="24"/>
                    <a:pt x="4" y="31"/>
                  </a:cubicBezTo>
                  <a:cubicBezTo>
                    <a:pt x="2" y="28"/>
                    <a:pt x="1" y="25"/>
                    <a:pt x="0" y="23"/>
                  </a:cubicBezTo>
                  <a:cubicBezTo>
                    <a:pt x="10" y="15"/>
                    <a:pt x="19" y="8"/>
                    <a:pt x="30" y="0"/>
                  </a:cubicBezTo>
                  <a:cubicBezTo>
                    <a:pt x="30" y="3"/>
                    <a:pt x="31" y="6"/>
                    <a:pt x="33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2495550" y="1562100"/>
              <a:ext cx="757238" cy="784225"/>
            </a:xfrm>
            <a:custGeom>
              <a:avLst/>
              <a:gdLst>
                <a:gd name="T0" fmla="*/ 200 w 201"/>
                <a:gd name="T1" fmla="*/ 23 h 208"/>
                <a:gd name="T2" fmla="*/ 195 w 201"/>
                <a:gd name="T3" fmla="*/ 7 h 208"/>
                <a:gd name="T4" fmla="*/ 175 w 201"/>
                <a:gd name="T5" fmla="*/ 3 h 208"/>
                <a:gd name="T6" fmla="*/ 121 w 201"/>
                <a:gd name="T7" fmla="*/ 44 h 208"/>
                <a:gd name="T8" fmla="*/ 118 w 201"/>
                <a:gd name="T9" fmla="*/ 47 h 208"/>
                <a:gd name="T10" fmla="*/ 99 w 201"/>
                <a:gd name="T11" fmla="*/ 45 h 208"/>
                <a:gd name="T12" fmla="*/ 99 w 201"/>
                <a:gd name="T13" fmla="*/ 38 h 208"/>
                <a:gd name="T14" fmla="*/ 93 w 201"/>
                <a:gd name="T15" fmla="*/ 33 h 208"/>
                <a:gd name="T16" fmla="*/ 87 w 201"/>
                <a:gd name="T17" fmla="*/ 33 h 208"/>
                <a:gd name="T18" fmla="*/ 79 w 201"/>
                <a:gd name="T19" fmla="*/ 41 h 208"/>
                <a:gd name="T20" fmla="*/ 76 w 201"/>
                <a:gd name="T21" fmla="*/ 43 h 208"/>
                <a:gd name="T22" fmla="*/ 64 w 201"/>
                <a:gd name="T23" fmla="*/ 42 h 208"/>
                <a:gd name="T24" fmla="*/ 63 w 201"/>
                <a:gd name="T25" fmla="*/ 35 h 208"/>
                <a:gd name="T26" fmla="*/ 56 w 201"/>
                <a:gd name="T27" fmla="*/ 29 h 208"/>
                <a:gd name="T28" fmla="*/ 52 w 201"/>
                <a:gd name="T29" fmla="*/ 29 h 208"/>
                <a:gd name="T30" fmla="*/ 45 w 201"/>
                <a:gd name="T31" fmla="*/ 37 h 208"/>
                <a:gd name="T32" fmla="*/ 39 w 201"/>
                <a:gd name="T33" fmla="*/ 39 h 208"/>
                <a:gd name="T34" fmla="*/ 20 w 201"/>
                <a:gd name="T35" fmla="*/ 37 h 208"/>
                <a:gd name="T36" fmla="*/ 12 w 201"/>
                <a:gd name="T37" fmla="*/ 40 h 208"/>
                <a:gd name="T38" fmla="*/ 3 w 201"/>
                <a:gd name="T39" fmla="*/ 50 h 208"/>
                <a:gd name="T40" fmla="*/ 0 w 201"/>
                <a:gd name="T41" fmla="*/ 54 h 208"/>
                <a:gd name="T42" fmla="*/ 83 w 201"/>
                <a:gd name="T43" fmla="*/ 98 h 208"/>
                <a:gd name="T44" fmla="*/ 81 w 201"/>
                <a:gd name="T45" fmla="*/ 101 h 208"/>
                <a:gd name="T46" fmla="*/ 61 w 201"/>
                <a:gd name="T47" fmla="*/ 134 h 208"/>
                <a:gd name="T48" fmla="*/ 55 w 201"/>
                <a:gd name="T49" fmla="*/ 137 h 208"/>
                <a:gd name="T50" fmla="*/ 28 w 201"/>
                <a:gd name="T51" fmla="*/ 139 h 208"/>
                <a:gd name="T52" fmla="*/ 10 w 201"/>
                <a:gd name="T53" fmla="*/ 153 h 208"/>
                <a:gd name="T54" fmla="*/ 14 w 201"/>
                <a:gd name="T55" fmla="*/ 155 h 208"/>
                <a:gd name="T56" fmla="*/ 41 w 201"/>
                <a:gd name="T57" fmla="*/ 163 h 208"/>
                <a:gd name="T58" fmla="*/ 44 w 201"/>
                <a:gd name="T59" fmla="*/ 167 h 208"/>
                <a:gd name="T60" fmla="*/ 53 w 201"/>
                <a:gd name="T61" fmla="*/ 175 h 208"/>
                <a:gd name="T62" fmla="*/ 58 w 201"/>
                <a:gd name="T63" fmla="*/ 178 h 208"/>
                <a:gd name="T64" fmla="*/ 69 w 201"/>
                <a:gd name="T65" fmla="*/ 203 h 208"/>
                <a:gd name="T66" fmla="*/ 72 w 201"/>
                <a:gd name="T67" fmla="*/ 208 h 208"/>
                <a:gd name="T68" fmla="*/ 82 w 201"/>
                <a:gd name="T69" fmla="*/ 195 h 208"/>
                <a:gd name="T70" fmla="*/ 83 w 201"/>
                <a:gd name="T71" fmla="*/ 191 h 208"/>
                <a:gd name="T72" fmla="*/ 82 w 201"/>
                <a:gd name="T73" fmla="*/ 160 h 208"/>
                <a:gd name="T74" fmla="*/ 84 w 201"/>
                <a:gd name="T75" fmla="*/ 155 h 208"/>
                <a:gd name="T76" fmla="*/ 115 w 201"/>
                <a:gd name="T77" fmla="*/ 130 h 208"/>
                <a:gd name="T78" fmla="*/ 117 w 201"/>
                <a:gd name="T79" fmla="*/ 129 h 208"/>
                <a:gd name="T80" fmla="*/ 172 w 201"/>
                <a:gd name="T81" fmla="*/ 205 h 208"/>
                <a:gd name="T82" fmla="*/ 185 w 201"/>
                <a:gd name="T83" fmla="*/ 189 h 208"/>
                <a:gd name="T84" fmla="*/ 185 w 201"/>
                <a:gd name="T85" fmla="*/ 184 h 208"/>
                <a:gd name="T86" fmla="*/ 181 w 201"/>
                <a:gd name="T87" fmla="*/ 165 h 208"/>
                <a:gd name="T88" fmla="*/ 183 w 201"/>
                <a:gd name="T89" fmla="*/ 158 h 208"/>
                <a:gd name="T90" fmla="*/ 190 w 201"/>
                <a:gd name="T91" fmla="*/ 151 h 208"/>
                <a:gd name="T92" fmla="*/ 189 w 201"/>
                <a:gd name="T93" fmla="*/ 146 h 208"/>
                <a:gd name="T94" fmla="*/ 183 w 201"/>
                <a:gd name="T95" fmla="*/ 140 h 208"/>
                <a:gd name="T96" fmla="*/ 175 w 201"/>
                <a:gd name="T97" fmla="*/ 140 h 208"/>
                <a:gd name="T98" fmla="*/ 173 w 201"/>
                <a:gd name="T99" fmla="*/ 131 h 208"/>
                <a:gd name="T100" fmla="*/ 175 w 201"/>
                <a:gd name="T101" fmla="*/ 123 h 208"/>
                <a:gd name="T102" fmla="*/ 182 w 201"/>
                <a:gd name="T103" fmla="*/ 115 h 208"/>
                <a:gd name="T104" fmla="*/ 182 w 201"/>
                <a:gd name="T105" fmla="*/ 110 h 208"/>
                <a:gd name="T106" fmla="*/ 175 w 201"/>
                <a:gd name="T107" fmla="*/ 105 h 208"/>
                <a:gd name="T108" fmla="*/ 167 w 201"/>
                <a:gd name="T109" fmla="*/ 105 h 208"/>
                <a:gd name="T110" fmla="*/ 164 w 201"/>
                <a:gd name="T111" fmla="*/ 90 h 208"/>
                <a:gd name="T112" fmla="*/ 166 w 201"/>
                <a:gd name="T113" fmla="*/ 83 h 208"/>
                <a:gd name="T114" fmla="*/ 200 w 201"/>
                <a:gd name="T115" fmla="*/ 2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08">
                  <a:moveTo>
                    <a:pt x="200" y="23"/>
                  </a:moveTo>
                  <a:cubicBezTo>
                    <a:pt x="201" y="17"/>
                    <a:pt x="200" y="11"/>
                    <a:pt x="195" y="7"/>
                  </a:cubicBezTo>
                  <a:cubicBezTo>
                    <a:pt x="189" y="1"/>
                    <a:pt x="183" y="0"/>
                    <a:pt x="175" y="3"/>
                  </a:cubicBezTo>
                  <a:cubicBezTo>
                    <a:pt x="154" y="12"/>
                    <a:pt x="136" y="26"/>
                    <a:pt x="121" y="44"/>
                  </a:cubicBezTo>
                  <a:cubicBezTo>
                    <a:pt x="120" y="45"/>
                    <a:pt x="119" y="47"/>
                    <a:pt x="118" y="47"/>
                  </a:cubicBezTo>
                  <a:cubicBezTo>
                    <a:pt x="112" y="47"/>
                    <a:pt x="106" y="46"/>
                    <a:pt x="99" y="45"/>
                  </a:cubicBezTo>
                  <a:cubicBezTo>
                    <a:pt x="103" y="42"/>
                    <a:pt x="102" y="40"/>
                    <a:pt x="99" y="38"/>
                  </a:cubicBezTo>
                  <a:cubicBezTo>
                    <a:pt x="97" y="36"/>
                    <a:pt x="95" y="34"/>
                    <a:pt x="93" y="33"/>
                  </a:cubicBezTo>
                  <a:cubicBezTo>
                    <a:pt x="91" y="30"/>
                    <a:pt x="89" y="30"/>
                    <a:pt x="87" y="33"/>
                  </a:cubicBezTo>
                  <a:cubicBezTo>
                    <a:pt x="84" y="36"/>
                    <a:pt x="82" y="39"/>
                    <a:pt x="79" y="41"/>
                  </a:cubicBezTo>
                  <a:cubicBezTo>
                    <a:pt x="79" y="42"/>
                    <a:pt x="77" y="43"/>
                    <a:pt x="76" y="43"/>
                  </a:cubicBezTo>
                  <a:cubicBezTo>
                    <a:pt x="72" y="43"/>
                    <a:pt x="69" y="42"/>
                    <a:pt x="64" y="42"/>
                  </a:cubicBezTo>
                  <a:cubicBezTo>
                    <a:pt x="67" y="38"/>
                    <a:pt x="66" y="37"/>
                    <a:pt x="63" y="35"/>
                  </a:cubicBezTo>
                  <a:cubicBezTo>
                    <a:pt x="61" y="33"/>
                    <a:pt x="59" y="31"/>
                    <a:pt x="56" y="29"/>
                  </a:cubicBezTo>
                  <a:cubicBezTo>
                    <a:pt x="55" y="27"/>
                    <a:pt x="53" y="27"/>
                    <a:pt x="52" y="29"/>
                  </a:cubicBezTo>
                  <a:cubicBezTo>
                    <a:pt x="49" y="32"/>
                    <a:pt x="47" y="34"/>
                    <a:pt x="45" y="37"/>
                  </a:cubicBezTo>
                  <a:cubicBezTo>
                    <a:pt x="43" y="39"/>
                    <a:pt x="41" y="40"/>
                    <a:pt x="39" y="39"/>
                  </a:cubicBezTo>
                  <a:cubicBezTo>
                    <a:pt x="32" y="38"/>
                    <a:pt x="26" y="38"/>
                    <a:pt x="20" y="37"/>
                  </a:cubicBezTo>
                  <a:cubicBezTo>
                    <a:pt x="16" y="37"/>
                    <a:pt x="14" y="38"/>
                    <a:pt x="12" y="40"/>
                  </a:cubicBezTo>
                  <a:cubicBezTo>
                    <a:pt x="9" y="44"/>
                    <a:pt x="6" y="47"/>
                    <a:pt x="3" y="50"/>
                  </a:cubicBezTo>
                  <a:cubicBezTo>
                    <a:pt x="2" y="51"/>
                    <a:pt x="1" y="52"/>
                    <a:pt x="0" y="54"/>
                  </a:cubicBezTo>
                  <a:cubicBezTo>
                    <a:pt x="28" y="69"/>
                    <a:pt x="55" y="83"/>
                    <a:pt x="83" y="98"/>
                  </a:cubicBezTo>
                  <a:cubicBezTo>
                    <a:pt x="82" y="99"/>
                    <a:pt x="81" y="100"/>
                    <a:pt x="81" y="101"/>
                  </a:cubicBezTo>
                  <a:cubicBezTo>
                    <a:pt x="74" y="112"/>
                    <a:pt x="67" y="123"/>
                    <a:pt x="61" y="134"/>
                  </a:cubicBezTo>
                  <a:cubicBezTo>
                    <a:pt x="59" y="136"/>
                    <a:pt x="57" y="137"/>
                    <a:pt x="55" y="137"/>
                  </a:cubicBezTo>
                  <a:cubicBezTo>
                    <a:pt x="46" y="138"/>
                    <a:pt x="37" y="139"/>
                    <a:pt x="28" y="139"/>
                  </a:cubicBezTo>
                  <a:cubicBezTo>
                    <a:pt x="18" y="139"/>
                    <a:pt x="16" y="148"/>
                    <a:pt x="10" y="153"/>
                  </a:cubicBezTo>
                  <a:cubicBezTo>
                    <a:pt x="12" y="154"/>
                    <a:pt x="13" y="154"/>
                    <a:pt x="14" y="155"/>
                  </a:cubicBezTo>
                  <a:cubicBezTo>
                    <a:pt x="23" y="157"/>
                    <a:pt x="32" y="160"/>
                    <a:pt x="41" y="163"/>
                  </a:cubicBezTo>
                  <a:cubicBezTo>
                    <a:pt x="43" y="164"/>
                    <a:pt x="44" y="165"/>
                    <a:pt x="44" y="167"/>
                  </a:cubicBezTo>
                  <a:cubicBezTo>
                    <a:pt x="44" y="178"/>
                    <a:pt x="44" y="176"/>
                    <a:pt x="53" y="175"/>
                  </a:cubicBezTo>
                  <a:cubicBezTo>
                    <a:pt x="56" y="175"/>
                    <a:pt x="57" y="176"/>
                    <a:pt x="58" y="178"/>
                  </a:cubicBezTo>
                  <a:cubicBezTo>
                    <a:pt x="62" y="187"/>
                    <a:pt x="66" y="195"/>
                    <a:pt x="69" y="203"/>
                  </a:cubicBezTo>
                  <a:cubicBezTo>
                    <a:pt x="70" y="204"/>
                    <a:pt x="71" y="206"/>
                    <a:pt x="72" y="208"/>
                  </a:cubicBezTo>
                  <a:cubicBezTo>
                    <a:pt x="76" y="203"/>
                    <a:pt x="79" y="199"/>
                    <a:pt x="82" y="195"/>
                  </a:cubicBezTo>
                  <a:cubicBezTo>
                    <a:pt x="83" y="194"/>
                    <a:pt x="83" y="193"/>
                    <a:pt x="83" y="191"/>
                  </a:cubicBezTo>
                  <a:cubicBezTo>
                    <a:pt x="83" y="181"/>
                    <a:pt x="82" y="170"/>
                    <a:pt x="82" y="160"/>
                  </a:cubicBezTo>
                  <a:cubicBezTo>
                    <a:pt x="81" y="158"/>
                    <a:pt x="82" y="157"/>
                    <a:pt x="84" y="155"/>
                  </a:cubicBezTo>
                  <a:cubicBezTo>
                    <a:pt x="94" y="147"/>
                    <a:pt x="105" y="139"/>
                    <a:pt x="115" y="130"/>
                  </a:cubicBezTo>
                  <a:cubicBezTo>
                    <a:pt x="116" y="130"/>
                    <a:pt x="116" y="129"/>
                    <a:pt x="117" y="129"/>
                  </a:cubicBezTo>
                  <a:cubicBezTo>
                    <a:pt x="135" y="154"/>
                    <a:pt x="153" y="179"/>
                    <a:pt x="172" y="205"/>
                  </a:cubicBezTo>
                  <a:cubicBezTo>
                    <a:pt x="176" y="199"/>
                    <a:pt x="181" y="195"/>
                    <a:pt x="185" y="189"/>
                  </a:cubicBezTo>
                  <a:cubicBezTo>
                    <a:pt x="186" y="188"/>
                    <a:pt x="186" y="186"/>
                    <a:pt x="185" y="184"/>
                  </a:cubicBezTo>
                  <a:cubicBezTo>
                    <a:pt x="184" y="178"/>
                    <a:pt x="183" y="171"/>
                    <a:pt x="181" y="165"/>
                  </a:cubicBezTo>
                  <a:cubicBezTo>
                    <a:pt x="180" y="162"/>
                    <a:pt x="181" y="160"/>
                    <a:pt x="183" y="158"/>
                  </a:cubicBezTo>
                  <a:cubicBezTo>
                    <a:pt x="185" y="156"/>
                    <a:pt x="187" y="153"/>
                    <a:pt x="190" y="151"/>
                  </a:cubicBezTo>
                  <a:cubicBezTo>
                    <a:pt x="191" y="149"/>
                    <a:pt x="191" y="147"/>
                    <a:pt x="189" y="146"/>
                  </a:cubicBezTo>
                  <a:cubicBezTo>
                    <a:pt x="187" y="144"/>
                    <a:pt x="185" y="142"/>
                    <a:pt x="183" y="140"/>
                  </a:cubicBezTo>
                  <a:cubicBezTo>
                    <a:pt x="180" y="138"/>
                    <a:pt x="178" y="136"/>
                    <a:pt x="175" y="140"/>
                  </a:cubicBezTo>
                  <a:cubicBezTo>
                    <a:pt x="175" y="136"/>
                    <a:pt x="174" y="134"/>
                    <a:pt x="173" y="131"/>
                  </a:cubicBezTo>
                  <a:cubicBezTo>
                    <a:pt x="172" y="128"/>
                    <a:pt x="173" y="125"/>
                    <a:pt x="175" y="123"/>
                  </a:cubicBezTo>
                  <a:cubicBezTo>
                    <a:pt x="178" y="120"/>
                    <a:pt x="180" y="118"/>
                    <a:pt x="182" y="115"/>
                  </a:cubicBezTo>
                  <a:cubicBezTo>
                    <a:pt x="184" y="114"/>
                    <a:pt x="184" y="112"/>
                    <a:pt x="182" y="110"/>
                  </a:cubicBezTo>
                  <a:cubicBezTo>
                    <a:pt x="180" y="109"/>
                    <a:pt x="177" y="107"/>
                    <a:pt x="175" y="105"/>
                  </a:cubicBezTo>
                  <a:cubicBezTo>
                    <a:pt x="173" y="102"/>
                    <a:pt x="170" y="101"/>
                    <a:pt x="167" y="105"/>
                  </a:cubicBezTo>
                  <a:cubicBezTo>
                    <a:pt x="166" y="100"/>
                    <a:pt x="165" y="95"/>
                    <a:pt x="164" y="90"/>
                  </a:cubicBezTo>
                  <a:cubicBezTo>
                    <a:pt x="163" y="87"/>
                    <a:pt x="164" y="86"/>
                    <a:pt x="166" y="83"/>
                  </a:cubicBezTo>
                  <a:cubicBezTo>
                    <a:pt x="182" y="66"/>
                    <a:pt x="194" y="47"/>
                    <a:pt x="20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  <p:sp>
          <p:nvSpPr>
            <p:cNvPr id="27" name="Freeform 22"/>
            <p:cNvSpPr>
              <a:spLocks noEditPoints="1"/>
            </p:cNvSpPr>
            <p:nvPr/>
          </p:nvSpPr>
          <p:spPr bwMode="auto">
            <a:xfrm>
              <a:off x="1100138" y="2854325"/>
              <a:ext cx="531813" cy="682625"/>
            </a:xfrm>
            <a:custGeom>
              <a:avLst/>
              <a:gdLst>
                <a:gd name="T0" fmla="*/ 138 w 141"/>
                <a:gd name="T1" fmla="*/ 62 h 181"/>
                <a:gd name="T2" fmla="*/ 62 w 141"/>
                <a:gd name="T3" fmla="*/ 7 h 181"/>
                <a:gd name="T4" fmla="*/ 11 w 141"/>
                <a:gd name="T5" fmla="*/ 92 h 181"/>
                <a:gd name="T6" fmla="*/ 36 w 141"/>
                <a:gd name="T7" fmla="*/ 132 h 181"/>
                <a:gd name="T8" fmla="*/ 73 w 141"/>
                <a:gd name="T9" fmla="*/ 181 h 181"/>
                <a:gd name="T10" fmla="*/ 86 w 141"/>
                <a:gd name="T11" fmla="*/ 161 h 181"/>
                <a:gd name="T12" fmla="*/ 118 w 141"/>
                <a:gd name="T13" fmla="*/ 124 h 181"/>
                <a:gd name="T14" fmla="*/ 138 w 141"/>
                <a:gd name="T15" fmla="*/ 62 h 181"/>
                <a:gd name="T16" fmla="*/ 75 w 141"/>
                <a:gd name="T17" fmla="*/ 116 h 181"/>
                <a:gd name="T18" fmla="*/ 28 w 141"/>
                <a:gd name="T19" fmla="*/ 74 h 181"/>
                <a:gd name="T20" fmla="*/ 69 w 141"/>
                <a:gd name="T21" fmla="*/ 26 h 181"/>
                <a:gd name="T22" fmla="*/ 119 w 141"/>
                <a:gd name="T23" fmla="*/ 70 h 181"/>
                <a:gd name="T24" fmla="*/ 75 w 141"/>
                <a:gd name="T25" fmla="*/ 11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1" h="181">
                  <a:moveTo>
                    <a:pt x="138" y="62"/>
                  </a:moveTo>
                  <a:cubicBezTo>
                    <a:pt x="133" y="26"/>
                    <a:pt x="97" y="0"/>
                    <a:pt x="62" y="7"/>
                  </a:cubicBezTo>
                  <a:cubicBezTo>
                    <a:pt x="23" y="15"/>
                    <a:pt x="0" y="53"/>
                    <a:pt x="11" y="92"/>
                  </a:cubicBezTo>
                  <a:cubicBezTo>
                    <a:pt x="16" y="108"/>
                    <a:pt x="25" y="120"/>
                    <a:pt x="36" y="132"/>
                  </a:cubicBezTo>
                  <a:cubicBezTo>
                    <a:pt x="49" y="148"/>
                    <a:pt x="64" y="162"/>
                    <a:pt x="73" y="181"/>
                  </a:cubicBezTo>
                  <a:cubicBezTo>
                    <a:pt x="78" y="174"/>
                    <a:pt x="82" y="167"/>
                    <a:pt x="86" y="161"/>
                  </a:cubicBezTo>
                  <a:cubicBezTo>
                    <a:pt x="97" y="149"/>
                    <a:pt x="108" y="136"/>
                    <a:pt x="118" y="124"/>
                  </a:cubicBezTo>
                  <a:cubicBezTo>
                    <a:pt x="133" y="106"/>
                    <a:pt x="141" y="86"/>
                    <a:pt x="138" y="62"/>
                  </a:cubicBezTo>
                  <a:close/>
                  <a:moveTo>
                    <a:pt x="75" y="116"/>
                  </a:moveTo>
                  <a:cubicBezTo>
                    <a:pt x="51" y="118"/>
                    <a:pt x="29" y="98"/>
                    <a:pt x="28" y="74"/>
                  </a:cubicBezTo>
                  <a:cubicBezTo>
                    <a:pt x="27" y="50"/>
                    <a:pt x="46" y="27"/>
                    <a:pt x="69" y="26"/>
                  </a:cubicBezTo>
                  <a:cubicBezTo>
                    <a:pt x="99" y="24"/>
                    <a:pt x="119" y="47"/>
                    <a:pt x="119" y="70"/>
                  </a:cubicBezTo>
                  <a:cubicBezTo>
                    <a:pt x="120" y="93"/>
                    <a:pt x="102" y="115"/>
                    <a:pt x="75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AR"/>
            </a:p>
          </p:txBody>
        </p:sp>
      </p:grp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296" y="4008919"/>
            <a:ext cx="1369532" cy="57867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557" y="853465"/>
            <a:ext cx="1369532" cy="57867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31" y="328893"/>
            <a:ext cx="1369532" cy="5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62567"/>
      </p:ext>
    </p:extLst>
  </p:cSld>
  <p:clrMapOvr>
    <a:masterClrMapping/>
  </p:clrMapOvr>
</p:sld>
</file>

<file path=ppt/theme/theme1.xml><?xml version="1.0" encoding="utf-8"?>
<a:theme xmlns:a="http://schemas.openxmlformats.org/drawingml/2006/main" name="Funny Air Travel MK Plan by Slidesgo">
  <a:themeElements>
    <a:clrScheme name="Simple Light">
      <a:dk1>
        <a:srgbClr val="FFCCA9"/>
      </a:dk1>
      <a:lt1>
        <a:srgbClr val="EC9684"/>
      </a:lt1>
      <a:dk2>
        <a:srgbClr val="FFE5A4"/>
      </a:dk2>
      <a:lt2>
        <a:srgbClr val="41C9EB"/>
      </a:lt2>
      <a:accent1>
        <a:srgbClr val="2768D5"/>
      </a:accent1>
      <a:accent2>
        <a:srgbClr val="6351CA"/>
      </a:accent2>
      <a:accent3>
        <a:srgbClr val="597000"/>
      </a:accent3>
      <a:accent4>
        <a:srgbClr val="CC427C"/>
      </a:accent4>
      <a:accent5>
        <a:srgbClr val="FFFFFF"/>
      </a:accent5>
      <a:accent6>
        <a:srgbClr val="000000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1877</Words>
  <Application>Microsoft Office PowerPoint</Application>
  <PresentationFormat>Presentación en pantalla (16:9)</PresentationFormat>
  <Paragraphs>295</Paragraphs>
  <Slides>46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46</vt:i4>
      </vt:variant>
    </vt:vector>
  </HeadingPairs>
  <TitlesOfParts>
    <vt:vector size="61" baseType="lpstr">
      <vt:lpstr>Lato</vt:lpstr>
      <vt:lpstr>Raleway</vt:lpstr>
      <vt:lpstr>Montserrat</vt:lpstr>
      <vt:lpstr>Fira Sans Extra Condensed</vt:lpstr>
      <vt:lpstr>Abril Fatface</vt:lpstr>
      <vt:lpstr>Arial</vt:lpstr>
      <vt:lpstr>Open Sans</vt:lpstr>
      <vt:lpstr>Wingdings</vt:lpstr>
      <vt:lpstr>Chango</vt:lpstr>
      <vt:lpstr>Proxima Nova</vt:lpstr>
      <vt:lpstr>Anton</vt:lpstr>
      <vt:lpstr>Proxima Nova Semibold</vt:lpstr>
      <vt:lpstr>Anaheim</vt:lpstr>
      <vt:lpstr>Funny Air Travel MK Plan by Slidesgo</vt:lpstr>
      <vt:lpstr>Slidesgo Final Pages</vt:lpstr>
      <vt:lpstr>Presentación de PowerPoint</vt:lpstr>
      <vt:lpstr>Presentación de PowerPoint</vt:lpstr>
      <vt:lpstr>01</vt:lpstr>
      <vt:lpstr>01</vt:lpstr>
      <vt:lpstr>Our company</vt:lpstr>
      <vt:lpstr>Our evolution</vt:lpstr>
      <vt:lpstr>What sets us apart?</vt:lpstr>
      <vt:lpstr>Guiding principles</vt:lpstr>
      <vt:lpstr>Presentación de PowerPoint</vt:lpstr>
      <vt:lpstr>—Someone Famous</vt:lpstr>
      <vt:lpstr>Market share</vt:lpstr>
      <vt:lpstr>Plastic Pollution</vt:lpstr>
      <vt:lpstr>Buyer persona</vt:lpstr>
      <vt:lpstr>A picture is worth a thousand words</vt:lpstr>
      <vt:lpstr>Buyer journey</vt:lpstr>
      <vt:lpstr>Sales funnel</vt:lpstr>
      <vt:lpstr>Infographic Layout</vt:lpstr>
      <vt:lpstr>150,000</vt:lpstr>
      <vt:lpstr>Competitor analysis</vt:lpstr>
      <vt:lpstr>Swot analysis</vt:lpstr>
      <vt:lpstr>Strategy</vt:lpstr>
      <vt:lpstr>The mission of Global Recycling Day</vt:lpstr>
      <vt:lpstr>Presentación de PowerPoint</vt:lpstr>
      <vt:lpstr>Goals</vt:lpstr>
      <vt:lpstr>Key action items</vt:lpstr>
      <vt:lpstr>Infografic One Free</vt:lpstr>
      <vt:lpstr>Image &amp; Content</vt:lpstr>
      <vt:lpstr>Image &amp; Content</vt:lpstr>
      <vt:lpstr>Timeline</vt:lpstr>
      <vt:lpstr>Kpi overview</vt:lpstr>
      <vt:lpstr>Awesome words</vt:lpstr>
      <vt:lpstr>Our team</vt:lpstr>
      <vt:lpstr>Smartphone App</vt:lpstr>
      <vt:lpstr>Columns Layout</vt:lpstr>
      <vt:lpstr>Columns Layout</vt:lpstr>
      <vt:lpstr>Thanks</vt:lpstr>
      <vt:lpstr>Presentación de PowerPoint</vt:lpstr>
      <vt:lpstr>Alternative resources</vt:lpstr>
      <vt:lpstr>Resources</vt:lpstr>
      <vt:lpstr>Resources</vt:lpstr>
      <vt:lpstr>Resources</vt:lpstr>
      <vt:lpstr>Alternative resources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FLIGHTS BY PLANE</dc:title>
  <dc:creator>Sr GRYM</dc:creator>
  <cp:lastModifiedBy>Franklin</cp:lastModifiedBy>
  <cp:revision>27</cp:revision>
  <dcterms:modified xsi:type="dcterms:W3CDTF">2024-06-24T14:04:19Z</dcterms:modified>
</cp:coreProperties>
</file>