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369" r:id="rId3"/>
    <p:sldId id="377" r:id="rId4"/>
    <p:sldId id="372" r:id="rId5"/>
    <p:sldId id="260" r:id="rId6"/>
    <p:sldId id="366" r:id="rId7"/>
    <p:sldId id="379" r:id="rId8"/>
    <p:sldId id="258" r:id="rId9"/>
    <p:sldId id="259" r:id="rId10"/>
    <p:sldId id="257" r:id="rId11"/>
    <p:sldId id="261" r:id="rId12"/>
    <p:sldId id="262" r:id="rId13"/>
    <p:sldId id="373" r:id="rId14"/>
    <p:sldId id="370" r:id="rId15"/>
    <p:sldId id="263" r:id="rId16"/>
    <p:sldId id="264" r:id="rId17"/>
    <p:sldId id="265" r:id="rId18"/>
    <p:sldId id="266" r:id="rId19"/>
    <p:sldId id="267" r:id="rId20"/>
    <p:sldId id="268" r:id="rId21"/>
    <p:sldId id="269" r:id="rId22"/>
    <p:sldId id="378" r:id="rId23"/>
    <p:sldId id="270" r:id="rId24"/>
    <p:sldId id="355" r:id="rId25"/>
    <p:sldId id="356" r:id="rId26"/>
    <p:sldId id="357"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Canva Sans" panose="020B0604020202020204" charset="0"/>
      <p:regular r:id="rId33"/>
    </p:embeddedFont>
    <p:embeddedFont>
      <p:font typeface="Poppins ExtraBold" panose="00000900000000000000" pitchFamily="2" charset="0"/>
      <p:regular r:id="rId34"/>
      <p:bold r:id="rId35"/>
      <p:boldItalic r:id="rId36"/>
    </p:embeddedFont>
    <p:embeddedFont>
      <p:font typeface="Poppins Medium" panose="00000600000000000000" pitchFamily="2" charset="0"/>
      <p:regular r:id="rId37"/>
      <p:italic r:id="rId38"/>
    </p:embeddedFont>
    <p:embeddedFont>
      <p:font typeface="Poppins Medium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569E"/>
    <a:srgbClr val="2E6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6" d="100"/>
          <a:sy n="56" d="100"/>
        </p:scale>
        <p:origin x="8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77E1B-B5CB-4938-9F82-C2D30B3D5EC0}" type="datetimeFigureOut">
              <a:rPr lang="es-PE" smtClean="0"/>
              <a:t>11/08/2025</a:t>
            </a:fld>
            <a:endParaRPr lang="es-PE"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93139-C898-4DE9-8F52-F8540B361982}" type="slidenum">
              <a:rPr lang="es-PE" smtClean="0"/>
              <a:t>‹Nº›</a:t>
            </a:fld>
            <a:endParaRPr lang="es-PE" dirty="0"/>
          </a:p>
        </p:txBody>
      </p:sp>
    </p:spTree>
    <p:extLst>
      <p:ext uri="{BB962C8B-B14F-4D97-AF65-F5344CB8AC3E}">
        <p14:creationId xmlns:p14="http://schemas.microsoft.com/office/powerpoint/2010/main" val="178922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plantillaspower-point.com</a:t>
            </a:r>
          </a:p>
        </p:txBody>
      </p:sp>
      <p:sp>
        <p:nvSpPr>
          <p:cNvPr id="4" name="Marcador de número de diapositiva 3"/>
          <p:cNvSpPr>
            <a:spLocks noGrp="1"/>
          </p:cNvSpPr>
          <p:nvPr>
            <p:ph type="sldNum" sz="quarter" idx="5"/>
          </p:nvPr>
        </p:nvSpPr>
        <p:spPr/>
        <p:txBody>
          <a:bodyPr/>
          <a:lstStyle/>
          <a:p>
            <a:fld id="{652F1279-6CE4-4169-83D3-4483097B6907}" type="slidenum">
              <a:rPr lang="en-US" smtClean="0"/>
              <a:t>2</a:t>
            </a:fld>
            <a:endParaRPr lang="en-US" dirty="0"/>
          </a:p>
        </p:txBody>
      </p:sp>
    </p:spTree>
    <p:extLst>
      <p:ext uri="{BB962C8B-B14F-4D97-AF65-F5344CB8AC3E}">
        <p14:creationId xmlns:p14="http://schemas.microsoft.com/office/powerpoint/2010/main" val="117733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plantillaspower-point.com</a:t>
            </a:r>
          </a:p>
        </p:txBody>
      </p:sp>
      <p:sp>
        <p:nvSpPr>
          <p:cNvPr id="4" name="Marcador de número de diapositiva 3"/>
          <p:cNvSpPr>
            <a:spLocks noGrp="1"/>
          </p:cNvSpPr>
          <p:nvPr>
            <p:ph type="sldNum" sz="quarter" idx="5"/>
          </p:nvPr>
        </p:nvSpPr>
        <p:spPr/>
        <p:txBody>
          <a:bodyPr/>
          <a:lstStyle/>
          <a:p>
            <a:fld id="{652F1279-6CE4-4169-83D3-4483097B6907}" type="slidenum">
              <a:rPr lang="en-US" smtClean="0"/>
              <a:t>3</a:t>
            </a:fld>
            <a:endParaRPr lang="en-US" dirty="0"/>
          </a:p>
        </p:txBody>
      </p:sp>
    </p:spTree>
    <p:extLst>
      <p:ext uri="{BB962C8B-B14F-4D97-AF65-F5344CB8AC3E}">
        <p14:creationId xmlns:p14="http://schemas.microsoft.com/office/powerpoint/2010/main" val="117759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plantillaspower-point.com</a:t>
            </a:r>
          </a:p>
        </p:txBody>
      </p:sp>
      <p:sp>
        <p:nvSpPr>
          <p:cNvPr id="4" name="Marcador de número de diapositiva 3"/>
          <p:cNvSpPr>
            <a:spLocks noGrp="1"/>
          </p:cNvSpPr>
          <p:nvPr>
            <p:ph type="sldNum" sz="quarter" idx="5"/>
          </p:nvPr>
        </p:nvSpPr>
        <p:spPr/>
        <p:txBody>
          <a:bodyPr/>
          <a:lstStyle/>
          <a:p>
            <a:fld id="{652F1279-6CE4-4169-83D3-4483097B6907}" type="slidenum">
              <a:rPr lang="en-US" smtClean="0"/>
              <a:t>7</a:t>
            </a:fld>
            <a:endParaRPr lang="en-US" dirty="0"/>
          </a:p>
        </p:txBody>
      </p:sp>
    </p:spTree>
    <p:extLst>
      <p:ext uri="{BB962C8B-B14F-4D97-AF65-F5344CB8AC3E}">
        <p14:creationId xmlns:p14="http://schemas.microsoft.com/office/powerpoint/2010/main" val="309371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plantillaspower-point.com</a:t>
            </a:r>
          </a:p>
        </p:txBody>
      </p:sp>
      <p:sp>
        <p:nvSpPr>
          <p:cNvPr id="4" name="Marcador de número de diapositiva 3"/>
          <p:cNvSpPr>
            <a:spLocks noGrp="1"/>
          </p:cNvSpPr>
          <p:nvPr>
            <p:ph type="sldNum" sz="quarter" idx="5"/>
          </p:nvPr>
        </p:nvSpPr>
        <p:spPr/>
        <p:txBody>
          <a:bodyPr/>
          <a:lstStyle/>
          <a:p>
            <a:fld id="{652F1279-6CE4-4169-83D3-4483097B6907}" type="slidenum">
              <a:rPr lang="en-US" smtClean="0"/>
              <a:t>26</a:t>
            </a:fld>
            <a:endParaRPr lang="en-US" dirty="0"/>
          </a:p>
        </p:txBody>
      </p:sp>
    </p:spTree>
    <p:extLst>
      <p:ext uri="{BB962C8B-B14F-4D97-AF65-F5344CB8AC3E}">
        <p14:creationId xmlns:p14="http://schemas.microsoft.com/office/powerpoint/2010/main" val="75223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68" name="Rounded Rectangle 2">
            <a:extLst>
              <a:ext uri="{FF2B5EF4-FFF2-40B4-BE49-F238E27FC236}">
                <a16:creationId xmlns:a16="http://schemas.microsoft.com/office/drawing/2014/main" id="{6C50D006-CB82-BF32-C2F2-9ED273740B36}"/>
              </a:ext>
            </a:extLst>
          </p:cNvPr>
          <p:cNvSpPr/>
          <p:nvPr userDrawn="1"/>
        </p:nvSpPr>
        <p:spPr>
          <a:xfrm>
            <a:off x="485294" y="1697387"/>
            <a:ext cx="5386872" cy="8173214"/>
          </a:xfrm>
          <a:prstGeom prst="roundRect">
            <a:avLst>
              <a:gd name="adj" fmla="val 396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p>
        </p:txBody>
      </p:sp>
      <p:sp>
        <p:nvSpPr>
          <p:cNvPr id="69" name="Rounded Rectangle 3">
            <a:extLst>
              <a:ext uri="{FF2B5EF4-FFF2-40B4-BE49-F238E27FC236}">
                <a16:creationId xmlns:a16="http://schemas.microsoft.com/office/drawing/2014/main" id="{85610917-64D3-C0EC-4237-E0E499B1D6B2}"/>
              </a:ext>
            </a:extLst>
          </p:cNvPr>
          <p:cNvSpPr/>
          <p:nvPr userDrawn="1"/>
        </p:nvSpPr>
        <p:spPr>
          <a:xfrm>
            <a:off x="640312" y="1947128"/>
            <a:ext cx="197993" cy="645342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solidFill>
                <a:schemeClr val="bg1"/>
              </a:solidFill>
            </a:endParaRPr>
          </a:p>
        </p:txBody>
      </p:sp>
      <p:grpSp>
        <p:nvGrpSpPr>
          <p:cNvPr id="70" name="Grupo 69">
            <a:extLst>
              <a:ext uri="{FF2B5EF4-FFF2-40B4-BE49-F238E27FC236}">
                <a16:creationId xmlns:a16="http://schemas.microsoft.com/office/drawing/2014/main" id="{4E74B605-FBE6-B473-EF38-C4C621B1CFD6}"/>
              </a:ext>
            </a:extLst>
          </p:cNvPr>
          <p:cNvGrpSpPr/>
          <p:nvPr userDrawn="1"/>
        </p:nvGrpSpPr>
        <p:grpSpPr>
          <a:xfrm>
            <a:off x="2061732" y="2464570"/>
            <a:ext cx="3377037" cy="2442974"/>
            <a:chOff x="1476864" y="1736274"/>
            <a:chExt cx="2232249" cy="1141800"/>
          </a:xfrm>
        </p:grpSpPr>
        <p:sp>
          <p:nvSpPr>
            <p:cNvPr id="77" name="TextBox 57">
              <a:extLst>
                <a:ext uri="{FF2B5EF4-FFF2-40B4-BE49-F238E27FC236}">
                  <a16:creationId xmlns:a16="http://schemas.microsoft.com/office/drawing/2014/main" id="{81A1576A-69EB-7F1F-9DBE-D7C8F65FE3AC}"/>
                </a:ext>
              </a:extLst>
            </p:cNvPr>
            <p:cNvSpPr txBox="1"/>
            <p:nvPr userDrawn="1"/>
          </p:nvSpPr>
          <p:spPr>
            <a:xfrm>
              <a:off x="1476865" y="1736274"/>
              <a:ext cx="2232248" cy="388392"/>
            </a:xfrm>
            <a:prstGeom prst="rect">
              <a:avLst/>
            </a:prstGeom>
            <a:noFill/>
          </p:spPr>
          <p:txBody>
            <a:bodyPr wrap="square" rtlCol="0" anchor="ctr">
              <a:spAutoFit/>
            </a:bodyPr>
            <a:lstStyle/>
            <a:p>
              <a:pPr algn="r"/>
              <a:r>
                <a:rPr lang="en-US" altLang="ko-KR" sz="2400" b="1" dirty="0">
                  <a:solidFill>
                    <a:schemeClr val="bg1"/>
                  </a:solidFill>
                  <a:latin typeface="Arial" pitchFamily="34" charset="0"/>
                  <a:cs typeface="Arial" pitchFamily="34" charset="0"/>
                </a:rPr>
                <a:t>You can Resize without losing quality</a:t>
              </a:r>
              <a:endParaRPr lang="ko-KR" altLang="en-US" sz="2400" b="1" dirty="0">
                <a:solidFill>
                  <a:schemeClr val="bg1"/>
                </a:solidFill>
                <a:latin typeface="Arial" pitchFamily="34" charset="0"/>
                <a:cs typeface="Arial" pitchFamily="34" charset="0"/>
              </a:endParaRPr>
            </a:p>
          </p:txBody>
        </p:sp>
        <p:sp>
          <p:nvSpPr>
            <p:cNvPr id="78" name="TextBox 58">
              <a:extLst>
                <a:ext uri="{FF2B5EF4-FFF2-40B4-BE49-F238E27FC236}">
                  <a16:creationId xmlns:a16="http://schemas.microsoft.com/office/drawing/2014/main" id="{99695026-B49E-2129-AC59-8FCE182ECE6B}"/>
                </a:ext>
              </a:extLst>
            </p:cNvPr>
            <p:cNvSpPr txBox="1"/>
            <p:nvPr userDrawn="1"/>
          </p:nvSpPr>
          <p:spPr>
            <a:xfrm>
              <a:off x="1476864" y="2317063"/>
              <a:ext cx="2232248" cy="561011"/>
            </a:xfrm>
            <a:prstGeom prst="rect">
              <a:avLst/>
            </a:prstGeom>
            <a:noFill/>
          </p:spPr>
          <p:txBody>
            <a:bodyPr wrap="square" rtlCol="0" anchor="ctr">
              <a:spAutoFit/>
            </a:bodyPr>
            <a:lstStyle/>
            <a:p>
              <a:pPr algn="r"/>
              <a:r>
                <a:rPr lang="en-US" altLang="ko-KR" sz="2400" b="1" dirty="0">
                  <a:solidFill>
                    <a:schemeClr val="bg1"/>
                  </a:solidFill>
                  <a:latin typeface="Arial" pitchFamily="34" charset="0"/>
                  <a:cs typeface="Arial" pitchFamily="34" charset="0"/>
                </a:rPr>
                <a:t>You can Change Fill Color &amp;</a:t>
              </a:r>
            </a:p>
            <a:p>
              <a:pPr algn="r"/>
              <a:r>
                <a:rPr lang="en-US" altLang="ko-KR" sz="2400" b="1" dirty="0">
                  <a:solidFill>
                    <a:schemeClr val="bg1"/>
                  </a:solidFill>
                  <a:latin typeface="Arial" pitchFamily="34" charset="0"/>
                  <a:cs typeface="Arial" pitchFamily="34" charset="0"/>
                </a:rPr>
                <a:t>Line Color</a:t>
              </a:r>
              <a:endParaRPr lang="ko-KR" altLang="en-US" sz="2400" b="1" dirty="0">
                <a:solidFill>
                  <a:schemeClr val="bg1"/>
                </a:solidFill>
                <a:latin typeface="Arial" pitchFamily="34" charset="0"/>
                <a:cs typeface="Arial" pitchFamily="34" charset="0"/>
              </a:endParaRPr>
            </a:p>
          </p:txBody>
        </p:sp>
      </p:grpSp>
      <p:sp>
        <p:nvSpPr>
          <p:cNvPr id="71" name="TextBox 59">
            <a:extLst>
              <a:ext uri="{FF2B5EF4-FFF2-40B4-BE49-F238E27FC236}">
                <a16:creationId xmlns:a16="http://schemas.microsoft.com/office/drawing/2014/main" id="{F08B1797-DCB3-9E47-C496-C5BC64797B44}"/>
              </a:ext>
            </a:extLst>
          </p:cNvPr>
          <p:cNvSpPr txBox="1"/>
          <p:nvPr userDrawn="1"/>
        </p:nvSpPr>
        <p:spPr>
          <a:xfrm>
            <a:off x="942790" y="8657117"/>
            <a:ext cx="4599977" cy="461665"/>
          </a:xfrm>
          <a:prstGeom prst="rect">
            <a:avLst/>
          </a:prstGeom>
          <a:noFill/>
        </p:spPr>
        <p:txBody>
          <a:bodyPr wrap="square" rtlCol="0" anchor="ctr">
            <a:spAutoFit/>
          </a:bodyPr>
          <a:lstStyle/>
          <a:p>
            <a:r>
              <a:rPr lang="en-US" altLang="ko-KR" sz="2400" dirty="0">
                <a:solidFill>
                  <a:schemeClr val="bg1"/>
                </a:solidFill>
                <a:latin typeface="Arial" pitchFamily="34" charset="0"/>
                <a:cs typeface="Arial" pitchFamily="34" charset="0"/>
              </a:rPr>
              <a:t>www.plantillaspower-point.com</a:t>
            </a:r>
            <a:endParaRPr lang="ko-KR" altLang="en-US" sz="2400" dirty="0">
              <a:solidFill>
                <a:schemeClr val="bg1"/>
              </a:solidFill>
              <a:latin typeface="Arial" pitchFamily="34" charset="0"/>
              <a:cs typeface="Arial" pitchFamily="34" charset="0"/>
            </a:endParaRPr>
          </a:p>
        </p:txBody>
      </p:sp>
      <p:sp>
        <p:nvSpPr>
          <p:cNvPr id="72" name="TextBox 60">
            <a:extLst>
              <a:ext uri="{FF2B5EF4-FFF2-40B4-BE49-F238E27FC236}">
                <a16:creationId xmlns:a16="http://schemas.microsoft.com/office/drawing/2014/main" id="{71CA8531-C0AA-9F7C-69C2-59CC4A38133B}"/>
              </a:ext>
            </a:extLst>
          </p:cNvPr>
          <p:cNvSpPr txBox="1"/>
          <p:nvPr userDrawn="1"/>
        </p:nvSpPr>
        <p:spPr>
          <a:xfrm>
            <a:off x="1327934" y="6544295"/>
            <a:ext cx="4110836" cy="2031325"/>
          </a:xfrm>
          <a:prstGeom prst="rect">
            <a:avLst/>
          </a:prstGeom>
          <a:noFill/>
        </p:spPr>
        <p:txBody>
          <a:bodyPr wrap="square" rtlCol="0" anchor="ctr">
            <a:spAutoFit/>
          </a:bodyPr>
          <a:lstStyle/>
          <a:p>
            <a:pPr algn="r"/>
            <a:r>
              <a:rPr lang="en-US" altLang="ko-KR" sz="4200" b="1" dirty="0">
                <a:solidFill>
                  <a:schemeClr val="bg1"/>
                </a:solidFill>
                <a:latin typeface="+mn-lt"/>
                <a:ea typeface="+mn-ea"/>
                <a:cs typeface="Arial" pitchFamily="34" charset="0"/>
              </a:rPr>
              <a:t>FREE </a:t>
            </a:r>
          </a:p>
          <a:p>
            <a:pPr algn="r"/>
            <a:r>
              <a:rPr lang="en-US" altLang="ko-KR" sz="4200" b="1" dirty="0">
                <a:solidFill>
                  <a:schemeClr val="bg1"/>
                </a:solidFill>
                <a:latin typeface="+mn-lt"/>
                <a:ea typeface="+mn-ea"/>
                <a:cs typeface="Arial" pitchFamily="34" charset="0"/>
              </a:rPr>
              <a:t>PPT </a:t>
            </a:r>
          </a:p>
          <a:p>
            <a:pPr algn="r"/>
            <a:r>
              <a:rPr lang="en-US" altLang="ko-KR" sz="4200" b="1" dirty="0">
                <a:solidFill>
                  <a:schemeClr val="bg1"/>
                </a:solidFill>
                <a:latin typeface="+mn-lt"/>
                <a:ea typeface="+mn-ea"/>
                <a:cs typeface="Arial" pitchFamily="34" charset="0"/>
              </a:rPr>
              <a:t>TEMPLATES  </a:t>
            </a:r>
          </a:p>
        </p:txBody>
      </p:sp>
      <p:sp>
        <p:nvSpPr>
          <p:cNvPr id="73" name="Rounded Rectangle 3">
            <a:extLst>
              <a:ext uri="{FF2B5EF4-FFF2-40B4-BE49-F238E27FC236}">
                <a16:creationId xmlns:a16="http://schemas.microsoft.com/office/drawing/2014/main" id="{CC6AD6C8-9035-ED22-0403-0C006426C2C1}"/>
              </a:ext>
            </a:extLst>
          </p:cNvPr>
          <p:cNvSpPr/>
          <p:nvPr userDrawn="1"/>
        </p:nvSpPr>
        <p:spPr>
          <a:xfrm rot="5400000">
            <a:off x="3875909" y="7878817"/>
            <a:ext cx="153776" cy="3365504"/>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solidFill>
                <a:schemeClr val="bg1"/>
              </a:solidFill>
            </a:endParaRPr>
          </a:p>
        </p:txBody>
      </p:sp>
      <p:grpSp>
        <p:nvGrpSpPr>
          <p:cNvPr id="74" name="Grupo 73">
            <a:extLst>
              <a:ext uri="{FF2B5EF4-FFF2-40B4-BE49-F238E27FC236}">
                <a16:creationId xmlns:a16="http://schemas.microsoft.com/office/drawing/2014/main" id="{2118A892-A232-4891-9AEE-4CE81F82363C}"/>
              </a:ext>
            </a:extLst>
          </p:cNvPr>
          <p:cNvGrpSpPr/>
          <p:nvPr userDrawn="1"/>
        </p:nvGrpSpPr>
        <p:grpSpPr>
          <a:xfrm>
            <a:off x="4270304" y="1947127"/>
            <a:ext cx="1370297" cy="1377243"/>
            <a:chOff x="2844390" y="1337313"/>
            <a:chExt cx="905777" cy="910369"/>
          </a:xfrm>
          <a:solidFill>
            <a:schemeClr val="accent1">
              <a:lumMod val="40000"/>
              <a:lumOff val="60000"/>
            </a:schemeClr>
          </a:solidFill>
        </p:grpSpPr>
        <p:sp>
          <p:nvSpPr>
            <p:cNvPr id="75" name="Rounded Rectangle 3">
              <a:extLst>
                <a:ext uri="{FF2B5EF4-FFF2-40B4-BE49-F238E27FC236}">
                  <a16:creationId xmlns:a16="http://schemas.microsoft.com/office/drawing/2014/main" id="{494E24E2-54C6-F850-B807-65EA345AD187}"/>
                </a:ext>
              </a:extLst>
            </p:cNvPr>
            <p:cNvSpPr/>
            <p:nvPr userDrawn="1"/>
          </p:nvSpPr>
          <p:spPr>
            <a:xfrm rot="10800000">
              <a:off x="3620828" y="1341905"/>
              <a:ext cx="129339" cy="9057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solidFill>
                  <a:schemeClr val="bg1"/>
                </a:solidFill>
              </a:endParaRPr>
            </a:p>
          </p:txBody>
        </p:sp>
        <p:sp>
          <p:nvSpPr>
            <p:cNvPr id="76" name="Rounded Rectangle 3">
              <a:extLst>
                <a:ext uri="{FF2B5EF4-FFF2-40B4-BE49-F238E27FC236}">
                  <a16:creationId xmlns:a16="http://schemas.microsoft.com/office/drawing/2014/main" id="{7A282F50-7C47-7048-63E1-6234ED2AC23B}"/>
                </a:ext>
              </a:extLst>
            </p:cNvPr>
            <p:cNvSpPr/>
            <p:nvPr userDrawn="1"/>
          </p:nvSpPr>
          <p:spPr>
            <a:xfrm rot="5400000">
              <a:off x="3232609" y="949094"/>
              <a:ext cx="129339" cy="9057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solidFill>
                  <a:schemeClr val="bg1"/>
                </a:solidFill>
              </a:endParaRPr>
            </a:p>
          </p:txBody>
        </p:sp>
      </p:grpSp>
      <p:sp>
        <p:nvSpPr>
          <p:cNvPr id="2" name="Text Placeholder 9"/>
          <p:cNvSpPr>
            <a:spLocks noGrp="1"/>
          </p:cNvSpPr>
          <p:nvPr userDrawn="1">
            <p:ph type="body" sz="quarter" idx="10" hasCustomPrompt="1"/>
          </p:nvPr>
        </p:nvSpPr>
        <p:spPr>
          <a:xfrm>
            <a:off x="485294" y="185217"/>
            <a:ext cx="17359796" cy="1086371"/>
          </a:xfrm>
          <a:prstGeom prst="rect">
            <a:avLst/>
          </a:prstGeom>
        </p:spPr>
        <p:txBody>
          <a:bodyPr anchor="ctr"/>
          <a:lstStyle>
            <a:lvl1pPr marL="0" indent="0" algn="ctr">
              <a:buNone/>
              <a:defRPr sz="66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Tree>
    <p:extLst>
      <p:ext uri="{BB962C8B-B14F-4D97-AF65-F5344CB8AC3E}">
        <p14:creationId xmlns:p14="http://schemas.microsoft.com/office/powerpoint/2010/main" val="1139304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4918F391-1762-C56A-8457-93D74A920126}"/>
              </a:ext>
            </a:extLst>
          </p:cNvPr>
          <p:cNvSpPr/>
          <p:nvPr userDrawn="1"/>
        </p:nvSpPr>
        <p:spPr>
          <a:xfrm>
            <a:off x="1356288" y="4064248"/>
            <a:ext cx="5848743" cy="454768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그림 개체 틀 2">
            <a:extLst>
              <a:ext uri="{FF2B5EF4-FFF2-40B4-BE49-F238E27FC236}">
                <a16:creationId xmlns:a16="http://schemas.microsoft.com/office/drawing/2014/main" id="{4BF0E688-409F-22CE-95B0-AC002198DE7A}"/>
              </a:ext>
            </a:extLst>
          </p:cNvPr>
          <p:cNvSpPr>
            <a:spLocks noGrp="1"/>
          </p:cNvSpPr>
          <p:nvPr>
            <p:ph type="pic" sz="quarter" idx="10" hasCustomPrompt="1"/>
          </p:nvPr>
        </p:nvSpPr>
        <p:spPr>
          <a:xfrm>
            <a:off x="1568684" y="2389174"/>
            <a:ext cx="5338892" cy="5926170"/>
          </a:xfrm>
          <a:prstGeom prst="rect">
            <a:avLst/>
          </a:prstGeom>
          <a:solidFill>
            <a:schemeClr val="bg1">
              <a:lumMod val="95000"/>
            </a:schemeClr>
          </a:solidFill>
          <a:ln w="152400">
            <a:noFill/>
          </a:ln>
          <a:effectLst/>
        </p:spPr>
        <p:txBody>
          <a:bodyPr anchor="ctr"/>
          <a:lstStyle>
            <a:lvl1pPr marL="0" indent="0" algn="ctr">
              <a:buFontTx/>
              <a:buNone/>
              <a:defRPr sz="1800">
                <a:solidFill>
                  <a:schemeClr val="tx1">
                    <a:lumMod val="75000"/>
                    <a:lumOff val="25000"/>
                  </a:schemeClr>
                </a:solidFill>
              </a:defRPr>
            </a:lvl1pPr>
          </a:lstStyle>
          <a:p>
            <a:r>
              <a:rPr lang="en-US" altLang="ko-KR" dirty="0"/>
              <a:t>Place Your Picture Here</a:t>
            </a:r>
            <a:endParaRPr lang="ko-KR" altLang="en-US" dirty="0"/>
          </a:p>
        </p:txBody>
      </p:sp>
      <p:sp>
        <p:nvSpPr>
          <p:cNvPr id="5" name="Rectángulo 4">
            <a:extLst>
              <a:ext uri="{FF2B5EF4-FFF2-40B4-BE49-F238E27FC236}">
                <a16:creationId xmlns:a16="http://schemas.microsoft.com/office/drawing/2014/main" id="{7361A63F-1277-F5F7-70AC-B4E15D2EB5A9}"/>
              </a:ext>
            </a:extLst>
          </p:cNvPr>
          <p:cNvSpPr/>
          <p:nvPr userDrawn="1"/>
        </p:nvSpPr>
        <p:spPr>
          <a:xfrm>
            <a:off x="0" y="0"/>
            <a:ext cx="18288000" cy="10287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700" dirty="0"/>
          </a:p>
        </p:txBody>
      </p:sp>
    </p:spTree>
    <p:extLst>
      <p:ext uri="{BB962C8B-B14F-4D97-AF65-F5344CB8AC3E}">
        <p14:creationId xmlns:p14="http://schemas.microsoft.com/office/powerpoint/2010/main" val="2315556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6" name="Grupo 5">
            <a:extLst>
              <a:ext uri="{FF2B5EF4-FFF2-40B4-BE49-F238E27FC236}">
                <a16:creationId xmlns:a16="http://schemas.microsoft.com/office/drawing/2014/main" id="{C464912A-426E-8D6C-2BC8-4EBE5FE0FAFA}"/>
              </a:ext>
            </a:extLst>
          </p:cNvPr>
          <p:cNvGrpSpPr/>
          <p:nvPr userDrawn="1"/>
        </p:nvGrpSpPr>
        <p:grpSpPr>
          <a:xfrm>
            <a:off x="0" y="9777737"/>
            <a:ext cx="18288000" cy="509265"/>
            <a:chOff x="-3582" y="6648818"/>
            <a:chExt cx="9134883" cy="209182"/>
          </a:xfrm>
          <a:solidFill>
            <a:srgbClr val="2E66AF"/>
          </a:solidFill>
        </p:grpSpPr>
        <p:cxnSp>
          <p:nvCxnSpPr>
            <p:cNvPr id="3" name="Straight Connector 7">
              <a:extLst>
                <a:ext uri="{FF2B5EF4-FFF2-40B4-BE49-F238E27FC236}">
                  <a16:creationId xmlns:a16="http://schemas.microsoft.com/office/drawing/2014/main" id="{52AB5CD9-82BC-59E6-BAE8-DFD55A42CB4C}"/>
                </a:ext>
              </a:extLst>
            </p:cNvPr>
            <p:cNvCxnSpPr>
              <a:cxnSpLocks/>
            </p:cNvCxnSpPr>
            <p:nvPr userDrawn="1"/>
          </p:nvCxnSpPr>
          <p:spPr>
            <a:xfrm>
              <a:off x="-3582" y="6648818"/>
              <a:ext cx="9134758" cy="0"/>
            </a:xfrm>
            <a:prstGeom prst="line">
              <a:avLst/>
            </a:prstGeom>
            <a:grpFill/>
            <a:ln w="25400">
              <a:solidFill>
                <a:srgbClr val="013857"/>
              </a:solidFill>
            </a:ln>
          </p:spPr>
          <p:style>
            <a:lnRef idx="1">
              <a:schemeClr val="accent1"/>
            </a:lnRef>
            <a:fillRef idx="0">
              <a:schemeClr val="accent1"/>
            </a:fillRef>
            <a:effectRef idx="0">
              <a:schemeClr val="accent1"/>
            </a:effectRef>
            <a:fontRef idx="minor">
              <a:schemeClr val="tx1"/>
            </a:fontRef>
          </p:style>
        </p:cxnSp>
        <p:sp>
          <p:nvSpPr>
            <p:cNvPr id="4" name="Rectangle 36">
              <a:extLst>
                <a:ext uri="{FF2B5EF4-FFF2-40B4-BE49-F238E27FC236}">
                  <a16:creationId xmlns:a16="http://schemas.microsoft.com/office/drawing/2014/main" id="{E97FD86B-5F04-0005-8CDF-A49D4D430BE3}"/>
                </a:ext>
              </a:extLst>
            </p:cNvPr>
            <p:cNvSpPr>
              <a:spLocks noChangeArrowheads="1"/>
            </p:cNvSpPr>
            <p:nvPr userDrawn="1"/>
          </p:nvSpPr>
          <p:spPr bwMode="auto">
            <a:xfrm>
              <a:off x="-3582" y="6688137"/>
              <a:ext cx="9134883" cy="169863"/>
            </a:xfrm>
            <a:prstGeom prst="rect">
              <a:avLst/>
            </a:prstGeom>
            <a:grpFill/>
            <a:ln>
              <a:noFill/>
            </a:ln>
          </p:spPr>
          <p:txBody>
            <a:bodyPr vert="horz" wrap="square" lIns="91440" tIns="45720" rIns="91440" bIns="45720" numCol="1" anchor="t" anchorCtr="0" compatLnSpc="1">
              <a:prstTxWarp prst="textNoShape">
                <a:avLst/>
              </a:prstTxWarp>
            </a:bodyPr>
            <a:lstStyle/>
            <a:p>
              <a:endParaRPr lang="es-PE" sz="2700" dirty="0"/>
            </a:p>
          </p:txBody>
        </p:sp>
      </p:grpSp>
    </p:spTree>
    <p:extLst>
      <p:ext uri="{BB962C8B-B14F-4D97-AF65-F5344CB8AC3E}">
        <p14:creationId xmlns:p14="http://schemas.microsoft.com/office/powerpoint/2010/main" val="294782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11">
            <a:extLst>
              <a:ext uri="{FF2B5EF4-FFF2-40B4-BE49-F238E27FC236}">
                <a16:creationId xmlns:a16="http://schemas.microsoft.com/office/drawing/2014/main" id="{74FDDF81-25F0-49C3-8781-1E1624D1A714}"/>
              </a:ext>
            </a:extLst>
          </p:cNvPr>
          <p:cNvSpPr/>
          <p:nvPr userDrawn="1"/>
        </p:nvSpPr>
        <p:spPr>
          <a:xfrm>
            <a:off x="0" y="5791200"/>
            <a:ext cx="18288000" cy="4495800"/>
          </a:xfrm>
          <a:prstGeom prst="rect">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Picture Placeholder 2">
            <a:extLst>
              <a:ext uri="{FF2B5EF4-FFF2-40B4-BE49-F238E27FC236}">
                <a16:creationId xmlns:a16="http://schemas.microsoft.com/office/drawing/2014/main" id="{9C0BA6AF-B050-42B0-AF5A-EE8517DD6D73}"/>
              </a:ext>
            </a:extLst>
          </p:cNvPr>
          <p:cNvSpPr>
            <a:spLocks noGrp="1"/>
          </p:cNvSpPr>
          <p:nvPr>
            <p:ph type="pic" idx="11" hasCustomPrompt="1"/>
          </p:nvPr>
        </p:nvSpPr>
        <p:spPr>
          <a:xfrm>
            <a:off x="1358537" y="2737673"/>
            <a:ext cx="3404460" cy="410445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And Send To Back</a:t>
            </a:r>
            <a:endParaRPr lang="ko-KR" altLang="en-US" dirty="0"/>
          </a:p>
        </p:txBody>
      </p:sp>
      <p:sp>
        <p:nvSpPr>
          <p:cNvPr id="6" name="Picture Placeholder 2">
            <a:extLst>
              <a:ext uri="{FF2B5EF4-FFF2-40B4-BE49-F238E27FC236}">
                <a16:creationId xmlns:a16="http://schemas.microsoft.com/office/drawing/2014/main" id="{24275A37-45D4-4CEC-B590-B587A183919B}"/>
              </a:ext>
            </a:extLst>
          </p:cNvPr>
          <p:cNvSpPr>
            <a:spLocks noGrp="1"/>
          </p:cNvSpPr>
          <p:nvPr>
            <p:ph type="pic" idx="12" hasCustomPrompt="1"/>
          </p:nvPr>
        </p:nvSpPr>
        <p:spPr>
          <a:xfrm>
            <a:off x="5422734" y="2737673"/>
            <a:ext cx="3404460" cy="410445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And Send To Back</a:t>
            </a:r>
            <a:endParaRPr lang="ko-KR" altLang="en-US" dirty="0"/>
          </a:p>
        </p:txBody>
      </p:sp>
      <p:sp>
        <p:nvSpPr>
          <p:cNvPr id="7" name="Picture Placeholder 2">
            <a:extLst>
              <a:ext uri="{FF2B5EF4-FFF2-40B4-BE49-F238E27FC236}">
                <a16:creationId xmlns:a16="http://schemas.microsoft.com/office/drawing/2014/main" id="{28B30AD2-8B07-4A68-9122-503EE3F7DA25}"/>
              </a:ext>
            </a:extLst>
          </p:cNvPr>
          <p:cNvSpPr>
            <a:spLocks noGrp="1"/>
          </p:cNvSpPr>
          <p:nvPr>
            <p:ph type="pic" idx="13" hasCustomPrompt="1"/>
          </p:nvPr>
        </p:nvSpPr>
        <p:spPr>
          <a:xfrm>
            <a:off x="9486932" y="2737673"/>
            <a:ext cx="3404460" cy="410445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And Send To Back</a:t>
            </a:r>
            <a:endParaRPr lang="ko-KR" altLang="en-US" dirty="0"/>
          </a:p>
        </p:txBody>
      </p:sp>
      <p:sp>
        <p:nvSpPr>
          <p:cNvPr id="8" name="Picture Placeholder 2">
            <a:extLst>
              <a:ext uri="{FF2B5EF4-FFF2-40B4-BE49-F238E27FC236}">
                <a16:creationId xmlns:a16="http://schemas.microsoft.com/office/drawing/2014/main" id="{0E13A588-8891-45D6-973C-BB9DA9F92372}"/>
              </a:ext>
            </a:extLst>
          </p:cNvPr>
          <p:cNvSpPr>
            <a:spLocks noGrp="1"/>
          </p:cNvSpPr>
          <p:nvPr>
            <p:ph type="pic" idx="14" hasCustomPrompt="1"/>
          </p:nvPr>
        </p:nvSpPr>
        <p:spPr>
          <a:xfrm>
            <a:off x="13551537" y="2737673"/>
            <a:ext cx="3404460" cy="410445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And Send To Back</a:t>
            </a:r>
            <a:endParaRPr lang="ko-KR" altLang="en-US" dirty="0"/>
          </a:p>
        </p:txBody>
      </p:sp>
      <p:sp>
        <p:nvSpPr>
          <p:cNvPr id="9" name="Rectangle 8">
            <a:extLst>
              <a:ext uri="{FF2B5EF4-FFF2-40B4-BE49-F238E27FC236}">
                <a16:creationId xmlns:a16="http://schemas.microsoft.com/office/drawing/2014/main" id="{A6CE373D-0FE5-41B2-A56D-90D0A274A9B8}"/>
              </a:ext>
            </a:extLst>
          </p:cNvPr>
          <p:cNvSpPr/>
          <p:nvPr userDrawn="1"/>
        </p:nvSpPr>
        <p:spPr>
          <a:xfrm>
            <a:off x="1358537" y="6842127"/>
            <a:ext cx="3404838" cy="241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0" name="Rectangle 9">
            <a:extLst>
              <a:ext uri="{FF2B5EF4-FFF2-40B4-BE49-F238E27FC236}">
                <a16:creationId xmlns:a16="http://schemas.microsoft.com/office/drawing/2014/main" id="{F28A8A6E-4D0C-471B-9BAD-A834CAE6E4F4}"/>
              </a:ext>
            </a:extLst>
          </p:cNvPr>
          <p:cNvSpPr/>
          <p:nvPr userDrawn="1"/>
        </p:nvSpPr>
        <p:spPr>
          <a:xfrm>
            <a:off x="5422764" y="6842127"/>
            <a:ext cx="3404838" cy="241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1" name="Rectangle 10">
            <a:extLst>
              <a:ext uri="{FF2B5EF4-FFF2-40B4-BE49-F238E27FC236}">
                <a16:creationId xmlns:a16="http://schemas.microsoft.com/office/drawing/2014/main" id="{878350CB-510B-4630-83FE-9B3B55B9107A}"/>
              </a:ext>
            </a:extLst>
          </p:cNvPr>
          <p:cNvSpPr/>
          <p:nvPr userDrawn="1"/>
        </p:nvSpPr>
        <p:spPr>
          <a:xfrm>
            <a:off x="9486963" y="6842127"/>
            <a:ext cx="3404838" cy="241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2" name="Rectangle 11">
            <a:extLst>
              <a:ext uri="{FF2B5EF4-FFF2-40B4-BE49-F238E27FC236}">
                <a16:creationId xmlns:a16="http://schemas.microsoft.com/office/drawing/2014/main" id="{86EAEA51-97DF-4291-9A90-5CE773427414}"/>
              </a:ext>
            </a:extLst>
          </p:cNvPr>
          <p:cNvSpPr/>
          <p:nvPr userDrawn="1"/>
        </p:nvSpPr>
        <p:spPr>
          <a:xfrm>
            <a:off x="13551159" y="6842127"/>
            <a:ext cx="3404838" cy="241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3" name="Rectangle 12">
            <a:extLst>
              <a:ext uri="{FF2B5EF4-FFF2-40B4-BE49-F238E27FC236}">
                <a16:creationId xmlns:a16="http://schemas.microsoft.com/office/drawing/2014/main" id="{832658C6-7C1D-4EE2-B448-81A3861073A2}"/>
              </a:ext>
            </a:extLst>
          </p:cNvPr>
          <p:cNvSpPr/>
          <p:nvPr userDrawn="1"/>
        </p:nvSpPr>
        <p:spPr>
          <a:xfrm>
            <a:off x="1358537" y="6842127"/>
            <a:ext cx="3404838" cy="1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4" name="Rectangle 13">
            <a:extLst>
              <a:ext uri="{FF2B5EF4-FFF2-40B4-BE49-F238E27FC236}">
                <a16:creationId xmlns:a16="http://schemas.microsoft.com/office/drawing/2014/main" id="{88898913-6811-47CE-B7FD-ADC073B27BDD}"/>
              </a:ext>
            </a:extLst>
          </p:cNvPr>
          <p:cNvSpPr/>
          <p:nvPr userDrawn="1"/>
        </p:nvSpPr>
        <p:spPr>
          <a:xfrm>
            <a:off x="5422764" y="6842127"/>
            <a:ext cx="3404838" cy="16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5" name="Rectangle 14">
            <a:extLst>
              <a:ext uri="{FF2B5EF4-FFF2-40B4-BE49-F238E27FC236}">
                <a16:creationId xmlns:a16="http://schemas.microsoft.com/office/drawing/2014/main" id="{69631416-D245-42EF-A821-6FCFEA69D5C0}"/>
              </a:ext>
            </a:extLst>
          </p:cNvPr>
          <p:cNvSpPr/>
          <p:nvPr userDrawn="1"/>
        </p:nvSpPr>
        <p:spPr>
          <a:xfrm>
            <a:off x="9486963" y="6842127"/>
            <a:ext cx="3404838" cy="1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6" name="Rectangle 15">
            <a:extLst>
              <a:ext uri="{FF2B5EF4-FFF2-40B4-BE49-F238E27FC236}">
                <a16:creationId xmlns:a16="http://schemas.microsoft.com/office/drawing/2014/main" id="{465F9D14-5D48-4F24-B309-813F30EEC3F1}"/>
              </a:ext>
            </a:extLst>
          </p:cNvPr>
          <p:cNvSpPr/>
          <p:nvPr userDrawn="1"/>
        </p:nvSpPr>
        <p:spPr>
          <a:xfrm>
            <a:off x="13551159" y="6842127"/>
            <a:ext cx="3404838" cy="16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a:latin typeface="+mn-lt"/>
            </a:endParaRPr>
          </a:p>
        </p:txBody>
      </p:sp>
    </p:spTree>
    <p:extLst>
      <p:ext uri="{BB962C8B-B14F-4D97-AF65-F5344CB8AC3E}">
        <p14:creationId xmlns:p14="http://schemas.microsoft.com/office/powerpoint/2010/main" val="501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upo 4">
            <a:extLst>
              <a:ext uri="{FF2B5EF4-FFF2-40B4-BE49-F238E27FC236}">
                <a16:creationId xmlns:a16="http://schemas.microsoft.com/office/drawing/2014/main" id="{65C1CAE7-064E-FB9A-4219-247CBD9C31F2}"/>
              </a:ext>
            </a:extLst>
          </p:cNvPr>
          <p:cNvGrpSpPr/>
          <p:nvPr userDrawn="1"/>
        </p:nvGrpSpPr>
        <p:grpSpPr>
          <a:xfrm>
            <a:off x="0" y="9578249"/>
            <a:ext cx="18295266" cy="741549"/>
            <a:chOff x="-1685" y="4774370"/>
            <a:chExt cx="9134875" cy="370257"/>
          </a:xfrm>
          <a:solidFill>
            <a:srgbClr val="2E66AF"/>
          </a:solidFill>
        </p:grpSpPr>
        <p:sp>
          <p:nvSpPr>
            <p:cNvPr id="3" name="任意多边形: 形状 13">
              <a:extLst>
                <a:ext uri="{FF2B5EF4-FFF2-40B4-BE49-F238E27FC236}">
                  <a16:creationId xmlns:a16="http://schemas.microsoft.com/office/drawing/2014/main" id="{0B04139A-9EAE-1B67-1ED6-D35629C5A327}"/>
                </a:ext>
              </a:extLst>
            </p:cNvPr>
            <p:cNvSpPr/>
            <p:nvPr userDrawn="1"/>
          </p:nvSpPr>
          <p:spPr>
            <a:xfrm>
              <a:off x="-1685" y="4885172"/>
              <a:ext cx="6949949" cy="259455"/>
            </a:xfrm>
            <a:custGeom>
              <a:avLst/>
              <a:gdLst>
                <a:gd name="connsiteX0" fmla="*/ 0 w 9216572"/>
                <a:gd name="connsiteY0" fmla="*/ 0 h 333829"/>
                <a:gd name="connsiteX1" fmla="*/ 9216572 w 9216572"/>
                <a:gd name="connsiteY1" fmla="*/ 29029 h 333829"/>
                <a:gd name="connsiteX2" fmla="*/ 9056914 w 9216572"/>
                <a:gd name="connsiteY2" fmla="*/ 333829 h 333829"/>
                <a:gd name="connsiteX3" fmla="*/ 29029 w 9216572"/>
                <a:gd name="connsiteY3" fmla="*/ 333829 h 333829"/>
                <a:gd name="connsiteX4" fmla="*/ 0 w 9216572"/>
                <a:gd name="connsiteY4" fmla="*/ 0 h 333829"/>
                <a:gd name="connsiteX0" fmla="*/ 0 w 9229272"/>
                <a:gd name="connsiteY0" fmla="*/ 9071 h 342900"/>
                <a:gd name="connsiteX1" fmla="*/ 9229272 w 9229272"/>
                <a:gd name="connsiteY1" fmla="*/ 0 h 342900"/>
                <a:gd name="connsiteX2" fmla="*/ 9056914 w 9229272"/>
                <a:gd name="connsiteY2" fmla="*/ 342900 h 342900"/>
                <a:gd name="connsiteX3" fmla="*/ 29029 w 9229272"/>
                <a:gd name="connsiteY3" fmla="*/ 342900 h 342900"/>
                <a:gd name="connsiteX4" fmla="*/ 0 w 9229272"/>
                <a:gd name="connsiteY4" fmla="*/ 9071 h 342900"/>
                <a:gd name="connsiteX0" fmla="*/ 0 w 9229272"/>
                <a:gd name="connsiteY0" fmla="*/ 9071 h 355600"/>
                <a:gd name="connsiteX1" fmla="*/ 9229272 w 9229272"/>
                <a:gd name="connsiteY1" fmla="*/ 0 h 355600"/>
                <a:gd name="connsiteX2" fmla="*/ 9056914 w 9229272"/>
                <a:gd name="connsiteY2" fmla="*/ 342900 h 355600"/>
                <a:gd name="connsiteX3" fmla="*/ 3629 w 9229272"/>
                <a:gd name="connsiteY3" fmla="*/ 355600 h 355600"/>
                <a:gd name="connsiteX4" fmla="*/ 0 w 9229272"/>
                <a:gd name="connsiteY4" fmla="*/ 9071 h 355600"/>
                <a:gd name="connsiteX0" fmla="*/ 0 w 9229272"/>
                <a:gd name="connsiteY0" fmla="*/ 9071 h 355600"/>
                <a:gd name="connsiteX1" fmla="*/ 9229272 w 9229272"/>
                <a:gd name="connsiteY1" fmla="*/ 0 h 355600"/>
                <a:gd name="connsiteX2" fmla="*/ 9068590 w 9229272"/>
                <a:gd name="connsiteY2" fmla="*/ 339888 h 355600"/>
                <a:gd name="connsiteX3" fmla="*/ 3629 w 9229272"/>
                <a:gd name="connsiteY3" fmla="*/ 355600 h 355600"/>
                <a:gd name="connsiteX4" fmla="*/ 0 w 9229272"/>
                <a:gd name="connsiteY4" fmla="*/ 9071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272" h="355600">
                  <a:moveTo>
                    <a:pt x="0" y="9071"/>
                  </a:moveTo>
                  <a:lnTo>
                    <a:pt x="9229272" y="0"/>
                  </a:lnTo>
                  <a:lnTo>
                    <a:pt x="9068590" y="339888"/>
                  </a:lnTo>
                  <a:lnTo>
                    <a:pt x="3629" y="355600"/>
                  </a:lnTo>
                  <a:cubicBezTo>
                    <a:pt x="2419" y="240090"/>
                    <a:pt x="1210" y="124581"/>
                    <a:pt x="0" y="90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
          <p:nvSpPr>
            <p:cNvPr id="4" name="任意多边形: 形状 14">
              <a:extLst>
                <a:ext uri="{FF2B5EF4-FFF2-40B4-BE49-F238E27FC236}">
                  <a16:creationId xmlns:a16="http://schemas.microsoft.com/office/drawing/2014/main" id="{C8213894-72D4-2DBB-1D50-2C52F87D433E}"/>
                </a:ext>
              </a:extLst>
            </p:cNvPr>
            <p:cNvSpPr/>
            <p:nvPr userDrawn="1"/>
          </p:nvSpPr>
          <p:spPr>
            <a:xfrm>
              <a:off x="6885708" y="4774370"/>
              <a:ext cx="2247482" cy="359358"/>
            </a:xfrm>
            <a:custGeom>
              <a:avLst/>
              <a:gdLst>
                <a:gd name="connsiteX0" fmla="*/ 3009900 w 3009900"/>
                <a:gd name="connsiteY0" fmla="*/ 0 h 769620"/>
                <a:gd name="connsiteX1" fmla="*/ 3009900 w 3009900"/>
                <a:gd name="connsiteY1" fmla="*/ 769620 h 769620"/>
                <a:gd name="connsiteX2" fmla="*/ 0 w 3009900"/>
                <a:gd name="connsiteY2" fmla="*/ 746760 h 769620"/>
                <a:gd name="connsiteX3" fmla="*/ 419100 w 3009900"/>
                <a:gd name="connsiteY3" fmla="*/ 0 h 769620"/>
                <a:gd name="connsiteX4" fmla="*/ 3009900 w 3009900"/>
                <a:gd name="connsiteY4" fmla="*/ 0 h 769620"/>
                <a:gd name="connsiteX0" fmla="*/ 3009900 w 3009900"/>
                <a:gd name="connsiteY0" fmla="*/ 0 h 769620"/>
                <a:gd name="connsiteX1" fmla="*/ 3009900 w 3009900"/>
                <a:gd name="connsiteY1" fmla="*/ 769620 h 769620"/>
                <a:gd name="connsiteX2" fmla="*/ 0 w 3009900"/>
                <a:gd name="connsiteY2" fmla="*/ 746760 h 769620"/>
                <a:gd name="connsiteX3" fmla="*/ 351117 w 3009900"/>
                <a:gd name="connsiteY3" fmla="*/ 101974 h 769620"/>
                <a:gd name="connsiteX4" fmla="*/ 3009900 w 3009900"/>
                <a:gd name="connsiteY4" fmla="*/ 0 h 769620"/>
                <a:gd name="connsiteX0" fmla="*/ 3021231 w 3021231"/>
                <a:gd name="connsiteY0" fmla="*/ 0 h 667646"/>
                <a:gd name="connsiteX1" fmla="*/ 3009900 w 3021231"/>
                <a:gd name="connsiteY1" fmla="*/ 667646 h 667646"/>
                <a:gd name="connsiteX2" fmla="*/ 0 w 3021231"/>
                <a:gd name="connsiteY2" fmla="*/ 644786 h 667646"/>
                <a:gd name="connsiteX3" fmla="*/ 351117 w 3021231"/>
                <a:gd name="connsiteY3" fmla="*/ 0 h 667646"/>
                <a:gd name="connsiteX4" fmla="*/ 3021231 w 3021231"/>
                <a:gd name="connsiteY4" fmla="*/ 0 h 667646"/>
                <a:gd name="connsiteX0" fmla="*/ 3021231 w 3021231"/>
                <a:gd name="connsiteY0" fmla="*/ 0 h 667646"/>
                <a:gd name="connsiteX1" fmla="*/ 3009900 w 3021231"/>
                <a:gd name="connsiteY1" fmla="*/ 667646 h 667646"/>
                <a:gd name="connsiteX2" fmla="*/ 0 w 3021231"/>
                <a:gd name="connsiteY2" fmla="*/ 644786 h 667646"/>
                <a:gd name="connsiteX3" fmla="*/ 237812 w 3021231"/>
                <a:gd name="connsiteY3" fmla="*/ 192619 h 667646"/>
                <a:gd name="connsiteX4" fmla="*/ 3021231 w 3021231"/>
                <a:gd name="connsiteY4" fmla="*/ 0 h 667646"/>
                <a:gd name="connsiteX0" fmla="*/ 3009900 w 3009900"/>
                <a:gd name="connsiteY0" fmla="*/ 0 h 486358"/>
                <a:gd name="connsiteX1" fmla="*/ 3009900 w 3009900"/>
                <a:gd name="connsiteY1" fmla="*/ 486358 h 486358"/>
                <a:gd name="connsiteX2" fmla="*/ 0 w 3009900"/>
                <a:gd name="connsiteY2" fmla="*/ 463498 h 486358"/>
                <a:gd name="connsiteX3" fmla="*/ 237812 w 3009900"/>
                <a:gd name="connsiteY3" fmla="*/ 11331 h 486358"/>
                <a:gd name="connsiteX4" fmla="*/ 3009900 w 3009900"/>
                <a:gd name="connsiteY4" fmla="*/ 0 h 486358"/>
                <a:gd name="connsiteX0" fmla="*/ 3021230 w 3021230"/>
                <a:gd name="connsiteY0" fmla="*/ 0 h 475027"/>
                <a:gd name="connsiteX1" fmla="*/ 3009900 w 3021230"/>
                <a:gd name="connsiteY1" fmla="*/ 475027 h 475027"/>
                <a:gd name="connsiteX2" fmla="*/ 0 w 3021230"/>
                <a:gd name="connsiteY2" fmla="*/ 452167 h 475027"/>
                <a:gd name="connsiteX3" fmla="*/ 237812 w 3021230"/>
                <a:gd name="connsiteY3" fmla="*/ 0 h 475027"/>
                <a:gd name="connsiteX4" fmla="*/ 3021230 w 3021230"/>
                <a:gd name="connsiteY4" fmla="*/ 0 h 475027"/>
                <a:gd name="connsiteX0" fmla="*/ 3007245 w 3007245"/>
                <a:gd name="connsiteY0" fmla="*/ 0 h 480138"/>
                <a:gd name="connsiteX1" fmla="*/ 2995915 w 3007245"/>
                <a:gd name="connsiteY1" fmla="*/ 475027 h 480138"/>
                <a:gd name="connsiteX2" fmla="*/ 0 w 3007245"/>
                <a:gd name="connsiteY2" fmla="*/ 480138 h 480138"/>
                <a:gd name="connsiteX3" fmla="*/ 223827 w 3007245"/>
                <a:gd name="connsiteY3" fmla="*/ 0 h 480138"/>
                <a:gd name="connsiteX4" fmla="*/ 3007245 w 3007245"/>
                <a:gd name="connsiteY4" fmla="*/ 0 h 480138"/>
                <a:gd name="connsiteX0" fmla="*/ 3007245 w 3007681"/>
                <a:gd name="connsiteY0" fmla="*/ 0 h 480910"/>
                <a:gd name="connsiteX1" fmla="*/ 3007681 w 3007681"/>
                <a:gd name="connsiteY1" fmla="*/ 480910 h 480910"/>
                <a:gd name="connsiteX2" fmla="*/ 0 w 3007681"/>
                <a:gd name="connsiteY2" fmla="*/ 480138 h 480910"/>
                <a:gd name="connsiteX3" fmla="*/ 223827 w 3007681"/>
                <a:gd name="connsiteY3" fmla="*/ 0 h 480910"/>
                <a:gd name="connsiteX4" fmla="*/ 3007245 w 3007681"/>
                <a:gd name="connsiteY4" fmla="*/ 0 h 480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681" h="480910">
                  <a:moveTo>
                    <a:pt x="3007245" y="0"/>
                  </a:moveTo>
                  <a:cubicBezTo>
                    <a:pt x="3007390" y="160303"/>
                    <a:pt x="3007536" y="320607"/>
                    <a:pt x="3007681" y="480910"/>
                  </a:cubicBezTo>
                  <a:lnTo>
                    <a:pt x="0" y="480138"/>
                  </a:lnTo>
                  <a:lnTo>
                    <a:pt x="223827" y="0"/>
                  </a:lnTo>
                  <a:lnTo>
                    <a:pt x="300724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grpSp>
    </p:spTree>
    <p:extLst>
      <p:ext uri="{BB962C8B-B14F-4D97-AF65-F5344CB8AC3E}">
        <p14:creationId xmlns:p14="http://schemas.microsoft.com/office/powerpoint/2010/main" val="391493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jpe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3000"/>
          </a:blip>
          <a:srcRect t="12500" b="1250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1497" y="9334980"/>
            <a:ext cx="625345" cy="625345"/>
          </a:xfrm>
          <a:prstGeom prst="rect">
            <a:avLst/>
          </a:prstGeom>
        </p:spPr>
      </p:pic>
      <p:sp>
        <p:nvSpPr>
          <p:cNvPr id="61" name="Forma libre: forma 60">
            <a:extLst>
              <a:ext uri="{FF2B5EF4-FFF2-40B4-BE49-F238E27FC236}">
                <a16:creationId xmlns:a16="http://schemas.microsoft.com/office/drawing/2014/main" id="{AB086495-EBA1-C942-7D43-C4A6F851EE72}"/>
              </a:ext>
            </a:extLst>
          </p:cNvPr>
          <p:cNvSpPr/>
          <p:nvPr/>
        </p:nvSpPr>
        <p:spPr>
          <a:xfrm>
            <a:off x="10527896" y="2054038"/>
            <a:ext cx="7760104" cy="8239612"/>
          </a:xfrm>
          <a:custGeom>
            <a:avLst/>
            <a:gdLst>
              <a:gd name="connsiteX0" fmla="*/ 2585107 w 7760104"/>
              <a:gd name="connsiteY0" fmla="*/ 0 h 8239612"/>
              <a:gd name="connsiteX1" fmla="*/ 7755320 w 7760104"/>
              <a:gd name="connsiteY1" fmla="*/ 0 h 8239612"/>
              <a:gd name="connsiteX2" fmla="*/ 7760104 w 7760104"/>
              <a:gd name="connsiteY2" fmla="*/ 8286 h 8239612"/>
              <a:gd name="connsiteX3" fmla="*/ 7760104 w 7760104"/>
              <a:gd name="connsiteY3" fmla="*/ 8239612 h 8239612"/>
              <a:gd name="connsiteX4" fmla="*/ 2172422 w 7760104"/>
              <a:gd name="connsiteY4" fmla="*/ 8239612 h 8239612"/>
              <a:gd name="connsiteX5" fmla="*/ 0 w 7760104"/>
              <a:gd name="connsiteY5" fmla="*/ 4477173 h 823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104" h="8239612">
                <a:moveTo>
                  <a:pt x="2585107" y="0"/>
                </a:moveTo>
                <a:lnTo>
                  <a:pt x="7755320" y="0"/>
                </a:lnTo>
                <a:lnTo>
                  <a:pt x="7760104" y="8286"/>
                </a:lnTo>
                <a:lnTo>
                  <a:pt x="7760104" y="8239612"/>
                </a:lnTo>
                <a:lnTo>
                  <a:pt x="2172422" y="8239612"/>
                </a:lnTo>
                <a:lnTo>
                  <a:pt x="0" y="4477173"/>
                </a:lnTo>
                <a:close/>
              </a:path>
            </a:pathLst>
          </a:custGeom>
          <a:blipFill>
            <a:blip r:embed="rId5"/>
            <a:stretch>
              <a:fillRect/>
            </a:stretch>
          </a:blipFill>
        </p:spPr>
        <p:txBody>
          <a:bodyPr wrap="square">
            <a:noAutofit/>
          </a:bodyPr>
          <a:lstStyle/>
          <a:p>
            <a:endParaRPr lang="es-PE" dirty="0"/>
          </a:p>
        </p:txBody>
      </p:sp>
      <p:grpSp>
        <p:nvGrpSpPr>
          <p:cNvPr id="8" name="Group 8"/>
          <p:cNvGrpSpPr/>
          <p:nvPr/>
        </p:nvGrpSpPr>
        <p:grpSpPr>
          <a:xfrm>
            <a:off x="10655744" y="2044513"/>
            <a:ext cx="2254222" cy="2031525"/>
            <a:chOff x="0" y="0"/>
            <a:chExt cx="789162" cy="711200"/>
          </a:xfrm>
        </p:grpSpPr>
        <p:sp>
          <p:nvSpPr>
            <p:cNvPr id="9" name="Freeform 9"/>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10" name="TextBox 10"/>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11" name="Group 11"/>
          <p:cNvGrpSpPr/>
          <p:nvPr/>
        </p:nvGrpSpPr>
        <p:grpSpPr>
          <a:xfrm>
            <a:off x="9051451" y="8334146"/>
            <a:ext cx="2393057" cy="2031525"/>
            <a:chOff x="0" y="0"/>
            <a:chExt cx="837765" cy="711200"/>
          </a:xfrm>
        </p:grpSpPr>
        <p:sp>
          <p:nvSpPr>
            <p:cNvPr id="12" name="Freeform 12"/>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s-PE" dirty="0"/>
            </a:p>
          </p:txBody>
        </p:sp>
        <p:sp>
          <p:nvSpPr>
            <p:cNvPr id="13" name="TextBox 13"/>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sp>
        <p:nvSpPr>
          <p:cNvPr id="65" name="Forma libre: forma 64">
            <a:extLst>
              <a:ext uri="{FF2B5EF4-FFF2-40B4-BE49-F238E27FC236}">
                <a16:creationId xmlns:a16="http://schemas.microsoft.com/office/drawing/2014/main" id="{AAEB2D67-4392-6A02-F36B-54FB405B3594}"/>
              </a:ext>
            </a:extLst>
          </p:cNvPr>
          <p:cNvSpPr/>
          <p:nvPr/>
        </p:nvSpPr>
        <p:spPr>
          <a:xfrm>
            <a:off x="11933740" y="-53135"/>
            <a:ext cx="6354261" cy="2119218"/>
          </a:xfrm>
          <a:custGeom>
            <a:avLst/>
            <a:gdLst>
              <a:gd name="connsiteX0" fmla="*/ 0 w 6354261"/>
              <a:gd name="connsiteY0" fmla="*/ 0 h 2119218"/>
              <a:gd name="connsiteX1" fmla="*/ 6354261 w 6354261"/>
              <a:gd name="connsiteY1" fmla="*/ 0 h 2119218"/>
              <a:gd name="connsiteX2" fmla="*/ 6354261 w 6354261"/>
              <a:gd name="connsiteY2" fmla="*/ 2119218 h 2119218"/>
              <a:gd name="connsiteX3" fmla="*/ 1189082 w 6354261"/>
              <a:gd name="connsiteY3" fmla="*/ 2119218 h 2119218"/>
            </a:gdLst>
            <a:ahLst/>
            <a:cxnLst>
              <a:cxn ang="0">
                <a:pos x="connsiteX0" y="connsiteY0"/>
              </a:cxn>
              <a:cxn ang="0">
                <a:pos x="connsiteX1" y="connsiteY1"/>
              </a:cxn>
              <a:cxn ang="0">
                <a:pos x="connsiteX2" y="connsiteY2"/>
              </a:cxn>
              <a:cxn ang="0">
                <a:pos x="connsiteX3" y="connsiteY3"/>
              </a:cxn>
            </a:cxnLst>
            <a:rect l="l" t="t" r="r" b="b"/>
            <a:pathLst>
              <a:path w="6354261" h="2119218">
                <a:moveTo>
                  <a:pt x="0" y="0"/>
                </a:moveTo>
                <a:lnTo>
                  <a:pt x="6354261" y="0"/>
                </a:lnTo>
                <a:lnTo>
                  <a:pt x="6354261" y="2119218"/>
                </a:lnTo>
                <a:lnTo>
                  <a:pt x="1189082" y="2119218"/>
                </a:lnTo>
                <a:close/>
              </a:path>
            </a:pathLst>
          </a:custGeom>
          <a:solidFill>
            <a:srgbClr val="2E66AF"/>
          </a:solidFill>
        </p:spPr>
        <p:txBody>
          <a:bodyPr wrap="square">
            <a:noAutofit/>
          </a:bodyPr>
          <a:lstStyle/>
          <a:p>
            <a:endParaRPr lang="es-PE" dirty="0"/>
          </a:p>
        </p:txBody>
      </p:sp>
      <p:sp>
        <p:nvSpPr>
          <p:cNvPr id="16" name="TextBox 16"/>
          <p:cNvSpPr txBox="1"/>
          <p:nvPr/>
        </p:nvSpPr>
        <p:spPr>
          <a:xfrm>
            <a:off x="12487546" y="-496113"/>
            <a:ext cx="3811646" cy="4109434"/>
          </a:xfrm>
          <a:prstGeom prst="rect">
            <a:avLst/>
          </a:prstGeom>
        </p:spPr>
        <p:txBody>
          <a:bodyPr lIns="50800" tIns="50800" rIns="50800" bIns="50800" rtlCol="0" anchor="ctr"/>
          <a:lstStyle/>
          <a:p>
            <a:pPr algn="ctr">
              <a:lnSpc>
                <a:spcPts val="2459"/>
              </a:lnSpc>
            </a:pPr>
            <a:endParaRPr dirty="0"/>
          </a:p>
        </p:txBody>
      </p:sp>
      <p:pic>
        <p:nvPicPr>
          <p:cNvPr id="17" name="Picture 17"/>
          <p:cNvPicPr>
            <a:picLocks noChangeAspect="1"/>
          </p:cNvPicPr>
          <p:nvPr/>
        </p:nvPicPr>
        <p:blipFill>
          <a:blip r:embed="rId6"/>
          <a:srcRect/>
          <a:stretch>
            <a:fillRect/>
          </a:stretch>
        </p:blipFill>
        <p:spPr>
          <a:xfrm rot="-10800000">
            <a:off x="10562090" y="1724687"/>
            <a:ext cx="2460578" cy="544403"/>
          </a:xfrm>
          <a:prstGeom prst="rect">
            <a:avLst/>
          </a:prstGeom>
        </p:spPr>
      </p:pic>
      <p:grpSp>
        <p:nvGrpSpPr>
          <p:cNvPr id="18" name="Group 18"/>
          <p:cNvGrpSpPr/>
          <p:nvPr/>
        </p:nvGrpSpPr>
        <p:grpSpPr>
          <a:xfrm>
            <a:off x="10655744" y="80045"/>
            <a:ext cx="2254222" cy="1991401"/>
            <a:chOff x="0" y="0"/>
            <a:chExt cx="765645" cy="676378"/>
          </a:xfrm>
        </p:grpSpPr>
        <p:sp>
          <p:nvSpPr>
            <p:cNvPr id="19" name="Freeform 19"/>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20" name="TextBox 20"/>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sp>
        <p:nvSpPr>
          <p:cNvPr id="21" name="TextBox 21"/>
          <p:cNvSpPr txBox="1"/>
          <p:nvPr/>
        </p:nvSpPr>
        <p:spPr>
          <a:xfrm>
            <a:off x="1028699" y="2066083"/>
            <a:ext cx="7442664" cy="1511439"/>
          </a:xfrm>
          <a:prstGeom prst="rect">
            <a:avLst/>
          </a:prstGeom>
        </p:spPr>
        <p:txBody>
          <a:bodyPr lIns="0" tIns="0" rIns="0" bIns="0" rtlCol="0" anchor="t">
            <a:spAutoFit/>
          </a:bodyPr>
          <a:lstStyle/>
          <a:p>
            <a:pPr>
              <a:lnSpc>
                <a:spcPts val="12431"/>
              </a:lnSpc>
              <a:spcBef>
                <a:spcPct val="0"/>
              </a:spcBef>
            </a:pPr>
            <a:r>
              <a:rPr lang="en-US" sz="8879" dirty="0">
                <a:solidFill>
                  <a:srgbClr val="0A225A"/>
                </a:solidFill>
                <a:latin typeface="Poppins ExtraBold"/>
              </a:rPr>
              <a:t>Tesis de</a:t>
            </a:r>
          </a:p>
        </p:txBody>
      </p:sp>
      <p:sp>
        <p:nvSpPr>
          <p:cNvPr id="22" name="TextBox 22"/>
          <p:cNvSpPr txBox="1"/>
          <p:nvPr/>
        </p:nvSpPr>
        <p:spPr>
          <a:xfrm>
            <a:off x="1022629" y="3368287"/>
            <a:ext cx="8700337" cy="1511439"/>
          </a:xfrm>
          <a:prstGeom prst="rect">
            <a:avLst/>
          </a:prstGeom>
        </p:spPr>
        <p:txBody>
          <a:bodyPr lIns="0" tIns="0" rIns="0" bIns="0" rtlCol="0" anchor="t">
            <a:spAutoFit/>
          </a:bodyPr>
          <a:lstStyle/>
          <a:p>
            <a:pPr>
              <a:lnSpc>
                <a:spcPts val="12431"/>
              </a:lnSpc>
              <a:spcBef>
                <a:spcPct val="0"/>
              </a:spcBef>
            </a:pPr>
            <a:r>
              <a:rPr lang="en-US" sz="8879" dirty="0">
                <a:solidFill>
                  <a:srgbClr val="00569E"/>
                </a:solidFill>
                <a:latin typeface="Poppins ExtraBold"/>
              </a:rPr>
              <a:t>Contabilidad</a:t>
            </a:r>
          </a:p>
        </p:txBody>
      </p:sp>
      <p:pic>
        <p:nvPicPr>
          <p:cNvPr id="23" name="Picture 23"/>
          <p:cNvPicPr>
            <a:picLocks noChangeAspect="1"/>
          </p:cNvPicPr>
          <p:nvPr/>
        </p:nvPicPr>
        <p:blipFill>
          <a:blip r:embed="rId7"/>
          <a:srcRect/>
          <a:stretch>
            <a:fillRect/>
          </a:stretch>
        </p:blipFill>
        <p:spPr>
          <a:xfrm rot="-10800000">
            <a:off x="8983930" y="8020397"/>
            <a:ext cx="2460578" cy="544403"/>
          </a:xfrm>
          <a:prstGeom prst="rect">
            <a:avLst/>
          </a:prstGeom>
        </p:spPr>
      </p:pic>
      <p:grpSp>
        <p:nvGrpSpPr>
          <p:cNvPr id="24" name="Group 24"/>
          <p:cNvGrpSpPr/>
          <p:nvPr/>
        </p:nvGrpSpPr>
        <p:grpSpPr>
          <a:xfrm>
            <a:off x="9051451" y="6240221"/>
            <a:ext cx="2393057" cy="2093925"/>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26" name="TextBox 26"/>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sp>
        <p:nvSpPr>
          <p:cNvPr id="69" name="Forma libre: forma 68">
            <a:extLst>
              <a:ext uri="{FF2B5EF4-FFF2-40B4-BE49-F238E27FC236}">
                <a16:creationId xmlns:a16="http://schemas.microsoft.com/office/drawing/2014/main" id="{FF9BBE5F-B37D-87CD-3440-A46787A5FCDD}"/>
              </a:ext>
            </a:extLst>
          </p:cNvPr>
          <p:cNvSpPr/>
          <p:nvPr/>
        </p:nvSpPr>
        <p:spPr>
          <a:xfrm>
            <a:off x="-61895" y="5172379"/>
            <a:ext cx="9983090" cy="714685"/>
          </a:xfrm>
          <a:custGeom>
            <a:avLst/>
            <a:gdLst>
              <a:gd name="connsiteX0" fmla="*/ 0 w 9983090"/>
              <a:gd name="connsiteY0" fmla="*/ 0 h 714685"/>
              <a:gd name="connsiteX1" fmla="*/ 9570331 w 9983090"/>
              <a:gd name="connsiteY1" fmla="*/ 0 h 714685"/>
              <a:gd name="connsiteX2" fmla="*/ 9983090 w 9983090"/>
              <a:gd name="connsiteY2" fmla="*/ 714685 h 714685"/>
              <a:gd name="connsiteX3" fmla="*/ 0 w 9983090"/>
              <a:gd name="connsiteY3" fmla="*/ 714685 h 714685"/>
            </a:gdLst>
            <a:ahLst/>
            <a:cxnLst>
              <a:cxn ang="0">
                <a:pos x="connsiteX0" y="connsiteY0"/>
              </a:cxn>
              <a:cxn ang="0">
                <a:pos x="connsiteX1" y="connsiteY1"/>
              </a:cxn>
              <a:cxn ang="0">
                <a:pos x="connsiteX2" y="connsiteY2"/>
              </a:cxn>
              <a:cxn ang="0">
                <a:pos x="connsiteX3" y="connsiteY3"/>
              </a:cxn>
            </a:cxnLst>
            <a:rect l="l" t="t" r="r" b="b"/>
            <a:pathLst>
              <a:path w="9983090" h="714685">
                <a:moveTo>
                  <a:pt x="0" y="0"/>
                </a:moveTo>
                <a:lnTo>
                  <a:pt x="9570331" y="0"/>
                </a:lnTo>
                <a:lnTo>
                  <a:pt x="9983090" y="714685"/>
                </a:lnTo>
                <a:lnTo>
                  <a:pt x="0" y="714685"/>
                </a:lnTo>
                <a:close/>
              </a:path>
            </a:pathLst>
          </a:custGeom>
          <a:solidFill>
            <a:srgbClr val="00569E"/>
          </a:solidFill>
        </p:spPr>
        <p:txBody>
          <a:bodyPr wrap="square">
            <a:noAutofit/>
          </a:bodyPr>
          <a:lstStyle/>
          <a:p>
            <a:endParaRPr lang="es-PE" dirty="0"/>
          </a:p>
        </p:txBody>
      </p:sp>
      <p:sp>
        <p:nvSpPr>
          <p:cNvPr id="29" name="TextBox 29"/>
          <p:cNvSpPr txBox="1"/>
          <p:nvPr/>
        </p:nvSpPr>
        <p:spPr>
          <a:xfrm>
            <a:off x="-614823" y="5075639"/>
            <a:ext cx="1238278" cy="1335018"/>
          </a:xfrm>
          <a:prstGeom prst="rect">
            <a:avLst/>
          </a:prstGeom>
        </p:spPr>
        <p:txBody>
          <a:bodyPr lIns="50800" tIns="50800" rIns="50800" bIns="50800" rtlCol="0" anchor="ctr"/>
          <a:lstStyle/>
          <a:p>
            <a:pPr algn="ctr">
              <a:lnSpc>
                <a:spcPts val="2459"/>
              </a:lnSpc>
            </a:pPr>
            <a:endParaRPr dirty="0"/>
          </a:p>
        </p:txBody>
      </p:sp>
      <p:grpSp>
        <p:nvGrpSpPr>
          <p:cNvPr id="30" name="Group 30"/>
          <p:cNvGrpSpPr/>
          <p:nvPr/>
        </p:nvGrpSpPr>
        <p:grpSpPr>
          <a:xfrm>
            <a:off x="9309267" y="4328798"/>
            <a:ext cx="2321743" cy="2031525"/>
            <a:chOff x="0" y="0"/>
            <a:chExt cx="812800" cy="711200"/>
          </a:xfrm>
        </p:grpSpPr>
        <p:sp>
          <p:nvSpPr>
            <p:cNvPr id="31" name="Freeform 3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s-PE" dirty="0"/>
            </a:p>
          </p:txBody>
        </p:sp>
        <p:sp>
          <p:nvSpPr>
            <p:cNvPr id="32" name="TextBox 32"/>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sp>
        <p:nvSpPr>
          <p:cNvPr id="67" name="Forma libre: forma 66">
            <a:extLst>
              <a:ext uri="{FF2B5EF4-FFF2-40B4-BE49-F238E27FC236}">
                <a16:creationId xmlns:a16="http://schemas.microsoft.com/office/drawing/2014/main" id="{303A8138-C510-4DB8-733A-5E85E64D3C64}"/>
              </a:ext>
            </a:extLst>
          </p:cNvPr>
          <p:cNvSpPr/>
          <p:nvPr/>
        </p:nvSpPr>
        <p:spPr>
          <a:xfrm>
            <a:off x="10428466" y="8457971"/>
            <a:ext cx="2108283" cy="1844748"/>
          </a:xfrm>
          <a:custGeom>
            <a:avLst/>
            <a:gdLst>
              <a:gd name="connsiteX0" fmla="*/ 1054142 w 2108283"/>
              <a:gd name="connsiteY0" fmla="*/ 0 h 1844748"/>
              <a:gd name="connsiteX1" fmla="*/ 2108283 w 2108283"/>
              <a:gd name="connsiteY1" fmla="*/ 1844748 h 1844748"/>
              <a:gd name="connsiteX2" fmla="*/ 0 w 2108283"/>
              <a:gd name="connsiteY2" fmla="*/ 1844748 h 1844748"/>
            </a:gdLst>
            <a:ahLst/>
            <a:cxnLst>
              <a:cxn ang="0">
                <a:pos x="connsiteX0" y="connsiteY0"/>
              </a:cxn>
              <a:cxn ang="0">
                <a:pos x="connsiteX1" y="connsiteY1"/>
              </a:cxn>
              <a:cxn ang="0">
                <a:pos x="connsiteX2" y="connsiteY2"/>
              </a:cxn>
            </a:cxnLst>
            <a:rect l="l" t="t" r="r" b="b"/>
            <a:pathLst>
              <a:path w="2108283" h="1844748">
                <a:moveTo>
                  <a:pt x="1054142" y="0"/>
                </a:moveTo>
                <a:lnTo>
                  <a:pt x="2108283" y="1844748"/>
                </a:lnTo>
                <a:lnTo>
                  <a:pt x="0" y="1844748"/>
                </a:lnTo>
                <a:close/>
              </a:path>
            </a:pathLst>
          </a:custGeom>
          <a:solidFill>
            <a:srgbClr val="00569E"/>
          </a:solidFill>
        </p:spPr>
        <p:txBody>
          <a:bodyPr wrap="square">
            <a:noAutofit/>
          </a:bodyPr>
          <a:lstStyle/>
          <a:p>
            <a:endParaRPr lang="es-PE" dirty="0"/>
          </a:p>
        </p:txBody>
      </p:sp>
      <p:sp>
        <p:nvSpPr>
          <p:cNvPr id="35" name="TextBox 35"/>
          <p:cNvSpPr txBox="1"/>
          <p:nvPr/>
        </p:nvSpPr>
        <p:spPr>
          <a:xfrm>
            <a:off x="10659994" y="9289932"/>
            <a:ext cx="1645227" cy="1112398"/>
          </a:xfrm>
          <a:prstGeom prst="rect">
            <a:avLst/>
          </a:prstGeom>
        </p:spPr>
        <p:txBody>
          <a:bodyPr lIns="50800" tIns="50800" rIns="50800" bIns="50800" rtlCol="0" anchor="ctr"/>
          <a:lstStyle/>
          <a:p>
            <a:pPr algn="ctr">
              <a:lnSpc>
                <a:spcPts val="2459"/>
              </a:lnSpc>
            </a:pPr>
            <a:endParaRPr dirty="0"/>
          </a:p>
        </p:txBody>
      </p:sp>
      <p:pic>
        <p:nvPicPr>
          <p:cNvPr id="36" name="Picture 36"/>
          <p:cNvPicPr>
            <a:picLocks noChangeAspect="1"/>
          </p:cNvPicPr>
          <p:nvPr/>
        </p:nvPicPr>
        <p:blipFill>
          <a:blip r:embed="rId6"/>
          <a:srcRect/>
          <a:stretch>
            <a:fillRect/>
          </a:stretch>
        </p:blipFill>
        <p:spPr>
          <a:xfrm rot="-10800000">
            <a:off x="9239849" y="4001504"/>
            <a:ext cx="2460578" cy="544403"/>
          </a:xfrm>
          <a:prstGeom prst="rect">
            <a:avLst/>
          </a:prstGeom>
        </p:spPr>
      </p:pic>
      <p:grpSp>
        <p:nvGrpSpPr>
          <p:cNvPr id="37" name="Group 37"/>
          <p:cNvGrpSpPr/>
          <p:nvPr/>
        </p:nvGrpSpPr>
        <p:grpSpPr>
          <a:xfrm>
            <a:off x="9309267" y="2244399"/>
            <a:ext cx="2321743" cy="2093925"/>
            <a:chOff x="0" y="0"/>
            <a:chExt cx="788578" cy="711200"/>
          </a:xfrm>
        </p:grpSpPr>
        <p:sp>
          <p:nvSpPr>
            <p:cNvPr id="38" name="Freeform 38"/>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9" name="TextBox 3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40" name="Group 40"/>
          <p:cNvGrpSpPr/>
          <p:nvPr/>
        </p:nvGrpSpPr>
        <p:grpSpPr>
          <a:xfrm rot="-10800000">
            <a:off x="10167087" y="1414418"/>
            <a:ext cx="606103" cy="546630"/>
            <a:chOff x="0" y="0"/>
            <a:chExt cx="788578" cy="711200"/>
          </a:xfrm>
        </p:grpSpPr>
        <p:sp>
          <p:nvSpPr>
            <p:cNvPr id="41" name="Freeform 4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2" name="TextBox 4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3" name="Group 43"/>
          <p:cNvGrpSpPr/>
          <p:nvPr/>
        </p:nvGrpSpPr>
        <p:grpSpPr>
          <a:xfrm>
            <a:off x="8633746" y="8334146"/>
            <a:ext cx="606103" cy="546630"/>
            <a:chOff x="0" y="0"/>
            <a:chExt cx="788578" cy="711200"/>
          </a:xfrm>
        </p:grpSpPr>
        <p:sp>
          <p:nvSpPr>
            <p:cNvPr id="44" name="Freeform 4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5" name="TextBox 4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6" name="Group 46"/>
          <p:cNvGrpSpPr/>
          <p:nvPr/>
        </p:nvGrpSpPr>
        <p:grpSpPr>
          <a:xfrm rot="-10800000">
            <a:off x="9729037" y="6240221"/>
            <a:ext cx="384315" cy="346605"/>
            <a:chOff x="0" y="0"/>
            <a:chExt cx="788578" cy="711200"/>
          </a:xfrm>
        </p:grpSpPr>
        <p:sp>
          <p:nvSpPr>
            <p:cNvPr id="47" name="Freeform 4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8" name="TextBox 4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
        <p:nvSpPr>
          <p:cNvPr id="49" name="TextBox 49"/>
          <p:cNvSpPr txBox="1"/>
          <p:nvPr/>
        </p:nvSpPr>
        <p:spPr>
          <a:xfrm>
            <a:off x="1050051" y="5253941"/>
            <a:ext cx="4512549" cy="619657"/>
          </a:xfrm>
          <a:prstGeom prst="rect">
            <a:avLst/>
          </a:prstGeom>
        </p:spPr>
        <p:txBody>
          <a:bodyPr wrap="square" lIns="0" tIns="0" rIns="0" bIns="0" rtlCol="0" anchor="t">
            <a:spAutoFit/>
          </a:bodyPr>
          <a:lstStyle/>
          <a:p>
            <a:pPr>
              <a:lnSpc>
                <a:spcPts val="4804"/>
              </a:lnSpc>
              <a:spcBef>
                <a:spcPct val="0"/>
              </a:spcBef>
            </a:pPr>
            <a:r>
              <a:rPr lang="en-US" sz="4400" dirty="0">
                <a:solidFill>
                  <a:srgbClr val="E6E6E6"/>
                </a:solidFill>
                <a:latin typeface="Poppins Medium"/>
              </a:rPr>
              <a:t>Plantilla gratis</a:t>
            </a:r>
          </a:p>
        </p:txBody>
      </p:sp>
      <p:sp>
        <p:nvSpPr>
          <p:cNvPr id="50" name="TextBox 50"/>
          <p:cNvSpPr txBox="1"/>
          <p:nvPr/>
        </p:nvSpPr>
        <p:spPr>
          <a:xfrm>
            <a:off x="1028700" y="6243621"/>
            <a:ext cx="7151434" cy="1786233"/>
          </a:xfrm>
          <a:prstGeom prst="rect">
            <a:avLst/>
          </a:prstGeom>
        </p:spPr>
        <p:txBody>
          <a:bodyPr lIns="0" tIns="0" rIns="0" bIns="0" rtlCol="0" anchor="t">
            <a:spAutoFit/>
          </a:bodyPr>
          <a:lstStyle/>
          <a:p>
            <a:pPr>
              <a:lnSpc>
                <a:spcPts val="2346"/>
              </a:lnSpc>
              <a:spcBef>
                <a:spcPct val="0"/>
              </a:spcBef>
            </a:pPr>
            <a:r>
              <a:rPr lang="en-US" sz="1675"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
        <p:nvSpPr>
          <p:cNvPr id="53" name="TextBox 53"/>
          <p:cNvSpPr txBox="1"/>
          <p:nvPr/>
        </p:nvSpPr>
        <p:spPr>
          <a:xfrm>
            <a:off x="1813053" y="9422463"/>
            <a:ext cx="5204471" cy="437171"/>
          </a:xfrm>
          <a:prstGeom prst="rect">
            <a:avLst/>
          </a:prstGeom>
        </p:spPr>
        <p:txBody>
          <a:bodyPr wrap="square" lIns="0" tIns="0" rIns="0" bIns="0" rtlCol="0" anchor="t">
            <a:spAutoFit/>
          </a:bodyPr>
          <a:lstStyle/>
          <a:p>
            <a:pPr>
              <a:lnSpc>
                <a:spcPts val="3517"/>
              </a:lnSpc>
              <a:spcBef>
                <a:spcPct val="0"/>
              </a:spcBef>
            </a:pPr>
            <a:r>
              <a:rPr lang="en-US" sz="2800" dirty="0">
                <a:solidFill>
                  <a:srgbClr val="00569E"/>
                </a:solidFill>
                <a:latin typeface="Poppins Medium"/>
              </a:rPr>
              <a:t>plantillaspower-point.com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12500" b="12500"/>
          <a:stretch>
            <a:fillRect/>
          </a:stretch>
        </p:blipFill>
        <p:spPr>
          <a:xfrm>
            <a:off x="0" y="0"/>
            <a:ext cx="18288000" cy="10287000"/>
          </a:xfrm>
          <a:prstGeom prst="rect">
            <a:avLst/>
          </a:prstGeom>
        </p:spPr>
      </p:pic>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6" name="Picture 6"/>
          <p:cNvPicPr>
            <a:picLocks noChangeAspect="1"/>
          </p:cNvPicPr>
          <p:nvPr/>
        </p:nvPicPr>
        <p:blipFill>
          <a:blip r:embed="rId3"/>
          <a:srcRect/>
          <a:stretch>
            <a:fillRect/>
          </a:stretch>
        </p:blipFill>
        <p:spPr>
          <a:xfrm rot="-10800000">
            <a:off x="-1218441" y="675345"/>
            <a:ext cx="2460578" cy="544403"/>
          </a:xfrm>
          <a:prstGeom prst="rect">
            <a:avLst/>
          </a:prstGeom>
        </p:spPr>
      </p:pic>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rot="-10800000">
            <a:off x="976033" y="624316"/>
            <a:ext cx="411204" cy="370855"/>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 name="Group 13"/>
          <p:cNvGrpSpPr/>
          <p:nvPr/>
        </p:nvGrpSpPr>
        <p:grpSpPr>
          <a:xfrm>
            <a:off x="652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5" name="TextBox 1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6" name="Group 16"/>
          <p:cNvGrpSpPr/>
          <p:nvPr/>
        </p:nvGrpSpPr>
        <p:grpSpPr>
          <a:xfrm>
            <a:off x="740845" y="1431909"/>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8" name="TextBox 1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9" name="Group 19"/>
          <p:cNvGrpSpPr/>
          <p:nvPr/>
        </p:nvGrpSpPr>
        <p:grpSpPr>
          <a:xfrm>
            <a:off x="13596384" y="5200650"/>
            <a:ext cx="5862981" cy="5283773"/>
            <a:chOff x="0" y="0"/>
            <a:chExt cx="789162" cy="711200"/>
          </a:xfrm>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21" name="TextBox 21"/>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22" name="Group 22"/>
          <p:cNvGrpSpPr/>
          <p:nvPr/>
        </p:nvGrpSpPr>
        <p:grpSpPr>
          <a:xfrm>
            <a:off x="13586859" y="35929"/>
            <a:ext cx="5862981" cy="5179415"/>
            <a:chOff x="0" y="0"/>
            <a:chExt cx="765645" cy="676378"/>
          </a:xfrm>
        </p:grpSpPr>
        <p:sp>
          <p:nvSpPr>
            <p:cNvPr id="23" name="Freeform 23"/>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sp>
        <p:nvSpPr>
          <p:cNvPr id="25" name="TextBox 25"/>
          <p:cNvSpPr txBox="1"/>
          <p:nvPr/>
        </p:nvSpPr>
        <p:spPr>
          <a:xfrm>
            <a:off x="1387237" y="1906640"/>
            <a:ext cx="5648614" cy="1247493"/>
          </a:xfrm>
          <a:prstGeom prst="rect">
            <a:avLst/>
          </a:prstGeom>
        </p:spPr>
        <p:txBody>
          <a:bodyPr lIns="0" tIns="0" rIns="0" bIns="0" rtlCol="0" anchor="t">
            <a:spAutoFit/>
          </a:bodyPr>
          <a:lstStyle/>
          <a:p>
            <a:pPr>
              <a:lnSpc>
                <a:spcPts val="9736"/>
              </a:lnSpc>
              <a:spcBef>
                <a:spcPct val="0"/>
              </a:spcBef>
            </a:pPr>
            <a:r>
              <a:rPr lang="en-US" sz="6954" dirty="0">
                <a:solidFill>
                  <a:srgbClr val="2E66AF"/>
                </a:solidFill>
                <a:latin typeface="Poppins ExtraBold"/>
              </a:rPr>
              <a:t>ABOUT US</a:t>
            </a:r>
          </a:p>
        </p:txBody>
      </p:sp>
      <p:grpSp>
        <p:nvGrpSpPr>
          <p:cNvPr id="26" name="Group 26"/>
          <p:cNvGrpSpPr>
            <a:grpSpLocks noChangeAspect="1"/>
          </p:cNvGrpSpPr>
          <p:nvPr/>
        </p:nvGrpSpPr>
        <p:grpSpPr>
          <a:xfrm>
            <a:off x="13894965" y="2459901"/>
            <a:ext cx="6363939" cy="5510884"/>
            <a:chOff x="0" y="0"/>
            <a:chExt cx="4282440" cy="3708400"/>
          </a:xfrm>
        </p:grpSpPr>
        <p:sp>
          <p:nvSpPr>
            <p:cNvPr id="27" name="Freeform 2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6803" r="-26803"/>
              </a:stretch>
            </a:blipFill>
          </p:spPr>
          <p:txBody>
            <a:bodyPr/>
            <a:lstStyle/>
            <a:p>
              <a:endParaRPr lang="es-PE" dirty="0"/>
            </a:p>
          </p:txBody>
        </p:sp>
      </p:grpSp>
      <p:grpSp>
        <p:nvGrpSpPr>
          <p:cNvPr id="28" name="Group 28"/>
          <p:cNvGrpSpPr/>
          <p:nvPr/>
        </p:nvGrpSpPr>
        <p:grpSpPr>
          <a:xfrm>
            <a:off x="13586859" y="7890162"/>
            <a:ext cx="2710421" cy="2444463"/>
            <a:chOff x="0" y="0"/>
            <a:chExt cx="788578" cy="711200"/>
          </a:xfrm>
        </p:grpSpPr>
        <p:sp>
          <p:nvSpPr>
            <p:cNvPr id="29" name="Freeform 2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0" name="TextBox 30"/>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31" name="Group 31"/>
          <p:cNvGrpSpPr/>
          <p:nvPr/>
        </p:nvGrpSpPr>
        <p:grpSpPr>
          <a:xfrm rot="-10800000">
            <a:off x="13586859" y="-438128"/>
            <a:ext cx="3072871" cy="2630301"/>
            <a:chOff x="0" y="0"/>
            <a:chExt cx="788578" cy="675003"/>
          </a:xfrm>
        </p:grpSpPr>
        <p:sp>
          <p:nvSpPr>
            <p:cNvPr id="32" name="Freeform 32"/>
            <p:cNvSpPr/>
            <p:nvPr/>
          </p:nvSpPr>
          <p:spPr>
            <a:xfrm>
              <a:off x="0" y="0"/>
              <a:ext cx="788579" cy="675003"/>
            </a:xfrm>
            <a:custGeom>
              <a:avLst/>
              <a:gdLst/>
              <a:ahLst/>
              <a:cxnLst/>
              <a:rect l="l" t="t" r="r" b="b"/>
              <a:pathLst>
                <a:path w="788579" h="675003">
                  <a:moveTo>
                    <a:pt x="394289" y="0"/>
                  </a:moveTo>
                  <a:lnTo>
                    <a:pt x="788579" y="675003"/>
                  </a:lnTo>
                  <a:lnTo>
                    <a:pt x="0" y="675003"/>
                  </a:lnTo>
                  <a:lnTo>
                    <a:pt x="394289" y="0"/>
                  </a:lnTo>
                  <a:close/>
                </a:path>
              </a:pathLst>
            </a:custGeom>
            <a:solidFill>
              <a:srgbClr val="00569E"/>
            </a:solidFill>
          </p:spPr>
          <p:txBody>
            <a:bodyPr/>
            <a:lstStyle/>
            <a:p>
              <a:endParaRPr lang="es-PE" dirty="0"/>
            </a:p>
          </p:txBody>
        </p:sp>
        <p:sp>
          <p:nvSpPr>
            <p:cNvPr id="33" name="TextBox 33"/>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
        <p:nvSpPr>
          <p:cNvPr id="34" name="TextBox 34"/>
          <p:cNvSpPr txBox="1"/>
          <p:nvPr/>
        </p:nvSpPr>
        <p:spPr>
          <a:xfrm>
            <a:off x="1129434" y="3973282"/>
            <a:ext cx="12466950" cy="3510961"/>
          </a:xfrm>
          <a:prstGeom prst="rect">
            <a:avLst/>
          </a:prstGeom>
        </p:spPr>
        <p:txBody>
          <a:bodyPr lIns="0" tIns="0" rIns="0" bIns="0" rtlCol="0" anchor="t">
            <a:spAutoFit/>
          </a:bodyPr>
          <a:lstStyle/>
          <a:p>
            <a:pPr>
              <a:lnSpc>
                <a:spcPts val="2516"/>
              </a:lnSpc>
              <a:spcBef>
                <a:spcPct val="0"/>
              </a:spcBef>
            </a:pPr>
            <a:r>
              <a:rPr lang="en-US" sz="1797"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a:p>
            <a:pPr>
              <a:lnSpc>
                <a:spcPts val="2516"/>
              </a:lnSpc>
              <a:spcBef>
                <a:spcPct val="0"/>
              </a:spcBef>
            </a:pPr>
            <a:endParaRPr lang="en-US" sz="1797" dirty="0">
              <a:solidFill>
                <a:srgbClr val="000000"/>
              </a:solidFill>
              <a:latin typeface="Poppins Medium"/>
            </a:endParaRPr>
          </a:p>
          <a:p>
            <a:pPr>
              <a:lnSpc>
                <a:spcPts val="2516"/>
              </a:lnSpc>
              <a:spcBef>
                <a:spcPct val="0"/>
              </a:spcBef>
            </a:pPr>
            <a:r>
              <a:rPr lang="en-US" sz="1797" dirty="0">
                <a:solidFill>
                  <a:srgbClr val="000000"/>
                </a:solidFill>
                <a:latin typeface="Poppins Medium"/>
              </a:rPr>
              <a:t>Nunc et neque sollicitudin, ultrices nibh ut, consequat quam. Integer sed sapien metus. Integer a sapien faucibus, cursus libero vitae, facilisis augue. Phasellus faucibus risus id magna porttitor aliquet. Ut dapibus mollis nulla ac sollicitudin. Quisque facilisis velit sem, id tincidunt ex blandit id. Sed dolor nunc, pulvinar ut pretium finibus, suscipit vitae risus. Mauris venenatis, mauris in pulvinar venerates, nibh sem consequat justo, sed auctor velit enim et justo. Etiam ultrices lacus eu ligula lobortis egestas vitae quis elit. Cras in lectus fringilla, mattis orci et, consequat purus. Etiam tristique nulla vitae sem aliquet blandit.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12500" b="12500"/>
          <a:stretch>
            <a:fillRect/>
          </a:stretch>
        </p:blipFill>
        <p:spPr>
          <a:xfrm>
            <a:off x="0" y="0"/>
            <a:ext cx="18288000" cy="10287000"/>
          </a:xfrm>
          <a:prstGeom prst="rect">
            <a:avLst/>
          </a:prstGeom>
        </p:spPr>
      </p:pic>
      <p:grpSp>
        <p:nvGrpSpPr>
          <p:cNvPr id="3" name="Group 3"/>
          <p:cNvGrpSpPr/>
          <p:nvPr/>
        </p:nvGrpSpPr>
        <p:grpSpPr>
          <a:xfrm>
            <a:off x="-2178695" y="-1028912"/>
            <a:ext cx="4000956" cy="3500836"/>
            <a:chOff x="0" y="0"/>
            <a:chExt cx="812800" cy="711200"/>
          </a:xfrm>
        </p:grpSpPr>
        <p:sp>
          <p:nvSpPr>
            <p:cNvPr id="4" name="Freeform 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569E"/>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6" name="Group 6"/>
          <p:cNvGrpSpPr/>
          <p:nvPr/>
        </p:nvGrpSpPr>
        <p:grpSpPr>
          <a:xfrm>
            <a:off x="1406535" y="41461"/>
            <a:ext cx="1842143" cy="1611875"/>
            <a:chOff x="0" y="0"/>
            <a:chExt cx="812800" cy="711200"/>
          </a:xfrm>
        </p:grpSpPr>
        <p:sp>
          <p:nvSpPr>
            <p:cNvPr id="7" name="Freeform 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378BD"/>
            </a:solidFill>
          </p:spPr>
          <p:txBody>
            <a:bodyPr/>
            <a:lstStyle/>
            <a:p>
              <a:endParaRPr lang="es-PE" dirty="0"/>
            </a:p>
          </p:txBody>
        </p:sp>
        <p:sp>
          <p:nvSpPr>
            <p:cNvPr id="8" name="TextBox 8"/>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9" name="Group 9"/>
          <p:cNvGrpSpPr/>
          <p:nvPr/>
        </p:nvGrpSpPr>
        <p:grpSpPr>
          <a:xfrm>
            <a:off x="-577553" y="1914084"/>
            <a:ext cx="1809138" cy="1582996"/>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2" name="Group 12"/>
          <p:cNvGrpSpPr/>
          <p:nvPr/>
        </p:nvGrpSpPr>
        <p:grpSpPr>
          <a:xfrm>
            <a:off x="409198" y="1872992"/>
            <a:ext cx="1809138" cy="1582996"/>
            <a:chOff x="0" y="0"/>
            <a:chExt cx="812800" cy="711200"/>
          </a:xfrm>
        </p:grpSpPr>
        <p:sp>
          <p:nvSpPr>
            <p:cNvPr id="13" name="Freeform 1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378BD"/>
            </a:solidFill>
          </p:spPr>
          <p:txBody>
            <a:bodyPr/>
            <a:lstStyle/>
            <a:p>
              <a:endParaRPr lang="es-PE" dirty="0"/>
            </a:p>
          </p:txBody>
        </p:sp>
        <p:sp>
          <p:nvSpPr>
            <p:cNvPr id="14" name="TextBox 14"/>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15" name="Group 15"/>
          <p:cNvGrpSpPr/>
          <p:nvPr/>
        </p:nvGrpSpPr>
        <p:grpSpPr>
          <a:xfrm>
            <a:off x="481421" y="189844"/>
            <a:ext cx="1809138" cy="1582996"/>
            <a:chOff x="0" y="0"/>
            <a:chExt cx="812800" cy="711200"/>
          </a:xfrm>
        </p:grpSpPr>
        <p:sp>
          <p:nvSpPr>
            <p:cNvPr id="16" name="Freeform 1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17" name="TextBox 17"/>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8" name="Group 18"/>
          <p:cNvGrpSpPr/>
          <p:nvPr/>
        </p:nvGrpSpPr>
        <p:grpSpPr>
          <a:xfrm>
            <a:off x="2290558" y="3999467"/>
            <a:ext cx="349497" cy="349497"/>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499"/>
                </a:lnSpc>
              </a:pPr>
              <a:endParaRPr dirty="0"/>
            </a:p>
          </p:txBody>
        </p:sp>
      </p:grpSp>
      <p:sp>
        <p:nvSpPr>
          <p:cNvPr id="21" name="TextBox 21"/>
          <p:cNvSpPr txBox="1"/>
          <p:nvPr/>
        </p:nvSpPr>
        <p:spPr>
          <a:xfrm>
            <a:off x="2327607" y="2122499"/>
            <a:ext cx="14609997" cy="1124494"/>
          </a:xfrm>
          <a:prstGeom prst="rect">
            <a:avLst/>
          </a:prstGeom>
        </p:spPr>
        <p:txBody>
          <a:bodyPr lIns="0" tIns="0" rIns="0" bIns="0" rtlCol="0" anchor="t">
            <a:spAutoFit/>
          </a:bodyPr>
          <a:lstStyle/>
          <a:p>
            <a:pPr>
              <a:lnSpc>
                <a:spcPts val="8415"/>
              </a:lnSpc>
            </a:pPr>
            <a:r>
              <a:rPr lang="en-US" sz="6954" dirty="0">
                <a:solidFill>
                  <a:srgbClr val="2E66AF"/>
                </a:solidFill>
                <a:latin typeface="Poppins ExtraBold"/>
              </a:rPr>
              <a:t>PURPOSE OF BUSINESS BUDGET</a:t>
            </a:r>
          </a:p>
        </p:txBody>
      </p:sp>
      <p:sp>
        <p:nvSpPr>
          <p:cNvPr id="22" name="TextBox 22"/>
          <p:cNvSpPr txBox="1"/>
          <p:nvPr/>
        </p:nvSpPr>
        <p:spPr>
          <a:xfrm>
            <a:off x="2897417" y="4766348"/>
            <a:ext cx="12603504" cy="1686278"/>
          </a:xfrm>
          <a:prstGeom prst="rect">
            <a:avLst/>
          </a:prstGeom>
        </p:spPr>
        <p:txBody>
          <a:bodyPr lIns="0" tIns="0" rIns="0" bIns="0" rtlCol="0" anchor="t">
            <a:spAutoFit/>
          </a:bodyPr>
          <a:lstStyle/>
          <a:p>
            <a:pPr>
              <a:lnSpc>
                <a:spcPts val="2709"/>
              </a:lnSpc>
            </a:pPr>
            <a:r>
              <a:rPr lang="en-US" sz="1935"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a:p>
            <a:pPr>
              <a:lnSpc>
                <a:spcPts val="2709"/>
              </a:lnSpc>
              <a:spcBef>
                <a:spcPct val="0"/>
              </a:spcBef>
            </a:pPr>
            <a:endParaRPr lang="en-US" sz="1935" dirty="0">
              <a:solidFill>
                <a:srgbClr val="000000"/>
              </a:solidFill>
              <a:latin typeface="Poppins Medium"/>
            </a:endParaRPr>
          </a:p>
        </p:txBody>
      </p:sp>
      <p:sp>
        <p:nvSpPr>
          <p:cNvPr id="23" name="TextBox 23"/>
          <p:cNvSpPr txBox="1"/>
          <p:nvPr/>
        </p:nvSpPr>
        <p:spPr>
          <a:xfrm>
            <a:off x="2897417" y="7724814"/>
            <a:ext cx="12603504" cy="1686278"/>
          </a:xfrm>
          <a:prstGeom prst="rect">
            <a:avLst/>
          </a:prstGeom>
        </p:spPr>
        <p:txBody>
          <a:bodyPr lIns="0" tIns="0" rIns="0" bIns="0" rtlCol="0" anchor="t">
            <a:spAutoFit/>
          </a:bodyPr>
          <a:lstStyle/>
          <a:p>
            <a:pPr>
              <a:lnSpc>
                <a:spcPts val="2709"/>
              </a:lnSpc>
            </a:pPr>
            <a:r>
              <a:rPr lang="en-US" sz="1935"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a:p>
            <a:pPr>
              <a:lnSpc>
                <a:spcPts val="2709"/>
              </a:lnSpc>
              <a:spcBef>
                <a:spcPct val="0"/>
              </a:spcBef>
            </a:pPr>
            <a:endParaRPr lang="en-US" sz="1935" dirty="0">
              <a:solidFill>
                <a:srgbClr val="000000"/>
              </a:solidFill>
              <a:latin typeface="Poppins Medium"/>
            </a:endParaRPr>
          </a:p>
        </p:txBody>
      </p:sp>
      <p:sp>
        <p:nvSpPr>
          <p:cNvPr id="24" name="TextBox 24"/>
          <p:cNvSpPr txBox="1"/>
          <p:nvPr/>
        </p:nvSpPr>
        <p:spPr>
          <a:xfrm>
            <a:off x="2897417" y="3704192"/>
            <a:ext cx="12603504" cy="871656"/>
          </a:xfrm>
          <a:prstGeom prst="rect">
            <a:avLst/>
          </a:prstGeom>
        </p:spPr>
        <p:txBody>
          <a:bodyPr lIns="0" tIns="0" rIns="0" bIns="0" rtlCol="0" anchor="t">
            <a:spAutoFit/>
          </a:bodyPr>
          <a:lstStyle/>
          <a:p>
            <a:pPr>
              <a:lnSpc>
                <a:spcPts val="3405"/>
              </a:lnSpc>
              <a:spcBef>
                <a:spcPct val="0"/>
              </a:spcBef>
            </a:pPr>
            <a:r>
              <a:rPr lang="en-US" sz="2432" dirty="0">
                <a:solidFill>
                  <a:srgbClr val="000000"/>
                </a:solidFill>
                <a:latin typeface="Poppins Medium Bold"/>
              </a:rPr>
              <a:t>Determines your available capital, estimates your expenses and helps you predict income.</a:t>
            </a:r>
          </a:p>
        </p:txBody>
      </p:sp>
      <p:sp>
        <p:nvSpPr>
          <p:cNvPr id="25" name="TextBox 25"/>
          <p:cNvSpPr txBox="1"/>
          <p:nvPr/>
        </p:nvSpPr>
        <p:spPr>
          <a:xfrm>
            <a:off x="2897417" y="6662586"/>
            <a:ext cx="13078805" cy="871728"/>
          </a:xfrm>
          <a:prstGeom prst="rect">
            <a:avLst/>
          </a:prstGeom>
        </p:spPr>
        <p:txBody>
          <a:bodyPr lIns="0" tIns="0" rIns="0" bIns="0" rtlCol="0" anchor="t">
            <a:spAutoFit/>
          </a:bodyPr>
          <a:lstStyle/>
          <a:p>
            <a:pPr>
              <a:lnSpc>
                <a:spcPts val="3401"/>
              </a:lnSpc>
              <a:spcBef>
                <a:spcPct val="0"/>
              </a:spcBef>
            </a:pPr>
            <a:r>
              <a:rPr lang="en-US" sz="2429" dirty="0">
                <a:solidFill>
                  <a:srgbClr val="000000"/>
                </a:solidFill>
                <a:latin typeface="Poppins Medium Bold"/>
              </a:rPr>
              <a:t>The budget can help you plan your business and serve as a reference for setting financial targets.</a:t>
            </a:r>
          </a:p>
        </p:txBody>
      </p:sp>
      <p:grpSp>
        <p:nvGrpSpPr>
          <p:cNvPr id="26" name="Group 26"/>
          <p:cNvGrpSpPr/>
          <p:nvPr/>
        </p:nvGrpSpPr>
        <p:grpSpPr>
          <a:xfrm>
            <a:off x="2290558" y="6961801"/>
            <a:ext cx="349497" cy="3494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28" name="TextBox 28"/>
            <p:cNvSpPr txBox="1"/>
            <p:nvPr/>
          </p:nvSpPr>
          <p:spPr>
            <a:xfrm>
              <a:off x="76200" y="66675"/>
              <a:ext cx="660400" cy="669925"/>
            </a:xfrm>
            <a:prstGeom prst="rect">
              <a:avLst/>
            </a:prstGeom>
          </p:spPr>
          <p:txBody>
            <a:bodyPr lIns="50800" tIns="50800" rIns="50800" bIns="50800" rtlCol="0" anchor="ctr"/>
            <a:lstStyle/>
            <a:p>
              <a:pPr algn="ctr">
                <a:lnSpc>
                  <a:spcPts val="499"/>
                </a:lnSpc>
              </a:pPr>
              <a:endParaRPr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000"/>
          </a:blip>
          <a:srcRect t="12500" b="12500"/>
          <a:stretch>
            <a:fillRect/>
          </a:stretch>
        </p:blipFill>
        <p:spPr>
          <a:xfrm>
            <a:off x="0" y="0"/>
            <a:ext cx="18288000" cy="10287000"/>
          </a:xfrm>
          <a:prstGeom prst="rect">
            <a:avLst/>
          </a:prstGeom>
        </p:spPr>
      </p:pic>
      <p:grpSp>
        <p:nvGrpSpPr>
          <p:cNvPr id="3" name="Group 3"/>
          <p:cNvGrpSpPr/>
          <p:nvPr/>
        </p:nvGrpSpPr>
        <p:grpSpPr>
          <a:xfrm>
            <a:off x="2606164" y="4196019"/>
            <a:ext cx="5514702" cy="947481"/>
            <a:chOff x="0" y="0"/>
            <a:chExt cx="1452432" cy="249542"/>
          </a:xfrm>
        </p:grpSpPr>
        <p:sp>
          <p:nvSpPr>
            <p:cNvPr id="4" name="Freeform 4"/>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6" name="Group 6"/>
          <p:cNvGrpSpPr/>
          <p:nvPr/>
        </p:nvGrpSpPr>
        <p:grpSpPr>
          <a:xfrm>
            <a:off x="9989998" y="4196019"/>
            <a:ext cx="5514702" cy="947481"/>
            <a:chOff x="0" y="0"/>
            <a:chExt cx="1452432" cy="249542"/>
          </a:xfrm>
        </p:grpSpPr>
        <p:sp>
          <p:nvSpPr>
            <p:cNvPr id="7" name="Freeform 7"/>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9" name="Group 9"/>
          <p:cNvGrpSpPr/>
          <p:nvPr/>
        </p:nvGrpSpPr>
        <p:grpSpPr>
          <a:xfrm>
            <a:off x="2606164" y="6725710"/>
            <a:ext cx="5514702" cy="947481"/>
            <a:chOff x="0" y="0"/>
            <a:chExt cx="1452432" cy="249542"/>
          </a:xfrm>
        </p:grpSpPr>
        <p:sp>
          <p:nvSpPr>
            <p:cNvPr id="10" name="Freeform 10"/>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12" name="Group 12"/>
          <p:cNvGrpSpPr/>
          <p:nvPr/>
        </p:nvGrpSpPr>
        <p:grpSpPr>
          <a:xfrm>
            <a:off x="9989998" y="6725710"/>
            <a:ext cx="5514702" cy="947481"/>
            <a:chOff x="0" y="0"/>
            <a:chExt cx="1452432" cy="249542"/>
          </a:xfrm>
        </p:grpSpPr>
        <p:sp>
          <p:nvSpPr>
            <p:cNvPr id="13" name="Freeform 13"/>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15" name="Group 15"/>
          <p:cNvGrpSpPr/>
          <p:nvPr/>
        </p:nvGrpSpPr>
        <p:grpSpPr>
          <a:xfrm>
            <a:off x="1679327" y="3924161"/>
            <a:ext cx="1491197" cy="149119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18" name="Group 18"/>
          <p:cNvGrpSpPr/>
          <p:nvPr/>
        </p:nvGrpSpPr>
        <p:grpSpPr>
          <a:xfrm>
            <a:off x="1679327" y="6453852"/>
            <a:ext cx="1491197" cy="1491197"/>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21" name="Group 21"/>
          <p:cNvGrpSpPr/>
          <p:nvPr/>
        </p:nvGrpSpPr>
        <p:grpSpPr>
          <a:xfrm>
            <a:off x="14935302" y="3924161"/>
            <a:ext cx="1491197" cy="1491197"/>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24" name="Group 24"/>
          <p:cNvGrpSpPr/>
          <p:nvPr/>
        </p:nvGrpSpPr>
        <p:grpSpPr>
          <a:xfrm>
            <a:off x="14935302" y="6453852"/>
            <a:ext cx="1491197" cy="1491197"/>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pic>
        <p:nvPicPr>
          <p:cNvPr id="27"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91608" y="4487378"/>
            <a:ext cx="866635" cy="356108"/>
          </a:xfrm>
          <a:prstGeom prst="rect">
            <a:avLst/>
          </a:prstGeom>
        </p:spPr>
      </p:pic>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91608" y="6788636"/>
            <a:ext cx="866635" cy="840636"/>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28400" y="4368282"/>
            <a:ext cx="905000" cy="602956"/>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99168" y="6862572"/>
            <a:ext cx="763465" cy="673758"/>
          </a:xfrm>
          <a:prstGeom prst="rect">
            <a:avLst/>
          </a:prstGeom>
        </p:spPr>
      </p:pic>
      <p:sp>
        <p:nvSpPr>
          <p:cNvPr id="31" name="TextBox 31"/>
          <p:cNvSpPr txBox="1"/>
          <p:nvPr/>
        </p:nvSpPr>
        <p:spPr>
          <a:xfrm>
            <a:off x="3621181" y="1167482"/>
            <a:ext cx="11045638" cy="2192352"/>
          </a:xfrm>
          <a:prstGeom prst="rect">
            <a:avLst/>
          </a:prstGeom>
        </p:spPr>
        <p:txBody>
          <a:bodyPr lIns="0" tIns="0" rIns="0" bIns="0" rtlCol="0" anchor="t">
            <a:spAutoFit/>
          </a:bodyPr>
          <a:lstStyle/>
          <a:p>
            <a:pPr algn="ctr">
              <a:lnSpc>
                <a:spcPts val="8462"/>
              </a:lnSpc>
            </a:pPr>
            <a:r>
              <a:rPr lang="en-US" sz="6880" dirty="0">
                <a:solidFill>
                  <a:srgbClr val="00569E"/>
                </a:solidFill>
                <a:latin typeface="Poppins ExtraBold"/>
              </a:rPr>
              <a:t>TYPES OF BUSINESS BUDGETING</a:t>
            </a:r>
          </a:p>
        </p:txBody>
      </p:sp>
      <p:sp>
        <p:nvSpPr>
          <p:cNvPr id="32" name="TextBox 32"/>
          <p:cNvSpPr txBox="1"/>
          <p:nvPr/>
        </p:nvSpPr>
        <p:spPr>
          <a:xfrm>
            <a:off x="3170524" y="5213834"/>
            <a:ext cx="4894085" cy="1263530"/>
          </a:xfrm>
          <a:prstGeom prst="rect">
            <a:avLst/>
          </a:prstGeom>
        </p:spPr>
        <p:txBody>
          <a:bodyPr lIns="0" tIns="0" rIns="0" bIns="0" rtlCol="0" anchor="t">
            <a:spAutoFit/>
          </a:bodyPr>
          <a:lstStyle/>
          <a:p>
            <a:pPr>
              <a:lnSpc>
                <a:spcPts val="1707"/>
              </a:lnSpc>
              <a:spcBef>
                <a:spcPct val="0"/>
              </a:spcBef>
            </a:pPr>
            <a:r>
              <a:rPr lang="en-US" sz="1219"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
        <p:nvSpPr>
          <p:cNvPr id="33" name="TextBox 33"/>
          <p:cNvSpPr txBox="1"/>
          <p:nvPr/>
        </p:nvSpPr>
        <p:spPr>
          <a:xfrm>
            <a:off x="3092248" y="7739866"/>
            <a:ext cx="4894085" cy="1263530"/>
          </a:xfrm>
          <a:prstGeom prst="rect">
            <a:avLst/>
          </a:prstGeom>
        </p:spPr>
        <p:txBody>
          <a:bodyPr lIns="0" tIns="0" rIns="0" bIns="0" rtlCol="0" anchor="t">
            <a:spAutoFit/>
          </a:bodyPr>
          <a:lstStyle/>
          <a:p>
            <a:pPr>
              <a:lnSpc>
                <a:spcPts val="1707"/>
              </a:lnSpc>
              <a:spcBef>
                <a:spcPct val="0"/>
              </a:spcBef>
            </a:pPr>
            <a:r>
              <a:rPr lang="en-US" sz="1219"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
        <p:nvSpPr>
          <p:cNvPr id="34" name="TextBox 34"/>
          <p:cNvSpPr txBox="1"/>
          <p:nvPr/>
        </p:nvSpPr>
        <p:spPr>
          <a:xfrm>
            <a:off x="10166319" y="5285620"/>
            <a:ext cx="4894085" cy="1263530"/>
          </a:xfrm>
          <a:prstGeom prst="rect">
            <a:avLst/>
          </a:prstGeom>
        </p:spPr>
        <p:txBody>
          <a:bodyPr lIns="0" tIns="0" rIns="0" bIns="0" rtlCol="0" anchor="t">
            <a:spAutoFit/>
          </a:bodyPr>
          <a:lstStyle/>
          <a:p>
            <a:pPr algn="r">
              <a:lnSpc>
                <a:spcPts val="1707"/>
              </a:lnSpc>
              <a:spcBef>
                <a:spcPct val="0"/>
              </a:spcBef>
            </a:pPr>
            <a:r>
              <a:rPr lang="en-US" sz="1219"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
        <p:nvSpPr>
          <p:cNvPr id="35" name="TextBox 35"/>
          <p:cNvSpPr txBox="1"/>
          <p:nvPr/>
        </p:nvSpPr>
        <p:spPr>
          <a:xfrm>
            <a:off x="10088043" y="7811651"/>
            <a:ext cx="4894085" cy="1263530"/>
          </a:xfrm>
          <a:prstGeom prst="rect">
            <a:avLst/>
          </a:prstGeom>
        </p:spPr>
        <p:txBody>
          <a:bodyPr lIns="0" tIns="0" rIns="0" bIns="0" rtlCol="0" anchor="t">
            <a:spAutoFit/>
          </a:bodyPr>
          <a:lstStyle/>
          <a:p>
            <a:pPr algn="r">
              <a:lnSpc>
                <a:spcPts val="1707"/>
              </a:lnSpc>
              <a:spcBef>
                <a:spcPct val="0"/>
              </a:spcBef>
            </a:pPr>
            <a:r>
              <a:rPr lang="en-US" sz="1219"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
        <p:nvSpPr>
          <p:cNvPr id="36" name="TextBox 36"/>
          <p:cNvSpPr txBox="1"/>
          <p:nvPr/>
        </p:nvSpPr>
        <p:spPr>
          <a:xfrm>
            <a:off x="3292768" y="4347658"/>
            <a:ext cx="3724992" cy="558478"/>
          </a:xfrm>
          <a:prstGeom prst="rect">
            <a:avLst/>
          </a:prstGeom>
        </p:spPr>
        <p:txBody>
          <a:bodyPr lIns="0" tIns="0" rIns="0" bIns="0" rtlCol="0" anchor="t">
            <a:spAutoFit/>
          </a:bodyPr>
          <a:lstStyle/>
          <a:p>
            <a:pPr>
              <a:lnSpc>
                <a:spcPts val="4436"/>
              </a:lnSpc>
              <a:spcBef>
                <a:spcPct val="0"/>
              </a:spcBef>
            </a:pPr>
            <a:r>
              <a:rPr lang="en-US" sz="3169" dirty="0">
                <a:solidFill>
                  <a:srgbClr val="FFFFFF"/>
                </a:solidFill>
                <a:latin typeface="Poppins Medium Bold"/>
              </a:rPr>
              <a:t>Master Budget</a:t>
            </a:r>
          </a:p>
        </p:txBody>
      </p:sp>
      <p:sp>
        <p:nvSpPr>
          <p:cNvPr id="37" name="TextBox 37"/>
          <p:cNvSpPr txBox="1"/>
          <p:nvPr/>
        </p:nvSpPr>
        <p:spPr>
          <a:xfrm>
            <a:off x="3292768" y="6877349"/>
            <a:ext cx="4250421" cy="558478"/>
          </a:xfrm>
          <a:prstGeom prst="rect">
            <a:avLst/>
          </a:prstGeom>
        </p:spPr>
        <p:txBody>
          <a:bodyPr lIns="0" tIns="0" rIns="0" bIns="0" rtlCol="0" anchor="t">
            <a:spAutoFit/>
          </a:bodyPr>
          <a:lstStyle/>
          <a:p>
            <a:pPr>
              <a:lnSpc>
                <a:spcPts val="4436"/>
              </a:lnSpc>
              <a:spcBef>
                <a:spcPct val="0"/>
              </a:spcBef>
            </a:pPr>
            <a:r>
              <a:rPr lang="en-US" sz="3169" dirty="0">
                <a:solidFill>
                  <a:srgbClr val="FFFFFF"/>
                </a:solidFill>
                <a:latin typeface="Poppins Medium Bold"/>
              </a:rPr>
              <a:t>Operating budget</a:t>
            </a:r>
          </a:p>
        </p:txBody>
      </p:sp>
      <p:sp>
        <p:nvSpPr>
          <p:cNvPr id="38" name="TextBox 38"/>
          <p:cNvSpPr txBox="1"/>
          <p:nvPr/>
        </p:nvSpPr>
        <p:spPr>
          <a:xfrm>
            <a:off x="11057484" y="4339003"/>
            <a:ext cx="3724992" cy="567133"/>
          </a:xfrm>
          <a:prstGeom prst="rect">
            <a:avLst/>
          </a:prstGeom>
        </p:spPr>
        <p:txBody>
          <a:bodyPr lIns="0" tIns="0" rIns="0" bIns="0" rtlCol="0" anchor="t">
            <a:spAutoFit/>
          </a:bodyPr>
          <a:lstStyle/>
          <a:p>
            <a:pPr algn="r">
              <a:lnSpc>
                <a:spcPts val="4436"/>
              </a:lnSpc>
              <a:spcBef>
                <a:spcPct val="0"/>
              </a:spcBef>
            </a:pPr>
            <a:r>
              <a:rPr lang="en-US" sz="3168" dirty="0">
                <a:solidFill>
                  <a:srgbClr val="FFFFFF"/>
                </a:solidFill>
                <a:latin typeface="Poppins Medium Bold"/>
              </a:rPr>
              <a:t>Cash budget</a:t>
            </a:r>
          </a:p>
        </p:txBody>
      </p:sp>
      <p:sp>
        <p:nvSpPr>
          <p:cNvPr id="39" name="TextBox 39"/>
          <p:cNvSpPr txBox="1"/>
          <p:nvPr/>
        </p:nvSpPr>
        <p:spPr>
          <a:xfrm>
            <a:off x="11057484" y="6882525"/>
            <a:ext cx="3724992" cy="567133"/>
          </a:xfrm>
          <a:prstGeom prst="rect">
            <a:avLst/>
          </a:prstGeom>
        </p:spPr>
        <p:txBody>
          <a:bodyPr lIns="0" tIns="0" rIns="0" bIns="0" rtlCol="0" anchor="t">
            <a:spAutoFit/>
          </a:bodyPr>
          <a:lstStyle/>
          <a:p>
            <a:pPr algn="r">
              <a:lnSpc>
                <a:spcPts val="4436"/>
              </a:lnSpc>
              <a:spcBef>
                <a:spcPct val="0"/>
              </a:spcBef>
            </a:pPr>
            <a:r>
              <a:rPr lang="en-US" sz="3168" dirty="0">
                <a:solidFill>
                  <a:srgbClr val="FFFFFF"/>
                </a:solidFill>
                <a:latin typeface="Poppins Medium Bold"/>
              </a:rPr>
              <a:t>Financial budget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AA083BB-B0E9-234B-336F-8B5FFEB259D6}"/>
              </a:ext>
            </a:extLst>
          </p:cNvPr>
          <p:cNvSpPr>
            <a:spLocks noGrp="1"/>
          </p:cNvSpPr>
          <p:nvPr>
            <p:ph type="body" sz="quarter" idx="10"/>
          </p:nvPr>
        </p:nvSpPr>
        <p:spPr>
          <a:xfrm>
            <a:off x="485294" y="509264"/>
            <a:ext cx="17359796" cy="1086371"/>
          </a:xfrm>
        </p:spPr>
        <p:txBody>
          <a:bodyPr>
            <a:normAutofit fontScale="92500" lnSpcReduction="20000"/>
          </a:bodyPr>
          <a:lstStyle/>
          <a:p>
            <a:r>
              <a:rPr lang="en-US" dirty="0"/>
              <a:t>Infographic Style</a:t>
            </a:r>
          </a:p>
        </p:txBody>
      </p:sp>
      <p:grpSp>
        <p:nvGrpSpPr>
          <p:cNvPr id="134" name="그룹 2">
            <a:extLst>
              <a:ext uri="{FF2B5EF4-FFF2-40B4-BE49-F238E27FC236}">
                <a16:creationId xmlns:a16="http://schemas.microsoft.com/office/drawing/2014/main" id="{798C710D-57E0-1B19-00A1-AADB7D612BB0}"/>
              </a:ext>
            </a:extLst>
          </p:cNvPr>
          <p:cNvGrpSpPr/>
          <p:nvPr/>
        </p:nvGrpSpPr>
        <p:grpSpPr>
          <a:xfrm>
            <a:off x="1412719" y="2933700"/>
            <a:ext cx="15462561" cy="6365727"/>
            <a:chOff x="946528" y="1545254"/>
            <a:chExt cx="10308374" cy="4743396"/>
          </a:xfrm>
        </p:grpSpPr>
        <p:sp>
          <p:nvSpPr>
            <p:cNvPr id="135" name="사각형: 둥근 모서리 3">
              <a:extLst>
                <a:ext uri="{FF2B5EF4-FFF2-40B4-BE49-F238E27FC236}">
                  <a16:creationId xmlns:a16="http://schemas.microsoft.com/office/drawing/2014/main" id="{025829B2-16E8-859D-2E14-DB186FF1D76D}"/>
                </a:ext>
              </a:extLst>
            </p:cNvPr>
            <p:cNvSpPr/>
            <p:nvPr/>
          </p:nvSpPr>
          <p:spPr>
            <a:xfrm>
              <a:off x="946528" y="1545254"/>
              <a:ext cx="5091726" cy="2320927"/>
            </a:xfrm>
            <a:prstGeom prst="roundRect">
              <a:avLst>
                <a:gd name="adj" fmla="val 12588"/>
              </a:avLst>
            </a:prstGeom>
            <a:solidFill>
              <a:schemeClr val="bg1"/>
            </a:solidFill>
            <a:ln w="38100">
              <a:solidFill>
                <a:srgbClr val="33AA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6" name="사각형: 둥근 모서리 4">
              <a:extLst>
                <a:ext uri="{FF2B5EF4-FFF2-40B4-BE49-F238E27FC236}">
                  <a16:creationId xmlns:a16="http://schemas.microsoft.com/office/drawing/2014/main" id="{A677BC53-3C91-283F-B985-A69710079BA9}"/>
                </a:ext>
              </a:extLst>
            </p:cNvPr>
            <p:cNvSpPr/>
            <p:nvPr/>
          </p:nvSpPr>
          <p:spPr>
            <a:xfrm>
              <a:off x="6146916" y="1545254"/>
              <a:ext cx="5107986" cy="2320927"/>
            </a:xfrm>
            <a:prstGeom prst="roundRect">
              <a:avLst>
                <a:gd name="adj" fmla="val 12588"/>
              </a:avLst>
            </a:prstGeom>
            <a:solidFill>
              <a:schemeClr val="bg1"/>
            </a:solidFill>
            <a:ln w="38100">
              <a:solidFill>
                <a:srgbClr val="0138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7" name="사각형: 둥근 모서리 5">
              <a:extLst>
                <a:ext uri="{FF2B5EF4-FFF2-40B4-BE49-F238E27FC236}">
                  <a16:creationId xmlns:a16="http://schemas.microsoft.com/office/drawing/2014/main" id="{3D47B65B-ED58-0F64-FCEE-CDB8834596FC}"/>
                </a:ext>
              </a:extLst>
            </p:cNvPr>
            <p:cNvSpPr/>
            <p:nvPr/>
          </p:nvSpPr>
          <p:spPr>
            <a:xfrm>
              <a:off x="946528" y="3967723"/>
              <a:ext cx="5091726" cy="2320927"/>
            </a:xfrm>
            <a:prstGeom prst="roundRect">
              <a:avLst>
                <a:gd name="adj" fmla="val 12588"/>
              </a:avLst>
            </a:prstGeom>
            <a:solidFill>
              <a:schemeClr val="bg1"/>
            </a:solidFill>
            <a:ln w="38100">
              <a:solidFill>
                <a:srgbClr val="0138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8" name="사각형: 둥근 모서리 6">
              <a:extLst>
                <a:ext uri="{FF2B5EF4-FFF2-40B4-BE49-F238E27FC236}">
                  <a16:creationId xmlns:a16="http://schemas.microsoft.com/office/drawing/2014/main" id="{316CB0E6-B812-8F41-1EA5-B9926568C69E}"/>
                </a:ext>
              </a:extLst>
            </p:cNvPr>
            <p:cNvSpPr/>
            <p:nvPr/>
          </p:nvSpPr>
          <p:spPr>
            <a:xfrm>
              <a:off x="6146916" y="3967723"/>
              <a:ext cx="5107986" cy="2320927"/>
            </a:xfrm>
            <a:prstGeom prst="roundRect">
              <a:avLst>
                <a:gd name="adj" fmla="val 12588"/>
              </a:avLst>
            </a:prstGeom>
            <a:solidFill>
              <a:schemeClr val="bg1"/>
            </a:solidFill>
            <a:ln w="38100">
              <a:solidFill>
                <a:srgbClr val="33AA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grpSp>
      <p:sp>
        <p:nvSpPr>
          <p:cNvPr id="139" name="Block Arc 33">
            <a:extLst>
              <a:ext uri="{FF2B5EF4-FFF2-40B4-BE49-F238E27FC236}">
                <a16:creationId xmlns:a16="http://schemas.microsoft.com/office/drawing/2014/main" id="{8DB24A19-CFD6-10E6-7D00-0F92E943B246}"/>
              </a:ext>
            </a:extLst>
          </p:cNvPr>
          <p:cNvSpPr/>
          <p:nvPr/>
        </p:nvSpPr>
        <p:spPr>
          <a:xfrm rot="5400000">
            <a:off x="6336363" y="3360851"/>
            <a:ext cx="5564843" cy="5564843"/>
          </a:xfrm>
          <a:prstGeom prst="blockArc">
            <a:avLst>
              <a:gd name="adj1" fmla="val 16229915"/>
              <a:gd name="adj2" fmla="val 21506646"/>
              <a:gd name="adj3" fmla="val 1547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0" name="Block Arc 34">
            <a:extLst>
              <a:ext uri="{FF2B5EF4-FFF2-40B4-BE49-F238E27FC236}">
                <a16:creationId xmlns:a16="http://schemas.microsoft.com/office/drawing/2014/main" id="{D4FAB18F-766F-2944-0C0B-741AAD0F6E7D}"/>
              </a:ext>
            </a:extLst>
          </p:cNvPr>
          <p:cNvSpPr/>
          <p:nvPr/>
        </p:nvSpPr>
        <p:spPr>
          <a:xfrm>
            <a:off x="6336363" y="3334473"/>
            <a:ext cx="5564843" cy="5564843"/>
          </a:xfrm>
          <a:prstGeom prst="blockArc">
            <a:avLst>
              <a:gd name="adj1" fmla="val 16267252"/>
              <a:gd name="adj2" fmla="val 21557561"/>
              <a:gd name="adj3" fmla="val 15233"/>
            </a:avLst>
          </a:prstGeom>
          <a:solidFill>
            <a:srgbClr val="0056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41" name="Block Arc 35">
            <a:extLst>
              <a:ext uri="{FF2B5EF4-FFF2-40B4-BE49-F238E27FC236}">
                <a16:creationId xmlns:a16="http://schemas.microsoft.com/office/drawing/2014/main" id="{C582C5FF-1494-2820-C594-14E6AC3D179B}"/>
              </a:ext>
            </a:extLst>
          </p:cNvPr>
          <p:cNvSpPr/>
          <p:nvPr/>
        </p:nvSpPr>
        <p:spPr>
          <a:xfrm rot="10800000">
            <a:off x="6336363" y="3360849"/>
            <a:ext cx="5564843" cy="5564843"/>
          </a:xfrm>
          <a:prstGeom prst="blockArc">
            <a:avLst>
              <a:gd name="adj1" fmla="val 16302188"/>
              <a:gd name="adj2" fmla="val 21556929"/>
              <a:gd name="adj3" fmla="val 15741"/>
            </a:avLst>
          </a:prstGeom>
          <a:solidFill>
            <a:srgbClr val="0056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2" name="Block Arc 36">
            <a:extLst>
              <a:ext uri="{FF2B5EF4-FFF2-40B4-BE49-F238E27FC236}">
                <a16:creationId xmlns:a16="http://schemas.microsoft.com/office/drawing/2014/main" id="{4A0FEC43-E528-F475-8961-1E6A9453D967}"/>
              </a:ext>
            </a:extLst>
          </p:cNvPr>
          <p:cNvSpPr/>
          <p:nvPr/>
        </p:nvSpPr>
        <p:spPr>
          <a:xfrm rot="16200000">
            <a:off x="6336363" y="3334475"/>
            <a:ext cx="5564843" cy="5564843"/>
          </a:xfrm>
          <a:prstGeom prst="blockArc">
            <a:avLst>
              <a:gd name="adj1" fmla="val 16302188"/>
              <a:gd name="adj2" fmla="val 21530925"/>
              <a:gd name="adj3" fmla="val 159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grpSp>
        <p:nvGrpSpPr>
          <p:cNvPr id="143" name="Group 37">
            <a:extLst>
              <a:ext uri="{FF2B5EF4-FFF2-40B4-BE49-F238E27FC236}">
                <a16:creationId xmlns:a16="http://schemas.microsoft.com/office/drawing/2014/main" id="{285CCD8D-F2CA-286E-F9F6-E468919E5FAC}"/>
              </a:ext>
            </a:extLst>
          </p:cNvPr>
          <p:cNvGrpSpPr/>
          <p:nvPr/>
        </p:nvGrpSpPr>
        <p:grpSpPr>
          <a:xfrm>
            <a:off x="6715071" y="3707988"/>
            <a:ext cx="4827014" cy="4801419"/>
            <a:chOff x="2958282" y="2168932"/>
            <a:chExt cx="3218009" cy="3200946"/>
          </a:xfrm>
        </p:grpSpPr>
        <p:sp>
          <p:nvSpPr>
            <p:cNvPr id="144" name="TextBox 12">
              <a:extLst>
                <a:ext uri="{FF2B5EF4-FFF2-40B4-BE49-F238E27FC236}">
                  <a16:creationId xmlns:a16="http://schemas.microsoft.com/office/drawing/2014/main" id="{C12B8C81-6F02-8142-1746-8CE3F9395395}"/>
                </a:ext>
              </a:extLst>
            </p:cNvPr>
            <p:cNvSpPr txBox="1"/>
            <p:nvPr/>
          </p:nvSpPr>
          <p:spPr>
            <a:xfrm rot="2979303">
              <a:off x="3821466" y="2401399"/>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WEAKNESS</a:t>
              </a:r>
              <a:endParaRPr lang="ko-KR" altLang="en-US" sz="2400" b="1" dirty="0">
                <a:solidFill>
                  <a:schemeClr val="bg1"/>
                </a:solidFill>
                <a:cs typeface="Arial" pitchFamily="34" charset="0"/>
              </a:endParaRPr>
            </a:p>
          </p:txBody>
        </p:sp>
        <p:sp>
          <p:nvSpPr>
            <p:cNvPr id="145" name="TextBox 13">
              <a:extLst>
                <a:ext uri="{FF2B5EF4-FFF2-40B4-BE49-F238E27FC236}">
                  <a16:creationId xmlns:a16="http://schemas.microsoft.com/office/drawing/2014/main" id="{6B9D18EE-7EB5-5AE9-E742-5E4750A5DFFC}"/>
                </a:ext>
              </a:extLst>
            </p:cNvPr>
            <p:cNvSpPr txBox="1"/>
            <p:nvPr/>
          </p:nvSpPr>
          <p:spPr>
            <a:xfrm rot="18900000">
              <a:off x="2958282" y="2437888"/>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STRENGTHS</a:t>
              </a:r>
              <a:endParaRPr lang="ko-KR" altLang="en-US" sz="2400" b="1" dirty="0">
                <a:solidFill>
                  <a:schemeClr val="bg1"/>
                </a:solidFill>
                <a:cs typeface="Arial" pitchFamily="34" charset="0"/>
              </a:endParaRPr>
            </a:p>
          </p:txBody>
        </p:sp>
        <p:sp>
          <p:nvSpPr>
            <p:cNvPr id="146" name="TextBox 14">
              <a:extLst>
                <a:ext uri="{FF2B5EF4-FFF2-40B4-BE49-F238E27FC236}">
                  <a16:creationId xmlns:a16="http://schemas.microsoft.com/office/drawing/2014/main" id="{223AE480-886F-5707-73C4-75F88117968F}"/>
                </a:ext>
              </a:extLst>
            </p:cNvPr>
            <p:cNvSpPr txBox="1"/>
            <p:nvPr/>
          </p:nvSpPr>
          <p:spPr>
            <a:xfrm rot="13500000">
              <a:off x="2958282" y="3301984"/>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OPPORTUNITIES</a:t>
              </a:r>
              <a:endParaRPr lang="ko-KR" altLang="en-US" sz="2400" b="1" dirty="0">
                <a:solidFill>
                  <a:schemeClr val="bg1"/>
                </a:solidFill>
                <a:cs typeface="Arial" pitchFamily="34" charset="0"/>
              </a:endParaRPr>
            </a:p>
          </p:txBody>
        </p:sp>
        <p:sp>
          <p:nvSpPr>
            <p:cNvPr id="147" name="TextBox 15">
              <a:extLst>
                <a:ext uri="{FF2B5EF4-FFF2-40B4-BE49-F238E27FC236}">
                  <a16:creationId xmlns:a16="http://schemas.microsoft.com/office/drawing/2014/main" id="{E08946E3-B0F2-280A-D21B-922C7ACFD360}"/>
                </a:ext>
              </a:extLst>
            </p:cNvPr>
            <p:cNvSpPr txBox="1"/>
            <p:nvPr/>
          </p:nvSpPr>
          <p:spPr>
            <a:xfrm rot="8100000">
              <a:off x="3875930" y="3274102"/>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THREATS</a:t>
              </a:r>
              <a:endParaRPr lang="ko-KR" altLang="en-US" sz="2400" b="1" dirty="0">
                <a:solidFill>
                  <a:schemeClr val="bg1"/>
                </a:solidFill>
                <a:cs typeface="Arial" pitchFamily="34" charset="0"/>
              </a:endParaRPr>
            </a:p>
          </p:txBody>
        </p:sp>
      </p:grpSp>
      <p:grpSp>
        <p:nvGrpSpPr>
          <p:cNvPr id="148" name="Group 51">
            <a:extLst>
              <a:ext uri="{FF2B5EF4-FFF2-40B4-BE49-F238E27FC236}">
                <a16:creationId xmlns:a16="http://schemas.microsoft.com/office/drawing/2014/main" id="{8305964E-7453-EA20-6685-C76F5B500F95}"/>
              </a:ext>
            </a:extLst>
          </p:cNvPr>
          <p:cNvGrpSpPr/>
          <p:nvPr/>
        </p:nvGrpSpPr>
        <p:grpSpPr>
          <a:xfrm>
            <a:off x="2056880" y="3455857"/>
            <a:ext cx="4405083" cy="1882999"/>
            <a:chOff x="270023" y="1638319"/>
            <a:chExt cx="2605242" cy="1267886"/>
          </a:xfrm>
        </p:grpSpPr>
        <p:sp>
          <p:nvSpPr>
            <p:cNvPr id="149" name="TextBox 18">
              <a:extLst>
                <a:ext uri="{FF2B5EF4-FFF2-40B4-BE49-F238E27FC236}">
                  <a16:creationId xmlns:a16="http://schemas.microsoft.com/office/drawing/2014/main" id="{705AA1E0-3AAF-E1CD-AFD3-806C49918DD3}"/>
                </a:ext>
              </a:extLst>
            </p:cNvPr>
            <p:cNvSpPr txBox="1"/>
            <p:nvPr/>
          </p:nvSpPr>
          <p:spPr>
            <a:xfrm>
              <a:off x="270024" y="1911471"/>
              <a:ext cx="2605241" cy="994734"/>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0" name="TextBox 19">
              <a:extLst>
                <a:ext uri="{FF2B5EF4-FFF2-40B4-BE49-F238E27FC236}">
                  <a16:creationId xmlns:a16="http://schemas.microsoft.com/office/drawing/2014/main" id="{B9D4E76A-8760-B504-C1D5-CC53634B66DC}"/>
                </a:ext>
              </a:extLst>
            </p:cNvPr>
            <p:cNvSpPr txBox="1"/>
            <p:nvPr/>
          </p:nvSpPr>
          <p:spPr>
            <a:xfrm>
              <a:off x="270023" y="1638319"/>
              <a:ext cx="2605241" cy="279769"/>
            </a:xfrm>
            <a:prstGeom prst="rect">
              <a:avLst/>
            </a:prstGeom>
            <a:noFill/>
          </p:spPr>
          <p:txBody>
            <a:bodyPr wrap="square" rtlCol="0">
              <a:spAutoFit/>
            </a:bodyPr>
            <a:lstStyle/>
            <a:p>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1" name="Group 59">
            <a:extLst>
              <a:ext uri="{FF2B5EF4-FFF2-40B4-BE49-F238E27FC236}">
                <a16:creationId xmlns:a16="http://schemas.microsoft.com/office/drawing/2014/main" id="{374C86E0-6AAF-4499-0898-626D9BC14D7A}"/>
              </a:ext>
            </a:extLst>
          </p:cNvPr>
          <p:cNvGrpSpPr/>
          <p:nvPr/>
        </p:nvGrpSpPr>
        <p:grpSpPr>
          <a:xfrm>
            <a:off x="2056880" y="6618049"/>
            <a:ext cx="4405083" cy="1882999"/>
            <a:chOff x="270023" y="1638319"/>
            <a:chExt cx="2605242" cy="1267886"/>
          </a:xfrm>
        </p:grpSpPr>
        <p:sp>
          <p:nvSpPr>
            <p:cNvPr id="152" name="TextBox 21">
              <a:extLst>
                <a:ext uri="{FF2B5EF4-FFF2-40B4-BE49-F238E27FC236}">
                  <a16:creationId xmlns:a16="http://schemas.microsoft.com/office/drawing/2014/main" id="{5CC5C945-DBC4-B73B-D648-4A50FF6E3CE0}"/>
                </a:ext>
              </a:extLst>
            </p:cNvPr>
            <p:cNvSpPr txBox="1"/>
            <p:nvPr/>
          </p:nvSpPr>
          <p:spPr>
            <a:xfrm>
              <a:off x="270024" y="1911471"/>
              <a:ext cx="2605241" cy="994734"/>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3" name="TextBox 22">
              <a:extLst>
                <a:ext uri="{FF2B5EF4-FFF2-40B4-BE49-F238E27FC236}">
                  <a16:creationId xmlns:a16="http://schemas.microsoft.com/office/drawing/2014/main" id="{585D0903-2C83-D270-01F6-8F3EFB3FE756}"/>
                </a:ext>
              </a:extLst>
            </p:cNvPr>
            <p:cNvSpPr txBox="1"/>
            <p:nvPr/>
          </p:nvSpPr>
          <p:spPr>
            <a:xfrm>
              <a:off x="270023" y="1638319"/>
              <a:ext cx="2605241" cy="279769"/>
            </a:xfrm>
            <a:prstGeom prst="rect">
              <a:avLst/>
            </a:prstGeom>
            <a:noFill/>
          </p:spPr>
          <p:txBody>
            <a:bodyPr wrap="square" rtlCol="0">
              <a:spAutoFit/>
            </a:bodyPr>
            <a:lstStyle/>
            <a:p>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4" name="Group 62">
            <a:extLst>
              <a:ext uri="{FF2B5EF4-FFF2-40B4-BE49-F238E27FC236}">
                <a16:creationId xmlns:a16="http://schemas.microsoft.com/office/drawing/2014/main" id="{98B1543C-4868-0F8B-A443-954A1277E80A}"/>
              </a:ext>
            </a:extLst>
          </p:cNvPr>
          <p:cNvGrpSpPr/>
          <p:nvPr/>
        </p:nvGrpSpPr>
        <p:grpSpPr>
          <a:xfrm>
            <a:off x="11758690" y="3455857"/>
            <a:ext cx="4405083" cy="1882999"/>
            <a:chOff x="270023" y="1638319"/>
            <a:chExt cx="2605242" cy="1267886"/>
          </a:xfrm>
        </p:grpSpPr>
        <p:sp>
          <p:nvSpPr>
            <p:cNvPr id="155" name="TextBox 24">
              <a:extLst>
                <a:ext uri="{FF2B5EF4-FFF2-40B4-BE49-F238E27FC236}">
                  <a16:creationId xmlns:a16="http://schemas.microsoft.com/office/drawing/2014/main" id="{05BF67D4-5343-E610-DDC6-F8C302217FEC}"/>
                </a:ext>
              </a:extLst>
            </p:cNvPr>
            <p:cNvSpPr txBox="1"/>
            <p:nvPr/>
          </p:nvSpPr>
          <p:spPr>
            <a:xfrm>
              <a:off x="270024" y="1911471"/>
              <a:ext cx="2605241" cy="994734"/>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6" name="TextBox 25">
              <a:extLst>
                <a:ext uri="{FF2B5EF4-FFF2-40B4-BE49-F238E27FC236}">
                  <a16:creationId xmlns:a16="http://schemas.microsoft.com/office/drawing/2014/main" id="{72580369-F690-7F6F-5E61-7885B7483BFD}"/>
                </a:ext>
              </a:extLst>
            </p:cNvPr>
            <p:cNvSpPr txBox="1"/>
            <p:nvPr/>
          </p:nvSpPr>
          <p:spPr>
            <a:xfrm>
              <a:off x="270023" y="1638319"/>
              <a:ext cx="2605241" cy="279769"/>
            </a:xfrm>
            <a:prstGeom prst="rect">
              <a:avLst/>
            </a:prstGeom>
            <a:noFill/>
          </p:spPr>
          <p:txBody>
            <a:bodyPr wrap="square" rtlCol="0">
              <a:spAutoFit/>
            </a:bodyPr>
            <a:lstStyle/>
            <a:p>
              <a:pPr algn="r"/>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7" name="Group 74">
            <a:extLst>
              <a:ext uri="{FF2B5EF4-FFF2-40B4-BE49-F238E27FC236}">
                <a16:creationId xmlns:a16="http://schemas.microsoft.com/office/drawing/2014/main" id="{DE43809A-1879-9BAC-0F12-8F7DDEE45D6B}"/>
              </a:ext>
            </a:extLst>
          </p:cNvPr>
          <p:cNvGrpSpPr/>
          <p:nvPr/>
        </p:nvGrpSpPr>
        <p:grpSpPr>
          <a:xfrm>
            <a:off x="11764979" y="6618049"/>
            <a:ext cx="4405083" cy="1882999"/>
            <a:chOff x="270023" y="1638319"/>
            <a:chExt cx="2605242" cy="1267886"/>
          </a:xfrm>
        </p:grpSpPr>
        <p:sp>
          <p:nvSpPr>
            <p:cNvPr id="158" name="TextBox 27">
              <a:extLst>
                <a:ext uri="{FF2B5EF4-FFF2-40B4-BE49-F238E27FC236}">
                  <a16:creationId xmlns:a16="http://schemas.microsoft.com/office/drawing/2014/main" id="{7B1FDE74-3475-A51A-891C-7FD84B61DA82}"/>
                </a:ext>
              </a:extLst>
            </p:cNvPr>
            <p:cNvSpPr txBox="1"/>
            <p:nvPr/>
          </p:nvSpPr>
          <p:spPr>
            <a:xfrm>
              <a:off x="270024" y="1911471"/>
              <a:ext cx="2605241" cy="994734"/>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9" name="TextBox 28">
              <a:extLst>
                <a:ext uri="{FF2B5EF4-FFF2-40B4-BE49-F238E27FC236}">
                  <a16:creationId xmlns:a16="http://schemas.microsoft.com/office/drawing/2014/main" id="{EAAFFE12-4CB8-4009-14F1-94DDC4AE314C}"/>
                </a:ext>
              </a:extLst>
            </p:cNvPr>
            <p:cNvSpPr txBox="1"/>
            <p:nvPr/>
          </p:nvSpPr>
          <p:spPr>
            <a:xfrm>
              <a:off x="270023" y="1638319"/>
              <a:ext cx="2605241" cy="279769"/>
            </a:xfrm>
            <a:prstGeom prst="rect">
              <a:avLst/>
            </a:prstGeom>
            <a:noFill/>
          </p:spPr>
          <p:txBody>
            <a:bodyPr wrap="square" rtlCol="0">
              <a:spAutoFit/>
            </a:bodyPr>
            <a:lstStyle/>
            <a:p>
              <a:pPr algn="r"/>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sp>
        <p:nvSpPr>
          <p:cNvPr id="160" name="Elipse 159">
            <a:extLst>
              <a:ext uri="{FF2B5EF4-FFF2-40B4-BE49-F238E27FC236}">
                <a16:creationId xmlns:a16="http://schemas.microsoft.com/office/drawing/2014/main" id="{7EBC8E7D-DE30-C2EE-0A11-A2CD05FFDCFD}"/>
              </a:ext>
            </a:extLst>
          </p:cNvPr>
          <p:cNvSpPr/>
          <p:nvPr/>
        </p:nvSpPr>
        <p:spPr>
          <a:xfrm>
            <a:off x="7168603" y="4146642"/>
            <a:ext cx="3895644" cy="3895644"/>
          </a:xfrm>
          <a:prstGeom prst="ellipse">
            <a:avLst/>
          </a:prstGeom>
          <a:ln>
            <a:solidFill>
              <a:srgbClr val="33AAB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sz="2700" dirty="0"/>
          </a:p>
        </p:txBody>
      </p:sp>
      <p:grpSp>
        <p:nvGrpSpPr>
          <p:cNvPr id="161" name="Grupo 160">
            <a:extLst>
              <a:ext uri="{FF2B5EF4-FFF2-40B4-BE49-F238E27FC236}">
                <a16:creationId xmlns:a16="http://schemas.microsoft.com/office/drawing/2014/main" id="{1A200620-B694-E761-D662-981E4A0D6B34}"/>
              </a:ext>
            </a:extLst>
          </p:cNvPr>
          <p:cNvGrpSpPr/>
          <p:nvPr/>
        </p:nvGrpSpPr>
        <p:grpSpPr>
          <a:xfrm>
            <a:off x="7564417" y="5114138"/>
            <a:ext cx="3134775" cy="2000960"/>
            <a:chOff x="5438816" y="3498511"/>
            <a:chExt cx="1384063" cy="883462"/>
          </a:xfrm>
          <a:solidFill>
            <a:srgbClr val="0070C0"/>
          </a:solidFill>
        </p:grpSpPr>
        <p:sp>
          <p:nvSpPr>
            <p:cNvPr id="162" name="Forma libre: forma 161">
              <a:extLst>
                <a:ext uri="{FF2B5EF4-FFF2-40B4-BE49-F238E27FC236}">
                  <a16:creationId xmlns:a16="http://schemas.microsoft.com/office/drawing/2014/main" id="{19CA84FA-D2CF-8C36-5310-6686D600F236}"/>
                </a:ext>
              </a:extLst>
            </p:cNvPr>
            <p:cNvSpPr/>
            <p:nvPr/>
          </p:nvSpPr>
          <p:spPr>
            <a:xfrm>
              <a:off x="5606047" y="3816256"/>
              <a:ext cx="1049532" cy="565717"/>
            </a:xfrm>
            <a:custGeom>
              <a:avLst/>
              <a:gdLst>
                <a:gd name="connsiteX0" fmla="*/ 524016 w 1049532"/>
                <a:gd name="connsiteY0" fmla="*/ 337 h 565717"/>
                <a:gd name="connsiteX1" fmla="*/ 869250 w 1049532"/>
                <a:gd name="connsiteY1" fmla="*/ 466 h 565717"/>
                <a:gd name="connsiteX2" fmla="*/ 1047610 w 1049532"/>
                <a:gd name="connsiteY2" fmla="*/ 171083 h 565717"/>
                <a:gd name="connsiteX3" fmla="*/ 1047868 w 1049532"/>
                <a:gd name="connsiteY3" fmla="*/ 393710 h 565717"/>
                <a:gd name="connsiteX4" fmla="*/ 869121 w 1049532"/>
                <a:gd name="connsiteY4" fmla="*/ 564069 h 565717"/>
                <a:gd name="connsiteX5" fmla="*/ 741997 w 1049532"/>
                <a:gd name="connsiteY5" fmla="*/ 564585 h 565717"/>
                <a:gd name="connsiteX6" fmla="*/ 594999 w 1049532"/>
                <a:gd name="connsiteY6" fmla="*/ 521608 h 565717"/>
                <a:gd name="connsiteX7" fmla="*/ 438966 w 1049532"/>
                <a:gd name="connsiteY7" fmla="*/ 528965 h 565717"/>
                <a:gd name="connsiteX8" fmla="*/ 340494 w 1049532"/>
                <a:gd name="connsiteY8" fmla="*/ 562649 h 565717"/>
                <a:gd name="connsiteX9" fmla="*/ 172587 w 1049532"/>
                <a:gd name="connsiteY9" fmla="*/ 563940 h 565717"/>
                <a:gd name="connsiteX10" fmla="*/ 3390 w 1049532"/>
                <a:gd name="connsiteY10" fmla="*/ 408552 h 565717"/>
                <a:gd name="connsiteX11" fmla="*/ 3778 w 1049532"/>
                <a:gd name="connsiteY11" fmla="*/ 154434 h 565717"/>
                <a:gd name="connsiteX12" fmla="*/ 169877 w 1049532"/>
                <a:gd name="connsiteY12" fmla="*/ 853 h 565717"/>
                <a:gd name="connsiteX13" fmla="*/ 524016 w 1049532"/>
                <a:gd name="connsiteY13" fmla="*/ 337 h 565717"/>
                <a:gd name="connsiteX14" fmla="*/ 61338 w 1049532"/>
                <a:gd name="connsiteY14" fmla="*/ 317565 h 565717"/>
                <a:gd name="connsiteX15" fmla="*/ 74889 w 1049532"/>
                <a:gd name="connsiteY15" fmla="*/ 319372 h 565717"/>
                <a:gd name="connsiteX16" fmla="*/ 79406 w 1049532"/>
                <a:gd name="connsiteY16" fmla="*/ 257294 h 565717"/>
                <a:gd name="connsiteX17" fmla="*/ 249765 w 1049532"/>
                <a:gd name="connsiteY17" fmla="*/ 83839 h 565717"/>
                <a:gd name="connsiteX18" fmla="*/ 326942 w 1049532"/>
                <a:gd name="connsiteY18" fmla="*/ 83064 h 565717"/>
                <a:gd name="connsiteX19" fmla="*/ 355852 w 1049532"/>
                <a:gd name="connsiteY19" fmla="*/ 72739 h 565717"/>
                <a:gd name="connsiteX20" fmla="*/ 117737 w 1049532"/>
                <a:gd name="connsiteY20" fmla="*/ 93002 h 565717"/>
                <a:gd name="connsiteX21" fmla="*/ 61338 w 1049532"/>
                <a:gd name="connsiteY21" fmla="*/ 317565 h 56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9532" h="565717">
                  <a:moveTo>
                    <a:pt x="524016" y="337"/>
                  </a:moveTo>
                  <a:cubicBezTo>
                    <a:pt x="639137" y="337"/>
                    <a:pt x="754129" y="-179"/>
                    <a:pt x="869250" y="466"/>
                  </a:cubicBezTo>
                  <a:cubicBezTo>
                    <a:pt x="974304" y="982"/>
                    <a:pt x="1044126" y="66674"/>
                    <a:pt x="1047610" y="171083"/>
                  </a:cubicBezTo>
                  <a:cubicBezTo>
                    <a:pt x="1050062" y="245163"/>
                    <a:pt x="1050191" y="319501"/>
                    <a:pt x="1047868" y="393710"/>
                  </a:cubicBezTo>
                  <a:cubicBezTo>
                    <a:pt x="1044513" y="497474"/>
                    <a:pt x="974304" y="563036"/>
                    <a:pt x="869121" y="564069"/>
                  </a:cubicBezTo>
                  <a:cubicBezTo>
                    <a:pt x="826661" y="564456"/>
                    <a:pt x="784200" y="562520"/>
                    <a:pt x="741997" y="564585"/>
                  </a:cubicBezTo>
                  <a:cubicBezTo>
                    <a:pt x="687534" y="567295"/>
                    <a:pt x="639782" y="559681"/>
                    <a:pt x="594999" y="521608"/>
                  </a:cubicBezTo>
                  <a:cubicBezTo>
                    <a:pt x="550990" y="484181"/>
                    <a:pt x="490719" y="495667"/>
                    <a:pt x="438966" y="528965"/>
                  </a:cubicBezTo>
                  <a:cubicBezTo>
                    <a:pt x="410444" y="547291"/>
                    <a:pt x="374307" y="559423"/>
                    <a:pt x="340494" y="562649"/>
                  </a:cubicBezTo>
                  <a:cubicBezTo>
                    <a:pt x="284998" y="568070"/>
                    <a:pt x="228599" y="564843"/>
                    <a:pt x="172587" y="563940"/>
                  </a:cubicBezTo>
                  <a:cubicBezTo>
                    <a:pt x="79665" y="562391"/>
                    <a:pt x="8424" y="500313"/>
                    <a:pt x="3390" y="408552"/>
                  </a:cubicBezTo>
                  <a:cubicBezTo>
                    <a:pt x="-1256" y="324018"/>
                    <a:pt x="-1127" y="238839"/>
                    <a:pt x="3778" y="154434"/>
                  </a:cubicBezTo>
                  <a:cubicBezTo>
                    <a:pt x="8940" y="64867"/>
                    <a:pt x="79665" y="1886"/>
                    <a:pt x="169877" y="853"/>
                  </a:cubicBezTo>
                  <a:cubicBezTo>
                    <a:pt x="287837" y="-695"/>
                    <a:pt x="405927" y="337"/>
                    <a:pt x="524016" y="337"/>
                  </a:cubicBezTo>
                  <a:close/>
                  <a:moveTo>
                    <a:pt x="61338" y="317565"/>
                  </a:moveTo>
                  <a:cubicBezTo>
                    <a:pt x="65855" y="318211"/>
                    <a:pt x="70372" y="318856"/>
                    <a:pt x="74889" y="319372"/>
                  </a:cubicBezTo>
                  <a:cubicBezTo>
                    <a:pt x="76438" y="298723"/>
                    <a:pt x="79277" y="277944"/>
                    <a:pt x="79406" y="257294"/>
                  </a:cubicBezTo>
                  <a:cubicBezTo>
                    <a:pt x="80439" y="147078"/>
                    <a:pt x="141097" y="84871"/>
                    <a:pt x="249765" y="83839"/>
                  </a:cubicBezTo>
                  <a:cubicBezTo>
                    <a:pt x="275448" y="83580"/>
                    <a:pt x="301260" y="84484"/>
                    <a:pt x="326942" y="83064"/>
                  </a:cubicBezTo>
                  <a:cubicBezTo>
                    <a:pt x="335718" y="82548"/>
                    <a:pt x="344236" y="77128"/>
                    <a:pt x="355852" y="72739"/>
                  </a:cubicBezTo>
                  <a:cubicBezTo>
                    <a:pt x="310810" y="38797"/>
                    <a:pt x="161488" y="53639"/>
                    <a:pt x="117737" y="93002"/>
                  </a:cubicBezTo>
                  <a:cubicBezTo>
                    <a:pt x="57208" y="147465"/>
                    <a:pt x="28815" y="245292"/>
                    <a:pt x="61338" y="317565"/>
                  </a:cubicBezTo>
                  <a:close/>
                </a:path>
              </a:pathLst>
            </a:custGeom>
            <a:grpFill/>
            <a:ln w="12884" cap="flat">
              <a:noFill/>
              <a:prstDash val="solid"/>
              <a:miter/>
            </a:ln>
          </p:spPr>
          <p:txBody>
            <a:bodyPr rtlCol="0" anchor="ctr"/>
            <a:lstStyle/>
            <a:p>
              <a:endParaRPr lang="es-PE" sz="2700" dirty="0"/>
            </a:p>
          </p:txBody>
        </p:sp>
        <p:sp>
          <p:nvSpPr>
            <p:cNvPr id="163" name="Forma libre: forma 162">
              <a:extLst>
                <a:ext uri="{FF2B5EF4-FFF2-40B4-BE49-F238E27FC236}">
                  <a16:creationId xmlns:a16="http://schemas.microsoft.com/office/drawing/2014/main" id="{DD8E6EDC-7739-E933-06AE-DF40B8C49A7C}"/>
                </a:ext>
              </a:extLst>
            </p:cNvPr>
            <p:cNvSpPr/>
            <p:nvPr/>
          </p:nvSpPr>
          <p:spPr>
            <a:xfrm>
              <a:off x="5438816" y="3498511"/>
              <a:ext cx="1384063" cy="617241"/>
            </a:xfrm>
            <a:custGeom>
              <a:avLst/>
              <a:gdLst>
                <a:gd name="connsiteX0" fmla="*/ 131904 w 1384063"/>
                <a:gd name="connsiteY0" fmla="*/ 617242 h 617241"/>
                <a:gd name="connsiteX1" fmla="*/ 40014 w 1384063"/>
                <a:gd name="connsiteY1" fmla="*/ 244260 h 617241"/>
                <a:gd name="connsiteX2" fmla="*/ 240443 w 1384063"/>
                <a:gd name="connsiteY2" fmla="*/ 80484 h 617241"/>
                <a:gd name="connsiteX3" fmla="*/ 792817 w 1384063"/>
                <a:gd name="connsiteY3" fmla="*/ 3435 h 617241"/>
                <a:gd name="connsiteX4" fmla="*/ 1145279 w 1384063"/>
                <a:gd name="connsiteY4" fmla="*/ 81129 h 617241"/>
                <a:gd name="connsiteX5" fmla="*/ 1379393 w 1384063"/>
                <a:gd name="connsiteY5" fmla="*/ 343894 h 617241"/>
                <a:gd name="connsiteX6" fmla="*/ 1253172 w 1384063"/>
                <a:gd name="connsiteY6" fmla="*/ 607691 h 617241"/>
                <a:gd name="connsiteX7" fmla="*/ 1262207 w 1384063"/>
                <a:gd name="connsiteY7" fmla="*/ 448819 h 617241"/>
                <a:gd name="connsiteX8" fmla="*/ 1200129 w 1384063"/>
                <a:gd name="connsiteY8" fmla="*/ 245292 h 617241"/>
                <a:gd name="connsiteX9" fmla="*/ 931427 w 1384063"/>
                <a:gd name="connsiteY9" fmla="*/ 132882 h 617241"/>
                <a:gd name="connsiteX10" fmla="*/ 334915 w 1384063"/>
                <a:gd name="connsiteY10" fmla="*/ 164372 h 617241"/>
                <a:gd name="connsiteX11" fmla="*/ 184818 w 1384063"/>
                <a:gd name="connsiteY11" fmla="*/ 245680 h 617241"/>
                <a:gd name="connsiteX12" fmla="*/ 120805 w 1384063"/>
                <a:gd name="connsiteY12" fmla="*/ 452820 h 617241"/>
                <a:gd name="connsiteX13" fmla="*/ 131904 w 1384063"/>
                <a:gd name="connsiteY13" fmla="*/ 617242 h 6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4063" h="617241">
                  <a:moveTo>
                    <a:pt x="131904" y="617242"/>
                  </a:moveTo>
                  <a:cubicBezTo>
                    <a:pt x="-898" y="537483"/>
                    <a:pt x="-37035" y="374997"/>
                    <a:pt x="40014" y="244260"/>
                  </a:cubicBezTo>
                  <a:cubicBezTo>
                    <a:pt x="86604" y="165276"/>
                    <a:pt x="158103" y="115459"/>
                    <a:pt x="240443" y="80484"/>
                  </a:cubicBezTo>
                  <a:cubicBezTo>
                    <a:pt x="417513" y="5113"/>
                    <a:pt x="603745" y="-7535"/>
                    <a:pt x="792817" y="3435"/>
                  </a:cubicBezTo>
                  <a:cubicBezTo>
                    <a:pt x="914262" y="10533"/>
                    <a:pt x="1033384" y="30796"/>
                    <a:pt x="1145279" y="81129"/>
                  </a:cubicBezTo>
                  <a:cubicBezTo>
                    <a:pt x="1262078" y="133785"/>
                    <a:pt x="1354355" y="209027"/>
                    <a:pt x="1379393" y="343894"/>
                  </a:cubicBezTo>
                  <a:cubicBezTo>
                    <a:pt x="1399397" y="451271"/>
                    <a:pt x="1354742" y="550002"/>
                    <a:pt x="1253172" y="607691"/>
                  </a:cubicBezTo>
                  <a:cubicBezTo>
                    <a:pt x="1255754" y="550905"/>
                    <a:pt x="1249043" y="497087"/>
                    <a:pt x="1262207" y="448819"/>
                  </a:cubicBezTo>
                  <a:cubicBezTo>
                    <a:pt x="1285179" y="364414"/>
                    <a:pt x="1261690" y="299368"/>
                    <a:pt x="1200129" y="245292"/>
                  </a:cubicBezTo>
                  <a:cubicBezTo>
                    <a:pt x="1123726" y="177923"/>
                    <a:pt x="1028996" y="149918"/>
                    <a:pt x="931427" y="132882"/>
                  </a:cubicBezTo>
                  <a:cubicBezTo>
                    <a:pt x="730353" y="97778"/>
                    <a:pt x="530052" y="99068"/>
                    <a:pt x="334915" y="164372"/>
                  </a:cubicBezTo>
                  <a:cubicBezTo>
                    <a:pt x="281613" y="182182"/>
                    <a:pt x="229215" y="211092"/>
                    <a:pt x="184818" y="245680"/>
                  </a:cubicBezTo>
                  <a:cubicBezTo>
                    <a:pt x="118482" y="297303"/>
                    <a:pt x="99123" y="367641"/>
                    <a:pt x="120805" y="452820"/>
                  </a:cubicBezTo>
                  <a:cubicBezTo>
                    <a:pt x="133453" y="502508"/>
                    <a:pt x="128549" y="556713"/>
                    <a:pt x="131904" y="617242"/>
                  </a:cubicBezTo>
                  <a:close/>
                </a:path>
              </a:pathLst>
            </a:custGeom>
            <a:grpFill/>
            <a:ln w="12884" cap="flat">
              <a:noFill/>
              <a:prstDash val="solid"/>
              <a:miter/>
            </a:ln>
          </p:spPr>
          <p:txBody>
            <a:bodyPr rtlCol="0" anchor="ctr"/>
            <a:lstStyle/>
            <a:p>
              <a:endParaRPr lang="es-PE" sz="2700" dirty="0"/>
            </a:p>
          </p:txBody>
        </p:sp>
        <p:sp>
          <p:nvSpPr>
            <p:cNvPr id="164" name="Forma libre: forma 163">
              <a:extLst>
                <a:ext uri="{FF2B5EF4-FFF2-40B4-BE49-F238E27FC236}">
                  <a16:creationId xmlns:a16="http://schemas.microsoft.com/office/drawing/2014/main" id="{F07CAF23-ED3C-564D-B8FB-3BE1987C34FB}"/>
                </a:ext>
              </a:extLst>
            </p:cNvPr>
            <p:cNvSpPr/>
            <p:nvPr/>
          </p:nvSpPr>
          <p:spPr>
            <a:xfrm>
              <a:off x="5704038" y="3706586"/>
              <a:ext cx="854760" cy="76581"/>
            </a:xfrm>
            <a:custGeom>
              <a:avLst/>
              <a:gdLst>
                <a:gd name="connsiteX0" fmla="*/ 0 w 854760"/>
                <a:gd name="connsiteY0" fmla="*/ 76581 h 76581"/>
                <a:gd name="connsiteX1" fmla="*/ 119896 w 854760"/>
                <a:gd name="connsiteY1" fmla="*/ 823 h 76581"/>
                <a:gd name="connsiteX2" fmla="*/ 733832 w 854760"/>
                <a:gd name="connsiteY2" fmla="*/ 823 h 76581"/>
                <a:gd name="connsiteX3" fmla="*/ 854761 w 854760"/>
                <a:gd name="connsiteY3" fmla="*/ 76581 h 76581"/>
                <a:gd name="connsiteX4" fmla="*/ 0 w 854760"/>
                <a:gd name="connsiteY4" fmla="*/ 76581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760" h="76581">
                  <a:moveTo>
                    <a:pt x="0" y="76581"/>
                  </a:moveTo>
                  <a:cubicBezTo>
                    <a:pt x="25941" y="28313"/>
                    <a:pt x="66078" y="1082"/>
                    <a:pt x="119896" y="823"/>
                  </a:cubicBezTo>
                  <a:cubicBezTo>
                    <a:pt x="324584" y="-338"/>
                    <a:pt x="529144" y="-209"/>
                    <a:pt x="733832" y="823"/>
                  </a:cubicBezTo>
                  <a:cubicBezTo>
                    <a:pt x="788037" y="1082"/>
                    <a:pt x="827013" y="29733"/>
                    <a:pt x="854761" y="76581"/>
                  </a:cubicBezTo>
                  <a:cubicBezTo>
                    <a:pt x="569281" y="76581"/>
                    <a:pt x="287028" y="76581"/>
                    <a:pt x="0" y="76581"/>
                  </a:cubicBezTo>
                  <a:close/>
                </a:path>
              </a:pathLst>
            </a:custGeom>
            <a:grpFill/>
            <a:ln w="12884" cap="flat">
              <a:noFill/>
              <a:prstDash val="solid"/>
              <a:miter/>
            </a:ln>
          </p:spPr>
          <p:txBody>
            <a:bodyPr rtlCol="0" anchor="ctr"/>
            <a:lstStyle/>
            <a:p>
              <a:endParaRPr lang="es-PE" sz="2700" dirty="0"/>
            </a:p>
          </p:txBody>
        </p:sp>
      </p:grpSp>
    </p:spTree>
    <p:extLst>
      <p:ext uri="{BB962C8B-B14F-4D97-AF65-F5344CB8AC3E}">
        <p14:creationId xmlns:p14="http://schemas.microsoft.com/office/powerpoint/2010/main" val="4154858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8BB2-DE5F-941D-D4EF-733E75E8B64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3FD174C-DA60-91DE-66F7-B101BFD8F84F}"/>
              </a:ext>
            </a:extLst>
          </p:cNvPr>
          <p:cNvPicPr>
            <a:picLocks noChangeAspect="1"/>
          </p:cNvPicPr>
          <p:nvPr/>
        </p:nvPicPr>
        <p:blipFill>
          <a:blip r:embed="rId2">
            <a:alphaModFix amt="30000"/>
          </a:blip>
          <a:srcRect t="12500" b="12500"/>
          <a:stretch>
            <a:fillRect/>
          </a:stretch>
        </p:blipFill>
        <p:spPr>
          <a:xfrm>
            <a:off x="0" y="0"/>
            <a:ext cx="18288000" cy="10287000"/>
          </a:xfrm>
          <a:prstGeom prst="rect">
            <a:avLst/>
          </a:prstGeom>
        </p:spPr>
      </p:pic>
      <p:grpSp>
        <p:nvGrpSpPr>
          <p:cNvPr id="3" name="Group 3">
            <a:extLst>
              <a:ext uri="{FF2B5EF4-FFF2-40B4-BE49-F238E27FC236}">
                <a16:creationId xmlns:a16="http://schemas.microsoft.com/office/drawing/2014/main" id="{6E263A6E-1839-235A-4413-2D35DF36D187}"/>
              </a:ext>
            </a:extLst>
          </p:cNvPr>
          <p:cNvGrpSpPr/>
          <p:nvPr/>
        </p:nvGrpSpPr>
        <p:grpSpPr>
          <a:xfrm>
            <a:off x="-2178695" y="-1028912"/>
            <a:ext cx="4000956" cy="3500836"/>
            <a:chOff x="0" y="0"/>
            <a:chExt cx="812800" cy="711200"/>
          </a:xfrm>
        </p:grpSpPr>
        <p:sp>
          <p:nvSpPr>
            <p:cNvPr id="4" name="Freeform 4">
              <a:extLst>
                <a:ext uri="{FF2B5EF4-FFF2-40B4-BE49-F238E27FC236}">
                  <a16:creationId xmlns:a16="http://schemas.microsoft.com/office/drawing/2014/main" id="{4CA4E004-71A0-4E5D-3DC7-5D800E6788B0}"/>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569E"/>
            </a:solidFill>
          </p:spPr>
          <p:txBody>
            <a:bodyPr/>
            <a:lstStyle/>
            <a:p>
              <a:endParaRPr lang="es-PE" dirty="0"/>
            </a:p>
          </p:txBody>
        </p:sp>
        <p:sp>
          <p:nvSpPr>
            <p:cNvPr id="5" name="TextBox 5">
              <a:extLst>
                <a:ext uri="{FF2B5EF4-FFF2-40B4-BE49-F238E27FC236}">
                  <a16:creationId xmlns:a16="http://schemas.microsoft.com/office/drawing/2014/main" id="{C59F565F-1257-A270-B48A-D4DE7C635E64}"/>
                </a:ext>
              </a:extLst>
            </p:cNvPr>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6" name="Group 6">
            <a:extLst>
              <a:ext uri="{FF2B5EF4-FFF2-40B4-BE49-F238E27FC236}">
                <a16:creationId xmlns:a16="http://schemas.microsoft.com/office/drawing/2014/main" id="{A521DAD0-A6A9-CE38-7957-18AE6CFFFE3B}"/>
              </a:ext>
            </a:extLst>
          </p:cNvPr>
          <p:cNvGrpSpPr/>
          <p:nvPr/>
        </p:nvGrpSpPr>
        <p:grpSpPr>
          <a:xfrm>
            <a:off x="1406535" y="41461"/>
            <a:ext cx="1842143" cy="1611875"/>
            <a:chOff x="0" y="0"/>
            <a:chExt cx="812800" cy="711200"/>
          </a:xfrm>
        </p:grpSpPr>
        <p:sp>
          <p:nvSpPr>
            <p:cNvPr id="7" name="Freeform 7">
              <a:extLst>
                <a:ext uri="{FF2B5EF4-FFF2-40B4-BE49-F238E27FC236}">
                  <a16:creationId xmlns:a16="http://schemas.microsoft.com/office/drawing/2014/main" id="{BB0EF955-67BF-3659-0AC5-07C1420E8E1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378BD"/>
            </a:solidFill>
          </p:spPr>
          <p:txBody>
            <a:bodyPr/>
            <a:lstStyle/>
            <a:p>
              <a:endParaRPr lang="es-PE" dirty="0"/>
            </a:p>
          </p:txBody>
        </p:sp>
        <p:sp>
          <p:nvSpPr>
            <p:cNvPr id="8" name="TextBox 8">
              <a:extLst>
                <a:ext uri="{FF2B5EF4-FFF2-40B4-BE49-F238E27FC236}">
                  <a16:creationId xmlns:a16="http://schemas.microsoft.com/office/drawing/2014/main" id="{57C057BC-CDE2-558D-DFE3-FDDD137928C4}"/>
                </a:ext>
              </a:extLst>
            </p:cNvPr>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9" name="Group 9">
            <a:extLst>
              <a:ext uri="{FF2B5EF4-FFF2-40B4-BE49-F238E27FC236}">
                <a16:creationId xmlns:a16="http://schemas.microsoft.com/office/drawing/2014/main" id="{B8C7F1BD-0C64-9436-4812-62CF655AE0A2}"/>
              </a:ext>
            </a:extLst>
          </p:cNvPr>
          <p:cNvGrpSpPr/>
          <p:nvPr/>
        </p:nvGrpSpPr>
        <p:grpSpPr>
          <a:xfrm>
            <a:off x="-577553" y="1914084"/>
            <a:ext cx="1809138" cy="1582996"/>
            <a:chOff x="0" y="0"/>
            <a:chExt cx="812800" cy="711200"/>
          </a:xfrm>
        </p:grpSpPr>
        <p:sp>
          <p:nvSpPr>
            <p:cNvPr id="10" name="Freeform 10">
              <a:extLst>
                <a:ext uri="{FF2B5EF4-FFF2-40B4-BE49-F238E27FC236}">
                  <a16:creationId xmlns:a16="http://schemas.microsoft.com/office/drawing/2014/main" id="{82C0AB7D-2DD6-B5A2-1DE3-3B00676BDA8D}"/>
                </a:ext>
              </a:extLst>
            </p:cNvPr>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11" name="TextBox 11">
              <a:extLst>
                <a:ext uri="{FF2B5EF4-FFF2-40B4-BE49-F238E27FC236}">
                  <a16:creationId xmlns:a16="http://schemas.microsoft.com/office/drawing/2014/main" id="{B10A2901-7743-CCAB-1AEB-BA1E1B48D74F}"/>
                </a:ext>
              </a:extLst>
            </p:cNvPr>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2" name="Group 12">
            <a:extLst>
              <a:ext uri="{FF2B5EF4-FFF2-40B4-BE49-F238E27FC236}">
                <a16:creationId xmlns:a16="http://schemas.microsoft.com/office/drawing/2014/main" id="{846BBDD0-0344-E8DA-3CF2-541417FC431B}"/>
              </a:ext>
            </a:extLst>
          </p:cNvPr>
          <p:cNvGrpSpPr/>
          <p:nvPr/>
        </p:nvGrpSpPr>
        <p:grpSpPr>
          <a:xfrm>
            <a:off x="409198" y="1872992"/>
            <a:ext cx="1809138" cy="1582996"/>
            <a:chOff x="0" y="0"/>
            <a:chExt cx="812800" cy="711200"/>
          </a:xfrm>
        </p:grpSpPr>
        <p:sp>
          <p:nvSpPr>
            <p:cNvPr id="13" name="Freeform 13">
              <a:extLst>
                <a:ext uri="{FF2B5EF4-FFF2-40B4-BE49-F238E27FC236}">
                  <a16:creationId xmlns:a16="http://schemas.microsoft.com/office/drawing/2014/main" id="{7D77B04A-427D-1BB6-A7E5-B48536D4D255}"/>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378BD"/>
            </a:solidFill>
          </p:spPr>
          <p:txBody>
            <a:bodyPr/>
            <a:lstStyle/>
            <a:p>
              <a:endParaRPr lang="es-PE" dirty="0"/>
            </a:p>
          </p:txBody>
        </p:sp>
        <p:sp>
          <p:nvSpPr>
            <p:cNvPr id="14" name="TextBox 14">
              <a:extLst>
                <a:ext uri="{FF2B5EF4-FFF2-40B4-BE49-F238E27FC236}">
                  <a16:creationId xmlns:a16="http://schemas.microsoft.com/office/drawing/2014/main" id="{AA1840AA-E7D0-2DE0-B4A2-2DF122A4138D}"/>
                </a:ext>
              </a:extLst>
            </p:cNvPr>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15" name="Group 15">
            <a:extLst>
              <a:ext uri="{FF2B5EF4-FFF2-40B4-BE49-F238E27FC236}">
                <a16:creationId xmlns:a16="http://schemas.microsoft.com/office/drawing/2014/main" id="{4FCD8106-70DA-DA53-87C6-6880CDC99BEB}"/>
              </a:ext>
            </a:extLst>
          </p:cNvPr>
          <p:cNvGrpSpPr/>
          <p:nvPr/>
        </p:nvGrpSpPr>
        <p:grpSpPr>
          <a:xfrm>
            <a:off x="481421" y="189844"/>
            <a:ext cx="1809138" cy="1582996"/>
            <a:chOff x="0" y="0"/>
            <a:chExt cx="812800" cy="711200"/>
          </a:xfrm>
        </p:grpSpPr>
        <p:sp>
          <p:nvSpPr>
            <p:cNvPr id="16" name="Freeform 16">
              <a:extLst>
                <a:ext uri="{FF2B5EF4-FFF2-40B4-BE49-F238E27FC236}">
                  <a16:creationId xmlns:a16="http://schemas.microsoft.com/office/drawing/2014/main" id="{71C6A255-7A41-CEB7-E8FE-16B1F0939CD7}"/>
                </a:ext>
              </a:extLst>
            </p:cNvPr>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17" name="TextBox 17">
              <a:extLst>
                <a:ext uri="{FF2B5EF4-FFF2-40B4-BE49-F238E27FC236}">
                  <a16:creationId xmlns:a16="http://schemas.microsoft.com/office/drawing/2014/main" id="{286E45FA-CC63-0C8A-65C1-66431118BDF8}"/>
                </a:ext>
              </a:extLst>
            </p:cNvPr>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8" name="Group 18">
            <a:extLst>
              <a:ext uri="{FF2B5EF4-FFF2-40B4-BE49-F238E27FC236}">
                <a16:creationId xmlns:a16="http://schemas.microsoft.com/office/drawing/2014/main" id="{52E26E35-7AD0-4F40-D8AE-5E6E4B1CABE6}"/>
              </a:ext>
            </a:extLst>
          </p:cNvPr>
          <p:cNvGrpSpPr/>
          <p:nvPr/>
        </p:nvGrpSpPr>
        <p:grpSpPr>
          <a:xfrm>
            <a:off x="2290558" y="3999467"/>
            <a:ext cx="349497" cy="349497"/>
            <a:chOff x="0" y="0"/>
            <a:chExt cx="812800" cy="812800"/>
          </a:xfrm>
        </p:grpSpPr>
        <p:sp>
          <p:nvSpPr>
            <p:cNvPr id="19" name="Freeform 19">
              <a:extLst>
                <a:ext uri="{FF2B5EF4-FFF2-40B4-BE49-F238E27FC236}">
                  <a16:creationId xmlns:a16="http://schemas.microsoft.com/office/drawing/2014/main" id="{ACEA4C44-15DA-31E5-4EB4-5A5F082B7D0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20" name="TextBox 20">
              <a:extLst>
                <a:ext uri="{FF2B5EF4-FFF2-40B4-BE49-F238E27FC236}">
                  <a16:creationId xmlns:a16="http://schemas.microsoft.com/office/drawing/2014/main" id="{564BA4D2-DFCB-7F0E-4714-50D25CFF5E26}"/>
                </a:ext>
              </a:extLst>
            </p:cNvPr>
            <p:cNvSpPr txBox="1"/>
            <p:nvPr/>
          </p:nvSpPr>
          <p:spPr>
            <a:xfrm>
              <a:off x="76200" y="66675"/>
              <a:ext cx="660400" cy="669925"/>
            </a:xfrm>
            <a:prstGeom prst="rect">
              <a:avLst/>
            </a:prstGeom>
          </p:spPr>
          <p:txBody>
            <a:bodyPr lIns="50800" tIns="50800" rIns="50800" bIns="50800" rtlCol="0" anchor="ctr"/>
            <a:lstStyle/>
            <a:p>
              <a:pPr algn="ctr">
                <a:lnSpc>
                  <a:spcPts val="499"/>
                </a:lnSpc>
              </a:pPr>
              <a:endParaRPr dirty="0"/>
            </a:p>
          </p:txBody>
        </p:sp>
      </p:grpSp>
      <p:sp>
        <p:nvSpPr>
          <p:cNvPr id="21" name="TextBox 21">
            <a:extLst>
              <a:ext uri="{FF2B5EF4-FFF2-40B4-BE49-F238E27FC236}">
                <a16:creationId xmlns:a16="http://schemas.microsoft.com/office/drawing/2014/main" id="{DED5EEF6-2617-B3D8-7204-A430963E77C0}"/>
              </a:ext>
            </a:extLst>
          </p:cNvPr>
          <p:cNvSpPr txBox="1"/>
          <p:nvPr/>
        </p:nvSpPr>
        <p:spPr>
          <a:xfrm>
            <a:off x="2327607" y="2122499"/>
            <a:ext cx="14609997" cy="1124494"/>
          </a:xfrm>
          <a:prstGeom prst="rect">
            <a:avLst/>
          </a:prstGeom>
        </p:spPr>
        <p:txBody>
          <a:bodyPr lIns="0" tIns="0" rIns="0" bIns="0" rtlCol="0" anchor="t">
            <a:spAutoFit/>
          </a:bodyPr>
          <a:lstStyle/>
          <a:p>
            <a:pPr>
              <a:lnSpc>
                <a:spcPts val="8415"/>
              </a:lnSpc>
            </a:pPr>
            <a:r>
              <a:rPr lang="en-US" sz="6954" dirty="0">
                <a:solidFill>
                  <a:srgbClr val="2E66AF"/>
                </a:solidFill>
                <a:latin typeface="Poppins ExtraBold"/>
              </a:rPr>
              <a:t>PURPOSE OF BUSINESS BUDGET</a:t>
            </a:r>
          </a:p>
        </p:txBody>
      </p:sp>
      <p:sp>
        <p:nvSpPr>
          <p:cNvPr id="22" name="TextBox 22">
            <a:extLst>
              <a:ext uri="{FF2B5EF4-FFF2-40B4-BE49-F238E27FC236}">
                <a16:creationId xmlns:a16="http://schemas.microsoft.com/office/drawing/2014/main" id="{C8967CDE-04BD-6AC2-005A-B71C26B35FCD}"/>
              </a:ext>
            </a:extLst>
          </p:cNvPr>
          <p:cNvSpPr txBox="1"/>
          <p:nvPr/>
        </p:nvSpPr>
        <p:spPr>
          <a:xfrm>
            <a:off x="2897417" y="4766348"/>
            <a:ext cx="12603504" cy="1686278"/>
          </a:xfrm>
          <a:prstGeom prst="rect">
            <a:avLst/>
          </a:prstGeom>
        </p:spPr>
        <p:txBody>
          <a:bodyPr lIns="0" tIns="0" rIns="0" bIns="0" rtlCol="0" anchor="t">
            <a:spAutoFit/>
          </a:bodyPr>
          <a:lstStyle/>
          <a:p>
            <a:pPr>
              <a:lnSpc>
                <a:spcPts val="2709"/>
              </a:lnSpc>
            </a:pPr>
            <a:r>
              <a:rPr lang="en-US" sz="1935"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a:p>
            <a:pPr>
              <a:lnSpc>
                <a:spcPts val="2709"/>
              </a:lnSpc>
              <a:spcBef>
                <a:spcPct val="0"/>
              </a:spcBef>
            </a:pPr>
            <a:endParaRPr lang="en-US" sz="1935" dirty="0">
              <a:solidFill>
                <a:srgbClr val="000000"/>
              </a:solidFill>
              <a:latin typeface="Poppins Medium"/>
            </a:endParaRPr>
          </a:p>
        </p:txBody>
      </p:sp>
      <p:sp>
        <p:nvSpPr>
          <p:cNvPr id="23" name="TextBox 23">
            <a:extLst>
              <a:ext uri="{FF2B5EF4-FFF2-40B4-BE49-F238E27FC236}">
                <a16:creationId xmlns:a16="http://schemas.microsoft.com/office/drawing/2014/main" id="{C7BCD7BD-3559-9D22-734E-AAA3EB8967E0}"/>
              </a:ext>
            </a:extLst>
          </p:cNvPr>
          <p:cNvSpPr txBox="1"/>
          <p:nvPr/>
        </p:nvSpPr>
        <p:spPr>
          <a:xfrm>
            <a:off x="2897417" y="7724814"/>
            <a:ext cx="12603504" cy="1686278"/>
          </a:xfrm>
          <a:prstGeom prst="rect">
            <a:avLst/>
          </a:prstGeom>
        </p:spPr>
        <p:txBody>
          <a:bodyPr lIns="0" tIns="0" rIns="0" bIns="0" rtlCol="0" anchor="t">
            <a:spAutoFit/>
          </a:bodyPr>
          <a:lstStyle/>
          <a:p>
            <a:pPr>
              <a:lnSpc>
                <a:spcPts val="2709"/>
              </a:lnSpc>
            </a:pPr>
            <a:r>
              <a:rPr lang="en-US" sz="1935"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a:p>
            <a:pPr>
              <a:lnSpc>
                <a:spcPts val="2709"/>
              </a:lnSpc>
              <a:spcBef>
                <a:spcPct val="0"/>
              </a:spcBef>
            </a:pPr>
            <a:endParaRPr lang="en-US" sz="1935" dirty="0">
              <a:solidFill>
                <a:srgbClr val="000000"/>
              </a:solidFill>
              <a:latin typeface="Poppins Medium"/>
            </a:endParaRPr>
          </a:p>
        </p:txBody>
      </p:sp>
      <p:sp>
        <p:nvSpPr>
          <p:cNvPr id="24" name="TextBox 24">
            <a:extLst>
              <a:ext uri="{FF2B5EF4-FFF2-40B4-BE49-F238E27FC236}">
                <a16:creationId xmlns:a16="http://schemas.microsoft.com/office/drawing/2014/main" id="{9FF57666-3688-D361-2FEE-D4DE0E6058F6}"/>
              </a:ext>
            </a:extLst>
          </p:cNvPr>
          <p:cNvSpPr txBox="1"/>
          <p:nvPr/>
        </p:nvSpPr>
        <p:spPr>
          <a:xfrm>
            <a:off x="2897417" y="3704192"/>
            <a:ext cx="12603504" cy="871656"/>
          </a:xfrm>
          <a:prstGeom prst="rect">
            <a:avLst/>
          </a:prstGeom>
        </p:spPr>
        <p:txBody>
          <a:bodyPr lIns="0" tIns="0" rIns="0" bIns="0" rtlCol="0" anchor="t">
            <a:spAutoFit/>
          </a:bodyPr>
          <a:lstStyle/>
          <a:p>
            <a:pPr>
              <a:lnSpc>
                <a:spcPts val="3405"/>
              </a:lnSpc>
              <a:spcBef>
                <a:spcPct val="0"/>
              </a:spcBef>
            </a:pPr>
            <a:r>
              <a:rPr lang="en-US" sz="2432" dirty="0">
                <a:solidFill>
                  <a:srgbClr val="000000"/>
                </a:solidFill>
                <a:latin typeface="Poppins Medium Bold"/>
              </a:rPr>
              <a:t>Determines your available capital, estimates your expenses and helps you predict income.</a:t>
            </a:r>
          </a:p>
        </p:txBody>
      </p:sp>
      <p:sp>
        <p:nvSpPr>
          <p:cNvPr id="25" name="TextBox 25">
            <a:extLst>
              <a:ext uri="{FF2B5EF4-FFF2-40B4-BE49-F238E27FC236}">
                <a16:creationId xmlns:a16="http://schemas.microsoft.com/office/drawing/2014/main" id="{4F2434D5-29ED-0D58-1941-8545DD6CC048}"/>
              </a:ext>
            </a:extLst>
          </p:cNvPr>
          <p:cNvSpPr txBox="1"/>
          <p:nvPr/>
        </p:nvSpPr>
        <p:spPr>
          <a:xfrm>
            <a:off x="2897417" y="6662586"/>
            <a:ext cx="13078805" cy="871728"/>
          </a:xfrm>
          <a:prstGeom prst="rect">
            <a:avLst/>
          </a:prstGeom>
        </p:spPr>
        <p:txBody>
          <a:bodyPr lIns="0" tIns="0" rIns="0" bIns="0" rtlCol="0" anchor="t">
            <a:spAutoFit/>
          </a:bodyPr>
          <a:lstStyle/>
          <a:p>
            <a:pPr>
              <a:lnSpc>
                <a:spcPts val="3401"/>
              </a:lnSpc>
              <a:spcBef>
                <a:spcPct val="0"/>
              </a:spcBef>
            </a:pPr>
            <a:r>
              <a:rPr lang="en-US" sz="2429" dirty="0">
                <a:solidFill>
                  <a:srgbClr val="000000"/>
                </a:solidFill>
                <a:latin typeface="Poppins Medium Bold"/>
              </a:rPr>
              <a:t>The budget can help you plan your business and serve as a reference for setting financial targets.</a:t>
            </a:r>
          </a:p>
        </p:txBody>
      </p:sp>
      <p:grpSp>
        <p:nvGrpSpPr>
          <p:cNvPr id="26" name="Group 26">
            <a:extLst>
              <a:ext uri="{FF2B5EF4-FFF2-40B4-BE49-F238E27FC236}">
                <a16:creationId xmlns:a16="http://schemas.microsoft.com/office/drawing/2014/main" id="{521E1549-05AA-E3A2-7270-1694FB5E22BB}"/>
              </a:ext>
            </a:extLst>
          </p:cNvPr>
          <p:cNvGrpSpPr/>
          <p:nvPr/>
        </p:nvGrpSpPr>
        <p:grpSpPr>
          <a:xfrm>
            <a:off x="2290558" y="6961801"/>
            <a:ext cx="349497" cy="349497"/>
            <a:chOff x="0" y="0"/>
            <a:chExt cx="812800" cy="812800"/>
          </a:xfrm>
        </p:grpSpPr>
        <p:sp>
          <p:nvSpPr>
            <p:cNvPr id="27" name="Freeform 27">
              <a:extLst>
                <a:ext uri="{FF2B5EF4-FFF2-40B4-BE49-F238E27FC236}">
                  <a16:creationId xmlns:a16="http://schemas.microsoft.com/office/drawing/2014/main" id="{6065DEFA-298D-F4D6-CA52-40BD0552EC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28" name="TextBox 28">
              <a:extLst>
                <a:ext uri="{FF2B5EF4-FFF2-40B4-BE49-F238E27FC236}">
                  <a16:creationId xmlns:a16="http://schemas.microsoft.com/office/drawing/2014/main" id="{F330BADA-84C5-FD63-8BC7-97C204D84E77}"/>
                </a:ext>
              </a:extLst>
            </p:cNvPr>
            <p:cNvSpPr txBox="1"/>
            <p:nvPr/>
          </p:nvSpPr>
          <p:spPr>
            <a:xfrm>
              <a:off x="76200" y="66675"/>
              <a:ext cx="660400" cy="669925"/>
            </a:xfrm>
            <a:prstGeom prst="rect">
              <a:avLst/>
            </a:prstGeom>
          </p:spPr>
          <p:txBody>
            <a:bodyPr lIns="50800" tIns="50800" rIns="50800" bIns="50800" rtlCol="0" anchor="ctr"/>
            <a:lstStyle/>
            <a:p>
              <a:pPr algn="ctr">
                <a:lnSpc>
                  <a:spcPts val="499"/>
                </a:lnSpc>
              </a:pPr>
              <a:endParaRPr dirty="0"/>
            </a:p>
          </p:txBody>
        </p:sp>
      </p:grpSp>
    </p:spTree>
    <p:extLst>
      <p:ext uri="{BB962C8B-B14F-4D97-AF65-F5344CB8AC3E}">
        <p14:creationId xmlns:p14="http://schemas.microsoft.com/office/powerpoint/2010/main" val="127188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blip>
          <a:srcRect t="12500" b="12500"/>
          <a:stretch>
            <a:fillRect/>
          </a:stretch>
        </p:blipFill>
        <p:spPr>
          <a:xfrm>
            <a:off x="0" y="0"/>
            <a:ext cx="18288000" cy="10287000"/>
          </a:xfrm>
          <a:prstGeom prst="rect">
            <a:avLst/>
          </a:prstGeom>
        </p:spPr>
      </p:pic>
      <p:grpSp>
        <p:nvGrpSpPr>
          <p:cNvPr id="3" name="Group 3"/>
          <p:cNvGrpSpPr/>
          <p:nvPr/>
        </p:nvGrpSpPr>
        <p:grpSpPr>
          <a:xfrm>
            <a:off x="1923312" y="4461731"/>
            <a:ext cx="6176748" cy="1061227"/>
            <a:chOff x="0" y="0"/>
            <a:chExt cx="1452432" cy="249542"/>
          </a:xfrm>
        </p:grpSpPr>
        <p:sp>
          <p:nvSpPr>
            <p:cNvPr id="4" name="Freeform 4"/>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6" name="Group 6"/>
          <p:cNvGrpSpPr/>
          <p:nvPr/>
        </p:nvGrpSpPr>
        <p:grpSpPr>
          <a:xfrm>
            <a:off x="10193583" y="4461731"/>
            <a:ext cx="6176748" cy="1061227"/>
            <a:chOff x="0" y="0"/>
            <a:chExt cx="1452432" cy="249542"/>
          </a:xfrm>
        </p:grpSpPr>
        <p:sp>
          <p:nvSpPr>
            <p:cNvPr id="7" name="Freeform 7"/>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s-PE"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9" name="Group 9"/>
          <p:cNvGrpSpPr/>
          <p:nvPr/>
        </p:nvGrpSpPr>
        <p:grpSpPr>
          <a:xfrm>
            <a:off x="885207" y="4157236"/>
            <a:ext cx="1670217" cy="1670217"/>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12" name="Group 12"/>
          <p:cNvGrpSpPr/>
          <p:nvPr/>
        </p:nvGrpSpPr>
        <p:grpSpPr>
          <a:xfrm>
            <a:off x="15732576" y="4157236"/>
            <a:ext cx="1670217" cy="1670217"/>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66AF"/>
            </a:solidFill>
          </p:spPr>
          <p:txBody>
            <a:bodyPr/>
            <a:lstStyle/>
            <a:p>
              <a:endParaRPr lang="es-PE" dirty="0"/>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0038" y="4566508"/>
            <a:ext cx="1040554" cy="763507"/>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9033" y="4657817"/>
            <a:ext cx="1037303" cy="580890"/>
          </a:xfrm>
          <a:prstGeom prst="rect">
            <a:avLst/>
          </a:prstGeom>
        </p:spPr>
      </p:pic>
      <p:sp>
        <p:nvSpPr>
          <p:cNvPr id="17" name="TextBox 17"/>
          <p:cNvSpPr txBox="1"/>
          <p:nvPr/>
        </p:nvSpPr>
        <p:spPr>
          <a:xfrm>
            <a:off x="4364261" y="1167482"/>
            <a:ext cx="9559478" cy="2192352"/>
          </a:xfrm>
          <a:prstGeom prst="rect">
            <a:avLst/>
          </a:prstGeom>
        </p:spPr>
        <p:txBody>
          <a:bodyPr lIns="0" tIns="0" rIns="0" bIns="0" rtlCol="0" anchor="t">
            <a:spAutoFit/>
          </a:bodyPr>
          <a:lstStyle/>
          <a:p>
            <a:pPr algn="ctr">
              <a:lnSpc>
                <a:spcPts val="8462"/>
              </a:lnSpc>
            </a:pPr>
            <a:r>
              <a:rPr lang="en-US" sz="6880" dirty="0">
                <a:solidFill>
                  <a:srgbClr val="00569E"/>
                </a:solidFill>
                <a:latin typeface="Poppins ExtraBold"/>
              </a:rPr>
              <a:t>TYPES OF BUSINESS BUDGETING</a:t>
            </a:r>
          </a:p>
        </p:txBody>
      </p:sp>
      <p:sp>
        <p:nvSpPr>
          <p:cNvPr id="18" name="TextBox 18"/>
          <p:cNvSpPr txBox="1"/>
          <p:nvPr/>
        </p:nvSpPr>
        <p:spPr>
          <a:xfrm>
            <a:off x="1913491" y="5931613"/>
            <a:ext cx="6186569" cy="2809111"/>
          </a:xfrm>
          <a:prstGeom prst="rect">
            <a:avLst/>
          </a:prstGeom>
        </p:spPr>
        <p:txBody>
          <a:bodyPr lIns="0" tIns="0" rIns="0" bIns="0" rtlCol="0" anchor="t">
            <a:spAutoFit/>
          </a:bodyPr>
          <a:lstStyle/>
          <a:p>
            <a:pPr>
              <a:lnSpc>
                <a:spcPts val="2857"/>
              </a:lnSpc>
              <a:spcBef>
                <a:spcPct val="0"/>
              </a:spcBef>
            </a:pPr>
            <a:r>
              <a:rPr lang="en-US" sz="2041"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
        <p:nvSpPr>
          <p:cNvPr id="19" name="TextBox 19"/>
          <p:cNvSpPr txBox="1"/>
          <p:nvPr/>
        </p:nvSpPr>
        <p:spPr>
          <a:xfrm>
            <a:off x="2692344" y="4632340"/>
            <a:ext cx="4172182" cy="624758"/>
          </a:xfrm>
          <a:prstGeom prst="rect">
            <a:avLst/>
          </a:prstGeom>
        </p:spPr>
        <p:txBody>
          <a:bodyPr lIns="0" tIns="0" rIns="0" bIns="0" rtlCol="0" anchor="t">
            <a:spAutoFit/>
          </a:bodyPr>
          <a:lstStyle/>
          <a:p>
            <a:pPr>
              <a:lnSpc>
                <a:spcPts val="4969"/>
              </a:lnSpc>
              <a:spcBef>
                <a:spcPct val="0"/>
              </a:spcBef>
            </a:pPr>
            <a:r>
              <a:rPr lang="en-US" sz="3549" dirty="0">
                <a:solidFill>
                  <a:srgbClr val="FFFFFF"/>
                </a:solidFill>
                <a:latin typeface="Poppins Medium Bold"/>
              </a:rPr>
              <a:t>Labor Budget</a:t>
            </a:r>
          </a:p>
        </p:txBody>
      </p:sp>
      <p:sp>
        <p:nvSpPr>
          <p:cNvPr id="20" name="TextBox 20"/>
          <p:cNvSpPr txBox="1"/>
          <p:nvPr/>
        </p:nvSpPr>
        <p:spPr>
          <a:xfrm>
            <a:off x="11389222" y="4622647"/>
            <a:ext cx="4172182" cy="634452"/>
          </a:xfrm>
          <a:prstGeom prst="rect">
            <a:avLst/>
          </a:prstGeom>
        </p:spPr>
        <p:txBody>
          <a:bodyPr lIns="0" tIns="0" rIns="0" bIns="0" rtlCol="0" anchor="t">
            <a:spAutoFit/>
          </a:bodyPr>
          <a:lstStyle/>
          <a:p>
            <a:pPr algn="r">
              <a:lnSpc>
                <a:spcPts val="4969"/>
              </a:lnSpc>
              <a:spcBef>
                <a:spcPct val="0"/>
              </a:spcBef>
            </a:pPr>
            <a:r>
              <a:rPr lang="en-US" sz="3549" dirty="0">
                <a:solidFill>
                  <a:srgbClr val="FFFFFF"/>
                </a:solidFill>
                <a:latin typeface="Poppins Medium Bold"/>
              </a:rPr>
              <a:t>Static budget</a:t>
            </a:r>
          </a:p>
        </p:txBody>
      </p:sp>
      <p:sp>
        <p:nvSpPr>
          <p:cNvPr id="21" name="TextBox 21"/>
          <p:cNvSpPr txBox="1"/>
          <p:nvPr/>
        </p:nvSpPr>
        <p:spPr>
          <a:xfrm>
            <a:off x="10193583" y="5931613"/>
            <a:ext cx="6176748" cy="2900308"/>
          </a:xfrm>
          <a:prstGeom prst="rect">
            <a:avLst/>
          </a:prstGeom>
        </p:spPr>
        <p:txBody>
          <a:bodyPr lIns="0" tIns="0" rIns="0" bIns="0" rtlCol="0" anchor="t">
            <a:spAutoFit/>
          </a:bodyPr>
          <a:lstStyle/>
          <a:p>
            <a:pPr algn="r">
              <a:lnSpc>
                <a:spcPts val="2857"/>
              </a:lnSpc>
              <a:spcBef>
                <a:spcPct val="0"/>
              </a:spcBef>
            </a:pPr>
            <a:r>
              <a:rPr lang="en-US" sz="2041" dirty="0">
                <a:solidFill>
                  <a:srgbClr val="000000"/>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t="12500" b="12500"/>
          <a:stretch>
            <a:fillRect/>
          </a:stretch>
        </p:blipFill>
        <p:spPr>
          <a:xfrm>
            <a:off x="0" y="0"/>
            <a:ext cx="18288000" cy="10287000"/>
          </a:xfrm>
          <a:prstGeom prst="rect">
            <a:avLst/>
          </a:prstGeom>
        </p:spPr>
      </p:pic>
      <p:grpSp>
        <p:nvGrpSpPr>
          <p:cNvPr id="3" name="Group 3"/>
          <p:cNvGrpSpPr/>
          <p:nvPr/>
        </p:nvGrpSpPr>
        <p:grpSpPr>
          <a:xfrm>
            <a:off x="10493735" y="702470"/>
            <a:ext cx="6765565" cy="4292353"/>
            <a:chOff x="0" y="0"/>
            <a:chExt cx="9020754" cy="5723137"/>
          </a:xfrm>
        </p:grpSpPr>
        <p:pic>
          <p:nvPicPr>
            <p:cNvPr id="4" name="Picture 4"/>
            <p:cNvPicPr>
              <a:picLocks noChangeAspect="1"/>
            </p:cNvPicPr>
            <p:nvPr/>
          </p:nvPicPr>
          <p:blipFill>
            <a:blip r:embed="rId3"/>
            <a:srcRect l="14535" r="14535"/>
            <a:stretch>
              <a:fillRect/>
            </a:stretch>
          </p:blipFill>
          <p:spPr>
            <a:xfrm>
              <a:off x="0" y="0"/>
              <a:ext cx="9020754" cy="5723137"/>
            </a:xfrm>
            <a:prstGeom prst="rect">
              <a:avLst/>
            </a:prstGeom>
          </p:spPr>
        </p:pic>
      </p:grpSp>
      <p:grpSp>
        <p:nvGrpSpPr>
          <p:cNvPr id="5" name="Group 5"/>
          <p:cNvGrpSpPr/>
          <p:nvPr/>
        </p:nvGrpSpPr>
        <p:grpSpPr>
          <a:xfrm>
            <a:off x="10493735" y="5258976"/>
            <a:ext cx="6765565" cy="4292353"/>
            <a:chOff x="0" y="0"/>
            <a:chExt cx="9020754" cy="5723137"/>
          </a:xfrm>
        </p:grpSpPr>
        <p:pic>
          <p:nvPicPr>
            <p:cNvPr id="6" name="Picture 6"/>
            <p:cNvPicPr>
              <a:picLocks noChangeAspect="1"/>
            </p:cNvPicPr>
            <p:nvPr/>
          </p:nvPicPr>
          <p:blipFill>
            <a:blip r:embed="rId4"/>
            <a:srcRect t="2431" b="2431"/>
            <a:stretch>
              <a:fillRect/>
            </a:stretch>
          </p:blipFill>
          <p:spPr>
            <a:xfrm>
              <a:off x="0" y="0"/>
              <a:ext cx="9020754" cy="5723137"/>
            </a:xfrm>
            <a:prstGeom prst="rect">
              <a:avLst/>
            </a:prstGeom>
          </p:spPr>
        </p:pic>
      </p:grpSp>
      <p:grpSp>
        <p:nvGrpSpPr>
          <p:cNvPr id="7" name="Group 7"/>
          <p:cNvGrpSpPr/>
          <p:nvPr/>
        </p:nvGrpSpPr>
        <p:grpSpPr>
          <a:xfrm>
            <a:off x="-1169689" y="4013584"/>
            <a:ext cx="2505156" cy="320975"/>
            <a:chOff x="0" y="0"/>
            <a:chExt cx="659794" cy="84537"/>
          </a:xfrm>
        </p:grpSpPr>
        <p:sp>
          <p:nvSpPr>
            <p:cNvPr id="8" name="Freeform 8"/>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0" name="TextBox 10"/>
          <p:cNvSpPr txBox="1"/>
          <p:nvPr/>
        </p:nvSpPr>
        <p:spPr>
          <a:xfrm>
            <a:off x="1028700" y="1185606"/>
            <a:ext cx="8943266" cy="2183289"/>
          </a:xfrm>
          <a:prstGeom prst="rect">
            <a:avLst/>
          </a:prstGeom>
        </p:spPr>
        <p:txBody>
          <a:bodyPr lIns="0" tIns="0" rIns="0" bIns="0" rtlCol="0" anchor="t">
            <a:spAutoFit/>
          </a:bodyPr>
          <a:lstStyle/>
          <a:p>
            <a:pPr>
              <a:lnSpc>
                <a:spcPts val="8462"/>
              </a:lnSpc>
            </a:pPr>
            <a:r>
              <a:rPr lang="en-US" sz="6880" dirty="0">
                <a:solidFill>
                  <a:srgbClr val="00569E"/>
                </a:solidFill>
                <a:latin typeface="Poppins ExtraBold"/>
              </a:rPr>
              <a:t>COMPONENTS OF A BUDGET</a:t>
            </a:r>
          </a:p>
        </p:txBody>
      </p:sp>
      <p:sp>
        <p:nvSpPr>
          <p:cNvPr id="11" name="TextBox 11"/>
          <p:cNvSpPr txBox="1"/>
          <p:nvPr/>
        </p:nvSpPr>
        <p:spPr>
          <a:xfrm>
            <a:off x="1541207" y="3812181"/>
            <a:ext cx="4660540"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Estimated revenue</a:t>
            </a:r>
          </a:p>
        </p:txBody>
      </p:sp>
      <p:grpSp>
        <p:nvGrpSpPr>
          <p:cNvPr id="12" name="Group 12"/>
          <p:cNvGrpSpPr/>
          <p:nvPr/>
        </p:nvGrpSpPr>
        <p:grpSpPr>
          <a:xfrm>
            <a:off x="-1169689" y="6827759"/>
            <a:ext cx="2505156" cy="320975"/>
            <a:chOff x="0" y="0"/>
            <a:chExt cx="659794" cy="84537"/>
          </a:xfrm>
        </p:grpSpPr>
        <p:sp>
          <p:nvSpPr>
            <p:cNvPr id="13" name="Freeform 13"/>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5" name="TextBox 15"/>
          <p:cNvSpPr txBox="1"/>
          <p:nvPr/>
        </p:nvSpPr>
        <p:spPr>
          <a:xfrm>
            <a:off x="1541207" y="6626356"/>
            <a:ext cx="4660540"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Fixed cost</a:t>
            </a:r>
          </a:p>
        </p:txBody>
      </p:sp>
      <p:sp>
        <p:nvSpPr>
          <p:cNvPr id="16" name="TextBox 16"/>
          <p:cNvSpPr txBox="1"/>
          <p:nvPr/>
        </p:nvSpPr>
        <p:spPr>
          <a:xfrm>
            <a:off x="1541207" y="4524229"/>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
        <p:nvSpPr>
          <p:cNvPr id="17" name="TextBox 17"/>
          <p:cNvSpPr txBox="1"/>
          <p:nvPr/>
        </p:nvSpPr>
        <p:spPr>
          <a:xfrm>
            <a:off x="1561537" y="7340612"/>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t="12500" b="12500"/>
          <a:stretch>
            <a:fillRect/>
          </a:stretch>
        </p:blipFill>
        <p:spPr>
          <a:xfrm>
            <a:off x="0" y="0"/>
            <a:ext cx="18288000" cy="10287000"/>
          </a:xfrm>
          <a:prstGeom prst="rect">
            <a:avLst/>
          </a:prstGeom>
        </p:spPr>
      </p:pic>
      <p:grpSp>
        <p:nvGrpSpPr>
          <p:cNvPr id="3" name="Group 3"/>
          <p:cNvGrpSpPr/>
          <p:nvPr/>
        </p:nvGrpSpPr>
        <p:grpSpPr>
          <a:xfrm>
            <a:off x="10493735" y="702470"/>
            <a:ext cx="6765565" cy="4292353"/>
            <a:chOff x="0" y="0"/>
            <a:chExt cx="9020754" cy="5723137"/>
          </a:xfrm>
        </p:grpSpPr>
        <p:pic>
          <p:nvPicPr>
            <p:cNvPr id="4" name="Picture 4"/>
            <p:cNvPicPr>
              <a:picLocks noChangeAspect="1"/>
            </p:cNvPicPr>
            <p:nvPr/>
          </p:nvPicPr>
          <p:blipFill>
            <a:blip r:embed="rId3"/>
            <a:srcRect l="1729" r="1729"/>
            <a:stretch>
              <a:fillRect/>
            </a:stretch>
          </p:blipFill>
          <p:spPr>
            <a:xfrm>
              <a:off x="0" y="0"/>
              <a:ext cx="9020754" cy="5723137"/>
            </a:xfrm>
            <a:prstGeom prst="rect">
              <a:avLst/>
            </a:prstGeom>
          </p:spPr>
        </p:pic>
      </p:grpSp>
      <p:grpSp>
        <p:nvGrpSpPr>
          <p:cNvPr id="5" name="Group 5"/>
          <p:cNvGrpSpPr/>
          <p:nvPr/>
        </p:nvGrpSpPr>
        <p:grpSpPr>
          <a:xfrm>
            <a:off x="10493735" y="5258976"/>
            <a:ext cx="6765565" cy="4292353"/>
            <a:chOff x="0" y="0"/>
            <a:chExt cx="9020754" cy="5723137"/>
          </a:xfrm>
        </p:grpSpPr>
        <p:pic>
          <p:nvPicPr>
            <p:cNvPr id="6" name="Picture 6"/>
            <p:cNvPicPr>
              <a:picLocks noChangeAspect="1"/>
            </p:cNvPicPr>
            <p:nvPr/>
          </p:nvPicPr>
          <p:blipFill>
            <a:blip r:embed="rId4"/>
            <a:srcRect t="2387" b="2387"/>
            <a:stretch>
              <a:fillRect/>
            </a:stretch>
          </p:blipFill>
          <p:spPr>
            <a:xfrm>
              <a:off x="0" y="0"/>
              <a:ext cx="9020754" cy="5723137"/>
            </a:xfrm>
            <a:prstGeom prst="rect">
              <a:avLst/>
            </a:prstGeom>
          </p:spPr>
        </p:pic>
      </p:grpSp>
      <p:grpSp>
        <p:nvGrpSpPr>
          <p:cNvPr id="7" name="Group 7"/>
          <p:cNvGrpSpPr/>
          <p:nvPr/>
        </p:nvGrpSpPr>
        <p:grpSpPr>
          <a:xfrm>
            <a:off x="-1169689" y="4013584"/>
            <a:ext cx="2505156" cy="320975"/>
            <a:chOff x="0" y="0"/>
            <a:chExt cx="659794" cy="84537"/>
          </a:xfrm>
        </p:grpSpPr>
        <p:sp>
          <p:nvSpPr>
            <p:cNvPr id="8" name="Freeform 8"/>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0" name="TextBox 10"/>
          <p:cNvSpPr txBox="1"/>
          <p:nvPr/>
        </p:nvSpPr>
        <p:spPr>
          <a:xfrm>
            <a:off x="1028700" y="1185606"/>
            <a:ext cx="8943266" cy="2183289"/>
          </a:xfrm>
          <a:prstGeom prst="rect">
            <a:avLst/>
          </a:prstGeom>
        </p:spPr>
        <p:txBody>
          <a:bodyPr lIns="0" tIns="0" rIns="0" bIns="0" rtlCol="0" anchor="t">
            <a:spAutoFit/>
          </a:bodyPr>
          <a:lstStyle/>
          <a:p>
            <a:pPr>
              <a:lnSpc>
                <a:spcPts val="8462"/>
              </a:lnSpc>
            </a:pPr>
            <a:r>
              <a:rPr lang="en-US" sz="6880" dirty="0">
                <a:solidFill>
                  <a:srgbClr val="00569E"/>
                </a:solidFill>
                <a:latin typeface="Poppins ExtraBold"/>
              </a:rPr>
              <a:t>COMPONENTS OF A BUDGET</a:t>
            </a:r>
          </a:p>
        </p:txBody>
      </p:sp>
      <p:sp>
        <p:nvSpPr>
          <p:cNvPr id="11" name="TextBox 11"/>
          <p:cNvSpPr txBox="1"/>
          <p:nvPr/>
        </p:nvSpPr>
        <p:spPr>
          <a:xfrm>
            <a:off x="1541207" y="3812181"/>
            <a:ext cx="4660540"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Variable cost</a:t>
            </a:r>
          </a:p>
        </p:txBody>
      </p:sp>
      <p:grpSp>
        <p:nvGrpSpPr>
          <p:cNvPr id="12" name="Group 12"/>
          <p:cNvGrpSpPr/>
          <p:nvPr/>
        </p:nvGrpSpPr>
        <p:grpSpPr>
          <a:xfrm>
            <a:off x="-1169689" y="6827759"/>
            <a:ext cx="2505156" cy="320975"/>
            <a:chOff x="0" y="0"/>
            <a:chExt cx="659794" cy="84537"/>
          </a:xfrm>
        </p:grpSpPr>
        <p:sp>
          <p:nvSpPr>
            <p:cNvPr id="13" name="Freeform 13"/>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5" name="TextBox 15"/>
          <p:cNvSpPr txBox="1"/>
          <p:nvPr/>
        </p:nvSpPr>
        <p:spPr>
          <a:xfrm>
            <a:off x="1541207" y="6626356"/>
            <a:ext cx="5393347"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One-time expenses</a:t>
            </a:r>
          </a:p>
        </p:txBody>
      </p:sp>
      <p:sp>
        <p:nvSpPr>
          <p:cNvPr id="16" name="TextBox 16"/>
          <p:cNvSpPr txBox="1"/>
          <p:nvPr/>
        </p:nvSpPr>
        <p:spPr>
          <a:xfrm>
            <a:off x="1541207" y="4524229"/>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
        <p:nvSpPr>
          <p:cNvPr id="17" name="TextBox 17"/>
          <p:cNvSpPr txBox="1"/>
          <p:nvPr/>
        </p:nvSpPr>
        <p:spPr>
          <a:xfrm>
            <a:off x="1561537" y="7340612"/>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4999"/>
          </a:blip>
          <a:srcRect t="12500" b="12500"/>
          <a:stretch>
            <a:fillRect/>
          </a:stretch>
        </p:blipFill>
        <p:spPr>
          <a:xfrm>
            <a:off x="0" y="0"/>
            <a:ext cx="18288000" cy="10287000"/>
          </a:xfrm>
          <a:prstGeom prst="rect">
            <a:avLst/>
          </a:prstGeom>
        </p:spPr>
      </p:pic>
      <p:grpSp>
        <p:nvGrpSpPr>
          <p:cNvPr id="3" name="Group 3"/>
          <p:cNvGrpSpPr/>
          <p:nvPr/>
        </p:nvGrpSpPr>
        <p:grpSpPr>
          <a:xfrm>
            <a:off x="10493735" y="702470"/>
            <a:ext cx="6765565" cy="4292353"/>
            <a:chOff x="0" y="0"/>
            <a:chExt cx="9020754" cy="5723137"/>
          </a:xfrm>
        </p:grpSpPr>
        <p:pic>
          <p:nvPicPr>
            <p:cNvPr id="4" name="Picture 4"/>
            <p:cNvPicPr>
              <a:picLocks noChangeAspect="1"/>
            </p:cNvPicPr>
            <p:nvPr/>
          </p:nvPicPr>
          <p:blipFill>
            <a:blip r:embed="rId3"/>
            <a:srcRect t="2387" b="2387"/>
            <a:stretch>
              <a:fillRect/>
            </a:stretch>
          </p:blipFill>
          <p:spPr>
            <a:xfrm>
              <a:off x="0" y="0"/>
              <a:ext cx="9020754" cy="5723137"/>
            </a:xfrm>
            <a:prstGeom prst="rect">
              <a:avLst/>
            </a:prstGeom>
          </p:spPr>
        </p:pic>
      </p:grpSp>
      <p:grpSp>
        <p:nvGrpSpPr>
          <p:cNvPr id="5" name="Group 5"/>
          <p:cNvGrpSpPr/>
          <p:nvPr/>
        </p:nvGrpSpPr>
        <p:grpSpPr>
          <a:xfrm>
            <a:off x="10493735" y="5258976"/>
            <a:ext cx="6765565" cy="4292353"/>
            <a:chOff x="0" y="0"/>
            <a:chExt cx="9020754" cy="5723137"/>
          </a:xfrm>
        </p:grpSpPr>
        <p:pic>
          <p:nvPicPr>
            <p:cNvPr id="6" name="Picture 6"/>
            <p:cNvPicPr>
              <a:picLocks noChangeAspect="1"/>
            </p:cNvPicPr>
            <p:nvPr/>
          </p:nvPicPr>
          <p:blipFill>
            <a:blip r:embed="rId4"/>
            <a:srcRect t="2387" b="2387"/>
            <a:stretch>
              <a:fillRect/>
            </a:stretch>
          </p:blipFill>
          <p:spPr>
            <a:xfrm>
              <a:off x="0" y="0"/>
              <a:ext cx="9020754" cy="5723137"/>
            </a:xfrm>
            <a:prstGeom prst="rect">
              <a:avLst/>
            </a:prstGeom>
          </p:spPr>
        </p:pic>
      </p:grpSp>
      <p:grpSp>
        <p:nvGrpSpPr>
          <p:cNvPr id="7" name="Group 7"/>
          <p:cNvGrpSpPr/>
          <p:nvPr/>
        </p:nvGrpSpPr>
        <p:grpSpPr>
          <a:xfrm>
            <a:off x="-1169689" y="4013584"/>
            <a:ext cx="2505156" cy="320975"/>
            <a:chOff x="0" y="0"/>
            <a:chExt cx="659794" cy="84537"/>
          </a:xfrm>
        </p:grpSpPr>
        <p:sp>
          <p:nvSpPr>
            <p:cNvPr id="8" name="Freeform 8"/>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0" name="TextBox 10"/>
          <p:cNvSpPr txBox="1"/>
          <p:nvPr/>
        </p:nvSpPr>
        <p:spPr>
          <a:xfrm>
            <a:off x="1028700" y="1185606"/>
            <a:ext cx="8943266" cy="2183289"/>
          </a:xfrm>
          <a:prstGeom prst="rect">
            <a:avLst/>
          </a:prstGeom>
        </p:spPr>
        <p:txBody>
          <a:bodyPr lIns="0" tIns="0" rIns="0" bIns="0" rtlCol="0" anchor="t">
            <a:spAutoFit/>
          </a:bodyPr>
          <a:lstStyle/>
          <a:p>
            <a:pPr>
              <a:lnSpc>
                <a:spcPts val="8462"/>
              </a:lnSpc>
            </a:pPr>
            <a:r>
              <a:rPr lang="en-US" sz="6880" dirty="0">
                <a:solidFill>
                  <a:srgbClr val="00569E"/>
                </a:solidFill>
                <a:latin typeface="Poppins ExtraBold"/>
              </a:rPr>
              <a:t>COMPONENTS OF A BUDGET</a:t>
            </a:r>
          </a:p>
        </p:txBody>
      </p:sp>
      <p:sp>
        <p:nvSpPr>
          <p:cNvPr id="11" name="TextBox 11"/>
          <p:cNvSpPr txBox="1"/>
          <p:nvPr/>
        </p:nvSpPr>
        <p:spPr>
          <a:xfrm>
            <a:off x="1541207" y="3812181"/>
            <a:ext cx="4660540"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Cash flow</a:t>
            </a:r>
          </a:p>
        </p:txBody>
      </p:sp>
      <p:grpSp>
        <p:nvGrpSpPr>
          <p:cNvPr id="12" name="Group 12"/>
          <p:cNvGrpSpPr/>
          <p:nvPr/>
        </p:nvGrpSpPr>
        <p:grpSpPr>
          <a:xfrm>
            <a:off x="-1169689" y="6827759"/>
            <a:ext cx="2505156" cy="320975"/>
            <a:chOff x="0" y="0"/>
            <a:chExt cx="659794" cy="84537"/>
          </a:xfrm>
        </p:grpSpPr>
        <p:sp>
          <p:nvSpPr>
            <p:cNvPr id="13" name="Freeform 13"/>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s-PE" dirty="0"/>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sp>
        <p:nvSpPr>
          <p:cNvPr id="15" name="TextBox 15"/>
          <p:cNvSpPr txBox="1"/>
          <p:nvPr/>
        </p:nvSpPr>
        <p:spPr>
          <a:xfrm>
            <a:off x="1541207" y="6626356"/>
            <a:ext cx="5393347" cy="619006"/>
          </a:xfrm>
          <a:prstGeom prst="rect">
            <a:avLst/>
          </a:prstGeom>
        </p:spPr>
        <p:txBody>
          <a:bodyPr lIns="0" tIns="0" rIns="0" bIns="0" rtlCol="0" anchor="t">
            <a:spAutoFit/>
          </a:bodyPr>
          <a:lstStyle/>
          <a:p>
            <a:pPr>
              <a:lnSpc>
                <a:spcPts val="4731"/>
              </a:lnSpc>
              <a:spcBef>
                <a:spcPct val="0"/>
              </a:spcBef>
            </a:pPr>
            <a:r>
              <a:rPr lang="en-US" sz="3379" dirty="0">
                <a:solidFill>
                  <a:srgbClr val="00569E"/>
                </a:solidFill>
                <a:latin typeface="Poppins Medium"/>
              </a:rPr>
              <a:t>Profit</a:t>
            </a:r>
          </a:p>
        </p:txBody>
      </p:sp>
      <p:sp>
        <p:nvSpPr>
          <p:cNvPr id="16" name="TextBox 16"/>
          <p:cNvSpPr txBox="1"/>
          <p:nvPr/>
        </p:nvSpPr>
        <p:spPr>
          <a:xfrm>
            <a:off x="1541207" y="4524229"/>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
        <p:nvSpPr>
          <p:cNvPr id="17" name="TextBox 17"/>
          <p:cNvSpPr txBox="1"/>
          <p:nvPr/>
        </p:nvSpPr>
        <p:spPr>
          <a:xfrm>
            <a:off x="1561537" y="7340612"/>
            <a:ext cx="8410429" cy="1431393"/>
          </a:xfrm>
          <a:prstGeom prst="rect">
            <a:avLst/>
          </a:prstGeom>
        </p:spPr>
        <p:txBody>
          <a:bodyPr lIns="0" tIns="0" rIns="0" bIns="0" rtlCol="0" anchor="t">
            <a:spAutoFit/>
          </a:bodyPr>
          <a:lstStyle/>
          <a:p>
            <a:pPr>
              <a:lnSpc>
                <a:spcPts val="2279"/>
              </a:lnSpc>
              <a:spcBef>
                <a:spcPct val="0"/>
              </a:spcBef>
            </a:pPr>
            <a:r>
              <a:rPr lang="en-US" sz="1628"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Nam non placerat sapien. Sed rhoncus mauris ut ante hendrerit, at imperdiet dui malesuada.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999"/>
          </a:blip>
          <a:srcRect t="12342" b="12657"/>
          <a:stretch>
            <a:fillRect/>
          </a:stretch>
        </p:blipFill>
        <p:spPr>
          <a:xfrm>
            <a:off x="0" y="0"/>
            <a:ext cx="18288000" cy="10287000"/>
          </a:xfrm>
          <a:prstGeom prst="rect">
            <a:avLst/>
          </a:prstGeom>
        </p:spPr>
      </p:pic>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6" name="Picture 6"/>
          <p:cNvPicPr>
            <a:picLocks noChangeAspect="1"/>
          </p:cNvPicPr>
          <p:nvPr/>
        </p:nvPicPr>
        <p:blipFill>
          <a:blip r:embed="rId3"/>
          <a:srcRect/>
          <a:stretch>
            <a:fillRect/>
          </a:stretch>
        </p:blipFill>
        <p:spPr>
          <a:xfrm rot="-10800000">
            <a:off x="-1218441" y="675345"/>
            <a:ext cx="2460578" cy="544403"/>
          </a:xfrm>
          <a:prstGeom prst="rect">
            <a:avLst/>
          </a:prstGeom>
        </p:spPr>
      </p:pic>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5" name="TextBox 1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8" name="TextBox 1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9" name="Group 19"/>
          <p:cNvGrpSpPr/>
          <p:nvPr/>
        </p:nvGrpSpPr>
        <p:grpSpPr>
          <a:xfrm>
            <a:off x="16808946" y="8798933"/>
            <a:ext cx="2254222" cy="2031525"/>
            <a:chOff x="0" y="0"/>
            <a:chExt cx="789162" cy="711200"/>
          </a:xfrm>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21" name="TextBox 21"/>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22" name="Picture 22"/>
          <p:cNvPicPr>
            <a:picLocks noChangeAspect="1"/>
          </p:cNvPicPr>
          <p:nvPr/>
        </p:nvPicPr>
        <p:blipFill>
          <a:blip r:embed="rId3"/>
          <a:srcRect/>
          <a:stretch>
            <a:fillRect/>
          </a:stretch>
        </p:blipFill>
        <p:spPr>
          <a:xfrm rot="-10800000">
            <a:off x="16715292" y="8479107"/>
            <a:ext cx="2460578" cy="544403"/>
          </a:xfrm>
          <a:prstGeom prst="rect">
            <a:avLst/>
          </a:prstGeom>
        </p:spPr>
      </p:pic>
      <p:grpSp>
        <p:nvGrpSpPr>
          <p:cNvPr id="23" name="Group 23"/>
          <p:cNvGrpSpPr/>
          <p:nvPr/>
        </p:nvGrpSpPr>
        <p:grpSpPr>
          <a:xfrm>
            <a:off x="16808946" y="6834465"/>
            <a:ext cx="2254222" cy="1991401"/>
            <a:chOff x="0" y="0"/>
            <a:chExt cx="765645" cy="676378"/>
          </a:xfrm>
        </p:grpSpPr>
        <p:sp>
          <p:nvSpPr>
            <p:cNvPr id="24" name="Freeform 24"/>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25" name="TextBox 25"/>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26" name="Group 26"/>
          <p:cNvGrpSpPr/>
          <p:nvPr/>
        </p:nvGrpSpPr>
        <p:grpSpPr>
          <a:xfrm rot="-10800000">
            <a:off x="17329954" y="6561150"/>
            <a:ext cx="606103" cy="546630"/>
            <a:chOff x="0" y="0"/>
            <a:chExt cx="788578" cy="711200"/>
          </a:xfrm>
        </p:grpSpPr>
        <p:sp>
          <p:nvSpPr>
            <p:cNvPr id="27" name="Freeform 2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28" name="TextBox 2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9" name="Group 29"/>
          <p:cNvGrpSpPr/>
          <p:nvPr/>
        </p:nvGrpSpPr>
        <p:grpSpPr>
          <a:xfrm>
            <a:off x="16069568" y="8423776"/>
            <a:ext cx="925320" cy="834524"/>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1" name="TextBox 31"/>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32" name="Group 32"/>
          <p:cNvGrpSpPr/>
          <p:nvPr/>
        </p:nvGrpSpPr>
        <p:grpSpPr>
          <a:xfrm>
            <a:off x="17159735" y="9936541"/>
            <a:ext cx="388589" cy="350459"/>
            <a:chOff x="0" y="0"/>
            <a:chExt cx="788578" cy="711200"/>
          </a:xfrm>
        </p:grpSpPr>
        <p:sp>
          <p:nvSpPr>
            <p:cNvPr id="33" name="Freeform 3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4" name="TextBox 34"/>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35" name="Group 35"/>
          <p:cNvGrpSpPr/>
          <p:nvPr/>
        </p:nvGrpSpPr>
        <p:grpSpPr>
          <a:xfrm>
            <a:off x="4035505" y="3910747"/>
            <a:ext cx="3878554" cy="3333132"/>
            <a:chOff x="0" y="0"/>
            <a:chExt cx="812800" cy="698500"/>
          </a:xfrm>
        </p:grpSpPr>
        <p:sp>
          <p:nvSpPr>
            <p:cNvPr id="36" name="Freeform 3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s-PE" dirty="0"/>
            </a:p>
          </p:txBody>
        </p:sp>
        <p:sp>
          <p:nvSpPr>
            <p:cNvPr id="37" name="TextBox 37"/>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dirty="0"/>
            </a:p>
          </p:txBody>
        </p:sp>
      </p:grpSp>
      <p:sp>
        <p:nvSpPr>
          <p:cNvPr id="38" name="TextBox 38"/>
          <p:cNvSpPr txBox="1"/>
          <p:nvPr/>
        </p:nvSpPr>
        <p:spPr>
          <a:xfrm>
            <a:off x="2441926" y="442115"/>
            <a:ext cx="13460358" cy="1302974"/>
          </a:xfrm>
          <a:prstGeom prst="rect">
            <a:avLst/>
          </a:prstGeom>
        </p:spPr>
        <p:txBody>
          <a:bodyPr lIns="0" tIns="0" rIns="0" bIns="0" rtlCol="0" anchor="t">
            <a:spAutoFit/>
          </a:bodyPr>
          <a:lstStyle/>
          <a:p>
            <a:pPr algn="ctr">
              <a:lnSpc>
                <a:spcPts val="9842"/>
              </a:lnSpc>
            </a:pPr>
            <a:r>
              <a:rPr lang="en-US" sz="8002" dirty="0">
                <a:solidFill>
                  <a:srgbClr val="00569E"/>
                </a:solidFill>
                <a:latin typeface="Poppins ExtraBold"/>
              </a:rPr>
              <a:t>BENEFITS OF A BUDGET</a:t>
            </a:r>
          </a:p>
        </p:txBody>
      </p:sp>
      <p:grpSp>
        <p:nvGrpSpPr>
          <p:cNvPr id="39" name="Group 39"/>
          <p:cNvGrpSpPr/>
          <p:nvPr/>
        </p:nvGrpSpPr>
        <p:grpSpPr>
          <a:xfrm>
            <a:off x="7260934" y="5758286"/>
            <a:ext cx="3878554" cy="3333132"/>
            <a:chOff x="0" y="0"/>
            <a:chExt cx="812800" cy="698500"/>
          </a:xfrm>
        </p:grpSpPr>
        <p:sp>
          <p:nvSpPr>
            <p:cNvPr id="40" name="Freeform 4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s-PE" dirty="0"/>
            </a:p>
          </p:txBody>
        </p:sp>
        <p:sp>
          <p:nvSpPr>
            <p:cNvPr id="41" name="TextBox 41"/>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dirty="0"/>
            </a:p>
          </p:txBody>
        </p:sp>
      </p:grpSp>
      <p:grpSp>
        <p:nvGrpSpPr>
          <p:cNvPr id="42" name="Group 42"/>
          <p:cNvGrpSpPr/>
          <p:nvPr/>
        </p:nvGrpSpPr>
        <p:grpSpPr>
          <a:xfrm>
            <a:off x="7260934" y="2129071"/>
            <a:ext cx="3878554" cy="3333132"/>
            <a:chOff x="0" y="0"/>
            <a:chExt cx="812800" cy="698500"/>
          </a:xfrm>
        </p:grpSpPr>
        <p:sp>
          <p:nvSpPr>
            <p:cNvPr id="43" name="Freeform 4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s-PE" dirty="0"/>
            </a:p>
          </p:txBody>
        </p:sp>
        <p:sp>
          <p:nvSpPr>
            <p:cNvPr id="44" name="TextBox 44"/>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dirty="0"/>
            </a:p>
          </p:txBody>
        </p:sp>
      </p:grpSp>
      <p:grpSp>
        <p:nvGrpSpPr>
          <p:cNvPr id="45" name="Group 45"/>
          <p:cNvGrpSpPr/>
          <p:nvPr/>
        </p:nvGrpSpPr>
        <p:grpSpPr>
          <a:xfrm>
            <a:off x="10430151" y="3910747"/>
            <a:ext cx="3878554" cy="3333132"/>
            <a:chOff x="0" y="0"/>
            <a:chExt cx="812800" cy="698500"/>
          </a:xfrm>
        </p:grpSpPr>
        <p:sp>
          <p:nvSpPr>
            <p:cNvPr id="46" name="Freeform 4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s-PE" dirty="0"/>
            </a:p>
          </p:txBody>
        </p:sp>
        <p:sp>
          <p:nvSpPr>
            <p:cNvPr id="47" name="TextBox 47"/>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dirty="0"/>
            </a:p>
          </p:txBody>
        </p:sp>
      </p:grpSp>
      <p:sp>
        <p:nvSpPr>
          <p:cNvPr id="48" name="TextBox 48"/>
          <p:cNvSpPr txBox="1"/>
          <p:nvPr/>
        </p:nvSpPr>
        <p:spPr>
          <a:xfrm>
            <a:off x="4701239" y="4590774"/>
            <a:ext cx="2547086" cy="1953500"/>
          </a:xfrm>
          <a:prstGeom prst="rect">
            <a:avLst/>
          </a:prstGeom>
        </p:spPr>
        <p:txBody>
          <a:bodyPr lIns="0" tIns="0" rIns="0" bIns="0" rtlCol="0" anchor="t">
            <a:spAutoFit/>
          </a:bodyPr>
          <a:lstStyle/>
          <a:p>
            <a:pPr algn="ctr">
              <a:lnSpc>
                <a:spcPts val="3091"/>
              </a:lnSpc>
              <a:spcBef>
                <a:spcPct val="0"/>
              </a:spcBef>
            </a:pPr>
            <a:r>
              <a:rPr lang="en-US" sz="2208" dirty="0">
                <a:solidFill>
                  <a:srgbClr val="FFFFFF"/>
                </a:solidFill>
                <a:latin typeface="Poppins Medium"/>
              </a:rPr>
              <a:t>Budgets provide a strong operating record of the organization.</a:t>
            </a:r>
          </a:p>
        </p:txBody>
      </p:sp>
      <p:sp>
        <p:nvSpPr>
          <p:cNvPr id="49" name="TextBox 49"/>
          <p:cNvSpPr txBox="1"/>
          <p:nvPr/>
        </p:nvSpPr>
        <p:spPr>
          <a:xfrm>
            <a:off x="7634196" y="2987091"/>
            <a:ext cx="3132030" cy="1802373"/>
          </a:xfrm>
          <a:prstGeom prst="rect">
            <a:avLst/>
          </a:prstGeom>
        </p:spPr>
        <p:txBody>
          <a:bodyPr lIns="0" tIns="0" rIns="0" bIns="0" rtlCol="0" anchor="t">
            <a:spAutoFit/>
          </a:bodyPr>
          <a:lstStyle/>
          <a:p>
            <a:pPr algn="ctr">
              <a:lnSpc>
                <a:spcPts val="3540"/>
              </a:lnSpc>
              <a:spcBef>
                <a:spcPct val="0"/>
              </a:spcBef>
            </a:pPr>
            <a:r>
              <a:rPr lang="en-US" sz="2528" dirty="0">
                <a:solidFill>
                  <a:srgbClr val="FFFFFF"/>
                </a:solidFill>
                <a:latin typeface="Poppins Medium"/>
              </a:rPr>
              <a:t>Budgets make it easier to communicate with workers.</a:t>
            </a:r>
          </a:p>
        </p:txBody>
      </p:sp>
      <p:sp>
        <p:nvSpPr>
          <p:cNvPr id="50" name="TextBox 50"/>
          <p:cNvSpPr txBox="1"/>
          <p:nvPr/>
        </p:nvSpPr>
        <p:spPr>
          <a:xfrm>
            <a:off x="11045480" y="4590774"/>
            <a:ext cx="2647897" cy="1953500"/>
          </a:xfrm>
          <a:prstGeom prst="rect">
            <a:avLst/>
          </a:prstGeom>
        </p:spPr>
        <p:txBody>
          <a:bodyPr lIns="0" tIns="0" rIns="0" bIns="0" rtlCol="0" anchor="t">
            <a:spAutoFit/>
          </a:bodyPr>
          <a:lstStyle/>
          <a:p>
            <a:pPr algn="ctr">
              <a:lnSpc>
                <a:spcPts val="3091"/>
              </a:lnSpc>
              <a:spcBef>
                <a:spcPct val="0"/>
              </a:spcBef>
            </a:pPr>
            <a:r>
              <a:rPr lang="en-US" sz="2208" dirty="0">
                <a:solidFill>
                  <a:srgbClr val="FFFFFF"/>
                </a:solidFill>
                <a:latin typeface="Poppins Medium"/>
              </a:rPr>
              <a:t>Budgets enhance resourcing by clarifying and justifying all requests.</a:t>
            </a:r>
          </a:p>
        </p:txBody>
      </p:sp>
      <p:sp>
        <p:nvSpPr>
          <p:cNvPr id="51" name="TextBox 51"/>
          <p:cNvSpPr txBox="1"/>
          <p:nvPr/>
        </p:nvSpPr>
        <p:spPr>
          <a:xfrm>
            <a:off x="8019034" y="6629800"/>
            <a:ext cx="2574255" cy="1915929"/>
          </a:xfrm>
          <a:prstGeom prst="rect">
            <a:avLst/>
          </a:prstGeom>
        </p:spPr>
        <p:txBody>
          <a:bodyPr lIns="0" tIns="0" rIns="0" bIns="0" rtlCol="0" anchor="t">
            <a:spAutoFit/>
          </a:bodyPr>
          <a:lstStyle/>
          <a:p>
            <a:pPr algn="ctr">
              <a:lnSpc>
                <a:spcPts val="3091"/>
              </a:lnSpc>
              <a:spcBef>
                <a:spcPct val="0"/>
              </a:spcBef>
            </a:pPr>
            <a:r>
              <a:rPr lang="en-US" sz="2208" dirty="0">
                <a:solidFill>
                  <a:srgbClr val="FFFFFF"/>
                </a:solidFill>
                <a:latin typeface="Poppins Medium"/>
              </a:rPr>
              <a:t>Budgets provide the ability to take corrective action through reallocation.</a:t>
            </a:r>
          </a:p>
        </p:txBody>
      </p:sp>
      <p:grpSp>
        <p:nvGrpSpPr>
          <p:cNvPr id="52" name="Group 52"/>
          <p:cNvGrpSpPr/>
          <p:nvPr/>
        </p:nvGrpSpPr>
        <p:grpSpPr>
          <a:xfrm>
            <a:off x="13383386" y="6686950"/>
            <a:ext cx="925320" cy="834524"/>
            <a:chOff x="0" y="0"/>
            <a:chExt cx="788578" cy="711200"/>
          </a:xfrm>
        </p:grpSpPr>
        <p:sp>
          <p:nvSpPr>
            <p:cNvPr id="53" name="Freeform 5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54" name="TextBox 54"/>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55" name="Group 55"/>
          <p:cNvGrpSpPr/>
          <p:nvPr/>
        </p:nvGrpSpPr>
        <p:grpSpPr>
          <a:xfrm rot="-10800000">
            <a:off x="4233853" y="3695418"/>
            <a:ext cx="606103" cy="546630"/>
            <a:chOff x="0" y="0"/>
            <a:chExt cx="788578" cy="711200"/>
          </a:xfrm>
        </p:grpSpPr>
        <p:sp>
          <p:nvSpPr>
            <p:cNvPr id="56" name="Freeform 56"/>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57" name="TextBox 57"/>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58" name="Group 58"/>
          <p:cNvGrpSpPr/>
          <p:nvPr/>
        </p:nvGrpSpPr>
        <p:grpSpPr>
          <a:xfrm rot="-10800000">
            <a:off x="7412931" y="2010934"/>
            <a:ext cx="606103" cy="546630"/>
            <a:chOff x="0" y="0"/>
            <a:chExt cx="788578" cy="711200"/>
          </a:xfrm>
        </p:grpSpPr>
        <p:sp>
          <p:nvSpPr>
            <p:cNvPr id="59" name="Freeform 5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60" name="TextBox 60"/>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61" name="Group 61"/>
          <p:cNvGrpSpPr/>
          <p:nvPr/>
        </p:nvGrpSpPr>
        <p:grpSpPr>
          <a:xfrm>
            <a:off x="10214168" y="8654986"/>
            <a:ext cx="925320" cy="834524"/>
            <a:chOff x="0" y="0"/>
            <a:chExt cx="788578" cy="711200"/>
          </a:xfrm>
        </p:grpSpPr>
        <p:sp>
          <p:nvSpPr>
            <p:cNvPr id="62" name="Freeform 62"/>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63" name="TextBox 63"/>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64" name="Group 64"/>
          <p:cNvGrpSpPr/>
          <p:nvPr/>
        </p:nvGrpSpPr>
        <p:grpSpPr>
          <a:xfrm rot="-10800000">
            <a:off x="13390326" y="3695418"/>
            <a:ext cx="606103" cy="546630"/>
            <a:chOff x="0" y="0"/>
            <a:chExt cx="788578" cy="711200"/>
          </a:xfrm>
        </p:grpSpPr>
        <p:sp>
          <p:nvSpPr>
            <p:cNvPr id="65" name="Freeform 65"/>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66" name="TextBox 66"/>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7CDE289-6506-74C4-E069-DD8E65105EC6}"/>
              </a:ext>
            </a:extLst>
          </p:cNvPr>
          <p:cNvSpPr/>
          <p:nvPr/>
        </p:nvSpPr>
        <p:spPr>
          <a:xfrm>
            <a:off x="8741247" y="1641189"/>
            <a:ext cx="72000" cy="7632000"/>
          </a:xfrm>
          <a:prstGeom prst="rect">
            <a:avLst/>
          </a:prstGeom>
          <a:solidFill>
            <a:srgbClr val="0138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4" name="Oval 4">
            <a:extLst>
              <a:ext uri="{FF2B5EF4-FFF2-40B4-BE49-F238E27FC236}">
                <a16:creationId xmlns:a16="http://schemas.microsoft.com/office/drawing/2014/main" id="{0B395C88-522C-2780-3223-5BCF4C7C02D8}"/>
              </a:ext>
            </a:extLst>
          </p:cNvPr>
          <p:cNvSpPr/>
          <p:nvPr/>
        </p:nvSpPr>
        <p:spPr>
          <a:xfrm>
            <a:off x="9147798" y="2167940"/>
            <a:ext cx="432000" cy="432000"/>
          </a:xfrm>
          <a:prstGeom prst="ellipse">
            <a:avLst/>
          </a:prstGeom>
          <a:solidFill>
            <a:srgbClr val="013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5" name="Oval 5">
            <a:extLst>
              <a:ext uri="{FF2B5EF4-FFF2-40B4-BE49-F238E27FC236}">
                <a16:creationId xmlns:a16="http://schemas.microsoft.com/office/drawing/2014/main" id="{B557D849-8952-1658-B32B-81FE1F223AA5}"/>
              </a:ext>
            </a:extLst>
          </p:cNvPr>
          <p:cNvSpPr/>
          <p:nvPr/>
        </p:nvSpPr>
        <p:spPr>
          <a:xfrm>
            <a:off x="9147798" y="3680120"/>
            <a:ext cx="432000" cy="43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6" name="Oval 6">
            <a:extLst>
              <a:ext uri="{FF2B5EF4-FFF2-40B4-BE49-F238E27FC236}">
                <a16:creationId xmlns:a16="http://schemas.microsoft.com/office/drawing/2014/main" id="{3E2D6186-CB75-518B-98AF-0373D59C200E}"/>
              </a:ext>
            </a:extLst>
          </p:cNvPr>
          <p:cNvSpPr/>
          <p:nvPr/>
        </p:nvSpPr>
        <p:spPr>
          <a:xfrm>
            <a:off x="9147798" y="5192300"/>
            <a:ext cx="432000" cy="432000"/>
          </a:xfrm>
          <a:prstGeom prst="ellipse">
            <a:avLst/>
          </a:prstGeom>
          <a:solidFill>
            <a:srgbClr val="013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7" name="Oval 7">
            <a:extLst>
              <a:ext uri="{FF2B5EF4-FFF2-40B4-BE49-F238E27FC236}">
                <a16:creationId xmlns:a16="http://schemas.microsoft.com/office/drawing/2014/main" id="{EFF73636-D569-8994-16E8-4F9E527384B3}"/>
              </a:ext>
            </a:extLst>
          </p:cNvPr>
          <p:cNvSpPr/>
          <p:nvPr/>
        </p:nvSpPr>
        <p:spPr>
          <a:xfrm>
            <a:off x="9147798" y="6704480"/>
            <a:ext cx="432000" cy="43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8" name="Oval 8">
            <a:extLst>
              <a:ext uri="{FF2B5EF4-FFF2-40B4-BE49-F238E27FC236}">
                <a16:creationId xmlns:a16="http://schemas.microsoft.com/office/drawing/2014/main" id="{198EBA43-1CA5-D042-2FB2-6F69A121EE95}"/>
              </a:ext>
            </a:extLst>
          </p:cNvPr>
          <p:cNvSpPr/>
          <p:nvPr/>
        </p:nvSpPr>
        <p:spPr>
          <a:xfrm>
            <a:off x="9147798" y="8216660"/>
            <a:ext cx="432000" cy="432000"/>
          </a:xfrm>
          <a:prstGeom prst="ellipse">
            <a:avLst/>
          </a:prstGeom>
          <a:solidFill>
            <a:srgbClr val="013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9" name="TextBox 9">
            <a:extLst>
              <a:ext uri="{FF2B5EF4-FFF2-40B4-BE49-F238E27FC236}">
                <a16:creationId xmlns:a16="http://schemas.microsoft.com/office/drawing/2014/main" id="{D21BFEF9-052D-8F71-0179-93BA43DE153A}"/>
              </a:ext>
            </a:extLst>
          </p:cNvPr>
          <p:cNvSpPr txBox="1"/>
          <p:nvPr/>
        </p:nvSpPr>
        <p:spPr>
          <a:xfrm>
            <a:off x="9828917" y="1922276"/>
            <a:ext cx="1205399" cy="830997"/>
          </a:xfrm>
          <a:prstGeom prst="rect">
            <a:avLst/>
          </a:prstGeom>
          <a:solidFill>
            <a:srgbClr val="0070C0"/>
          </a:solidFill>
        </p:spPr>
        <p:txBody>
          <a:bodyPr wrap="square" rtlCol="0">
            <a:spAutoFit/>
          </a:bodyPr>
          <a:lstStyle/>
          <a:p>
            <a:pPr algn="ctr"/>
            <a:r>
              <a:rPr lang="en-US" altLang="ko-KR" sz="4800" b="1" dirty="0">
                <a:solidFill>
                  <a:schemeClr val="bg1"/>
                </a:solidFill>
                <a:cs typeface="Arial" pitchFamily="34" charset="0"/>
              </a:rPr>
              <a:t>01</a:t>
            </a:r>
            <a:endParaRPr lang="ko-KR" altLang="en-US" sz="4800" b="1" dirty="0">
              <a:solidFill>
                <a:schemeClr val="bg1"/>
              </a:solidFill>
              <a:cs typeface="Arial" pitchFamily="34" charset="0"/>
            </a:endParaRPr>
          </a:p>
        </p:txBody>
      </p:sp>
      <p:sp>
        <p:nvSpPr>
          <p:cNvPr id="10" name="TextBox 10">
            <a:extLst>
              <a:ext uri="{FF2B5EF4-FFF2-40B4-BE49-F238E27FC236}">
                <a16:creationId xmlns:a16="http://schemas.microsoft.com/office/drawing/2014/main" id="{9F6088A3-FAFC-C2C3-6726-EE881890E2D7}"/>
              </a:ext>
            </a:extLst>
          </p:cNvPr>
          <p:cNvSpPr txBox="1"/>
          <p:nvPr/>
        </p:nvSpPr>
        <p:spPr>
          <a:xfrm>
            <a:off x="9841022" y="3434456"/>
            <a:ext cx="1205399" cy="830997"/>
          </a:xfrm>
          <a:prstGeom prst="rect">
            <a:avLst/>
          </a:prstGeom>
          <a:solidFill>
            <a:schemeClr val="accent1"/>
          </a:solidFill>
        </p:spPr>
        <p:txBody>
          <a:bodyPr wrap="square" rtlCol="0">
            <a:spAutoFit/>
          </a:bodyPr>
          <a:lstStyle/>
          <a:p>
            <a:pPr algn="ctr"/>
            <a:r>
              <a:rPr lang="en-US" altLang="ko-KR" sz="4800" b="1" dirty="0">
                <a:solidFill>
                  <a:schemeClr val="bg1"/>
                </a:solidFill>
                <a:cs typeface="Arial" pitchFamily="34" charset="0"/>
              </a:rPr>
              <a:t>02</a:t>
            </a:r>
            <a:endParaRPr lang="ko-KR" altLang="en-US" sz="4800" b="1" dirty="0">
              <a:solidFill>
                <a:schemeClr val="bg1"/>
              </a:solidFill>
              <a:cs typeface="Arial" pitchFamily="34" charset="0"/>
            </a:endParaRPr>
          </a:p>
        </p:txBody>
      </p:sp>
      <p:sp>
        <p:nvSpPr>
          <p:cNvPr id="11" name="TextBox 11">
            <a:extLst>
              <a:ext uri="{FF2B5EF4-FFF2-40B4-BE49-F238E27FC236}">
                <a16:creationId xmlns:a16="http://schemas.microsoft.com/office/drawing/2014/main" id="{FF911279-A73A-20A1-160D-772AAB971389}"/>
              </a:ext>
            </a:extLst>
          </p:cNvPr>
          <p:cNvSpPr txBox="1"/>
          <p:nvPr/>
        </p:nvSpPr>
        <p:spPr>
          <a:xfrm>
            <a:off x="9853126" y="4946636"/>
            <a:ext cx="1205399" cy="830997"/>
          </a:xfrm>
          <a:prstGeom prst="rect">
            <a:avLst/>
          </a:prstGeom>
          <a:solidFill>
            <a:srgbClr val="0070C0"/>
          </a:solidFill>
        </p:spPr>
        <p:txBody>
          <a:bodyPr wrap="square" rtlCol="0">
            <a:spAutoFit/>
          </a:bodyPr>
          <a:lstStyle/>
          <a:p>
            <a:pPr algn="ctr"/>
            <a:r>
              <a:rPr lang="en-US" altLang="ko-KR" sz="4800" b="1" dirty="0">
                <a:solidFill>
                  <a:schemeClr val="bg1"/>
                </a:solidFill>
                <a:cs typeface="Arial" pitchFamily="34" charset="0"/>
              </a:rPr>
              <a:t>03</a:t>
            </a:r>
            <a:endParaRPr lang="ko-KR" altLang="en-US" sz="4800" b="1" dirty="0">
              <a:solidFill>
                <a:schemeClr val="bg1"/>
              </a:solidFill>
              <a:cs typeface="Arial" pitchFamily="34" charset="0"/>
            </a:endParaRPr>
          </a:p>
        </p:txBody>
      </p:sp>
      <p:sp>
        <p:nvSpPr>
          <p:cNvPr id="12" name="TextBox 12">
            <a:extLst>
              <a:ext uri="{FF2B5EF4-FFF2-40B4-BE49-F238E27FC236}">
                <a16:creationId xmlns:a16="http://schemas.microsoft.com/office/drawing/2014/main" id="{ACD26701-1C18-11A0-8657-EBF862F069E0}"/>
              </a:ext>
            </a:extLst>
          </p:cNvPr>
          <p:cNvSpPr txBox="1"/>
          <p:nvPr/>
        </p:nvSpPr>
        <p:spPr>
          <a:xfrm>
            <a:off x="9865229" y="6458816"/>
            <a:ext cx="1205399" cy="830997"/>
          </a:xfrm>
          <a:prstGeom prst="rect">
            <a:avLst/>
          </a:prstGeom>
          <a:solidFill>
            <a:schemeClr val="accent1"/>
          </a:solidFill>
        </p:spPr>
        <p:txBody>
          <a:bodyPr wrap="square" rtlCol="0">
            <a:spAutoFit/>
          </a:bodyPr>
          <a:lstStyle/>
          <a:p>
            <a:pPr algn="ctr"/>
            <a:r>
              <a:rPr lang="en-US" altLang="ko-KR" sz="4800" b="1" dirty="0">
                <a:solidFill>
                  <a:schemeClr val="bg1"/>
                </a:solidFill>
                <a:cs typeface="Arial" pitchFamily="34" charset="0"/>
              </a:rPr>
              <a:t>04</a:t>
            </a:r>
            <a:endParaRPr lang="ko-KR" altLang="en-US" sz="4800" b="1" dirty="0">
              <a:solidFill>
                <a:schemeClr val="bg1"/>
              </a:solidFill>
              <a:cs typeface="Arial" pitchFamily="34" charset="0"/>
            </a:endParaRPr>
          </a:p>
        </p:txBody>
      </p:sp>
      <p:sp>
        <p:nvSpPr>
          <p:cNvPr id="13" name="TextBox 13">
            <a:extLst>
              <a:ext uri="{FF2B5EF4-FFF2-40B4-BE49-F238E27FC236}">
                <a16:creationId xmlns:a16="http://schemas.microsoft.com/office/drawing/2014/main" id="{B5E424B3-E659-EED6-5A99-C294A85CB721}"/>
              </a:ext>
            </a:extLst>
          </p:cNvPr>
          <p:cNvSpPr txBox="1"/>
          <p:nvPr/>
        </p:nvSpPr>
        <p:spPr>
          <a:xfrm>
            <a:off x="9794237" y="8008796"/>
            <a:ext cx="1205399" cy="830997"/>
          </a:xfrm>
          <a:prstGeom prst="rect">
            <a:avLst/>
          </a:prstGeom>
          <a:solidFill>
            <a:srgbClr val="0070C0"/>
          </a:solidFill>
        </p:spPr>
        <p:txBody>
          <a:bodyPr wrap="square" rtlCol="0">
            <a:spAutoFit/>
          </a:bodyPr>
          <a:lstStyle/>
          <a:p>
            <a:pPr algn="ctr"/>
            <a:r>
              <a:rPr lang="en-US" altLang="ko-KR" sz="4800" b="1" dirty="0">
                <a:solidFill>
                  <a:schemeClr val="bg1"/>
                </a:solidFill>
                <a:cs typeface="Arial" pitchFamily="34" charset="0"/>
              </a:rPr>
              <a:t>05</a:t>
            </a:r>
            <a:endParaRPr lang="ko-KR" altLang="en-US" sz="4800" b="1" dirty="0">
              <a:solidFill>
                <a:schemeClr val="bg1"/>
              </a:solidFill>
              <a:cs typeface="Arial" pitchFamily="34" charset="0"/>
            </a:endParaRPr>
          </a:p>
        </p:txBody>
      </p:sp>
      <p:grpSp>
        <p:nvGrpSpPr>
          <p:cNvPr id="14" name="Group 14">
            <a:extLst>
              <a:ext uri="{FF2B5EF4-FFF2-40B4-BE49-F238E27FC236}">
                <a16:creationId xmlns:a16="http://schemas.microsoft.com/office/drawing/2014/main" id="{61D1EC97-DC07-DF50-FB13-CF23834D6BAA}"/>
              </a:ext>
            </a:extLst>
          </p:cNvPr>
          <p:cNvGrpSpPr/>
          <p:nvPr/>
        </p:nvGrpSpPr>
        <p:grpSpPr>
          <a:xfrm>
            <a:off x="11200157" y="1922282"/>
            <a:ext cx="6048672" cy="895719"/>
            <a:chOff x="803640" y="3362835"/>
            <a:chExt cx="2059657" cy="447859"/>
          </a:xfrm>
        </p:grpSpPr>
        <p:sp>
          <p:nvSpPr>
            <p:cNvPr id="15" name="TextBox 15">
              <a:extLst>
                <a:ext uri="{FF2B5EF4-FFF2-40B4-BE49-F238E27FC236}">
                  <a16:creationId xmlns:a16="http://schemas.microsoft.com/office/drawing/2014/main" id="{9A14437B-8D5F-F9C7-0F1C-D0E7D78346D5}"/>
                </a:ext>
              </a:extLst>
            </p:cNvPr>
            <p:cNvSpPr txBox="1"/>
            <p:nvPr/>
          </p:nvSpPr>
          <p:spPr>
            <a:xfrm>
              <a:off x="803640" y="3579862"/>
              <a:ext cx="2059657" cy="230832"/>
            </a:xfrm>
            <a:prstGeom prst="rect">
              <a:avLst/>
            </a:prstGeom>
            <a:noFill/>
          </p:spPr>
          <p:txBody>
            <a:bodyPr wrap="square" rtlCol="0">
              <a:spAutoFit/>
            </a:bodyPr>
            <a:lstStyle/>
            <a:p>
              <a:r>
                <a:rPr lang="en-US" altLang="ko-KR" sz="2400" dirty="0">
                  <a:solidFill>
                    <a:srgbClr val="787878"/>
                  </a:solidFill>
                  <a:cs typeface="Arial" pitchFamily="34" charset="0"/>
                </a:rPr>
                <a:t>Easy to change colors, photos and Text.</a:t>
              </a:r>
              <a:endParaRPr lang="ko-KR" altLang="en-US" sz="2400" dirty="0">
                <a:solidFill>
                  <a:srgbClr val="787878"/>
                </a:solidFill>
                <a:cs typeface="Arial" pitchFamily="34" charset="0"/>
              </a:endParaRPr>
            </a:p>
          </p:txBody>
        </p:sp>
        <p:sp>
          <p:nvSpPr>
            <p:cNvPr id="16" name="TextBox 16">
              <a:extLst>
                <a:ext uri="{FF2B5EF4-FFF2-40B4-BE49-F238E27FC236}">
                  <a16:creationId xmlns:a16="http://schemas.microsoft.com/office/drawing/2014/main" id="{1446675A-D5DE-C787-1B29-5BF4CA6C393E}"/>
                </a:ext>
              </a:extLst>
            </p:cNvPr>
            <p:cNvSpPr txBox="1"/>
            <p:nvPr/>
          </p:nvSpPr>
          <p:spPr>
            <a:xfrm>
              <a:off x="803640" y="3362835"/>
              <a:ext cx="2059657" cy="230832"/>
            </a:xfrm>
            <a:prstGeom prst="rect">
              <a:avLst/>
            </a:prstGeom>
            <a:noFill/>
          </p:spPr>
          <p:txBody>
            <a:bodyPr wrap="square" rtlCol="0">
              <a:spAutoFit/>
            </a:bodyPr>
            <a:lstStyle/>
            <a:p>
              <a:r>
                <a:rPr lang="en-US" altLang="ko-KR" sz="2400" b="1" dirty="0">
                  <a:solidFill>
                    <a:srgbClr val="787878"/>
                  </a:solidFill>
                  <a:cs typeface="Arial" pitchFamily="34" charset="0"/>
                </a:rPr>
                <a:t>Your Text  Here</a:t>
              </a:r>
              <a:endParaRPr lang="ko-KR" altLang="en-US" sz="2400" b="1" dirty="0">
                <a:solidFill>
                  <a:srgbClr val="787878"/>
                </a:solidFill>
                <a:cs typeface="Arial" pitchFamily="34" charset="0"/>
              </a:endParaRPr>
            </a:p>
          </p:txBody>
        </p:sp>
      </p:grpSp>
      <p:grpSp>
        <p:nvGrpSpPr>
          <p:cNvPr id="17" name="Group 17">
            <a:extLst>
              <a:ext uri="{FF2B5EF4-FFF2-40B4-BE49-F238E27FC236}">
                <a16:creationId xmlns:a16="http://schemas.microsoft.com/office/drawing/2014/main" id="{3B08F232-52CF-3C1A-0157-04B62949F45B}"/>
              </a:ext>
            </a:extLst>
          </p:cNvPr>
          <p:cNvGrpSpPr/>
          <p:nvPr/>
        </p:nvGrpSpPr>
        <p:grpSpPr>
          <a:xfrm>
            <a:off x="11200157" y="3435822"/>
            <a:ext cx="6048672" cy="895719"/>
            <a:chOff x="803640" y="3362835"/>
            <a:chExt cx="2059657" cy="447859"/>
          </a:xfrm>
        </p:grpSpPr>
        <p:sp>
          <p:nvSpPr>
            <p:cNvPr id="18" name="TextBox 18">
              <a:extLst>
                <a:ext uri="{FF2B5EF4-FFF2-40B4-BE49-F238E27FC236}">
                  <a16:creationId xmlns:a16="http://schemas.microsoft.com/office/drawing/2014/main" id="{8846FDA0-F55A-7FF7-534F-3F35AC034505}"/>
                </a:ext>
              </a:extLst>
            </p:cNvPr>
            <p:cNvSpPr txBox="1"/>
            <p:nvPr/>
          </p:nvSpPr>
          <p:spPr>
            <a:xfrm>
              <a:off x="803640" y="3579862"/>
              <a:ext cx="2059657" cy="230832"/>
            </a:xfrm>
            <a:prstGeom prst="rect">
              <a:avLst/>
            </a:prstGeom>
            <a:noFill/>
          </p:spPr>
          <p:txBody>
            <a:bodyPr wrap="square" rtlCol="0">
              <a:spAutoFit/>
            </a:bodyPr>
            <a:lstStyle/>
            <a:p>
              <a:r>
                <a:rPr lang="en-US" altLang="ko-KR" sz="2400" dirty="0">
                  <a:solidFill>
                    <a:srgbClr val="787878"/>
                  </a:solidFill>
                  <a:cs typeface="Arial" pitchFamily="34" charset="0"/>
                </a:rPr>
                <a:t>Easy to change colors, photos and Text.</a:t>
              </a:r>
              <a:endParaRPr lang="ko-KR" altLang="en-US" sz="2400" dirty="0">
                <a:solidFill>
                  <a:srgbClr val="787878"/>
                </a:solidFill>
                <a:cs typeface="Arial" pitchFamily="34" charset="0"/>
              </a:endParaRPr>
            </a:p>
          </p:txBody>
        </p:sp>
        <p:sp>
          <p:nvSpPr>
            <p:cNvPr id="19" name="TextBox 19">
              <a:extLst>
                <a:ext uri="{FF2B5EF4-FFF2-40B4-BE49-F238E27FC236}">
                  <a16:creationId xmlns:a16="http://schemas.microsoft.com/office/drawing/2014/main" id="{C0923E56-B4C5-6839-B7F7-1C563DD2D94A}"/>
                </a:ext>
              </a:extLst>
            </p:cNvPr>
            <p:cNvSpPr txBox="1"/>
            <p:nvPr/>
          </p:nvSpPr>
          <p:spPr>
            <a:xfrm>
              <a:off x="803640" y="3362835"/>
              <a:ext cx="2059657" cy="230832"/>
            </a:xfrm>
            <a:prstGeom prst="rect">
              <a:avLst/>
            </a:prstGeom>
            <a:noFill/>
          </p:spPr>
          <p:txBody>
            <a:bodyPr wrap="square" rtlCol="0">
              <a:spAutoFit/>
            </a:bodyPr>
            <a:lstStyle/>
            <a:p>
              <a:r>
                <a:rPr lang="en-US" altLang="ko-KR" sz="2400" b="1" dirty="0">
                  <a:solidFill>
                    <a:srgbClr val="787878"/>
                  </a:solidFill>
                  <a:cs typeface="Arial" pitchFamily="34" charset="0"/>
                </a:rPr>
                <a:t>Your Text  Here</a:t>
              </a:r>
              <a:endParaRPr lang="ko-KR" altLang="en-US" sz="2400" b="1" dirty="0">
                <a:solidFill>
                  <a:srgbClr val="787878"/>
                </a:solidFill>
                <a:cs typeface="Arial" pitchFamily="34" charset="0"/>
              </a:endParaRPr>
            </a:p>
          </p:txBody>
        </p:sp>
      </p:grpSp>
      <p:grpSp>
        <p:nvGrpSpPr>
          <p:cNvPr id="20" name="Group 20">
            <a:extLst>
              <a:ext uri="{FF2B5EF4-FFF2-40B4-BE49-F238E27FC236}">
                <a16:creationId xmlns:a16="http://schemas.microsoft.com/office/drawing/2014/main" id="{79F8D11D-08A6-AFCC-8BE0-1E6162D6CC3E}"/>
              </a:ext>
            </a:extLst>
          </p:cNvPr>
          <p:cNvGrpSpPr/>
          <p:nvPr/>
        </p:nvGrpSpPr>
        <p:grpSpPr>
          <a:xfrm>
            <a:off x="11200157" y="4949363"/>
            <a:ext cx="6048672" cy="895719"/>
            <a:chOff x="803640" y="3362835"/>
            <a:chExt cx="2059657" cy="447859"/>
          </a:xfrm>
        </p:grpSpPr>
        <p:sp>
          <p:nvSpPr>
            <p:cNvPr id="21" name="TextBox 21">
              <a:extLst>
                <a:ext uri="{FF2B5EF4-FFF2-40B4-BE49-F238E27FC236}">
                  <a16:creationId xmlns:a16="http://schemas.microsoft.com/office/drawing/2014/main" id="{E05B72B5-2472-6A36-D5A6-BA34E19D558E}"/>
                </a:ext>
              </a:extLst>
            </p:cNvPr>
            <p:cNvSpPr txBox="1"/>
            <p:nvPr/>
          </p:nvSpPr>
          <p:spPr>
            <a:xfrm>
              <a:off x="803640" y="3579862"/>
              <a:ext cx="2059657" cy="230832"/>
            </a:xfrm>
            <a:prstGeom prst="rect">
              <a:avLst/>
            </a:prstGeom>
            <a:noFill/>
          </p:spPr>
          <p:txBody>
            <a:bodyPr wrap="square" rtlCol="0">
              <a:spAutoFit/>
            </a:bodyPr>
            <a:lstStyle/>
            <a:p>
              <a:r>
                <a:rPr lang="en-US" altLang="ko-KR" sz="2400" dirty="0">
                  <a:solidFill>
                    <a:srgbClr val="787878"/>
                  </a:solidFill>
                  <a:cs typeface="Arial" pitchFamily="34" charset="0"/>
                </a:rPr>
                <a:t>Easy to change colors, photos and Text.</a:t>
              </a:r>
              <a:endParaRPr lang="ko-KR" altLang="en-US" sz="2400" dirty="0">
                <a:solidFill>
                  <a:srgbClr val="787878"/>
                </a:solidFill>
                <a:cs typeface="Arial" pitchFamily="34" charset="0"/>
              </a:endParaRPr>
            </a:p>
          </p:txBody>
        </p:sp>
        <p:sp>
          <p:nvSpPr>
            <p:cNvPr id="22" name="TextBox 22">
              <a:extLst>
                <a:ext uri="{FF2B5EF4-FFF2-40B4-BE49-F238E27FC236}">
                  <a16:creationId xmlns:a16="http://schemas.microsoft.com/office/drawing/2014/main" id="{4F451801-E576-5BC6-032C-B820EB080BF1}"/>
                </a:ext>
              </a:extLst>
            </p:cNvPr>
            <p:cNvSpPr txBox="1"/>
            <p:nvPr/>
          </p:nvSpPr>
          <p:spPr>
            <a:xfrm>
              <a:off x="803640" y="3362835"/>
              <a:ext cx="2059657" cy="230832"/>
            </a:xfrm>
            <a:prstGeom prst="rect">
              <a:avLst/>
            </a:prstGeom>
            <a:noFill/>
          </p:spPr>
          <p:txBody>
            <a:bodyPr wrap="square" rtlCol="0">
              <a:spAutoFit/>
            </a:bodyPr>
            <a:lstStyle/>
            <a:p>
              <a:r>
                <a:rPr lang="en-US" altLang="ko-KR" sz="2400" b="1" dirty="0">
                  <a:solidFill>
                    <a:srgbClr val="787878"/>
                  </a:solidFill>
                  <a:cs typeface="Arial" pitchFamily="34" charset="0"/>
                </a:rPr>
                <a:t>Your Text  Here</a:t>
              </a:r>
              <a:endParaRPr lang="ko-KR" altLang="en-US" sz="2400" b="1" dirty="0">
                <a:solidFill>
                  <a:srgbClr val="787878"/>
                </a:solidFill>
                <a:cs typeface="Arial" pitchFamily="34" charset="0"/>
              </a:endParaRPr>
            </a:p>
          </p:txBody>
        </p:sp>
      </p:grpSp>
      <p:grpSp>
        <p:nvGrpSpPr>
          <p:cNvPr id="23" name="Group 23">
            <a:extLst>
              <a:ext uri="{FF2B5EF4-FFF2-40B4-BE49-F238E27FC236}">
                <a16:creationId xmlns:a16="http://schemas.microsoft.com/office/drawing/2014/main" id="{74CE8301-CA14-ECDD-3CC2-5D1E105F6BD9}"/>
              </a:ext>
            </a:extLst>
          </p:cNvPr>
          <p:cNvGrpSpPr/>
          <p:nvPr/>
        </p:nvGrpSpPr>
        <p:grpSpPr>
          <a:xfrm>
            <a:off x="11200157" y="6462902"/>
            <a:ext cx="6048672" cy="895719"/>
            <a:chOff x="803640" y="3362835"/>
            <a:chExt cx="2059657" cy="447859"/>
          </a:xfrm>
        </p:grpSpPr>
        <p:sp>
          <p:nvSpPr>
            <p:cNvPr id="24" name="TextBox 24">
              <a:extLst>
                <a:ext uri="{FF2B5EF4-FFF2-40B4-BE49-F238E27FC236}">
                  <a16:creationId xmlns:a16="http://schemas.microsoft.com/office/drawing/2014/main" id="{10222551-4B58-38A4-AECF-D55CAFB905D1}"/>
                </a:ext>
              </a:extLst>
            </p:cNvPr>
            <p:cNvSpPr txBox="1"/>
            <p:nvPr/>
          </p:nvSpPr>
          <p:spPr>
            <a:xfrm>
              <a:off x="803640" y="3579862"/>
              <a:ext cx="2059657" cy="230832"/>
            </a:xfrm>
            <a:prstGeom prst="rect">
              <a:avLst/>
            </a:prstGeom>
            <a:noFill/>
          </p:spPr>
          <p:txBody>
            <a:bodyPr wrap="square" rtlCol="0">
              <a:spAutoFit/>
            </a:bodyPr>
            <a:lstStyle/>
            <a:p>
              <a:r>
                <a:rPr lang="en-US" altLang="ko-KR" sz="2400" dirty="0">
                  <a:solidFill>
                    <a:srgbClr val="787878"/>
                  </a:solidFill>
                  <a:cs typeface="Arial" pitchFamily="34" charset="0"/>
                </a:rPr>
                <a:t>Easy to change colors, photos and Text.</a:t>
              </a:r>
              <a:endParaRPr lang="ko-KR" altLang="en-US" sz="2400" dirty="0">
                <a:solidFill>
                  <a:srgbClr val="787878"/>
                </a:solidFill>
                <a:cs typeface="Arial" pitchFamily="34" charset="0"/>
              </a:endParaRPr>
            </a:p>
          </p:txBody>
        </p:sp>
        <p:sp>
          <p:nvSpPr>
            <p:cNvPr id="25" name="TextBox 25">
              <a:extLst>
                <a:ext uri="{FF2B5EF4-FFF2-40B4-BE49-F238E27FC236}">
                  <a16:creationId xmlns:a16="http://schemas.microsoft.com/office/drawing/2014/main" id="{02336325-F487-9F2A-0325-B905C4FA2CBC}"/>
                </a:ext>
              </a:extLst>
            </p:cNvPr>
            <p:cNvSpPr txBox="1"/>
            <p:nvPr/>
          </p:nvSpPr>
          <p:spPr>
            <a:xfrm>
              <a:off x="803640" y="3362835"/>
              <a:ext cx="2059657" cy="230832"/>
            </a:xfrm>
            <a:prstGeom prst="rect">
              <a:avLst/>
            </a:prstGeom>
            <a:noFill/>
          </p:spPr>
          <p:txBody>
            <a:bodyPr wrap="square" rtlCol="0">
              <a:spAutoFit/>
            </a:bodyPr>
            <a:lstStyle/>
            <a:p>
              <a:r>
                <a:rPr lang="en-US" altLang="ko-KR" sz="2400" b="1" dirty="0">
                  <a:solidFill>
                    <a:srgbClr val="787878"/>
                  </a:solidFill>
                  <a:cs typeface="Arial" pitchFamily="34" charset="0"/>
                </a:rPr>
                <a:t>Your Text  Here</a:t>
              </a:r>
              <a:endParaRPr lang="ko-KR" altLang="en-US" sz="2400" b="1" dirty="0">
                <a:solidFill>
                  <a:srgbClr val="787878"/>
                </a:solidFill>
                <a:cs typeface="Arial" pitchFamily="34" charset="0"/>
              </a:endParaRPr>
            </a:p>
          </p:txBody>
        </p:sp>
      </p:grpSp>
      <p:grpSp>
        <p:nvGrpSpPr>
          <p:cNvPr id="26" name="Group 26">
            <a:extLst>
              <a:ext uri="{FF2B5EF4-FFF2-40B4-BE49-F238E27FC236}">
                <a16:creationId xmlns:a16="http://schemas.microsoft.com/office/drawing/2014/main" id="{395CF23F-5E42-424D-A7D2-8F99C79ED5C5}"/>
              </a:ext>
            </a:extLst>
          </p:cNvPr>
          <p:cNvGrpSpPr/>
          <p:nvPr/>
        </p:nvGrpSpPr>
        <p:grpSpPr>
          <a:xfrm>
            <a:off x="11200157" y="7976441"/>
            <a:ext cx="6048672" cy="895719"/>
            <a:chOff x="803640" y="3362835"/>
            <a:chExt cx="2059657" cy="447859"/>
          </a:xfrm>
        </p:grpSpPr>
        <p:sp>
          <p:nvSpPr>
            <p:cNvPr id="27" name="TextBox 27">
              <a:extLst>
                <a:ext uri="{FF2B5EF4-FFF2-40B4-BE49-F238E27FC236}">
                  <a16:creationId xmlns:a16="http://schemas.microsoft.com/office/drawing/2014/main" id="{92B1EAF2-FAE5-5867-6054-C6C6FAD8E7EA}"/>
                </a:ext>
              </a:extLst>
            </p:cNvPr>
            <p:cNvSpPr txBox="1"/>
            <p:nvPr/>
          </p:nvSpPr>
          <p:spPr>
            <a:xfrm>
              <a:off x="803640" y="3579862"/>
              <a:ext cx="2059657" cy="230832"/>
            </a:xfrm>
            <a:prstGeom prst="rect">
              <a:avLst/>
            </a:prstGeom>
            <a:noFill/>
          </p:spPr>
          <p:txBody>
            <a:bodyPr wrap="square" rtlCol="0">
              <a:spAutoFit/>
            </a:bodyPr>
            <a:lstStyle/>
            <a:p>
              <a:r>
                <a:rPr lang="en-US" altLang="ko-KR" sz="2400" dirty="0">
                  <a:solidFill>
                    <a:srgbClr val="787878"/>
                  </a:solidFill>
                  <a:cs typeface="Arial" pitchFamily="34" charset="0"/>
                </a:rPr>
                <a:t>Easy to change colors, photos and Text.</a:t>
              </a:r>
              <a:endParaRPr lang="ko-KR" altLang="en-US" sz="2400" dirty="0">
                <a:solidFill>
                  <a:srgbClr val="787878"/>
                </a:solidFill>
                <a:cs typeface="Arial" pitchFamily="34" charset="0"/>
              </a:endParaRPr>
            </a:p>
          </p:txBody>
        </p:sp>
        <p:sp>
          <p:nvSpPr>
            <p:cNvPr id="28" name="TextBox 28">
              <a:extLst>
                <a:ext uri="{FF2B5EF4-FFF2-40B4-BE49-F238E27FC236}">
                  <a16:creationId xmlns:a16="http://schemas.microsoft.com/office/drawing/2014/main" id="{71AA7F6F-3951-CA5E-7003-28C263976C93}"/>
                </a:ext>
              </a:extLst>
            </p:cNvPr>
            <p:cNvSpPr txBox="1"/>
            <p:nvPr/>
          </p:nvSpPr>
          <p:spPr>
            <a:xfrm>
              <a:off x="803640" y="3362835"/>
              <a:ext cx="2059657" cy="230832"/>
            </a:xfrm>
            <a:prstGeom prst="rect">
              <a:avLst/>
            </a:prstGeom>
            <a:noFill/>
          </p:spPr>
          <p:txBody>
            <a:bodyPr wrap="square" rtlCol="0">
              <a:spAutoFit/>
            </a:bodyPr>
            <a:lstStyle/>
            <a:p>
              <a:r>
                <a:rPr lang="en-US" altLang="ko-KR" sz="2400" b="1" dirty="0">
                  <a:solidFill>
                    <a:srgbClr val="787878"/>
                  </a:solidFill>
                  <a:cs typeface="Arial" pitchFamily="34" charset="0"/>
                </a:rPr>
                <a:t>Your Text  Here</a:t>
              </a:r>
              <a:endParaRPr lang="ko-KR" altLang="en-US" sz="2400" b="1" dirty="0">
                <a:solidFill>
                  <a:srgbClr val="787878"/>
                </a:solidFill>
                <a:cs typeface="Arial" pitchFamily="34" charset="0"/>
              </a:endParaRPr>
            </a:p>
          </p:txBody>
        </p:sp>
      </p:grpSp>
      <p:pic>
        <p:nvPicPr>
          <p:cNvPr id="34" name="Marcador de posición de imagen 33" descr="Hombre sentado en un escritorio&#10;&#10;El contenido generado por IA puede ser incorrecto.">
            <a:extLst>
              <a:ext uri="{FF2B5EF4-FFF2-40B4-BE49-F238E27FC236}">
                <a16:creationId xmlns:a16="http://schemas.microsoft.com/office/drawing/2014/main" id="{62A639B6-83BB-D3BC-1353-5A37666AC39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912" r="19912"/>
          <a:stretch>
            <a:fillRect/>
          </a:stretch>
        </p:blipFill>
        <p:spPr/>
      </p:pic>
    </p:spTree>
    <p:extLst>
      <p:ext uri="{BB962C8B-B14F-4D97-AF65-F5344CB8AC3E}">
        <p14:creationId xmlns:p14="http://schemas.microsoft.com/office/powerpoint/2010/main" val="2235039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t="12500" b="12500"/>
          <a:stretch>
            <a:fillRect/>
          </a:stretch>
        </p:blipFill>
        <p:spPr>
          <a:xfrm>
            <a:off x="0" y="0"/>
            <a:ext cx="18288000" cy="10287000"/>
          </a:xfrm>
          <a:prstGeom prst="rect">
            <a:avLst/>
          </a:prstGeom>
        </p:spPr>
      </p:pic>
      <p:sp>
        <p:nvSpPr>
          <p:cNvPr id="3" name="TextBox 3"/>
          <p:cNvSpPr txBox="1"/>
          <p:nvPr/>
        </p:nvSpPr>
        <p:spPr>
          <a:xfrm>
            <a:off x="3711801" y="1291932"/>
            <a:ext cx="10864399" cy="1121170"/>
          </a:xfrm>
          <a:prstGeom prst="rect">
            <a:avLst/>
          </a:prstGeom>
        </p:spPr>
        <p:txBody>
          <a:bodyPr lIns="0" tIns="0" rIns="0" bIns="0" rtlCol="0" anchor="t">
            <a:spAutoFit/>
          </a:bodyPr>
          <a:lstStyle/>
          <a:p>
            <a:pPr algn="ctr">
              <a:lnSpc>
                <a:spcPts val="8462"/>
              </a:lnSpc>
            </a:pPr>
            <a:r>
              <a:rPr lang="en-US" sz="6880" dirty="0">
                <a:solidFill>
                  <a:srgbClr val="00569E"/>
                </a:solidFill>
                <a:latin typeface="Poppins ExtraBold"/>
              </a:rPr>
              <a:t>MEET OUR BEST TEAM</a:t>
            </a:r>
          </a:p>
        </p:txBody>
      </p:sp>
      <p:grpSp>
        <p:nvGrpSpPr>
          <p:cNvPr id="4" name="Group 4"/>
          <p:cNvGrpSpPr/>
          <p:nvPr/>
        </p:nvGrpSpPr>
        <p:grpSpPr>
          <a:xfrm>
            <a:off x="-868448" y="3600450"/>
            <a:ext cx="20071897" cy="3086100"/>
            <a:chOff x="0" y="0"/>
            <a:chExt cx="5286425" cy="812800"/>
          </a:xfrm>
        </p:grpSpPr>
        <p:sp>
          <p:nvSpPr>
            <p:cNvPr id="5" name="Freeform 5"/>
            <p:cNvSpPr/>
            <p:nvPr/>
          </p:nvSpPr>
          <p:spPr>
            <a:xfrm>
              <a:off x="0" y="0"/>
              <a:ext cx="5286425" cy="812800"/>
            </a:xfrm>
            <a:custGeom>
              <a:avLst/>
              <a:gdLst/>
              <a:ahLst/>
              <a:cxnLst/>
              <a:rect l="l" t="t" r="r" b="b"/>
              <a:pathLst>
                <a:path w="5286425" h="812800">
                  <a:moveTo>
                    <a:pt x="0" y="0"/>
                  </a:moveTo>
                  <a:lnTo>
                    <a:pt x="5286425" y="0"/>
                  </a:lnTo>
                  <a:lnTo>
                    <a:pt x="5286425" y="812800"/>
                  </a:lnTo>
                  <a:lnTo>
                    <a:pt x="0" y="812800"/>
                  </a:lnTo>
                  <a:close/>
                </a:path>
              </a:pathLst>
            </a:custGeom>
            <a:solidFill>
              <a:srgbClr val="00569E"/>
            </a:solidFill>
          </p:spPr>
          <p:txBody>
            <a:bodyPr/>
            <a:lstStyle/>
            <a:p>
              <a:endParaRPr lang="es-PE" dirty="0"/>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659"/>
                </a:lnSpc>
              </a:pPr>
              <a:endParaRPr dirty="0"/>
            </a:p>
          </p:txBody>
        </p:sp>
      </p:grpSp>
      <p:grpSp>
        <p:nvGrpSpPr>
          <p:cNvPr id="7" name="Group 7"/>
          <p:cNvGrpSpPr/>
          <p:nvPr/>
        </p:nvGrpSpPr>
        <p:grpSpPr>
          <a:xfrm>
            <a:off x="428515" y="3222727"/>
            <a:ext cx="5245150" cy="3841546"/>
            <a:chOff x="0" y="0"/>
            <a:chExt cx="6993533" cy="5122062"/>
          </a:xfrm>
        </p:grpSpPr>
        <p:pic>
          <p:nvPicPr>
            <p:cNvPr id="8" name="Picture 8"/>
            <p:cNvPicPr>
              <a:picLocks noChangeAspect="1"/>
            </p:cNvPicPr>
            <p:nvPr/>
          </p:nvPicPr>
          <p:blipFill>
            <a:blip r:embed="rId3"/>
            <a:srcRect b="51203"/>
            <a:stretch>
              <a:fillRect/>
            </a:stretch>
          </p:blipFill>
          <p:spPr>
            <a:xfrm>
              <a:off x="0" y="0"/>
              <a:ext cx="6993533" cy="5122062"/>
            </a:xfrm>
            <a:prstGeom prst="rect">
              <a:avLst/>
            </a:prstGeom>
          </p:spPr>
        </p:pic>
      </p:grpSp>
      <p:grpSp>
        <p:nvGrpSpPr>
          <p:cNvPr id="9" name="Group 9"/>
          <p:cNvGrpSpPr/>
          <p:nvPr/>
        </p:nvGrpSpPr>
        <p:grpSpPr>
          <a:xfrm>
            <a:off x="6521425" y="3222727"/>
            <a:ext cx="5245150" cy="3841546"/>
            <a:chOff x="0" y="0"/>
            <a:chExt cx="6993533" cy="5122062"/>
          </a:xfrm>
        </p:grpSpPr>
        <p:pic>
          <p:nvPicPr>
            <p:cNvPr id="10" name="Picture 10"/>
            <p:cNvPicPr>
              <a:picLocks noChangeAspect="1"/>
            </p:cNvPicPr>
            <p:nvPr/>
          </p:nvPicPr>
          <p:blipFill>
            <a:blip r:embed="rId4"/>
            <a:srcRect t="541" b="541"/>
            <a:stretch>
              <a:fillRect/>
            </a:stretch>
          </p:blipFill>
          <p:spPr>
            <a:xfrm>
              <a:off x="0" y="0"/>
              <a:ext cx="6993533" cy="5122062"/>
            </a:xfrm>
            <a:prstGeom prst="rect">
              <a:avLst/>
            </a:prstGeom>
          </p:spPr>
        </p:pic>
      </p:grpSp>
      <p:grpSp>
        <p:nvGrpSpPr>
          <p:cNvPr id="11" name="Group 11"/>
          <p:cNvGrpSpPr/>
          <p:nvPr/>
        </p:nvGrpSpPr>
        <p:grpSpPr>
          <a:xfrm>
            <a:off x="12614335" y="3222727"/>
            <a:ext cx="5245150" cy="3841546"/>
            <a:chOff x="0" y="0"/>
            <a:chExt cx="6993533" cy="5122062"/>
          </a:xfrm>
        </p:grpSpPr>
        <p:pic>
          <p:nvPicPr>
            <p:cNvPr id="12" name="Picture 12"/>
            <p:cNvPicPr>
              <a:picLocks noChangeAspect="1"/>
            </p:cNvPicPr>
            <p:nvPr/>
          </p:nvPicPr>
          <p:blipFill>
            <a:blip r:embed="rId5"/>
            <a:srcRect l="9202"/>
            <a:stretch>
              <a:fillRect/>
            </a:stretch>
          </p:blipFill>
          <p:spPr>
            <a:xfrm>
              <a:off x="0" y="0"/>
              <a:ext cx="6993533" cy="5122062"/>
            </a:xfrm>
            <a:prstGeom prst="rect">
              <a:avLst/>
            </a:prstGeom>
          </p:spPr>
        </p:pic>
      </p:grpSp>
      <p:sp>
        <p:nvSpPr>
          <p:cNvPr id="13" name="TextBox 13"/>
          <p:cNvSpPr txBox="1"/>
          <p:nvPr/>
        </p:nvSpPr>
        <p:spPr>
          <a:xfrm>
            <a:off x="7035966" y="7405011"/>
            <a:ext cx="4216069" cy="617060"/>
          </a:xfrm>
          <a:prstGeom prst="rect">
            <a:avLst/>
          </a:prstGeom>
        </p:spPr>
        <p:txBody>
          <a:bodyPr lIns="0" tIns="0" rIns="0" bIns="0" rtlCol="0" anchor="t">
            <a:spAutoFit/>
          </a:bodyPr>
          <a:lstStyle/>
          <a:p>
            <a:pPr algn="ctr">
              <a:lnSpc>
                <a:spcPts val="4838"/>
              </a:lnSpc>
              <a:spcBef>
                <a:spcPct val="0"/>
              </a:spcBef>
            </a:pPr>
            <a:r>
              <a:rPr lang="en-US" sz="3456" dirty="0">
                <a:solidFill>
                  <a:srgbClr val="000000"/>
                </a:solidFill>
                <a:latin typeface="Poppins ExtraBold"/>
              </a:rPr>
              <a:t>Juliana Silva</a:t>
            </a:r>
          </a:p>
        </p:txBody>
      </p:sp>
      <p:sp>
        <p:nvSpPr>
          <p:cNvPr id="14" name="TextBox 14"/>
          <p:cNvSpPr txBox="1"/>
          <p:nvPr/>
        </p:nvSpPr>
        <p:spPr>
          <a:xfrm>
            <a:off x="89616" y="7405011"/>
            <a:ext cx="5922949" cy="617060"/>
          </a:xfrm>
          <a:prstGeom prst="rect">
            <a:avLst/>
          </a:prstGeom>
        </p:spPr>
        <p:txBody>
          <a:bodyPr lIns="0" tIns="0" rIns="0" bIns="0" rtlCol="0" anchor="t">
            <a:spAutoFit/>
          </a:bodyPr>
          <a:lstStyle/>
          <a:p>
            <a:pPr algn="ctr">
              <a:lnSpc>
                <a:spcPts val="4838"/>
              </a:lnSpc>
              <a:spcBef>
                <a:spcPct val="0"/>
              </a:spcBef>
            </a:pPr>
            <a:r>
              <a:rPr lang="en-US" sz="3456" dirty="0">
                <a:solidFill>
                  <a:srgbClr val="000000"/>
                </a:solidFill>
                <a:latin typeface="Poppins ExtraBold"/>
              </a:rPr>
              <a:t>Adeline Palmerston</a:t>
            </a:r>
          </a:p>
        </p:txBody>
      </p:sp>
      <p:sp>
        <p:nvSpPr>
          <p:cNvPr id="15" name="TextBox 15"/>
          <p:cNvSpPr txBox="1"/>
          <p:nvPr/>
        </p:nvSpPr>
        <p:spPr>
          <a:xfrm>
            <a:off x="13128876" y="7405011"/>
            <a:ext cx="4216069" cy="617060"/>
          </a:xfrm>
          <a:prstGeom prst="rect">
            <a:avLst/>
          </a:prstGeom>
        </p:spPr>
        <p:txBody>
          <a:bodyPr lIns="0" tIns="0" rIns="0" bIns="0" rtlCol="0" anchor="t">
            <a:spAutoFit/>
          </a:bodyPr>
          <a:lstStyle/>
          <a:p>
            <a:pPr algn="ctr">
              <a:lnSpc>
                <a:spcPts val="4838"/>
              </a:lnSpc>
              <a:spcBef>
                <a:spcPct val="0"/>
              </a:spcBef>
            </a:pPr>
            <a:r>
              <a:rPr lang="en-US" sz="3456" dirty="0">
                <a:solidFill>
                  <a:srgbClr val="000000"/>
                </a:solidFill>
                <a:latin typeface="Poppins ExtraBold"/>
              </a:rPr>
              <a:t>Donna Stroupe</a:t>
            </a:r>
          </a:p>
        </p:txBody>
      </p:sp>
      <p:sp>
        <p:nvSpPr>
          <p:cNvPr id="16" name="TextBox 16"/>
          <p:cNvSpPr txBox="1"/>
          <p:nvPr/>
        </p:nvSpPr>
        <p:spPr>
          <a:xfrm>
            <a:off x="7400082" y="7945790"/>
            <a:ext cx="3487836" cy="477699"/>
          </a:xfrm>
          <a:prstGeom prst="rect">
            <a:avLst/>
          </a:prstGeom>
        </p:spPr>
        <p:txBody>
          <a:bodyPr lIns="0" tIns="0" rIns="0" bIns="0" rtlCol="0" anchor="t">
            <a:spAutoFit/>
          </a:bodyPr>
          <a:lstStyle/>
          <a:p>
            <a:pPr algn="ctr">
              <a:lnSpc>
                <a:spcPts val="3723"/>
              </a:lnSpc>
              <a:spcBef>
                <a:spcPct val="0"/>
              </a:spcBef>
            </a:pPr>
            <a:r>
              <a:rPr lang="en-US" sz="2659" dirty="0">
                <a:solidFill>
                  <a:srgbClr val="000000"/>
                </a:solidFill>
                <a:latin typeface="Poppins Medium"/>
              </a:rPr>
              <a:t>HEAD OF FINANCE</a:t>
            </a:r>
          </a:p>
        </p:txBody>
      </p:sp>
      <p:sp>
        <p:nvSpPr>
          <p:cNvPr id="17" name="TextBox 17"/>
          <p:cNvSpPr txBox="1"/>
          <p:nvPr/>
        </p:nvSpPr>
        <p:spPr>
          <a:xfrm>
            <a:off x="1429092" y="7945790"/>
            <a:ext cx="3243996" cy="477699"/>
          </a:xfrm>
          <a:prstGeom prst="rect">
            <a:avLst/>
          </a:prstGeom>
        </p:spPr>
        <p:txBody>
          <a:bodyPr lIns="0" tIns="0" rIns="0" bIns="0" rtlCol="0" anchor="t">
            <a:spAutoFit/>
          </a:bodyPr>
          <a:lstStyle/>
          <a:p>
            <a:pPr algn="ctr">
              <a:lnSpc>
                <a:spcPts val="3723"/>
              </a:lnSpc>
              <a:spcBef>
                <a:spcPct val="0"/>
              </a:spcBef>
            </a:pPr>
            <a:r>
              <a:rPr lang="en-US" sz="2659" dirty="0">
                <a:solidFill>
                  <a:srgbClr val="000000"/>
                </a:solidFill>
                <a:latin typeface="Poppins Medium"/>
              </a:rPr>
              <a:t>FINANCE STAFF</a:t>
            </a:r>
          </a:p>
        </p:txBody>
      </p:sp>
      <p:sp>
        <p:nvSpPr>
          <p:cNvPr id="18" name="TextBox 18"/>
          <p:cNvSpPr txBox="1"/>
          <p:nvPr/>
        </p:nvSpPr>
        <p:spPr>
          <a:xfrm>
            <a:off x="13614912" y="7945790"/>
            <a:ext cx="3243996" cy="477699"/>
          </a:xfrm>
          <a:prstGeom prst="rect">
            <a:avLst/>
          </a:prstGeom>
        </p:spPr>
        <p:txBody>
          <a:bodyPr lIns="0" tIns="0" rIns="0" bIns="0" rtlCol="0" anchor="t">
            <a:spAutoFit/>
          </a:bodyPr>
          <a:lstStyle/>
          <a:p>
            <a:pPr algn="ctr">
              <a:lnSpc>
                <a:spcPts val="3723"/>
              </a:lnSpc>
              <a:spcBef>
                <a:spcPct val="0"/>
              </a:spcBef>
            </a:pPr>
            <a:r>
              <a:rPr lang="en-US" sz="2659" dirty="0">
                <a:solidFill>
                  <a:srgbClr val="000000"/>
                </a:solidFill>
                <a:latin typeface="Poppins Medium"/>
              </a:rPr>
              <a:t>FINANCE STAFF</a:t>
            </a:r>
          </a:p>
        </p:txBody>
      </p:sp>
      <p:sp>
        <p:nvSpPr>
          <p:cNvPr id="19" name="TextBox 19"/>
          <p:cNvSpPr txBox="1"/>
          <p:nvPr/>
        </p:nvSpPr>
        <p:spPr>
          <a:xfrm>
            <a:off x="1028700" y="8496229"/>
            <a:ext cx="4216069" cy="1441020"/>
          </a:xfrm>
          <a:prstGeom prst="rect">
            <a:avLst/>
          </a:prstGeom>
        </p:spPr>
        <p:txBody>
          <a:bodyPr lIns="0" tIns="0" rIns="0" bIns="0" rtlCol="0" anchor="t">
            <a:spAutoFit/>
          </a:bodyPr>
          <a:lstStyle/>
          <a:p>
            <a:pPr algn="ctr">
              <a:lnSpc>
                <a:spcPts val="1948"/>
              </a:lnSpc>
              <a:spcBef>
                <a:spcPct val="0"/>
              </a:spcBef>
            </a:pPr>
            <a:r>
              <a:rPr lang="en-US" sz="1391"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a:t>
            </a:r>
          </a:p>
        </p:txBody>
      </p:sp>
      <p:sp>
        <p:nvSpPr>
          <p:cNvPr id="20" name="TextBox 20"/>
          <p:cNvSpPr txBox="1"/>
          <p:nvPr/>
        </p:nvSpPr>
        <p:spPr>
          <a:xfrm>
            <a:off x="7059466" y="8513978"/>
            <a:ext cx="4216069" cy="1441020"/>
          </a:xfrm>
          <a:prstGeom prst="rect">
            <a:avLst/>
          </a:prstGeom>
        </p:spPr>
        <p:txBody>
          <a:bodyPr lIns="0" tIns="0" rIns="0" bIns="0" rtlCol="0" anchor="t">
            <a:spAutoFit/>
          </a:bodyPr>
          <a:lstStyle/>
          <a:p>
            <a:pPr algn="ctr">
              <a:lnSpc>
                <a:spcPts val="1948"/>
              </a:lnSpc>
              <a:spcBef>
                <a:spcPct val="0"/>
              </a:spcBef>
            </a:pPr>
            <a:r>
              <a:rPr lang="en-US" sz="1391"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a:t>
            </a:r>
          </a:p>
        </p:txBody>
      </p:sp>
      <p:sp>
        <p:nvSpPr>
          <p:cNvPr id="21" name="TextBox 21"/>
          <p:cNvSpPr txBox="1"/>
          <p:nvPr/>
        </p:nvSpPr>
        <p:spPr>
          <a:xfrm>
            <a:off x="13128876" y="8513978"/>
            <a:ext cx="4216069" cy="1441020"/>
          </a:xfrm>
          <a:prstGeom prst="rect">
            <a:avLst/>
          </a:prstGeom>
        </p:spPr>
        <p:txBody>
          <a:bodyPr lIns="0" tIns="0" rIns="0" bIns="0" rtlCol="0" anchor="t">
            <a:spAutoFit/>
          </a:bodyPr>
          <a:lstStyle/>
          <a:p>
            <a:pPr algn="ctr">
              <a:lnSpc>
                <a:spcPts val="1948"/>
              </a:lnSpc>
              <a:spcBef>
                <a:spcPct val="0"/>
              </a:spcBef>
            </a:pPr>
            <a:r>
              <a:rPr lang="en-US" sz="1391" dirty="0">
                <a:solidFill>
                  <a:srgbClr val="000000"/>
                </a:solidFill>
                <a:latin typeface="Poppins Medium"/>
              </a:rPr>
              <a:t>Lorem ipsum dolor sit amet, consectetur adipiscing elit. Sed molestie bibendum tortor, id aliquam tortor ornare nec. Mauris nec malesuada nibh. Aenean pellentesque ullamcorper sapien, ac varius lectus iaculis a. Maecenas porta interdum mi ut lobortis.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t="12500" b="12500"/>
          <a:stretch>
            <a:fillRect/>
          </a:stretch>
        </p:blipFill>
        <p:spPr>
          <a:xfrm>
            <a:off x="0" y="0"/>
            <a:ext cx="18288000" cy="10287000"/>
          </a:xfrm>
          <a:prstGeom prst="rect">
            <a:avLst/>
          </a:prstGeom>
        </p:spPr>
      </p:pic>
      <p:grpSp>
        <p:nvGrpSpPr>
          <p:cNvPr id="3" name="Group 3"/>
          <p:cNvGrpSpPr/>
          <p:nvPr/>
        </p:nvGrpSpPr>
        <p:grpSpPr>
          <a:xfrm>
            <a:off x="548099" y="3483725"/>
            <a:ext cx="5615775" cy="5088775"/>
            <a:chOff x="0" y="0"/>
            <a:chExt cx="1479052" cy="3081114"/>
          </a:xfrm>
        </p:grpSpPr>
        <p:sp>
          <p:nvSpPr>
            <p:cNvPr id="4" name="Freeform 4"/>
            <p:cNvSpPr/>
            <p:nvPr/>
          </p:nvSpPr>
          <p:spPr>
            <a:xfrm>
              <a:off x="0" y="0"/>
              <a:ext cx="1479052" cy="3081114"/>
            </a:xfrm>
            <a:custGeom>
              <a:avLst/>
              <a:gdLst/>
              <a:ahLst/>
              <a:cxnLst/>
              <a:rect l="l" t="t" r="r" b="b"/>
              <a:pathLst>
                <a:path w="1479052" h="3081114">
                  <a:moveTo>
                    <a:pt x="0" y="0"/>
                  </a:moveTo>
                  <a:lnTo>
                    <a:pt x="1479052" y="0"/>
                  </a:lnTo>
                  <a:lnTo>
                    <a:pt x="1479052" y="3081114"/>
                  </a:lnTo>
                  <a:lnTo>
                    <a:pt x="0" y="3081114"/>
                  </a:lnTo>
                  <a:close/>
                </a:path>
              </a:pathLst>
            </a:custGeom>
            <a:solidFill>
              <a:srgbClr val="00569E"/>
            </a:solidFill>
          </p:spPr>
          <p:txBody>
            <a:bodyPr/>
            <a:lstStyle/>
            <a:p>
              <a:endParaRPr lang="es-PE" dirty="0"/>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dirty="0"/>
            </a:p>
          </p:txBody>
        </p:sp>
      </p:grpSp>
      <p:sp>
        <p:nvSpPr>
          <p:cNvPr id="7" name="TextBox 7"/>
          <p:cNvSpPr txBox="1"/>
          <p:nvPr/>
        </p:nvSpPr>
        <p:spPr>
          <a:xfrm>
            <a:off x="7377592" y="2364598"/>
            <a:ext cx="6918167" cy="1119128"/>
          </a:xfrm>
          <a:prstGeom prst="rect">
            <a:avLst/>
          </a:prstGeom>
        </p:spPr>
        <p:txBody>
          <a:bodyPr lIns="0" tIns="0" rIns="0" bIns="0" rtlCol="0" anchor="t">
            <a:spAutoFit/>
          </a:bodyPr>
          <a:lstStyle/>
          <a:p>
            <a:pPr>
              <a:lnSpc>
                <a:spcPts val="8665"/>
              </a:lnSpc>
              <a:spcBef>
                <a:spcPct val="0"/>
              </a:spcBef>
            </a:pPr>
            <a:r>
              <a:rPr lang="en-US" sz="6189" dirty="0">
                <a:solidFill>
                  <a:srgbClr val="00569E"/>
                </a:solidFill>
                <a:latin typeface="Poppins ExtraBold"/>
              </a:rPr>
              <a:t>CONTACT US</a:t>
            </a:r>
          </a:p>
        </p:txBody>
      </p:sp>
      <p:sp>
        <p:nvSpPr>
          <p:cNvPr id="8" name="TextBox 8"/>
          <p:cNvSpPr txBox="1"/>
          <p:nvPr/>
        </p:nvSpPr>
        <p:spPr>
          <a:xfrm>
            <a:off x="7377592" y="3688288"/>
            <a:ext cx="10480493" cy="1182404"/>
          </a:xfrm>
          <a:prstGeom prst="rect">
            <a:avLst/>
          </a:prstGeom>
        </p:spPr>
        <p:txBody>
          <a:bodyPr lIns="0" tIns="0" rIns="0" bIns="0" rtlCol="0" anchor="t">
            <a:spAutoFit/>
          </a:bodyPr>
          <a:lstStyle/>
          <a:p>
            <a:pPr>
              <a:lnSpc>
                <a:spcPts val="3078"/>
              </a:lnSpc>
              <a:spcBef>
                <a:spcPct val="0"/>
              </a:spcBef>
            </a:pPr>
            <a:r>
              <a:rPr lang="en-US" sz="2198" dirty="0">
                <a:solidFill>
                  <a:srgbClr val="000000"/>
                </a:solidFill>
                <a:latin typeface="Canva Sans"/>
              </a:rPr>
              <a:t>Lorem ipsum dolor sit amet, consectetur adipiscing elit. Nunc pulvinar molestie nulla vitae malesuada. Orci varius natoque penatibus et magnis dis parturient montes, nascetur ridiculus mus. Duis auctor ut orci ut pretium. </a:t>
            </a: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592" y="5477289"/>
            <a:ext cx="497042" cy="497042"/>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77592" y="6190006"/>
            <a:ext cx="516578" cy="51657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77592" y="6923549"/>
            <a:ext cx="516578" cy="51657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77592" y="7657091"/>
            <a:ext cx="497042" cy="497042"/>
          </a:xfrm>
          <a:prstGeom prst="rect">
            <a:avLst/>
          </a:prstGeom>
        </p:spPr>
      </p:pic>
      <p:sp>
        <p:nvSpPr>
          <p:cNvPr id="13" name="TextBox 13"/>
          <p:cNvSpPr txBox="1"/>
          <p:nvPr/>
        </p:nvSpPr>
        <p:spPr>
          <a:xfrm>
            <a:off x="8058385" y="5508678"/>
            <a:ext cx="2697175" cy="419100"/>
          </a:xfrm>
          <a:prstGeom prst="rect">
            <a:avLst/>
          </a:prstGeom>
        </p:spPr>
        <p:txBody>
          <a:bodyPr lIns="0" tIns="0" rIns="0" bIns="0" rtlCol="0" anchor="t">
            <a:spAutoFit/>
          </a:bodyPr>
          <a:lstStyle/>
          <a:p>
            <a:pPr>
              <a:lnSpc>
                <a:spcPts val="3169"/>
              </a:lnSpc>
              <a:spcBef>
                <a:spcPct val="0"/>
              </a:spcBef>
            </a:pPr>
            <a:r>
              <a:rPr lang="en-US" sz="2641" dirty="0">
                <a:solidFill>
                  <a:srgbClr val="00569E"/>
                </a:solidFill>
                <a:latin typeface="Poppins Medium"/>
              </a:rPr>
              <a:t>123-456-7890</a:t>
            </a:r>
          </a:p>
        </p:txBody>
      </p:sp>
      <p:sp>
        <p:nvSpPr>
          <p:cNvPr id="14" name="TextBox 14"/>
          <p:cNvSpPr txBox="1"/>
          <p:nvPr/>
        </p:nvSpPr>
        <p:spPr>
          <a:xfrm>
            <a:off x="8058385" y="6231164"/>
            <a:ext cx="4981614" cy="402611"/>
          </a:xfrm>
          <a:prstGeom prst="rect">
            <a:avLst/>
          </a:prstGeom>
        </p:spPr>
        <p:txBody>
          <a:bodyPr lIns="0" tIns="0" rIns="0" bIns="0" rtlCol="0" anchor="t">
            <a:spAutoFit/>
          </a:bodyPr>
          <a:lstStyle/>
          <a:p>
            <a:pPr>
              <a:lnSpc>
                <a:spcPts val="3169"/>
              </a:lnSpc>
              <a:spcBef>
                <a:spcPct val="0"/>
              </a:spcBef>
            </a:pPr>
            <a:r>
              <a:rPr lang="en-US" sz="2641" dirty="0">
                <a:solidFill>
                  <a:srgbClr val="00569E"/>
                </a:solidFill>
                <a:latin typeface="Poppins Medium"/>
              </a:rPr>
              <a:t>hello@email.com</a:t>
            </a:r>
          </a:p>
        </p:txBody>
      </p:sp>
      <p:sp>
        <p:nvSpPr>
          <p:cNvPr id="15" name="TextBox 15"/>
          <p:cNvSpPr txBox="1"/>
          <p:nvPr/>
        </p:nvSpPr>
        <p:spPr>
          <a:xfrm>
            <a:off x="8058385" y="6964706"/>
            <a:ext cx="4981614" cy="402611"/>
          </a:xfrm>
          <a:prstGeom prst="rect">
            <a:avLst/>
          </a:prstGeom>
        </p:spPr>
        <p:txBody>
          <a:bodyPr lIns="0" tIns="0" rIns="0" bIns="0" rtlCol="0" anchor="t">
            <a:spAutoFit/>
          </a:bodyPr>
          <a:lstStyle/>
          <a:p>
            <a:pPr>
              <a:lnSpc>
                <a:spcPts val="3169"/>
              </a:lnSpc>
              <a:spcBef>
                <a:spcPct val="0"/>
              </a:spcBef>
            </a:pPr>
            <a:r>
              <a:rPr lang="en-US" sz="2641" dirty="0">
                <a:solidFill>
                  <a:srgbClr val="00569E"/>
                </a:solidFill>
                <a:latin typeface="Poppins Medium"/>
              </a:rPr>
              <a:t>plantillaspower-point.com</a:t>
            </a:r>
          </a:p>
        </p:txBody>
      </p:sp>
      <p:sp>
        <p:nvSpPr>
          <p:cNvPr id="16" name="TextBox 16"/>
          <p:cNvSpPr txBox="1"/>
          <p:nvPr/>
        </p:nvSpPr>
        <p:spPr>
          <a:xfrm>
            <a:off x="8058385" y="7688480"/>
            <a:ext cx="4981614" cy="402611"/>
          </a:xfrm>
          <a:prstGeom prst="rect">
            <a:avLst/>
          </a:prstGeom>
        </p:spPr>
        <p:txBody>
          <a:bodyPr lIns="0" tIns="0" rIns="0" bIns="0" rtlCol="0" anchor="t">
            <a:spAutoFit/>
          </a:bodyPr>
          <a:lstStyle/>
          <a:p>
            <a:pPr>
              <a:lnSpc>
                <a:spcPts val="3169"/>
              </a:lnSpc>
              <a:spcBef>
                <a:spcPct val="0"/>
              </a:spcBef>
            </a:pPr>
            <a:r>
              <a:rPr lang="en-US" sz="2641" dirty="0">
                <a:solidFill>
                  <a:srgbClr val="00569E"/>
                </a:solidFill>
                <a:latin typeface="Poppins Medium"/>
              </a:rPr>
              <a:t>Chicago</a:t>
            </a:r>
          </a:p>
        </p:txBody>
      </p:sp>
      <p:pic>
        <p:nvPicPr>
          <p:cNvPr id="18" name="Imagen 17">
            <a:extLst>
              <a:ext uri="{FF2B5EF4-FFF2-40B4-BE49-F238E27FC236}">
                <a16:creationId xmlns:a16="http://schemas.microsoft.com/office/drawing/2014/main" id="{9D901111-5EAE-4283-BE0C-9515FF425950}"/>
              </a:ext>
            </a:extLst>
          </p:cNvPr>
          <p:cNvPicPr>
            <a:picLocks noChangeAspect="1"/>
          </p:cNvPicPr>
          <p:nvPr/>
        </p:nvPicPr>
        <p:blipFill>
          <a:blip r:embed="rId11"/>
          <a:stretch>
            <a:fillRect/>
          </a:stretch>
        </p:blipFill>
        <p:spPr>
          <a:xfrm>
            <a:off x="731138" y="3653249"/>
            <a:ext cx="5249696" cy="47497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E39F28C-6B39-4EED-87E4-5600E21587EA}"/>
              </a:ext>
            </a:extLst>
          </p:cNvPr>
          <p:cNvSpPr>
            <a:spLocks noGrp="1"/>
          </p:cNvSpPr>
          <p:nvPr>
            <p:ph type="pic" idx="11"/>
          </p:nvPr>
        </p:nvSpPr>
        <p:spPr/>
        <p:txBody>
          <a:bodyPr/>
          <a:lstStyle/>
          <a:p>
            <a:endParaRPr lang="es-PE" dirty="0"/>
          </a:p>
        </p:txBody>
      </p:sp>
      <p:sp>
        <p:nvSpPr>
          <p:cNvPr id="6" name="그림 개체 틀 5">
            <a:extLst>
              <a:ext uri="{FF2B5EF4-FFF2-40B4-BE49-F238E27FC236}">
                <a16:creationId xmlns:a16="http://schemas.microsoft.com/office/drawing/2014/main" id="{B096E3FE-D193-4B3E-B21D-7F54ECED63CF}"/>
              </a:ext>
            </a:extLst>
          </p:cNvPr>
          <p:cNvSpPr>
            <a:spLocks noGrp="1"/>
          </p:cNvSpPr>
          <p:nvPr>
            <p:ph type="pic" idx="12"/>
          </p:nvPr>
        </p:nvSpPr>
        <p:spPr/>
        <p:txBody>
          <a:bodyPr/>
          <a:lstStyle/>
          <a:p>
            <a:endParaRPr lang="es-PE" dirty="0"/>
          </a:p>
        </p:txBody>
      </p:sp>
      <p:sp>
        <p:nvSpPr>
          <p:cNvPr id="44" name="그림 개체 틀 43">
            <a:extLst>
              <a:ext uri="{FF2B5EF4-FFF2-40B4-BE49-F238E27FC236}">
                <a16:creationId xmlns:a16="http://schemas.microsoft.com/office/drawing/2014/main" id="{0FAC4BB6-C1A2-4F2B-9E5F-A2AA07DA87A6}"/>
              </a:ext>
            </a:extLst>
          </p:cNvPr>
          <p:cNvSpPr>
            <a:spLocks noGrp="1"/>
          </p:cNvSpPr>
          <p:nvPr>
            <p:ph type="pic" idx="13"/>
          </p:nvPr>
        </p:nvSpPr>
        <p:spPr/>
        <p:txBody>
          <a:bodyPr/>
          <a:lstStyle/>
          <a:p>
            <a:endParaRPr lang="es-PE" dirty="0"/>
          </a:p>
        </p:txBody>
      </p:sp>
      <p:sp>
        <p:nvSpPr>
          <p:cNvPr id="47" name="그림 개체 틀 46">
            <a:extLst>
              <a:ext uri="{FF2B5EF4-FFF2-40B4-BE49-F238E27FC236}">
                <a16:creationId xmlns:a16="http://schemas.microsoft.com/office/drawing/2014/main" id="{87AC4291-53F0-4955-BA21-D4B995547334}"/>
              </a:ext>
            </a:extLst>
          </p:cNvPr>
          <p:cNvSpPr>
            <a:spLocks noGrp="1"/>
          </p:cNvSpPr>
          <p:nvPr>
            <p:ph type="pic" idx="14"/>
          </p:nvPr>
        </p:nvSpPr>
        <p:spPr/>
        <p:txBody>
          <a:bodyPr/>
          <a:lstStyle/>
          <a:p>
            <a:endParaRPr lang="es-PE" dirty="0"/>
          </a:p>
        </p:txBody>
      </p:sp>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p:txBody>
          <a:bodyPr>
            <a:normAutofit fontScale="92500" lnSpcReduction="20000"/>
          </a:bodyPr>
          <a:lstStyle/>
          <a:p>
            <a:r>
              <a:rPr lang="en-US" dirty="0"/>
              <a:t>Our Team Style</a:t>
            </a:r>
          </a:p>
        </p:txBody>
      </p:sp>
      <p:grpSp>
        <p:nvGrpSpPr>
          <p:cNvPr id="7" name="Group 13">
            <a:extLst>
              <a:ext uri="{FF2B5EF4-FFF2-40B4-BE49-F238E27FC236}">
                <a16:creationId xmlns:a16="http://schemas.microsoft.com/office/drawing/2014/main" id="{7D44F78E-450B-4C5F-84C0-10C91CB9FD14}"/>
              </a:ext>
            </a:extLst>
          </p:cNvPr>
          <p:cNvGrpSpPr/>
          <p:nvPr/>
        </p:nvGrpSpPr>
        <p:grpSpPr>
          <a:xfrm>
            <a:off x="1901213" y="7624117"/>
            <a:ext cx="2319113" cy="720713"/>
            <a:chOff x="2574826" y="1258433"/>
            <a:chExt cx="1546075" cy="480475"/>
          </a:xfrm>
        </p:grpSpPr>
        <p:sp>
          <p:nvSpPr>
            <p:cNvPr id="8" name="Text Placeholder 17">
              <a:extLst>
                <a:ext uri="{FF2B5EF4-FFF2-40B4-BE49-F238E27FC236}">
                  <a16:creationId xmlns:a16="http://schemas.microsoft.com/office/drawing/2014/main" id="{4E0EFF18-8C55-4CFB-A170-650EE029F2D3}"/>
                </a:ext>
              </a:extLst>
            </p:cNvPr>
            <p:cNvSpPr txBox="1">
              <a:spLocks/>
            </p:cNvSpPr>
            <p:nvPr/>
          </p:nvSpPr>
          <p:spPr>
            <a:xfrm>
              <a:off x="2574826" y="1258433"/>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cs typeface="Arial" pitchFamily="34" charset="0"/>
                </a:rPr>
                <a:t>Name Here</a:t>
              </a:r>
            </a:p>
          </p:txBody>
        </p:sp>
        <p:sp>
          <p:nvSpPr>
            <p:cNvPr id="9" name="Text Placeholder 18">
              <a:extLst>
                <a:ext uri="{FF2B5EF4-FFF2-40B4-BE49-F238E27FC236}">
                  <a16:creationId xmlns:a16="http://schemas.microsoft.com/office/drawing/2014/main" id="{90EE4DEC-157E-44CD-94CD-610B773D4D97}"/>
                </a:ext>
              </a:extLst>
            </p:cNvPr>
            <p:cNvSpPr txBox="1">
              <a:spLocks/>
            </p:cNvSpPr>
            <p:nvPr/>
          </p:nvSpPr>
          <p:spPr>
            <a:xfrm>
              <a:off x="2574826" y="1489328"/>
              <a:ext cx="1546075" cy="24958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800" b="1" dirty="0">
                  <a:solidFill>
                    <a:schemeClr val="tx1">
                      <a:lumMod val="75000"/>
                      <a:lumOff val="25000"/>
                    </a:schemeClr>
                  </a:solidFill>
                </a:rPr>
                <a:t>Director</a:t>
              </a:r>
            </a:p>
          </p:txBody>
        </p:sp>
      </p:grpSp>
      <p:grpSp>
        <p:nvGrpSpPr>
          <p:cNvPr id="10" name="Group 16">
            <a:extLst>
              <a:ext uri="{FF2B5EF4-FFF2-40B4-BE49-F238E27FC236}">
                <a16:creationId xmlns:a16="http://schemas.microsoft.com/office/drawing/2014/main" id="{9C417764-F264-4A25-B946-D2D7F30AA462}"/>
              </a:ext>
            </a:extLst>
          </p:cNvPr>
          <p:cNvGrpSpPr/>
          <p:nvPr/>
        </p:nvGrpSpPr>
        <p:grpSpPr>
          <a:xfrm>
            <a:off x="5965411" y="7624117"/>
            <a:ext cx="2319113" cy="720713"/>
            <a:chOff x="2574826" y="1258433"/>
            <a:chExt cx="1546075" cy="480475"/>
          </a:xfrm>
        </p:grpSpPr>
        <p:sp>
          <p:nvSpPr>
            <p:cNvPr id="11" name="Text Placeholder 17">
              <a:extLst>
                <a:ext uri="{FF2B5EF4-FFF2-40B4-BE49-F238E27FC236}">
                  <a16:creationId xmlns:a16="http://schemas.microsoft.com/office/drawing/2014/main" id="{D7D117E7-B454-4BE6-B749-0FF6FCBEC2DE}"/>
                </a:ext>
              </a:extLst>
            </p:cNvPr>
            <p:cNvSpPr txBox="1">
              <a:spLocks/>
            </p:cNvSpPr>
            <p:nvPr/>
          </p:nvSpPr>
          <p:spPr>
            <a:xfrm>
              <a:off x="2574826" y="1258433"/>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cs typeface="Arial" pitchFamily="34" charset="0"/>
                </a:rPr>
                <a:t>Name Here</a:t>
              </a:r>
            </a:p>
          </p:txBody>
        </p:sp>
        <p:sp>
          <p:nvSpPr>
            <p:cNvPr id="12" name="Text Placeholder 18">
              <a:extLst>
                <a:ext uri="{FF2B5EF4-FFF2-40B4-BE49-F238E27FC236}">
                  <a16:creationId xmlns:a16="http://schemas.microsoft.com/office/drawing/2014/main" id="{A107CF1B-0F09-44DD-80CB-71EE3BF77441}"/>
                </a:ext>
              </a:extLst>
            </p:cNvPr>
            <p:cNvSpPr txBox="1">
              <a:spLocks/>
            </p:cNvSpPr>
            <p:nvPr/>
          </p:nvSpPr>
          <p:spPr>
            <a:xfrm>
              <a:off x="2574826" y="1489328"/>
              <a:ext cx="1546075" cy="24958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800" b="1" dirty="0">
                  <a:solidFill>
                    <a:schemeClr val="tx1">
                      <a:lumMod val="75000"/>
                      <a:lumOff val="25000"/>
                    </a:schemeClr>
                  </a:solidFill>
                </a:rPr>
                <a:t>Developer</a:t>
              </a:r>
            </a:p>
          </p:txBody>
        </p:sp>
      </p:grpSp>
      <p:grpSp>
        <p:nvGrpSpPr>
          <p:cNvPr id="13" name="Group 19">
            <a:extLst>
              <a:ext uri="{FF2B5EF4-FFF2-40B4-BE49-F238E27FC236}">
                <a16:creationId xmlns:a16="http://schemas.microsoft.com/office/drawing/2014/main" id="{70928745-F8C4-4AC7-844A-CF2004132615}"/>
              </a:ext>
            </a:extLst>
          </p:cNvPr>
          <p:cNvGrpSpPr/>
          <p:nvPr/>
        </p:nvGrpSpPr>
        <p:grpSpPr>
          <a:xfrm>
            <a:off x="10029608" y="7624117"/>
            <a:ext cx="2319113" cy="720713"/>
            <a:chOff x="2574826" y="1258433"/>
            <a:chExt cx="1546075" cy="480475"/>
          </a:xfrm>
        </p:grpSpPr>
        <p:sp>
          <p:nvSpPr>
            <p:cNvPr id="14" name="Text Placeholder 17">
              <a:extLst>
                <a:ext uri="{FF2B5EF4-FFF2-40B4-BE49-F238E27FC236}">
                  <a16:creationId xmlns:a16="http://schemas.microsoft.com/office/drawing/2014/main" id="{B6A4D14F-6182-477B-A4EE-A0EADBE16570}"/>
                </a:ext>
              </a:extLst>
            </p:cNvPr>
            <p:cNvSpPr txBox="1">
              <a:spLocks/>
            </p:cNvSpPr>
            <p:nvPr/>
          </p:nvSpPr>
          <p:spPr>
            <a:xfrm>
              <a:off x="2574826" y="1258433"/>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cs typeface="Arial" pitchFamily="34" charset="0"/>
                </a:rPr>
                <a:t>Name Here</a:t>
              </a:r>
            </a:p>
          </p:txBody>
        </p:sp>
        <p:sp>
          <p:nvSpPr>
            <p:cNvPr id="15" name="Text Placeholder 18">
              <a:extLst>
                <a:ext uri="{FF2B5EF4-FFF2-40B4-BE49-F238E27FC236}">
                  <a16:creationId xmlns:a16="http://schemas.microsoft.com/office/drawing/2014/main" id="{1783DC7D-F4A3-45A7-98B1-14D7EEC635F6}"/>
                </a:ext>
              </a:extLst>
            </p:cNvPr>
            <p:cNvSpPr txBox="1">
              <a:spLocks/>
            </p:cNvSpPr>
            <p:nvPr/>
          </p:nvSpPr>
          <p:spPr>
            <a:xfrm>
              <a:off x="2574826" y="1489328"/>
              <a:ext cx="1546075" cy="24958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cs typeface="Arial" pitchFamily="34" charset="0"/>
                </a:rPr>
                <a:t>Programmer</a:t>
              </a:r>
            </a:p>
          </p:txBody>
        </p:sp>
      </p:grpSp>
      <p:grpSp>
        <p:nvGrpSpPr>
          <p:cNvPr id="16" name="Group 22">
            <a:extLst>
              <a:ext uri="{FF2B5EF4-FFF2-40B4-BE49-F238E27FC236}">
                <a16:creationId xmlns:a16="http://schemas.microsoft.com/office/drawing/2014/main" id="{37118635-C5AB-4534-B1C4-75699BF544E6}"/>
              </a:ext>
            </a:extLst>
          </p:cNvPr>
          <p:cNvGrpSpPr/>
          <p:nvPr/>
        </p:nvGrpSpPr>
        <p:grpSpPr>
          <a:xfrm>
            <a:off x="14094214" y="7624117"/>
            <a:ext cx="2319113" cy="720713"/>
            <a:chOff x="2574826" y="1258433"/>
            <a:chExt cx="1546075" cy="480475"/>
          </a:xfrm>
        </p:grpSpPr>
        <p:sp>
          <p:nvSpPr>
            <p:cNvPr id="17" name="Text Placeholder 17">
              <a:extLst>
                <a:ext uri="{FF2B5EF4-FFF2-40B4-BE49-F238E27FC236}">
                  <a16:creationId xmlns:a16="http://schemas.microsoft.com/office/drawing/2014/main" id="{1231AFC3-1815-483B-AC56-724775B42F97}"/>
                </a:ext>
              </a:extLst>
            </p:cNvPr>
            <p:cNvSpPr txBox="1">
              <a:spLocks/>
            </p:cNvSpPr>
            <p:nvPr/>
          </p:nvSpPr>
          <p:spPr>
            <a:xfrm>
              <a:off x="2574826" y="1258433"/>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cs typeface="Arial" pitchFamily="34" charset="0"/>
                </a:rPr>
                <a:t>Name Here</a:t>
              </a:r>
            </a:p>
          </p:txBody>
        </p:sp>
        <p:sp>
          <p:nvSpPr>
            <p:cNvPr id="18" name="Text Placeholder 18">
              <a:extLst>
                <a:ext uri="{FF2B5EF4-FFF2-40B4-BE49-F238E27FC236}">
                  <a16:creationId xmlns:a16="http://schemas.microsoft.com/office/drawing/2014/main" id="{AA16BF2D-012D-4DB9-8EC2-4ED36FDE9C6C}"/>
                </a:ext>
              </a:extLst>
            </p:cNvPr>
            <p:cNvSpPr txBox="1">
              <a:spLocks/>
            </p:cNvSpPr>
            <p:nvPr/>
          </p:nvSpPr>
          <p:spPr>
            <a:xfrm>
              <a:off x="2574826" y="1489328"/>
              <a:ext cx="1546075" cy="24958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800" b="1" dirty="0">
                  <a:solidFill>
                    <a:schemeClr val="tx1">
                      <a:lumMod val="75000"/>
                      <a:lumOff val="25000"/>
                    </a:schemeClr>
                  </a:solidFill>
                </a:rPr>
                <a:t>Designer</a:t>
              </a:r>
            </a:p>
          </p:txBody>
        </p:sp>
      </p:grpSp>
      <p:sp>
        <p:nvSpPr>
          <p:cNvPr id="19" name="Oval 33">
            <a:extLst>
              <a:ext uri="{FF2B5EF4-FFF2-40B4-BE49-F238E27FC236}">
                <a16:creationId xmlns:a16="http://schemas.microsoft.com/office/drawing/2014/main" id="{B33FE711-D657-4C47-8179-35B2045FAFD9}"/>
              </a:ext>
            </a:extLst>
          </p:cNvPr>
          <p:cNvSpPr/>
          <p:nvPr/>
        </p:nvSpPr>
        <p:spPr>
          <a:xfrm>
            <a:off x="2465129" y="6307988"/>
            <a:ext cx="1191276" cy="1191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0" name="Oval 40">
            <a:extLst>
              <a:ext uri="{FF2B5EF4-FFF2-40B4-BE49-F238E27FC236}">
                <a16:creationId xmlns:a16="http://schemas.microsoft.com/office/drawing/2014/main" id="{59201BD0-CDBB-4993-8281-18566F509AF5}"/>
              </a:ext>
            </a:extLst>
          </p:cNvPr>
          <p:cNvSpPr/>
          <p:nvPr/>
        </p:nvSpPr>
        <p:spPr>
          <a:xfrm>
            <a:off x="6529326" y="6307988"/>
            <a:ext cx="1191276" cy="1191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1" name="Oval 41">
            <a:extLst>
              <a:ext uri="{FF2B5EF4-FFF2-40B4-BE49-F238E27FC236}">
                <a16:creationId xmlns:a16="http://schemas.microsoft.com/office/drawing/2014/main" id="{80941611-594C-4C24-9F27-7597765AFA6B}"/>
              </a:ext>
            </a:extLst>
          </p:cNvPr>
          <p:cNvSpPr/>
          <p:nvPr/>
        </p:nvSpPr>
        <p:spPr>
          <a:xfrm>
            <a:off x="10593524" y="6307988"/>
            <a:ext cx="1191276" cy="11912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2" name="Oval 42">
            <a:extLst>
              <a:ext uri="{FF2B5EF4-FFF2-40B4-BE49-F238E27FC236}">
                <a16:creationId xmlns:a16="http://schemas.microsoft.com/office/drawing/2014/main" id="{F28E3F0C-D857-4C8D-B784-CCCB0D976D92}"/>
              </a:ext>
            </a:extLst>
          </p:cNvPr>
          <p:cNvSpPr/>
          <p:nvPr/>
        </p:nvSpPr>
        <p:spPr>
          <a:xfrm>
            <a:off x="14658129" y="6307988"/>
            <a:ext cx="1191276" cy="11912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nvGrpSpPr>
          <p:cNvPr id="23" name="Group 29">
            <a:extLst>
              <a:ext uri="{FF2B5EF4-FFF2-40B4-BE49-F238E27FC236}">
                <a16:creationId xmlns:a16="http://schemas.microsoft.com/office/drawing/2014/main" id="{217EB558-32A1-4D42-A5A3-FB0FBA10EF1B}"/>
              </a:ext>
            </a:extLst>
          </p:cNvPr>
          <p:cNvGrpSpPr/>
          <p:nvPr/>
        </p:nvGrpSpPr>
        <p:grpSpPr>
          <a:xfrm>
            <a:off x="2255042" y="8528413"/>
            <a:ext cx="1611450" cy="463688"/>
            <a:chOff x="3130166" y="5667342"/>
            <a:chExt cx="1254837" cy="361074"/>
          </a:xfrm>
        </p:grpSpPr>
        <p:sp>
          <p:nvSpPr>
            <p:cNvPr id="24" name="Rounded Rectangle 3">
              <a:extLst>
                <a:ext uri="{FF2B5EF4-FFF2-40B4-BE49-F238E27FC236}">
                  <a16:creationId xmlns:a16="http://schemas.microsoft.com/office/drawing/2014/main" id="{0A0F820F-13A5-467D-B0E6-B5B6070D02C2}"/>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25" name="Rounded Rectangle 39">
              <a:extLst>
                <a:ext uri="{FF2B5EF4-FFF2-40B4-BE49-F238E27FC236}">
                  <a16:creationId xmlns:a16="http://schemas.microsoft.com/office/drawing/2014/main" id="{9C05F5F4-8AD2-452E-9E88-7FAE7FF727FF}"/>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6" name="Rounded Rectangle 2">
              <a:extLst>
                <a:ext uri="{FF2B5EF4-FFF2-40B4-BE49-F238E27FC236}">
                  <a16:creationId xmlns:a16="http://schemas.microsoft.com/office/drawing/2014/main" id="{8E571877-26D6-4A1A-911C-08462703D1F5}"/>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grpSp>
      <p:grpSp>
        <p:nvGrpSpPr>
          <p:cNvPr id="27" name="Group 38">
            <a:extLst>
              <a:ext uri="{FF2B5EF4-FFF2-40B4-BE49-F238E27FC236}">
                <a16:creationId xmlns:a16="http://schemas.microsoft.com/office/drawing/2014/main" id="{960CB107-873D-4F4F-8E94-77D2A93BBA78}"/>
              </a:ext>
            </a:extLst>
          </p:cNvPr>
          <p:cNvGrpSpPr/>
          <p:nvPr/>
        </p:nvGrpSpPr>
        <p:grpSpPr>
          <a:xfrm>
            <a:off x="6319239" y="8528413"/>
            <a:ext cx="1611450" cy="463688"/>
            <a:chOff x="3130166" y="5667342"/>
            <a:chExt cx="1254837" cy="361074"/>
          </a:xfrm>
        </p:grpSpPr>
        <p:sp>
          <p:nvSpPr>
            <p:cNvPr id="28" name="Rounded Rectangle 3">
              <a:extLst>
                <a:ext uri="{FF2B5EF4-FFF2-40B4-BE49-F238E27FC236}">
                  <a16:creationId xmlns:a16="http://schemas.microsoft.com/office/drawing/2014/main" id="{F7086AA6-22DD-46F3-89D7-8AF2B337ABC4}"/>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29" name="Rounded Rectangle 39">
              <a:extLst>
                <a:ext uri="{FF2B5EF4-FFF2-40B4-BE49-F238E27FC236}">
                  <a16:creationId xmlns:a16="http://schemas.microsoft.com/office/drawing/2014/main" id="{1784D730-4021-4522-8109-4D487F970A62}"/>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0" name="Rounded Rectangle 2">
              <a:extLst>
                <a:ext uri="{FF2B5EF4-FFF2-40B4-BE49-F238E27FC236}">
                  <a16:creationId xmlns:a16="http://schemas.microsoft.com/office/drawing/2014/main" id="{80E3DF74-D364-43E9-8524-0F042ED01CBD}"/>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grpSp>
      <p:grpSp>
        <p:nvGrpSpPr>
          <p:cNvPr id="31" name="Group 46">
            <a:extLst>
              <a:ext uri="{FF2B5EF4-FFF2-40B4-BE49-F238E27FC236}">
                <a16:creationId xmlns:a16="http://schemas.microsoft.com/office/drawing/2014/main" id="{32AB0258-1FCC-4BA9-AAC5-B630FBF6C42B}"/>
              </a:ext>
            </a:extLst>
          </p:cNvPr>
          <p:cNvGrpSpPr/>
          <p:nvPr/>
        </p:nvGrpSpPr>
        <p:grpSpPr>
          <a:xfrm>
            <a:off x="10383437" y="8528413"/>
            <a:ext cx="1611450" cy="463688"/>
            <a:chOff x="3130166" y="5667342"/>
            <a:chExt cx="1254837" cy="361074"/>
          </a:xfrm>
        </p:grpSpPr>
        <p:sp>
          <p:nvSpPr>
            <p:cNvPr id="32" name="Rounded Rectangle 3">
              <a:extLst>
                <a:ext uri="{FF2B5EF4-FFF2-40B4-BE49-F238E27FC236}">
                  <a16:creationId xmlns:a16="http://schemas.microsoft.com/office/drawing/2014/main" id="{F3ADE4C8-BF1D-4E9F-9459-0AE8E700454B}"/>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33" name="Rounded Rectangle 39">
              <a:extLst>
                <a:ext uri="{FF2B5EF4-FFF2-40B4-BE49-F238E27FC236}">
                  <a16:creationId xmlns:a16="http://schemas.microsoft.com/office/drawing/2014/main" id="{FC916A20-6063-4EF5-AFDA-A0A0EC619D64}"/>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4" name="Rounded Rectangle 2">
              <a:extLst>
                <a:ext uri="{FF2B5EF4-FFF2-40B4-BE49-F238E27FC236}">
                  <a16:creationId xmlns:a16="http://schemas.microsoft.com/office/drawing/2014/main" id="{161E32D3-5864-4425-9C3B-2A0DAD7DE1FF}"/>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grpSp>
      <p:grpSp>
        <p:nvGrpSpPr>
          <p:cNvPr id="35" name="Group 50">
            <a:extLst>
              <a:ext uri="{FF2B5EF4-FFF2-40B4-BE49-F238E27FC236}">
                <a16:creationId xmlns:a16="http://schemas.microsoft.com/office/drawing/2014/main" id="{3F1EC5C1-8EDC-4A94-96DF-1218A00106DA}"/>
              </a:ext>
            </a:extLst>
          </p:cNvPr>
          <p:cNvGrpSpPr/>
          <p:nvPr/>
        </p:nvGrpSpPr>
        <p:grpSpPr>
          <a:xfrm>
            <a:off x="14448042" y="8528413"/>
            <a:ext cx="1611450" cy="463688"/>
            <a:chOff x="3130166" y="5667342"/>
            <a:chExt cx="1254837" cy="361074"/>
          </a:xfrm>
        </p:grpSpPr>
        <p:sp>
          <p:nvSpPr>
            <p:cNvPr id="36" name="Rounded Rectangle 3">
              <a:extLst>
                <a:ext uri="{FF2B5EF4-FFF2-40B4-BE49-F238E27FC236}">
                  <a16:creationId xmlns:a16="http://schemas.microsoft.com/office/drawing/2014/main" id="{1141DDFC-2362-4F84-83A4-877B65C8A884}"/>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37" name="Rounded Rectangle 39">
              <a:extLst>
                <a:ext uri="{FF2B5EF4-FFF2-40B4-BE49-F238E27FC236}">
                  <a16:creationId xmlns:a16="http://schemas.microsoft.com/office/drawing/2014/main" id="{D769D20D-6F73-477C-9873-A78039FBB596}"/>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8" name="Rounded Rectangle 2">
              <a:extLst>
                <a:ext uri="{FF2B5EF4-FFF2-40B4-BE49-F238E27FC236}">
                  <a16:creationId xmlns:a16="http://schemas.microsoft.com/office/drawing/2014/main" id="{62933F56-892F-42F7-A29D-3B6A8DD1DFA1}"/>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grpSp>
      <p:sp>
        <p:nvSpPr>
          <p:cNvPr id="39" name="Rectangle 16">
            <a:extLst>
              <a:ext uri="{FF2B5EF4-FFF2-40B4-BE49-F238E27FC236}">
                <a16:creationId xmlns:a16="http://schemas.microsoft.com/office/drawing/2014/main" id="{D7F8F4A6-A69E-4909-8F15-CAF09AFB848E}"/>
              </a:ext>
            </a:extLst>
          </p:cNvPr>
          <p:cNvSpPr/>
          <p:nvPr/>
        </p:nvSpPr>
        <p:spPr>
          <a:xfrm rot="2700000">
            <a:off x="6954530" y="6586994"/>
            <a:ext cx="367632" cy="659096"/>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40" name="Rectangle 9">
            <a:extLst>
              <a:ext uri="{FF2B5EF4-FFF2-40B4-BE49-F238E27FC236}">
                <a16:creationId xmlns:a16="http://schemas.microsoft.com/office/drawing/2014/main" id="{E938D847-F065-4449-8317-3C8E8AA0EEDA}"/>
              </a:ext>
            </a:extLst>
          </p:cNvPr>
          <p:cNvSpPr/>
          <p:nvPr/>
        </p:nvSpPr>
        <p:spPr>
          <a:xfrm>
            <a:off x="2828924" y="6668727"/>
            <a:ext cx="497870" cy="4660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41" name="Rounded Rectangle 5">
            <a:extLst>
              <a:ext uri="{FF2B5EF4-FFF2-40B4-BE49-F238E27FC236}">
                <a16:creationId xmlns:a16="http://schemas.microsoft.com/office/drawing/2014/main" id="{7113D8AA-2682-4B2D-8D49-532A0D1405B1}"/>
              </a:ext>
            </a:extLst>
          </p:cNvPr>
          <p:cNvSpPr/>
          <p:nvPr/>
        </p:nvSpPr>
        <p:spPr>
          <a:xfrm flipH="1">
            <a:off x="15024733" y="6721531"/>
            <a:ext cx="516932" cy="426437"/>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42" name="Teardrop 1">
            <a:extLst>
              <a:ext uri="{FF2B5EF4-FFF2-40B4-BE49-F238E27FC236}">
                <a16:creationId xmlns:a16="http://schemas.microsoft.com/office/drawing/2014/main" id="{DE35086D-C8A6-47BB-B172-C8B1ABB17C60}"/>
              </a:ext>
            </a:extLst>
          </p:cNvPr>
          <p:cNvSpPr/>
          <p:nvPr/>
        </p:nvSpPr>
        <p:spPr>
          <a:xfrm rot="18805991">
            <a:off x="10908417" y="6628674"/>
            <a:ext cx="565293" cy="55939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Tree>
    <p:extLst>
      <p:ext uri="{BB962C8B-B14F-4D97-AF65-F5344CB8AC3E}">
        <p14:creationId xmlns:p14="http://schemas.microsoft.com/office/powerpoint/2010/main" val="14107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3000"/>
          </a:blip>
          <a:srcRect t="12500" b="1250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8428097"/>
            <a:ext cx="762048" cy="762048"/>
          </a:xfrm>
          <a:prstGeom prst="rect">
            <a:avLst/>
          </a:prstGeom>
        </p:spPr>
      </p:pic>
      <p:sp>
        <p:nvSpPr>
          <p:cNvPr id="50" name="Forma libre: forma 49">
            <a:extLst>
              <a:ext uri="{FF2B5EF4-FFF2-40B4-BE49-F238E27FC236}">
                <a16:creationId xmlns:a16="http://schemas.microsoft.com/office/drawing/2014/main" id="{103326C6-D55C-7A6C-363C-637679C83068}"/>
              </a:ext>
            </a:extLst>
          </p:cNvPr>
          <p:cNvSpPr/>
          <p:nvPr/>
        </p:nvSpPr>
        <p:spPr>
          <a:xfrm>
            <a:off x="10527896" y="2054038"/>
            <a:ext cx="7741560" cy="8238284"/>
          </a:xfrm>
          <a:custGeom>
            <a:avLst/>
            <a:gdLst>
              <a:gd name="connsiteX0" fmla="*/ 2585107 w 7741560"/>
              <a:gd name="connsiteY0" fmla="*/ 0 h 8238284"/>
              <a:gd name="connsiteX1" fmla="*/ 7741560 w 7741560"/>
              <a:gd name="connsiteY1" fmla="*/ 0 h 8238284"/>
              <a:gd name="connsiteX2" fmla="*/ 7741560 w 7741560"/>
              <a:gd name="connsiteY2" fmla="*/ 8238284 h 8238284"/>
              <a:gd name="connsiteX3" fmla="*/ 2171656 w 7741560"/>
              <a:gd name="connsiteY3" fmla="*/ 8238284 h 8238284"/>
              <a:gd name="connsiteX4" fmla="*/ 0 w 7741560"/>
              <a:gd name="connsiteY4" fmla="*/ 4477173 h 8238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1560" h="8238284">
                <a:moveTo>
                  <a:pt x="2585107" y="0"/>
                </a:moveTo>
                <a:lnTo>
                  <a:pt x="7741560" y="0"/>
                </a:lnTo>
                <a:lnTo>
                  <a:pt x="7741560" y="8238284"/>
                </a:lnTo>
                <a:lnTo>
                  <a:pt x="2171656" y="8238284"/>
                </a:lnTo>
                <a:lnTo>
                  <a:pt x="0" y="4477173"/>
                </a:lnTo>
                <a:close/>
              </a:path>
            </a:pathLst>
          </a:custGeom>
          <a:blipFill>
            <a:blip r:embed="rId5"/>
            <a:stretch>
              <a:fillRect l="-14987" r="-14987"/>
            </a:stretch>
          </a:blipFill>
        </p:spPr>
        <p:txBody>
          <a:bodyPr wrap="square">
            <a:noAutofit/>
          </a:bodyPr>
          <a:lstStyle/>
          <a:p>
            <a:endParaRPr lang="es-PE" dirty="0"/>
          </a:p>
        </p:txBody>
      </p:sp>
      <p:grpSp>
        <p:nvGrpSpPr>
          <p:cNvPr id="7" name="Group 7"/>
          <p:cNvGrpSpPr/>
          <p:nvPr/>
        </p:nvGrpSpPr>
        <p:grpSpPr>
          <a:xfrm>
            <a:off x="10655744" y="2044513"/>
            <a:ext cx="2254222" cy="2031525"/>
            <a:chOff x="0" y="0"/>
            <a:chExt cx="789162" cy="711200"/>
          </a:xfrm>
        </p:grpSpPr>
        <p:sp>
          <p:nvSpPr>
            <p:cNvPr id="8" name="Freeform 8"/>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9" name="TextBox 9"/>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a:off x="9051451" y="8334146"/>
            <a:ext cx="2393057" cy="2031525"/>
            <a:chOff x="0" y="0"/>
            <a:chExt cx="837765" cy="711200"/>
          </a:xfrm>
        </p:grpSpPr>
        <p:sp>
          <p:nvSpPr>
            <p:cNvPr id="11" name="Freeform 11"/>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s-PE" dirty="0"/>
            </a:p>
          </p:txBody>
        </p:sp>
        <p:sp>
          <p:nvSpPr>
            <p:cNvPr id="12" name="TextBox 12"/>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sp>
        <p:nvSpPr>
          <p:cNvPr id="54" name="Forma libre: forma 53">
            <a:extLst>
              <a:ext uri="{FF2B5EF4-FFF2-40B4-BE49-F238E27FC236}">
                <a16:creationId xmlns:a16="http://schemas.microsoft.com/office/drawing/2014/main" id="{64736088-0081-551C-A5D0-15A10CE2AF1D}"/>
              </a:ext>
            </a:extLst>
          </p:cNvPr>
          <p:cNvSpPr/>
          <p:nvPr/>
        </p:nvSpPr>
        <p:spPr>
          <a:xfrm>
            <a:off x="11944238" y="-34425"/>
            <a:ext cx="6346555" cy="2100508"/>
          </a:xfrm>
          <a:custGeom>
            <a:avLst/>
            <a:gdLst>
              <a:gd name="connsiteX0" fmla="*/ 0 w 6346555"/>
              <a:gd name="connsiteY0" fmla="*/ 0 h 2100508"/>
              <a:gd name="connsiteX1" fmla="*/ 6346555 w 6346555"/>
              <a:gd name="connsiteY1" fmla="*/ 0 h 2100508"/>
              <a:gd name="connsiteX2" fmla="*/ 6346555 w 6346555"/>
              <a:gd name="connsiteY2" fmla="*/ 2100508 h 2100508"/>
              <a:gd name="connsiteX3" fmla="*/ 1178584 w 6346555"/>
              <a:gd name="connsiteY3" fmla="*/ 2100508 h 2100508"/>
            </a:gdLst>
            <a:ahLst/>
            <a:cxnLst>
              <a:cxn ang="0">
                <a:pos x="connsiteX0" y="connsiteY0"/>
              </a:cxn>
              <a:cxn ang="0">
                <a:pos x="connsiteX1" y="connsiteY1"/>
              </a:cxn>
              <a:cxn ang="0">
                <a:pos x="connsiteX2" y="connsiteY2"/>
              </a:cxn>
              <a:cxn ang="0">
                <a:pos x="connsiteX3" y="connsiteY3"/>
              </a:cxn>
            </a:cxnLst>
            <a:rect l="l" t="t" r="r" b="b"/>
            <a:pathLst>
              <a:path w="6346555" h="2100508">
                <a:moveTo>
                  <a:pt x="0" y="0"/>
                </a:moveTo>
                <a:lnTo>
                  <a:pt x="6346555" y="0"/>
                </a:lnTo>
                <a:lnTo>
                  <a:pt x="6346555" y="2100508"/>
                </a:lnTo>
                <a:lnTo>
                  <a:pt x="1178584" y="2100508"/>
                </a:lnTo>
                <a:close/>
              </a:path>
            </a:pathLst>
          </a:custGeom>
          <a:solidFill>
            <a:srgbClr val="2E66AF"/>
          </a:solidFill>
        </p:spPr>
        <p:txBody>
          <a:bodyPr wrap="square">
            <a:noAutofit/>
          </a:bodyPr>
          <a:lstStyle/>
          <a:p>
            <a:endParaRPr lang="es-PE" dirty="0"/>
          </a:p>
        </p:txBody>
      </p:sp>
      <p:sp>
        <p:nvSpPr>
          <p:cNvPr id="15" name="TextBox 15"/>
          <p:cNvSpPr txBox="1"/>
          <p:nvPr/>
        </p:nvSpPr>
        <p:spPr>
          <a:xfrm>
            <a:off x="12487546" y="-496113"/>
            <a:ext cx="3811646" cy="4109434"/>
          </a:xfrm>
          <a:prstGeom prst="rect">
            <a:avLst/>
          </a:prstGeom>
        </p:spPr>
        <p:txBody>
          <a:bodyPr lIns="50800" tIns="50800" rIns="50800" bIns="50800" rtlCol="0" anchor="ctr"/>
          <a:lstStyle/>
          <a:p>
            <a:pPr algn="ctr">
              <a:lnSpc>
                <a:spcPts val="2459"/>
              </a:lnSpc>
            </a:pPr>
            <a:endParaRPr dirty="0"/>
          </a:p>
        </p:txBody>
      </p:sp>
      <p:pic>
        <p:nvPicPr>
          <p:cNvPr id="16" name="Picture 16"/>
          <p:cNvPicPr>
            <a:picLocks noChangeAspect="1"/>
          </p:cNvPicPr>
          <p:nvPr/>
        </p:nvPicPr>
        <p:blipFill>
          <a:blip r:embed="rId6"/>
          <a:srcRect/>
          <a:stretch>
            <a:fillRect/>
          </a:stretch>
        </p:blipFill>
        <p:spPr>
          <a:xfrm rot="-10800000">
            <a:off x="10562090" y="1724687"/>
            <a:ext cx="2460578" cy="544403"/>
          </a:xfrm>
          <a:prstGeom prst="rect">
            <a:avLst/>
          </a:prstGeom>
        </p:spPr>
      </p:pic>
      <p:grpSp>
        <p:nvGrpSpPr>
          <p:cNvPr id="17" name="Group 17"/>
          <p:cNvGrpSpPr/>
          <p:nvPr/>
        </p:nvGrpSpPr>
        <p:grpSpPr>
          <a:xfrm>
            <a:off x="10655744" y="80045"/>
            <a:ext cx="2254222" cy="1991401"/>
            <a:chOff x="0" y="0"/>
            <a:chExt cx="765645" cy="676378"/>
          </a:xfrm>
        </p:grpSpPr>
        <p:sp>
          <p:nvSpPr>
            <p:cNvPr id="18" name="Freeform 1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19" name="TextBox 1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sp>
        <p:nvSpPr>
          <p:cNvPr id="20" name="TextBox 20"/>
          <p:cNvSpPr txBox="1"/>
          <p:nvPr/>
        </p:nvSpPr>
        <p:spPr>
          <a:xfrm>
            <a:off x="1028700" y="2869781"/>
            <a:ext cx="7526499" cy="1940211"/>
          </a:xfrm>
          <a:prstGeom prst="rect">
            <a:avLst/>
          </a:prstGeom>
        </p:spPr>
        <p:txBody>
          <a:bodyPr lIns="0" tIns="0" rIns="0" bIns="0" rtlCol="0" anchor="t">
            <a:spAutoFit/>
          </a:bodyPr>
          <a:lstStyle/>
          <a:p>
            <a:pPr>
              <a:lnSpc>
                <a:spcPts val="14823"/>
              </a:lnSpc>
            </a:pPr>
            <a:r>
              <a:rPr lang="en-US" sz="14391" dirty="0">
                <a:solidFill>
                  <a:srgbClr val="00569E"/>
                </a:solidFill>
                <a:latin typeface="Poppins ExtraBold"/>
              </a:rPr>
              <a:t>Gracias</a:t>
            </a:r>
          </a:p>
        </p:txBody>
      </p:sp>
      <p:pic>
        <p:nvPicPr>
          <p:cNvPr id="21" name="Picture 21"/>
          <p:cNvPicPr>
            <a:picLocks noChangeAspect="1"/>
          </p:cNvPicPr>
          <p:nvPr/>
        </p:nvPicPr>
        <p:blipFill>
          <a:blip r:embed="rId6"/>
          <a:srcRect/>
          <a:stretch>
            <a:fillRect/>
          </a:stretch>
        </p:blipFill>
        <p:spPr>
          <a:xfrm rot="-10800000">
            <a:off x="8983930" y="8020397"/>
            <a:ext cx="2460578" cy="544403"/>
          </a:xfrm>
          <a:prstGeom prst="rect">
            <a:avLst/>
          </a:prstGeom>
        </p:spPr>
      </p:pic>
      <p:grpSp>
        <p:nvGrpSpPr>
          <p:cNvPr id="22" name="Group 22"/>
          <p:cNvGrpSpPr/>
          <p:nvPr/>
        </p:nvGrpSpPr>
        <p:grpSpPr>
          <a:xfrm>
            <a:off x="9051451" y="6240221"/>
            <a:ext cx="2393057" cy="2093925"/>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s-PE" dirty="0"/>
            </a:p>
          </p:txBody>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25" name="Group 25"/>
          <p:cNvGrpSpPr/>
          <p:nvPr/>
        </p:nvGrpSpPr>
        <p:grpSpPr>
          <a:xfrm>
            <a:off x="9309267" y="4328798"/>
            <a:ext cx="2321743" cy="2031525"/>
            <a:chOff x="0" y="0"/>
            <a:chExt cx="812800" cy="711200"/>
          </a:xfrm>
        </p:grpSpPr>
        <p:sp>
          <p:nvSpPr>
            <p:cNvPr id="26" name="Freeform 2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s-PE" dirty="0"/>
            </a:p>
          </p:txBody>
        </p:sp>
        <p:sp>
          <p:nvSpPr>
            <p:cNvPr id="27" name="TextBox 27"/>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sp>
        <p:nvSpPr>
          <p:cNvPr id="30" name="TextBox 30"/>
          <p:cNvSpPr txBox="1"/>
          <p:nvPr/>
        </p:nvSpPr>
        <p:spPr>
          <a:xfrm>
            <a:off x="1993278" y="8587939"/>
            <a:ext cx="5503456" cy="523477"/>
          </a:xfrm>
          <a:prstGeom prst="rect">
            <a:avLst/>
          </a:prstGeom>
        </p:spPr>
        <p:txBody>
          <a:bodyPr wrap="square" lIns="0" tIns="0" rIns="0" bIns="0" rtlCol="0" anchor="t">
            <a:spAutoFit/>
          </a:bodyPr>
          <a:lstStyle/>
          <a:p>
            <a:pPr>
              <a:lnSpc>
                <a:spcPts val="4286"/>
              </a:lnSpc>
              <a:spcBef>
                <a:spcPct val="0"/>
              </a:spcBef>
            </a:pPr>
            <a:r>
              <a:rPr lang="en-US" sz="3061" dirty="0">
                <a:solidFill>
                  <a:srgbClr val="00569E"/>
                </a:solidFill>
                <a:latin typeface="Poppins Medium"/>
              </a:rPr>
              <a:t>Plantillaspower-point.com</a:t>
            </a:r>
          </a:p>
        </p:txBody>
      </p:sp>
      <p:sp>
        <p:nvSpPr>
          <p:cNvPr id="56" name="Forma libre: forma 55">
            <a:extLst>
              <a:ext uri="{FF2B5EF4-FFF2-40B4-BE49-F238E27FC236}">
                <a16:creationId xmlns:a16="http://schemas.microsoft.com/office/drawing/2014/main" id="{1B580DF3-1277-D66E-359D-5490D2FCCF09}"/>
              </a:ext>
            </a:extLst>
          </p:cNvPr>
          <p:cNvSpPr/>
          <p:nvPr/>
        </p:nvSpPr>
        <p:spPr>
          <a:xfrm>
            <a:off x="10432266" y="8457971"/>
            <a:ext cx="2100683" cy="1838098"/>
          </a:xfrm>
          <a:custGeom>
            <a:avLst/>
            <a:gdLst>
              <a:gd name="connsiteX0" fmla="*/ 1050342 w 2100683"/>
              <a:gd name="connsiteY0" fmla="*/ 0 h 1838098"/>
              <a:gd name="connsiteX1" fmla="*/ 2100683 w 2100683"/>
              <a:gd name="connsiteY1" fmla="*/ 1838098 h 1838098"/>
              <a:gd name="connsiteX2" fmla="*/ 0 w 2100683"/>
              <a:gd name="connsiteY2" fmla="*/ 1838098 h 1838098"/>
            </a:gdLst>
            <a:ahLst/>
            <a:cxnLst>
              <a:cxn ang="0">
                <a:pos x="connsiteX0" y="connsiteY0"/>
              </a:cxn>
              <a:cxn ang="0">
                <a:pos x="connsiteX1" y="connsiteY1"/>
              </a:cxn>
              <a:cxn ang="0">
                <a:pos x="connsiteX2" y="connsiteY2"/>
              </a:cxn>
            </a:cxnLst>
            <a:rect l="l" t="t" r="r" b="b"/>
            <a:pathLst>
              <a:path w="2100683" h="1838098">
                <a:moveTo>
                  <a:pt x="1050342" y="0"/>
                </a:moveTo>
                <a:lnTo>
                  <a:pt x="2100683" y="1838098"/>
                </a:lnTo>
                <a:lnTo>
                  <a:pt x="0" y="1838098"/>
                </a:lnTo>
                <a:close/>
              </a:path>
            </a:pathLst>
          </a:custGeom>
          <a:solidFill>
            <a:srgbClr val="00569E"/>
          </a:solidFill>
        </p:spPr>
        <p:txBody>
          <a:bodyPr wrap="square">
            <a:noAutofit/>
          </a:bodyPr>
          <a:lstStyle/>
          <a:p>
            <a:endParaRPr lang="es-PE" dirty="0"/>
          </a:p>
        </p:txBody>
      </p:sp>
      <p:sp>
        <p:nvSpPr>
          <p:cNvPr id="33" name="TextBox 33"/>
          <p:cNvSpPr txBox="1"/>
          <p:nvPr/>
        </p:nvSpPr>
        <p:spPr>
          <a:xfrm>
            <a:off x="10659994" y="9289932"/>
            <a:ext cx="1645227" cy="1112398"/>
          </a:xfrm>
          <a:prstGeom prst="rect">
            <a:avLst/>
          </a:prstGeom>
        </p:spPr>
        <p:txBody>
          <a:bodyPr lIns="50800" tIns="50800" rIns="50800" bIns="50800" rtlCol="0" anchor="ctr"/>
          <a:lstStyle/>
          <a:p>
            <a:pPr algn="ctr">
              <a:lnSpc>
                <a:spcPts val="2459"/>
              </a:lnSpc>
            </a:pPr>
            <a:endParaRPr dirty="0"/>
          </a:p>
        </p:txBody>
      </p:sp>
      <p:pic>
        <p:nvPicPr>
          <p:cNvPr id="34" name="Picture 34"/>
          <p:cNvPicPr>
            <a:picLocks noChangeAspect="1"/>
          </p:cNvPicPr>
          <p:nvPr/>
        </p:nvPicPr>
        <p:blipFill>
          <a:blip r:embed="rId6"/>
          <a:srcRect/>
          <a:stretch>
            <a:fillRect/>
          </a:stretch>
        </p:blipFill>
        <p:spPr>
          <a:xfrm rot="-10800000">
            <a:off x="9239849" y="4001504"/>
            <a:ext cx="2460578" cy="544403"/>
          </a:xfrm>
          <a:prstGeom prst="rect">
            <a:avLst/>
          </a:prstGeom>
        </p:spPr>
      </p:pic>
      <p:grpSp>
        <p:nvGrpSpPr>
          <p:cNvPr id="35" name="Group 35"/>
          <p:cNvGrpSpPr/>
          <p:nvPr/>
        </p:nvGrpSpPr>
        <p:grpSpPr>
          <a:xfrm>
            <a:off x="9309267" y="2244399"/>
            <a:ext cx="2321743" cy="2093925"/>
            <a:chOff x="0" y="0"/>
            <a:chExt cx="788578" cy="711200"/>
          </a:xfrm>
        </p:grpSpPr>
        <p:sp>
          <p:nvSpPr>
            <p:cNvPr id="36" name="Freeform 36"/>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7" name="TextBox 37"/>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38" name="Group 38"/>
          <p:cNvGrpSpPr/>
          <p:nvPr/>
        </p:nvGrpSpPr>
        <p:grpSpPr>
          <a:xfrm rot="-10800000">
            <a:off x="10167087" y="1414418"/>
            <a:ext cx="606103" cy="546630"/>
            <a:chOff x="0" y="0"/>
            <a:chExt cx="788578" cy="711200"/>
          </a:xfrm>
        </p:grpSpPr>
        <p:sp>
          <p:nvSpPr>
            <p:cNvPr id="39" name="Freeform 3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0" name="TextBox 40"/>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1" name="Group 41"/>
          <p:cNvGrpSpPr/>
          <p:nvPr/>
        </p:nvGrpSpPr>
        <p:grpSpPr>
          <a:xfrm>
            <a:off x="8633746" y="8334146"/>
            <a:ext cx="606103" cy="546630"/>
            <a:chOff x="0" y="0"/>
            <a:chExt cx="788578" cy="711200"/>
          </a:xfrm>
        </p:grpSpPr>
        <p:sp>
          <p:nvSpPr>
            <p:cNvPr id="42" name="Freeform 42"/>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3" name="TextBox 43"/>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4" name="Group 44"/>
          <p:cNvGrpSpPr/>
          <p:nvPr/>
        </p:nvGrpSpPr>
        <p:grpSpPr>
          <a:xfrm rot="-10800000">
            <a:off x="9729037" y="6240221"/>
            <a:ext cx="384315" cy="346605"/>
            <a:chOff x="0" y="0"/>
            <a:chExt cx="788578" cy="711200"/>
          </a:xfrm>
        </p:grpSpPr>
        <p:sp>
          <p:nvSpPr>
            <p:cNvPr id="45" name="Freeform 45"/>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6" name="TextBox 46"/>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D1751C8-F800-87DB-9CC1-91D11070A0E9}"/>
              </a:ext>
            </a:extLst>
          </p:cNvPr>
          <p:cNvSpPr>
            <a:spLocks noGrp="1"/>
          </p:cNvSpPr>
          <p:nvPr>
            <p:ph type="body" sz="quarter" idx="10"/>
          </p:nvPr>
        </p:nvSpPr>
        <p:spPr/>
        <p:txBody>
          <a:bodyPr>
            <a:normAutofit lnSpcReduction="10000"/>
          </a:bodyPr>
          <a:lstStyle/>
          <a:p>
            <a:r>
              <a:rPr lang="en-US" dirty="0"/>
              <a:t>Fully Editable Icon Sets: A</a:t>
            </a:r>
          </a:p>
        </p:txBody>
      </p:sp>
      <p:grpSp>
        <p:nvGrpSpPr>
          <p:cNvPr id="233" name="Grupo 232">
            <a:extLst>
              <a:ext uri="{FF2B5EF4-FFF2-40B4-BE49-F238E27FC236}">
                <a16:creationId xmlns:a16="http://schemas.microsoft.com/office/drawing/2014/main" id="{BB0EF3C5-9780-06F7-4819-1C26F3F96BD7}"/>
              </a:ext>
            </a:extLst>
          </p:cNvPr>
          <p:cNvGrpSpPr/>
          <p:nvPr/>
        </p:nvGrpSpPr>
        <p:grpSpPr>
          <a:xfrm>
            <a:off x="6318416" y="1861419"/>
            <a:ext cx="11526674" cy="7343541"/>
            <a:chOff x="3235350" y="1068226"/>
            <a:chExt cx="5458428" cy="3477516"/>
          </a:xfrm>
          <a:solidFill>
            <a:srgbClr val="013857"/>
          </a:solidFill>
        </p:grpSpPr>
        <p:sp>
          <p:nvSpPr>
            <p:cNvPr id="118" name="Diamond 5">
              <a:extLst>
                <a:ext uri="{FF2B5EF4-FFF2-40B4-BE49-F238E27FC236}">
                  <a16:creationId xmlns:a16="http://schemas.microsoft.com/office/drawing/2014/main" id="{EC53311A-9233-AB13-2F30-7CFFCE0BF48A}"/>
                </a:ext>
              </a:extLst>
            </p:cNvPr>
            <p:cNvSpPr/>
            <p:nvPr/>
          </p:nvSpPr>
          <p:spPr>
            <a:xfrm>
              <a:off x="4584052" y="1119114"/>
              <a:ext cx="392362" cy="39352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19" name="Isosceles Triangle 51">
              <a:extLst>
                <a:ext uri="{FF2B5EF4-FFF2-40B4-BE49-F238E27FC236}">
                  <a16:creationId xmlns:a16="http://schemas.microsoft.com/office/drawing/2014/main" id="{9D465B58-96AE-095D-0D72-2084872BD3DB}"/>
                </a:ext>
              </a:extLst>
            </p:cNvPr>
            <p:cNvSpPr/>
            <p:nvPr/>
          </p:nvSpPr>
          <p:spPr>
            <a:xfrm>
              <a:off x="3954987" y="1172014"/>
              <a:ext cx="392360" cy="28772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0" name="Isosceles Triangle 57">
              <a:extLst>
                <a:ext uri="{FF2B5EF4-FFF2-40B4-BE49-F238E27FC236}">
                  <a16:creationId xmlns:a16="http://schemas.microsoft.com/office/drawing/2014/main" id="{793DC053-2BFC-D33E-BDFC-46C499E263E6}"/>
                </a:ext>
              </a:extLst>
            </p:cNvPr>
            <p:cNvSpPr/>
            <p:nvPr/>
          </p:nvSpPr>
          <p:spPr>
            <a:xfrm>
              <a:off x="4585617" y="3390154"/>
              <a:ext cx="234850" cy="530924"/>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dirty="0"/>
            </a:p>
          </p:txBody>
        </p:sp>
        <p:sp>
          <p:nvSpPr>
            <p:cNvPr id="121" name="Rectangle 7">
              <a:extLst>
                <a:ext uri="{FF2B5EF4-FFF2-40B4-BE49-F238E27FC236}">
                  <a16:creationId xmlns:a16="http://schemas.microsoft.com/office/drawing/2014/main" id="{CFF7E7AD-D100-A231-5397-2A00CE85B93D}"/>
                </a:ext>
              </a:extLst>
            </p:cNvPr>
            <p:cNvSpPr/>
            <p:nvPr/>
          </p:nvSpPr>
          <p:spPr>
            <a:xfrm rot="18900000">
              <a:off x="7189301" y="2740919"/>
              <a:ext cx="169248" cy="37704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2" name="Parallelogram 15">
              <a:extLst>
                <a:ext uri="{FF2B5EF4-FFF2-40B4-BE49-F238E27FC236}">
                  <a16:creationId xmlns:a16="http://schemas.microsoft.com/office/drawing/2014/main" id="{9600E825-F16F-B7A5-636B-4A6FCA9971FB}"/>
                </a:ext>
              </a:extLst>
            </p:cNvPr>
            <p:cNvSpPr/>
            <p:nvPr/>
          </p:nvSpPr>
          <p:spPr>
            <a:xfrm flipH="1">
              <a:off x="3950269" y="3481431"/>
              <a:ext cx="348370" cy="348370"/>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3" name="Freeform 19">
              <a:extLst>
                <a:ext uri="{FF2B5EF4-FFF2-40B4-BE49-F238E27FC236}">
                  <a16:creationId xmlns:a16="http://schemas.microsoft.com/office/drawing/2014/main" id="{1A90E058-559B-F394-1B80-3A0BF80EF37C}"/>
                </a:ext>
              </a:extLst>
            </p:cNvPr>
            <p:cNvSpPr/>
            <p:nvPr/>
          </p:nvSpPr>
          <p:spPr>
            <a:xfrm>
              <a:off x="5809057" y="2731879"/>
              <a:ext cx="345584" cy="340042"/>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4" name="Rectangle 30">
              <a:extLst>
                <a:ext uri="{FF2B5EF4-FFF2-40B4-BE49-F238E27FC236}">
                  <a16:creationId xmlns:a16="http://schemas.microsoft.com/office/drawing/2014/main" id="{3EF5371E-C191-9C8D-F8E1-A56EC55C94BE}"/>
                </a:ext>
              </a:extLst>
            </p:cNvPr>
            <p:cNvSpPr/>
            <p:nvPr/>
          </p:nvSpPr>
          <p:spPr>
            <a:xfrm>
              <a:off x="8297775" y="2700424"/>
              <a:ext cx="348370" cy="347351"/>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5" name="Rectangle 7">
              <a:extLst>
                <a:ext uri="{FF2B5EF4-FFF2-40B4-BE49-F238E27FC236}">
                  <a16:creationId xmlns:a16="http://schemas.microsoft.com/office/drawing/2014/main" id="{C2FFC1F2-A4AB-FF50-731E-86DD8C9EC417}"/>
                </a:ext>
              </a:extLst>
            </p:cNvPr>
            <p:cNvSpPr/>
            <p:nvPr/>
          </p:nvSpPr>
          <p:spPr>
            <a:xfrm>
              <a:off x="5213118" y="1139037"/>
              <a:ext cx="353675" cy="353675"/>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6" name="Rectangle 15">
              <a:extLst>
                <a:ext uri="{FF2B5EF4-FFF2-40B4-BE49-F238E27FC236}">
                  <a16:creationId xmlns:a16="http://schemas.microsoft.com/office/drawing/2014/main" id="{50BC4516-AFF7-5196-CA40-7CA7FB452F10}"/>
                </a:ext>
              </a:extLst>
            </p:cNvPr>
            <p:cNvSpPr/>
            <p:nvPr/>
          </p:nvSpPr>
          <p:spPr>
            <a:xfrm rot="5400000">
              <a:off x="5803263" y="1139036"/>
              <a:ext cx="354146" cy="353676"/>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27" name="Pie 24">
              <a:extLst>
                <a:ext uri="{FF2B5EF4-FFF2-40B4-BE49-F238E27FC236}">
                  <a16:creationId xmlns:a16="http://schemas.microsoft.com/office/drawing/2014/main" id="{43B13D54-1E62-74CC-04FF-D0F895A1F2DE}"/>
                </a:ext>
              </a:extLst>
            </p:cNvPr>
            <p:cNvSpPr/>
            <p:nvPr/>
          </p:nvSpPr>
          <p:spPr>
            <a:xfrm>
              <a:off x="5107445" y="3464237"/>
              <a:ext cx="384887" cy="382757"/>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28" name="Block Arc 14">
              <a:extLst>
                <a:ext uri="{FF2B5EF4-FFF2-40B4-BE49-F238E27FC236}">
                  <a16:creationId xmlns:a16="http://schemas.microsoft.com/office/drawing/2014/main" id="{19D3624A-4375-D4C4-4281-4CA6F26FEF6C}"/>
                </a:ext>
              </a:extLst>
            </p:cNvPr>
            <p:cNvSpPr/>
            <p:nvPr/>
          </p:nvSpPr>
          <p:spPr>
            <a:xfrm rot="16200000">
              <a:off x="6394019" y="1102959"/>
              <a:ext cx="425550" cy="425831"/>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29" name="Block Arc 41">
              <a:extLst>
                <a:ext uri="{FF2B5EF4-FFF2-40B4-BE49-F238E27FC236}">
                  <a16:creationId xmlns:a16="http://schemas.microsoft.com/office/drawing/2014/main" id="{2B08D277-69F5-20DD-898C-B891871244D1}"/>
                </a:ext>
              </a:extLst>
            </p:cNvPr>
            <p:cNvSpPr/>
            <p:nvPr/>
          </p:nvSpPr>
          <p:spPr>
            <a:xfrm>
              <a:off x="7056413" y="1068226"/>
              <a:ext cx="354976" cy="495296"/>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30" name="Right Triangle 17">
              <a:extLst>
                <a:ext uri="{FF2B5EF4-FFF2-40B4-BE49-F238E27FC236}">
                  <a16:creationId xmlns:a16="http://schemas.microsoft.com/office/drawing/2014/main" id="{BD4D3FC6-DCA9-4A3B-1AC3-D49ECEA19DE6}"/>
                </a:ext>
              </a:extLst>
            </p:cNvPr>
            <p:cNvSpPr/>
            <p:nvPr/>
          </p:nvSpPr>
          <p:spPr>
            <a:xfrm>
              <a:off x="5779309" y="3450719"/>
              <a:ext cx="289343" cy="409794"/>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31" name="Oval 66">
              <a:extLst>
                <a:ext uri="{FF2B5EF4-FFF2-40B4-BE49-F238E27FC236}">
                  <a16:creationId xmlns:a16="http://schemas.microsoft.com/office/drawing/2014/main" id="{A3B7F9F9-779A-442E-D3C3-199BC2081AC5}"/>
                </a:ext>
              </a:extLst>
            </p:cNvPr>
            <p:cNvSpPr/>
            <p:nvPr/>
          </p:nvSpPr>
          <p:spPr>
            <a:xfrm rot="20700000">
              <a:off x="4603152" y="2725655"/>
              <a:ext cx="411510" cy="352491"/>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32" name="Rectangle 9">
              <a:extLst>
                <a:ext uri="{FF2B5EF4-FFF2-40B4-BE49-F238E27FC236}">
                  <a16:creationId xmlns:a16="http://schemas.microsoft.com/office/drawing/2014/main" id="{4C212155-5473-BA5F-7E03-00973BE51A77}"/>
                </a:ext>
              </a:extLst>
            </p:cNvPr>
            <p:cNvSpPr/>
            <p:nvPr/>
          </p:nvSpPr>
          <p:spPr>
            <a:xfrm>
              <a:off x="3300880" y="2658935"/>
              <a:ext cx="395501" cy="37022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33" name="Frame 17">
              <a:extLst>
                <a:ext uri="{FF2B5EF4-FFF2-40B4-BE49-F238E27FC236}">
                  <a16:creationId xmlns:a16="http://schemas.microsoft.com/office/drawing/2014/main" id="{AE4484CB-3EB1-E523-F659-A291BD1CCCF5}"/>
                </a:ext>
              </a:extLst>
            </p:cNvPr>
            <p:cNvSpPr/>
            <p:nvPr/>
          </p:nvSpPr>
          <p:spPr>
            <a:xfrm>
              <a:off x="3282176" y="3460062"/>
              <a:ext cx="381115" cy="38111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sp>
          <p:nvSpPr>
            <p:cNvPr id="134" name="Teardrop 1">
              <a:extLst>
                <a:ext uri="{FF2B5EF4-FFF2-40B4-BE49-F238E27FC236}">
                  <a16:creationId xmlns:a16="http://schemas.microsoft.com/office/drawing/2014/main" id="{F69E62AA-5BC4-BD5A-A407-FCFAFFE13197}"/>
                </a:ext>
              </a:extLst>
            </p:cNvPr>
            <p:cNvSpPr/>
            <p:nvPr/>
          </p:nvSpPr>
          <p:spPr>
            <a:xfrm rot="18805991">
              <a:off x="7595019" y="1154510"/>
              <a:ext cx="413882" cy="40956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35" name="Rectangle 130">
              <a:extLst>
                <a:ext uri="{FF2B5EF4-FFF2-40B4-BE49-F238E27FC236}">
                  <a16:creationId xmlns:a16="http://schemas.microsoft.com/office/drawing/2014/main" id="{16DEB69B-DE9F-ECC3-A3B9-4D86B672BA3F}"/>
                </a:ext>
              </a:extLst>
            </p:cNvPr>
            <p:cNvSpPr/>
            <p:nvPr/>
          </p:nvSpPr>
          <p:spPr>
            <a:xfrm>
              <a:off x="8199615" y="1154560"/>
              <a:ext cx="408433" cy="410287"/>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sp>
          <p:nvSpPr>
            <p:cNvPr id="136" name="Right Triangle 17">
              <a:extLst>
                <a:ext uri="{FF2B5EF4-FFF2-40B4-BE49-F238E27FC236}">
                  <a16:creationId xmlns:a16="http://schemas.microsoft.com/office/drawing/2014/main" id="{2AC5867B-6961-E2A3-7DB9-EEFFCE88E578}"/>
                </a:ext>
              </a:extLst>
            </p:cNvPr>
            <p:cNvSpPr>
              <a:spLocks noChangeAspect="1"/>
            </p:cNvSpPr>
            <p:nvPr/>
          </p:nvSpPr>
          <p:spPr>
            <a:xfrm>
              <a:off x="7022605" y="3433520"/>
              <a:ext cx="358611" cy="426993"/>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37" name="Right Triangle 17">
              <a:extLst>
                <a:ext uri="{FF2B5EF4-FFF2-40B4-BE49-F238E27FC236}">
                  <a16:creationId xmlns:a16="http://schemas.microsoft.com/office/drawing/2014/main" id="{EB372AF2-4D82-8B40-9AF3-1F26A5A6E492}"/>
                </a:ext>
              </a:extLst>
            </p:cNvPr>
            <p:cNvSpPr>
              <a:spLocks noChangeAspect="1"/>
            </p:cNvSpPr>
            <p:nvPr/>
          </p:nvSpPr>
          <p:spPr>
            <a:xfrm>
              <a:off x="6366323" y="3433520"/>
              <a:ext cx="358611" cy="426993"/>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38" name="Right Triangle 17">
              <a:extLst>
                <a:ext uri="{FF2B5EF4-FFF2-40B4-BE49-F238E27FC236}">
                  <a16:creationId xmlns:a16="http://schemas.microsoft.com/office/drawing/2014/main" id="{7CAB55F0-1D62-F1B5-1760-E8AAF0A9406D}"/>
                </a:ext>
              </a:extLst>
            </p:cNvPr>
            <p:cNvSpPr>
              <a:spLocks noChangeAspect="1"/>
            </p:cNvSpPr>
            <p:nvPr/>
          </p:nvSpPr>
          <p:spPr>
            <a:xfrm>
              <a:off x="7678886" y="3433520"/>
              <a:ext cx="358611" cy="426993"/>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39" name="Oval 44">
              <a:extLst>
                <a:ext uri="{FF2B5EF4-FFF2-40B4-BE49-F238E27FC236}">
                  <a16:creationId xmlns:a16="http://schemas.microsoft.com/office/drawing/2014/main" id="{F64764E2-6EEF-C9AB-2E5D-7C077D8E1B63}"/>
                </a:ext>
              </a:extLst>
            </p:cNvPr>
            <p:cNvSpPr>
              <a:spLocks noChangeAspect="1"/>
            </p:cNvSpPr>
            <p:nvPr/>
          </p:nvSpPr>
          <p:spPr>
            <a:xfrm>
              <a:off x="8335167" y="3433520"/>
              <a:ext cx="358611" cy="426993"/>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40" name="Google Shape;6000;p67">
              <a:extLst>
                <a:ext uri="{FF2B5EF4-FFF2-40B4-BE49-F238E27FC236}">
                  <a16:creationId xmlns:a16="http://schemas.microsoft.com/office/drawing/2014/main" id="{F1C80F54-4718-4A6D-419F-E08EE3C941AF}"/>
                </a:ext>
              </a:extLst>
            </p:cNvPr>
            <p:cNvSpPr/>
            <p:nvPr/>
          </p:nvSpPr>
          <p:spPr>
            <a:xfrm>
              <a:off x="3263396" y="1109077"/>
              <a:ext cx="453184" cy="462359"/>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141" name="Google Shape;6029;p67">
              <a:extLst>
                <a:ext uri="{FF2B5EF4-FFF2-40B4-BE49-F238E27FC236}">
                  <a16:creationId xmlns:a16="http://schemas.microsoft.com/office/drawing/2014/main" id="{58D5F77F-9D24-F3C0-729A-F2A401B0B173}"/>
                </a:ext>
              </a:extLst>
            </p:cNvPr>
            <p:cNvGrpSpPr/>
            <p:nvPr/>
          </p:nvGrpSpPr>
          <p:grpSpPr>
            <a:xfrm>
              <a:off x="7025860" y="4064924"/>
              <a:ext cx="303110" cy="420181"/>
              <a:chOff x="-38860325" y="3221750"/>
              <a:chExt cx="228425" cy="316650"/>
            </a:xfrm>
            <a:grpFill/>
          </p:grpSpPr>
          <p:sp>
            <p:nvSpPr>
              <p:cNvPr id="142" name="Google Shape;6030;p67">
                <a:extLst>
                  <a:ext uri="{FF2B5EF4-FFF2-40B4-BE49-F238E27FC236}">
                    <a16:creationId xmlns:a16="http://schemas.microsoft.com/office/drawing/2014/main" id="{C7B2021F-5EAB-BEE6-EE5E-2C6A287B2F59}"/>
                  </a:ext>
                </a:extLst>
              </p:cNvPr>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3" name="Google Shape;6031;p67">
                <a:extLst>
                  <a:ext uri="{FF2B5EF4-FFF2-40B4-BE49-F238E27FC236}">
                    <a16:creationId xmlns:a16="http://schemas.microsoft.com/office/drawing/2014/main" id="{CC7917B8-C2C7-D2E9-AF45-BC3A67BCED13}"/>
                  </a:ext>
                </a:extLst>
              </p:cNvPr>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4" name="Google Shape;6032;p67">
                <a:extLst>
                  <a:ext uri="{FF2B5EF4-FFF2-40B4-BE49-F238E27FC236}">
                    <a16:creationId xmlns:a16="http://schemas.microsoft.com/office/drawing/2014/main" id="{12CD4AED-2728-14E3-BC43-16D2BED720F2}"/>
                  </a:ext>
                </a:extLst>
              </p:cNvPr>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grpFill/>
              <a:ln>
                <a:noFill/>
              </a:ln>
            </p:spPr>
            <p:txBody>
              <a:bodyPr spcFirstLastPara="1" wrap="square" lIns="102854" tIns="102854" rIns="102854" bIns="102854" anchor="ctr" anchorCtr="0">
                <a:noAutofit/>
              </a:bodyPr>
              <a:lstStyle/>
              <a:p>
                <a:endParaRPr sz="1575" dirty="0"/>
              </a:p>
            </p:txBody>
          </p:sp>
          <p:sp>
            <p:nvSpPr>
              <p:cNvPr id="145" name="Google Shape;6033;p67">
                <a:extLst>
                  <a:ext uri="{FF2B5EF4-FFF2-40B4-BE49-F238E27FC236}">
                    <a16:creationId xmlns:a16="http://schemas.microsoft.com/office/drawing/2014/main" id="{65D01723-9FAE-FAEF-D9BD-0364FC8A7953}"/>
                  </a:ext>
                </a:extLst>
              </p:cNvPr>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46" name="Google Shape;6066;p67">
              <a:extLst>
                <a:ext uri="{FF2B5EF4-FFF2-40B4-BE49-F238E27FC236}">
                  <a16:creationId xmlns:a16="http://schemas.microsoft.com/office/drawing/2014/main" id="{7F3C431E-2F5C-3C47-0C20-D651AAA5766C}"/>
                </a:ext>
              </a:extLst>
            </p:cNvPr>
            <p:cNvGrpSpPr/>
            <p:nvPr/>
          </p:nvGrpSpPr>
          <p:grpSpPr>
            <a:xfrm>
              <a:off x="3235350" y="1800670"/>
              <a:ext cx="483152" cy="480761"/>
              <a:chOff x="-38538975" y="3954250"/>
              <a:chExt cx="318225" cy="316650"/>
            </a:xfrm>
            <a:grpFill/>
          </p:grpSpPr>
          <p:sp>
            <p:nvSpPr>
              <p:cNvPr id="147" name="Google Shape;6067;p67">
                <a:extLst>
                  <a:ext uri="{FF2B5EF4-FFF2-40B4-BE49-F238E27FC236}">
                    <a16:creationId xmlns:a16="http://schemas.microsoft.com/office/drawing/2014/main" id="{7CE61AB3-9745-F144-B846-C54A7555DF86}"/>
                  </a:ext>
                </a:extLst>
              </p:cNvPr>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8" name="Google Shape;6068;p67">
                <a:extLst>
                  <a:ext uri="{FF2B5EF4-FFF2-40B4-BE49-F238E27FC236}">
                    <a16:creationId xmlns:a16="http://schemas.microsoft.com/office/drawing/2014/main" id="{AEC2649B-C647-6B5F-F871-5C1A23562638}"/>
                  </a:ext>
                </a:extLst>
              </p:cNvPr>
              <p:cNvSpPr/>
              <p:nvPr/>
            </p:nvSpPr>
            <p:spPr>
              <a:xfrm>
                <a:off x="-38496450" y="4081725"/>
                <a:ext cx="275700" cy="189175"/>
              </a:xfrm>
              <a:custGeom>
                <a:avLst/>
                <a:gdLst/>
                <a:ahLst/>
                <a:cxnLst/>
                <a:rect l="l" t="t" r="r" b="b"/>
                <a:pathLst>
                  <a:path w="11028" h="7567"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49" name="Google Shape;5976;p67">
              <a:extLst>
                <a:ext uri="{FF2B5EF4-FFF2-40B4-BE49-F238E27FC236}">
                  <a16:creationId xmlns:a16="http://schemas.microsoft.com/office/drawing/2014/main" id="{DD0BF6E9-1134-6689-C883-D7CAA2D89B34}"/>
                </a:ext>
              </a:extLst>
            </p:cNvPr>
            <p:cNvGrpSpPr/>
            <p:nvPr/>
          </p:nvGrpSpPr>
          <p:grpSpPr>
            <a:xfrm>
              <a:off x="3299914" y="4214192"/>
              <a:ext cx="371546" cy="331550"/>
              <a:chOff x="-42996150" y="3612600"/>
              <a:chExt cx="323750" cy="288900"/>
            </a:xfrm>
            <a:grpFill/>
          </p:grpSpPr>
          <p:sp>
            <p:nvSpPr>
              <p:cNvPr id="150" name="Google Shape;5977;p67">
                <a:extLst>
                  <a:ext uri="{FF2B5EF4-FFF2-40B4-BE49-F238E27FC236}">
                    <a16:creationId xmlns:a16="http://schemas.microsoft.com/office/drawing/2014/main" id="{9367CC47-5266-F559-2BA2-48DFD02F592D}"/>
                  </a:ext>
                </a:extLst>
              </p:cNvPr>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1" name="Google Shape;5978;p67">
                <a:extLst>
                  <a:ext uri="{FF2B5EF4-FFF2-40B4-BE49-F238E27FC236}">
                    <a16:creationId xmlns:a16="http://schemas.microsoft.com/office/drawing/2014/main" id="{39F86196-39DB-08AA-5216-667CE6C21C1A}"/>
                  </a:ext>
                </a:extLst>
              </p:cNvPr>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grpFill/>
              <a:ln>
                <a:noFill/>
              </a:ln>
            </p:spPr>
            <p:txBody>
              <a:bodyPr spcFirstLastPara="1" wrap="square" lIns="102854" tIns="102854" rIns="102854" bIns="102854" anchor="ctr" anchorCtr="0">
                <a:noAutofit/>
              </a:bodyPr>
              <a:lstStyle/>
              <a:p>
                <a:endParaRPr sz="1575" dirty="0"/>
              </a:p>
            </p:txBody>
          </p:sp>
          <p:sp>
            <p:nvSpPr>
              <p:cNvPr id="152" name="Google Shape;5979;p67">
                <a:extLst>
                  <a:ext uri="{FF2B5EF4-FFF2-40B4-BE49-F238E27FC236}">
                    <a16:creationId xmlns:a16="http://schemas.microsoft.com/office/drawing/2014/main" id="{38EE7431-178A-33FA-FD6B-8C36806E6ECA}"/>
                  </a:ext>
                </a:extLst>
              </p:cNvPr>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53" name="Google Shape;5989;p67">
              <a:extLst>
                <a:ext uri="{FF2B5EF4-FFF2-40B4-BE49-F238E27FC236}">
                  <a16:creationId xmlns:a16="http://schemas.microsoft.com/office/drawing/2014/main" id="{26074E87-953A-A227-2C0F-6B9CE7B9A8CA}"/>
                </a:ext>
              </a:extLst>
            </p:cNvPr>
            <p:cNvGrpSpPr/>
            <p:nvPr/>
          </p:nvGrpSpPr>
          <p:grpSpPr>
            <a:xfrm>
              <a:off x="6324528" y="4126469"/>
              <a:ext cx="372406" cy="364373"/>
              <a:chOff x="-41117650" y="3605525"/>
              <a:chExt cx="324500" cy="317500"/>
            </a:xfrm>
            <a:grpFill/>
          </p:grpSpPr>
          <p:sp>
            <p:nvSpPr>
              <p:cNvPr id="154" name="Google Shape;5990;p67">
                <a:extLst>
                  <a:ext uri="{FF2B5EF4-FFF2-40B4-BE49-F238E27FC236}">
                    <a16:creationId xmlns:a16="http://schemas.microsoft.com/office/drawing/2014/main" id="{88517D0E-5A01-D90A-7AEA-5031FAC4925D}"/>
                  </a:ext>
                </a:extLst>
              </p:cNvPr>
              <p:cNvSpPr/>
              <p:nvPr/>
            </p:nvSpPr>
            <p:spPr>
              <a:xfrm>
                <a:off x="-41016850" y="3605525"/>
                <a:ext cx="106350" cy="105375"/>
              </a:xfrm>
              <a:custGeom>
                <a:avLst/>
                <a:gdLst/>
                <a:ahLst/>
                <a:cxnLst/>
                <a:rect l="l" t="t" r="r" b="b"/>
                <a:pathLst>
                  <a:path w="4254" h="4215" extrusionOk="0">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5" name="Google Shape;5991;p67">
                <a:extLst>
                  <a:ext uri="{FF2B5EF4-FFF2-40B4-BE49-F238E27FC236}">
                    <a16:creationId xmlns:a16="http://schemas.microsoft.com/office/drawing/2014/main" id="{646B9EA8-DCA3-9763-BE32-9102ABC6FC08}"/>
                  </a:ext>
                </a:extLst>
              </p:cNvPr>
              <p:cNvSpPr/>
              <p:nvPr/>
            </p:nvSpPr>
            <p:spPr>
              <a:xfrm>
                <a:off x="-40900275" y="3721300"/>
                <a:ext cx="107125" cy="105375"/>
              </a:xfrm>
              <a:custGeom>
                <a:avLst/>
                <a:gdLst/>
                <a:ahLst/>
                <a:cxnLst/>
                <a:rect l="l" t="t" r="r" b="b"/>
                <a:pathLst>
                  <a:path w="4285" h="4215" extrusionOk="0">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6" name="Google Shape;5992;p67">
                <a:extLst>
                  <a:ext uri="{FF2B5EF4-FFF2-40B4-BE49-F238E27FC236}">
                    <a16:creationId xmlns:a16="http://schemas.microsoft.com/office/drawing/2014/main" id="{DC55BF3B-B36B-88ED-F2E6-570E9AE78F8F}"/>
                  </a:ext>
                </a:extLst>
              </p:cNvPr>
              <p:cNvSpPr/>
              <p:nvPr/>
            </p:nvSpPr>
            <p:spPr>
              <a:xfrm>
                <a:off x="-41117650" y="3668350"/>
                <a:ext cx="262300" cy="254675"/>
              </a:xfrm>
              <a:custGeom>
                <a:avLst/>
                <a:gdLst/>
                <a:ahLst/>
                <a:cxnLst/>
                <a:rect l="l" t="t" r="r" b="b"/>
                <a:pathLst>
                  <a:path w="10492" h="10187" extrusionOk="0">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57" name="Google Shape;6007;p67">
              <a:extLst>
                <a:ext uri="{FF2B5EF4-FFF2-40B4-BE49-F238E27FC236}">
                  <a16:creationId xmlns:a16="http://schemas.microsoft.com/office/drawing/2014/main" id="{32D0324D-0583-23DF-D5C0-6DA8086285CB}"/>
                </a:ext>
              </a:extLst>
            </p:cNvPr>
            <p:cNvGrpSpPr/>
            <p:nvPr/>
          </p:nvGrpSpPr>
          <p:grpSpPr>
            <a:xfrm>
              <a:off x="3964162" y="4157040"/>
              <a:ext cx="352265" cy="356769"/>
              <a:chOff x="-42617300" y="3587775"/>
              <a:chExt cx="306950" cy="310875"/>
            </a:xfrm>
            <a:grpFill/>
          </p:grpSpPr>
          <p:sp>
            <p:nvSpPr>
              <p:cNvPr id="158" name="Google Shape;6008;p67">
                <a:extLst>
                  <a:ext uri="{FF2B5EF4-FFF2-40B4-BE49-F238E27FC236}">
                    <a16:creationId xmlns:a16="http://schemas.microsoft.com/office/drawing/2014/main" id="{8E8BD078-2424-A8AB-E6D1-FBB848486B91}"/>
                  </a:ext>
                </a:extLst>
              </p:cNvPr>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9" name="Google Shape;6009;p67">
                <a:extLst>
                  <a:ext uri="{FF2B5EF4-FFF2-40B4-BE49-F238E27FC236}">
                    <a16:creationId xmlns:a16="http://schemas.microsoft.com/office/drawing/2014/main" id="{87E245D1-64B8-8AF6-C990-3341487551A3}"/>
                  </a:ext>
                </a:extLst>
              </p:cNvPr>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60" name="Google Shape;6018;p67">
              <a:extLst>
                <a:ext uri="{FF2B5EF4-FFF2-40B4-BE49-F238E27FC236}">
                  <a16:creationId xmlns:a16="http://schemas.microsoft.com/office/drawing/2014/main" id="{2D82E300-3880-911B-7807-2D00D0CAC84F}"/>
                </a:ext>
              </a:extLst>
            </p:cNvPr>
            <p:cNvGrpSpPr/>
            <p:nvPr/>
          </p:nvGrpSpPr>
          <p:grpSpPr>
            <a:xfrm>
              <a:off x="7665927" y="4173509"/>
              <a:ext cx="365204" cy="332669"/>
              <a:chOff x="-40745125" y="3632900"/>
              <a:chExt cx="318225" cy="289875"/>
            </a:xfrm>
            <a:grpFill/>
          </p:grpSpPr>
          <p:sp>
            <p:nvSpPr>
              <p:cNvPr id="161" name="Google Shape;6019;p67">
                <a:extLst>
                  <a:ext uri="{FF2B5EF4-FFF2-40B4-BE49-F238E27FC236}">
                    <a16:creationId xmlns:a16="http://schemas.microsoft.com/office/drawing/2014/main" id="{A08580F8-4BD1-87B4-03AE-A6F7568B625A}"/>
                  </a:ext>
                </a:extLst>
              </p:cNvPr>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2" name="Google Shape;6020;p67">
                <a:extLst>
                  <a:ext uri="{FF2B5EF4-FFF2-40B4-BE49-F238E27FC236}">
                    <a16:creationId xmlns:a16="http://schemas.microsoft.com/office/drawing/2014/main" id="{8663918A-D733-391C-928B-5DD964079BE8}"/>
                  </a:ext>
                </a:extLst>
              </p:cNvPr>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grpFill/>
              <a:ln>
                <a:noFill/>
              </a:ln>
            </p:spPr>
            <p:txBody>
              <a:bodyPr spcFirstLastPara="1" wrap="square" lIns="102854" tIns="102854" rIns="102854" bIns="102854" anchor="ctr" anchorCtr="0">
                <a:noAutofit/>
              </a:bodyPr>
              <a:lstStyle/>
              <a:p>
                <a:endParaRPr sz="1575" dirty="0"/>
              </a:p>
            </p:txBody>
          </p:sp>
          <p:sp>
            <p:nvSpPr>
              <p:cNvPr id="163" name="Google Shape;6021;p67">
                <a:extLst>
                  <a:ext uri="{FF2B5EF4-FFF2-40B4-BE49-F238E27FC236}">
                    <a16:creationId xmlns:a16="http://schemas.microsoft.com/office/drawing/2014/main" id="{CC1BBE44-B0D4-6C3A-F2E9-2E3042308A75}"/>
                  </a:ext>
                </a:extLst>
              </p:cNvPr>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4" name="Google Shape;6022;p67">
                <a:extLst>
                  <a:ext uri="{FF2B5EF4-FFF2-40B4-BE49-F238E27FC236}">
                    <a16:creationId xmlns:a16="http://schemas.microsoft.com/office/drawing/2014/main" id="{64DCD38A-25E1-138A-28C0-462D1D659300}"/>
                  </a:ext>
                </a:extLst>
              </p:cNvPr>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grpFill/>
              <a:ln>
                <a:noFill/>
              </a:ln>
            </p:spPr>
            <p:txBody>
              <a:bodyPr spcFirstLastPara="1" wrap="square" lIns="102854" tIns="102854" rIns="102854" bIns="102854" anchor="ctr" anchorCtr="0">
                <a:noAutofit/>
              </a:bodyPr>
              <a:lstStyle/>
              <a:p>
                <a:endParaRPr sz="1575" dirty="0"/>
              </a:p>
            </p:txBody>
          </p:sp>
          <p:sp>
            <p:nvSpPr>
              <p:cNvPr id="165" name="Google Shape;6023;p67">
                <a:extLst>
                  <a:ext uri="{FF2B5EF4-FFF2-40B4-BE49-F238E27FC236}">
                    <a16:creationId xmlns:a16="http://schemas.microsoft.com/office/drawing/2014/main" id="{103A523E-2C40-8F73-A5CA-5769F0F7CA42}"/>
                  </a:ext>
                </a:extLst>
              </p:cNvPr>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grpFill/>
              <a:ln>
                <a:noFill/>
              </a:ln>
            </p:spPr>
            <p:txBody>
              <a:bodyPr spcFirstLastPara="1" wrap="square" lIns="102854" tIns="102854" rIns="102854" bIns="102854" anchor="ctr" anchorCtr="0">
                <a:noAutofit/>
              </a:bodyPr>
              <a:lstStyle/>
              <a:p>
                <a:endParaRPr sz="1575" dirty="0"/>
              </a:p>
            </p:txBody>
          </p:sp>
          <p:sp>
            <p:nvSpPr>
              <p:cNvPr id="166" name="Google Shape;6024;p67">
                <a:extLst>
                  <a:ext uri="{FF2B5EF4-FFF2-40B4-BE49-F238E27FC236}">
                    <a16:creationId xmlns:a16="http://schemas.microsoft.com/office/drawing/2014/main" id="{3C7C4FBC-A000-47B4-CDAD-7254CA86AF88}"/>
                  </a:ext>
                </a:extLst>
              </p:cNvPr>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7" name="Google Shape;6025;p67">
                <a:extLst>
                  <a:ext uri="{FF2B5EF4-FFF2-40B4-BE49-F238E27FC236}">
                    <a16:creationId xmlns:a16="http://schemas.microsoft.com/office/drawing/2014/main" id="{04276E3C-6F3D-B4D9-84B9-5A7AB38EC56C}"/>
                  </a:ext>
                </a:extLst>
              </p:cNvPr>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grpFill/>
              <a:ln>
                <a:noFill/>
              </a:ln>
            </p:spPr>
            <p:txBody>
              <a:bodyPr spcFirstLastPara="1" wrap="square" lIns="102854" tIns="102854" rIns="102854" bIns="102854" anchor="ctr" anchorCtr="0">
                <a:noAutofit/>
              </a:bodyPr>
              <a:lstStyle/>
              <a:p>
                <a:endParaRPr sz="1575" dirty="0"/>
              </a:p>
            </p:txBody>
          </p:sp>
        </p:grpSp>
        <p:sp>
          <p:nvSpPr>
            <p:cNvPr id="168" name="Google Shape;6043;p67">
              <a:extLst>
                <a:ext uri="{FF2B5EF4-FFF2-40B4-BE49-F238E27FC236}">
                  <a16:creationId xmlns:a16="http://schemas.microsoft.com/office/drawing/2014/main" id="{F9EB7975-9829-8C97-ABEA-9E7E49B62575}"/>
                </a:ext>
              </a:extLst>
            </p:cNvPr>
            <p:cNvSpPr/>
            <p:nvPr/>
          </p:nvSpPr>
          <p:spPr>
            <a:xfrm>
              <a:off x="4558099" y="4157701"/>
              <a:ext cx="309172" cy="36520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grpFill/>
            <a:ln>
              <a:noFill/>
            </a:ln>
          </p:spPr>
          <p:txBody>
            <a:bodyPr spcFirstLastPara="1" wrap="square" lIns="102854" tIns="102854" rIns="102854" bIns="102854" anchor="ctr" anchorCtr="0">
              <a:noAutofit/>
            </a:bodyPr>
            <a:lstStyle/>
            <a:p>
              <a:endParaRPr sz="1575" dirty="0"/>
            </a:p>
          </p:txBody>
        </p:sp>
        <p:grpSp>
          <p:nvGrpSpPr>
            <p:cNvPr id="169" name="Google Shape;6052;p67">
              <a:extLst>
                <a:ext uri="{FF2B5EF4-FFF2-40B4-BE49-F238E27FC236}">
                  <a16:creationId xmlns:a16="http://schemas.microsoft.com/office/drawing/2014/main" id="{F0FC9589-F7EC-6A9C-6A2A-9349E2019820}"/>
                </a:ext>
              </a:extLst>
            </p:cNvPr>
            <p:cNvGrpSpPr/>
            <p:nvPr/>
          </p:nvGrpSpPr>
          <p:grpSpPr>
            <a:xfrm>
              <a:off x="8328945" y="4140814"/>
              <a:ext cx="357086" cy="363398"/>
              <a:chOff x="-40372575" y="3604550"/>
              <a:chExt cx="311150" cy="316650"/>
            </a:xfrm>
            <a:grpFill/>
          </p:grpSpPr>
          <p:sp>
            <p:nvSpPr>
              <p:cNvPr id="170" name="Google Shape;6053;p67">
                <a:extLst>
                  <a:ext uri="{FF2B5EF4-FFF2-40B4-BE49-F238E27FC236}">
                    <a16:creationId xmlns:a16="http://schemas.microsoft.com/office/drawing/2014/main" id="{F5817F9F-9C78-5E03-0FE8-6709E72EE3C7}"/>
                  </a:ext>
                </a:extLst>
              </p:cNvPr>
              <p:cNvSpPr/>
              <p:nvPr/>
            </p:nvSpPr>
            <p:spPr>
              <a:xfrm>
                <a:off x="-40372575"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1" name="Google Shape;6054;p67">
                <a:extLst>
                  <a:ext uri="{FF2B5EF4-FFF2-40B4-BE49-F238E27FC236}">
                    <a16:creationId xmlns:a16="http://schemas.microsoft.com/office/drawing/2014/main" id="{DD022875-5F59-58EE-756E-8233636048C3}"/>
                  </a:ext>
                </a:extLst>
              </p:cNvPr>
              <p:cNvSpPr/>
              <p:nvPr/>
            </p:nvSpPr>
            <p:spPr>
              <a:xfrm>
                <a:off x="-40312700"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grpFill/>
              <a:ln>
                <a:noFill/>
              </a:ln>
            </p:spPr>
            <p:txBody>
              <a:bodyPr spcFirstLastPara="1" wrap="square" lIns="102854" tIns="102854" rIns="102854" bIns="102854" anchor="ctr" anchorCtr="0">
                <a:noAutofit/>
              </a:bodyPr>
              <a:lstStyle/>
              <a:p>
                <a:endParaRPr sz="1575" dirty="0"/>
              </a:p>
            </p:txBody>
          </p:sp>
          <p:sp>
            <p:nvSpPr>
              <p:cNvPr id="172" name="Google Shape;6055;p67">
                <a:extLst>
                  <a:ext uri="{FF2B5EF4-FFF2-40B4-BE49-F238E27FC236}">
                    <a16:creationId xmlns:a16="http://schemas.microsoft.com/office/drawing/2014/main" id="{0AC1561A-E9EE-6FE3-496F-8BD81CF658E4}"/>
                  </a:ext>
                </a:extLst>
              </p:cNvPr>
              <p:cNvSpPr/>
              <p:nvPr/>
            </p:nvSpPr>
            <p:spPr>
              <a:xfrm>
                <a:off x="-40250475"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73" name="Google Shape;6078;p67">
              <a:extLst>
                <a:ext uri="{FF2B5EF4-FFF2-40B4-BE49-F238E27FC236}">
                  <a16:creationId xmlns:a16="http://schemas.microsoft.com/office/drawing/2014/main" id="{03BD86DB-0FDC-55C3-88DE-84C50FC897C6}"/>
                </a:ext>
              </a:extLst>
            </p:cNvPr>
            <p:cNvGrpSpPr/>
            <p:nvPr/>
          </p:nvGrpSpPr>
          <p:grpSpPr>
            <a:xfrm>
              <a:off x="5126250" y="4158603"/>
              <a:ext cx="365204" cy="363398"/>
              <a:chOff x="-41893475" y="3584850"/>
              <a:chExt cx="318225" cy="316650"/>
            </a:xfrm>
            <a:grpFill/>
          </p:grpSpPr>
          <p:sp>
            <p:nvSpPr>
              <p:cNvPr id="174" name="Google Shape;6079;p67">
                <a:extLst>
                  <a:ext uri="{FF2B5EF4-FFF2-40B4-BE49-F238E27FC236}">
                    <a16:creationId xmlns:a16="http://schemas.microsoft.com/office/drawing/2014/main" id="{B7E7932C-494A-FF47-8027-8F9AA7146494}"/>
                  </a:ext>
                </a:extLst>
              </p:cNvPr>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5" name="Google Shape;6080;p67">
                <a:extLst>
                  <a:ext uri="{FF2B5EF4-FFF2-40B4-BE49-F238E27FC236}">
                    <a16:creationId xmlns:a16="http://schemas.microsoft.com/office/drawing/2014/main" id="{0C7275C9-1524-A9F5-6391-F7B3B7CBD658}"/>
                  </a:ext>
                </a:extLst>
              </p:cNvPr>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6" name="Google Shape;6081;p67">
                <a:extLst>
                  <a:ext uri="{FF2B5EF4-FFF2-40B4-BE49-F238E27FC236}">
                    <a16:creationId xmlns:a16="http://schemas.microsoft.com/office/drawing/2014/main" id="{217079AF-C760-871A-152A-986085F4BDA6}"/>
                  </a:ext>
                </a:extLst>
              </p:cNvPr>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grpFill/>
              <a:ln>
                <a:noFill/>
              </a:ln>
            </p:spPr>
            <p:txBody>
              <a:bodyPr spcFirstLastPara="1" wrap="square" lIns="102854" tIns="102854" rIns="102854" bIns="102854" anchor="ctr" anchorCtr="0">
                <a:noAutofit/>
              </a:bodyPr>
              <a:lstStyle/>
              <a:p>
                <a:endParaRPr sz="1575" dirty="0"/>
              </a:p>
            </p:txBody>
          </p:sp>
          <p:sp>
            <p:nvSpPr>
              <p:cNvPr id="177" name="Google Shape;6082;p67">
                <a:extLst>
                  <a:ext uri="{FF2B5EF4-FFF2-40B4-BE49-F238E27FC236}">
                    <a16:creationId xmlns:a16="http://schemas.microsoft.com/office/drawing/2014/main" id="{28702CD0-FA0E-53E3-CFED-830B58DF0BD7}"/>
                  </a:ext>
                </a:extLst>
              </p:cNvPr>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78" name="Google Shape;6110;p67">
              <a:extLst>
                <a:ext uri="{FF2B5EF4-FFF2-40B4-BE49-F238E27FC236}">
                  <a16:creationId xmlns:a16="http://schemas.microsoft.com/office/drawing/2014/main" id="{DD558634-F9D3-78AB-E8F2-D5975CD51FC9}"/>
                </a:ext>
              </a:extLst>
            </p:cNvPr>
            <p:cNvGrpSpPr/>
            <p:nvPr/>
          </p:nvGrpSpPr>
          <p:grpSpPr>
            <a:xfrm>
              <a:off x="5733037" y="4193491"/>
              <a:ext cx="362507" cy="283867"/>
              <a:chOff x="-41526450" y="3653375"/>
              <a:chExt cx="315875" cy="247350"/>
            </a:xfrm>
            <a:grpFill/>
          </p:grpSpPr>
          <p:sp>
            <p:nvSpPr>
              <p:cNvPr id="179" name="Google Shape;6111;p67">
                <a:extLst>
                  <a:ext uri="{FF2B5EF4-FFF2-40B4-BE49-F238E27FC236}">
                    <a16:creationId xmlns:a16="http://schemas.microsoft.com/office/drawing/2014/main" id="{C4232111-1923-487E-484F-CA1B9D31E861}"/>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02854" tIns="102854" rIns="102854" bIns="102854" anchor="ctr" anchorCtr="0">
                <a:noAutofit/>
              </a:bodyPr>
              <a:lstStyle/>
              <a:p>
                <a:endParaRPr sz="1575" dirty="0"/>
              </a:p>
            </p:txBody>
          </p:sp>
          <p:sp>
            <p:nvSpPr>
              <p:cNvPr id="180" name="Google Shape;6112;p67">
                <a:extLst>
                  <a:ext uri="{FF2B5EF4-FFF2-40B4-BE49-F238E27FC236}">
                    <a16:creationId xmlns:a16="http://schemas.microsoft.com/office/drawing/2014/main" id="{5009B8E6-C761-0911-BDA8-F5744A2BDF5B}"/>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81" name="Google Shape;5972;p67">
              <a:extLst>
                <a:ext uri="{FF2B5EF4-FFF2-40B4-BE49-F238E27FC236}">
                  <a16:creationId xmlns:a16="http://schemas.microsoft.com/office/drawing/2014/main" id="{8D00C6D7-3E26-58CD-3C1D-4CB1732CF214}"/>
                </a:ext>
              </a:extLst>
            </p:cNvPr>
            <p:cNvGrpSpPr/>
            <p:nvPr/>
          </p:nvGrpSpPr>
          <p:grpSpPr>
            <a:xfrm>
              <a:off x="3923617" y="1891744"/>
              <a:ext cx="360504" cy="414709"/>
              <a:chOff x="-42971725" y="3217825"/>
              <a:chExt cx="275675" cy="317125"/>
            </a:xfrm>
            <a:grpFill/>
          </p:grpSpPr>
          <p:sp>
            <p:nvSpPr>
              <p:cNvPr id="182" name="Google Shape;5973;p67">
                <a:extLst>
                  <a:ext uri="{FF2B5EF4-FFF2-40B4-BE49-F238E27FC236}">
                    <a16:creationId xmlns:a16="http://schemas.microsoft.com/office/drawing/2014/main" id="{BCD4AECA-4C9A-E3F1-338E-D4646337247D}"/>
                  </a:ext>
                </a:extLst>
              </p:cNvPr>
              <p:cNvSpPr/>
              <p:nvPr/>
            </p:nvSpPr>
            <p:spPr>
              <a:xfrm>
                <a:off x="-42951250" y="3279250"/>
                <a:ext cx="233950" cy="15205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3" name="Google Shape;5974;p67">
                <a:extLst>
                  <a:ext uri="{FF2B5EF4-FFF2-40B4-BE49-F238E27FC236}">
                    <a16:creationId xmlns:a16="http://schemas.microsoft.com/office/drawing/2014/main" id="{E1537C04-E151-3DFE-976F-25D32F8A5765}"/>
                  </a:ext>
                </a:extLst>
              </p:cNvPr>
              <p:cNvSpPr/>
              <p:nvPr/>
            </p:nvSpPr>
            <p:spPr>
              <a:xfrm>
                <a:off x="-42971725" y="3451750"/>
                <a:ext cx="275675" cy="8320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4" name="Google Shape;5975;p67">
                <a:extLst>
                  <a:ext uri="{FF2B5EF4-FFF2-40B4-BE49-F238E27FC236}">
                    <a16:creationId xmlns:a16="http://schemas.microsoft.com/office/drawing/2014/main" id="{E9A5ED30-CCB3-D3E6-F009-65877FB2DD0D}"/>
                  </a:ext>
                </a:extLst>
              </p:cNvPr>
              <p:cNvSpPr/>
              <p:nvPr/>
            </p:nvSpPr>
            <p:spPr>
              <a:xfrm>
                <a:off x="-42866975" y="3217825"/>
                <a:ext cx="63025" cy="40975"/>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85" name="Google Shape;5984;p67">
              <a:extLst>
                <a:ext uri="{FF2B5EF4-FFF2-40B4-BE49-F238E27FC236}">
                  <a16:creationId xmlns:a16="http://schemas.microsoft.com/office/drawing/2014/main" id="{90DF0E39-2301-1ED7-E191-92269F873F9B}"/>
                </a:ext>
              </a:extLst>
            </p:cNvPr>
            <p:cNvGrpSpPr/>
            <p:nvPr/>
          </p:nvGrpSpPr>
          <p:grpSpPr>
            <a:xfrm>
              <a:off x="6993480" y="1888680"/>
              <a:ext cx="416114" cy="415100"/>
              <a:chOff x="-41111350" y="3239100"/>
              <a:chExt cx="318200" cy="317425"/>
            </a:xfrm>
            <a:grpFill/>
          </p:grpSpPr>
          <p:sp>
            <p:nvSpPr>
              <p:cNvPr id="186" name="Google Shape;5985;p67">
                <a:extLst>
                  <a:ext uri="{FF2B5EF4-FFF2-40B4-BE49-F238E27FC236}">
                    <a16:creationId xmlns:a16="http://schemas.microsoft.com/office/drawing/2014/main" id="{A3518303-3A36-F9C6-B728-DA03EBACCD10}"/>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7" name="Google Shape;5986;p67">
                <a:extLst>
                  <a:ext uri="{FF2B5EF4-FFF2-40B4-BE49-F238E27FC236}">
                    <a16:creationId xmlns:a16="http://schemas.microsoft.com/office/drawing/2014/main" id="{27EE67DD-43F4-8336-CFB6-54E27EDE91FE}"/>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8" name="Google Shape;5987;p67">
                <a:extLst>
                  <a:ext uri="{FF2B5EF4-FFF2-40B4-BE49-F238E27FC236}">
                    <a16:creationId xmlns:a16="http://schemas.microsoft.com/office/drawing/2014/main" id="{B9EC6899-B078-CD2E-75FD-24011C18E1C0}"/>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9" name="Google Shape;5988;p67">
                <a:extLst>
                  <a:ext uri="{FF2B5EF4-FFF2-40B4-BE49-F238E27FC236}">
                    <a16:creationId xmlns:a16="http://schemas.microsoft.com/office/drawing/2014/main" id="{2F1A6049-9B4E-27E5-13C4-AC7216569A1F}"/>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90" name="Google Shape;6002;p67">
              <a:extLst>
                <a:ext uri="{FF2B5EF4-FFF2-40B4-BE49-F238E27FC236}">
                  <a16:creationId xmlns:a16="http://schemas.microsoft.com/office/drawing/2014/main" id="{BDC876F4-F8CF-D598-1900-E26C723FC99A}"/>
                </a:ext>
              </a:extLst>
            </p:cNvPr>
            <p:cNvGrpSpPr/>
            <p:nvPr/>
          </p:nvGrpSpPr>
          <p:grpSpPr>
            <a:xfrm>
              <a:off x="4569812" y="1891744"/>
              <a:ext cx="480716" cy="415100"/>
              <a:chOff x="-42651700" y="3217825"/>
              <a:chExt cx="367600" cy="317425"/>
            </a:xfrm>
            <a:grpFill/>
          </p:grpSpPr>
          <p:sp>
            <p:nvSpPr>
              <p:cNvPr id="191" name="Google Shape;6003;p67">
                <a:extLst>
                  <a:ext uri="{FF2B5EF4-FFF2-40B4-BE49-F238E27FC236}">
                    <a16:creationId xmlns:a16="http://schemas.microsoft.com/office/drawing/2014/main" id="{631BCCEA-615D-BA8C-0359-7F5C7F9A3FA6}"/>
                  </a:ext>
                </a:extLst>
              </p:cNvPr>
              <p:cNvSpPr/>
              <p:nvPr/>
            </p:nvSpPr>
            <p:spPr>
              <a:xfrm>
                <a:off x="-42651700" y="3239075"/>
                <a:ext cx="367600" cy="296175"/>
              </a:xfrm>
              <a:custGeom>
                <a:avLst/>
                <a:gdLst/>
                <a:ahLst/>
                <a:cxnLst/>
                <a:rect l="l" t="t" r="r" b="b"/>
                <a:pathLst>
                  <a:path w="14704" h="11847" extrusionOk="0">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2" name="Google Shape;6004;p67">
                <a:extLst>
                  <a:ext uri="{FF2B5EF4-FFF2-40B4-BE49-F238E27FC236}">
                    <a16:creationId xmlns:a16="http://schemas.microsoft.com/office/drawing/2014/main" id="{943BF312-EA6B-8523-2A87-70919A8CA7DF}"/>
                  </a:ext>
                </a:extLst>
              </p:cNvPr>
              <p:cNvSpPr/>
              <p:nvPr/>
            </p:nvSpPr>
            <p:spPr>
              <a:xfrm>
                <a:off x="-42419600" y="3217825"/>
                <a:ext cx="106350" cy="106350"/>
              </a:xfrm>
              <a:custGeom>
                <a:avLst/>
                <a:gdLst/>
                <a:ahLst/>
                <a:cxnLst/>
                <a:rect l="l" t="t" r="r" b="b"/>
                <a:pathLst>
                  <a:path w="4254" h="4254" extrusionOk="0">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3" name="Google Shape;6005;p67">
                <a:extLst>
                  <a:ext uri="{FF2B5EF4-FFF2-40B4-BE49-F238E27FC236}">
                    <a16:creationId xmlns:a16="http://schemas.microsoft.com/office/drawing/2014/main" id="{F67D8D49-9214-F27D-8E20-69BC1DC88BAA}"/>
                  </a:ext>
                </a:extLst>
              </p:cNvPr>
              <p:cNvSpPr/>
              <p:nvPr/>
            </p:nvSpPr>
            <p:spPr>
              <a:xfrm>
                <a:off x="-42623600" y="3218600"/>
                <a:ext cx="106350" cy="106375"/>
              </a:xfrm>
              <a:custGeom>
                <a:avLst/>
                <a:gdLst/>
                <a:ahLst/>
                <a:cxnLst/>
                <a:rect l="l" t="t" r="r" b="b"/>
                <a:pathLst>
                  <a:path w="4254" h="4255" extrusionOk="0">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4" name="Google Shape;6006;p67">
                <a:extLst>
                  <a:ext uri="{FF2B5EF4-FFF2-40B4-BE49-F238E27FC236}">
                    <a16:creationId xmlns:a16="http://schemas.microsoft.com/office/drawing/2014/main" id="{0B7BEEEA-8E9E-F83B-BA79-1627A8291BF4}"/>
                  </a:ext>
                </a:extLst>
              </p:cNvPr>
              <p:cNvSpPr/>
              <p:nvPr/>
            </p:nvSpPr>
            <p:spPr>
              <a:xfrm>
                <a:off x="-42561375" y="3279250"/>
                <a:ext cx="185900" cy="186700"/>
              </a:xfrm>
              <a:custGeom>
                <a:avLst/>
                <a:gdLst/>
                <a:ahLst/>
                <a:cxnLst/>
                <a:rect l="l" t="t" r="r" b="b"/>
                <a:pathLst>
                  <a:path w="7436" h="7468" extrusionOk="0">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95" name="Google Shape;6011;p67">
              <a:extLst>
                <a:ext uri="{FF2B5EF4-FFF2-40B4-BE49-F238E27FC236}">
                  <a16:creationId xmlns:a16="http://schemas.microsoft.com/office/drawing/2014/main" id="{4ECD5630-C18B-C6A2-4D14-09BC44725770}"/>
                </a:ext>
              </a:extLst>
            </p:cNvPr>
            <p:cNvGrpSpPr/>
            <p:nvPr/>
          </p:nvGrpSpPr>
          <p:grpSpPr>
            <a:xfrm>
              <a:off x="7585153" y="1867513"/>
              <a:ext cx="421868" cy="414479"/>
              <a:chOff x="-40748275" y="3238700"/>
              <a:chExt cx="322600" cy="316950"/>
            </a:xfrm>
            <a:grpFill/>
          </p:grpSpPr>
          <p:sp>
            <p:nvSpPr>
              <p:cNvPr id="196" name="Google Shape;6012;p67">
                <a:extLst>
                  <a:ext uri="{FF2B5EF4-FFF2-40B4-BE49-F238E27FC236}">
                    <a16:creationId xmlns:a16="http://schemas.microsoft.com/office/drawing/2014/main" id="{DCC3D302-D565-48B2-F5E9-E7F782F1CF39}"/>
                  </a:ext>
                </a:extLst>
              </p:cNvPr>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grpFill/>
              <a:ln>
                <a:noFill/>
              </a:ln>
            </p:spPr>
            <p:txBody>
              <a:bodyPr spcFirstLastPara="1" wrap="square" lIns="102854" tIns="102854" rIns="102854" bIns="102854" anchor="ctr" anchorCtr="0">
                <a:noAutofit/>
              </a:bodyPr>
              <a:lstStyle/>
              <a:p>
                <a:endParaRPr sz="1575" dirty="0"/>
              </a:p>
            </p:txBody>
          </p:sp>
          <p:sp>
            <p:nvSpPr>
              <p:cNvPr id="197" name="Google Shape;6013;p67">
                <a:extLst>
                  <a:ext uri="{FF2B5EF4-FFF2-40B4-BE49-F238E27FC236}">
                    <a16:creationId xmlns:a16="http://schemas.microsoft.com/office/drawing/2014/main" id="{F19611B2-36AA-33C5-86D5-39945E727038}"/>
                  </a:ext>
                </a:extLst>
              </p:cNvPr>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8" name="Google Shape;6014;p67">
                <a:extLst>
                  <a:ext uri="{FF2B5EF4-FFF2-40B4-BE49-F238E27FC236}">
                    <a16:creationId xmlns:a16="http://schemas.microsoft.com/office/drawing/2014/main" id="{873FA92D-4B3B-5B3A-E846-1F4A70000432}"/>
                  </a:ext>
                </a:extLst>
              </p:cNvPr>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grpFill/>
              <a:ln>
                <a:noFill/>
              </a:ln>
            </p:spPr>
            <p:txBody>
              <a:bodyPr spcFirstLastPara="1" wrap="square" lIns="102854" tIns="102854" rIns="102854" bIns="102854" anchor="ctr" anchorCtr="0">
                <a:noAutofit/>
              </a:bodyPr>
              <a:lstStyle/>
              <a:p>
                <a:endParaRPr sz="1575" dirty="0"/>
              </a:p>
            </p:txBody>
          </p:sp>
          <p:sp>
            <p:nvSpPr>
              <p:cNvPr id="199" name="Google Shape;6015;p67">
                <a:extLst>
                  <a:ext uri="{FF2B5EF4-FFF2-40B4-BE49-F238E27FC236}">
                    <a16:creationId xmlns:a16="http://schemas.microsoft.com/office/drawing/2014/main" id="{AFB45A28-0ECB-8108-B8E9-C53C838973A0}"/>
                  </a:ext>
                </a:extLst>
              </p:cNvPr>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grpFill/>
              <a:ln>
                <a:noFill/>
              </a:ln>
            </p:spPr>
            <p:txBody>
              <a:bodyPr spcFirstLastPara="1" wrap="square" lIns="102854" tIns="102854" rIns="102854" bIns="102854" anchor="ctr" anchorCtr="0">
                <a:noAutofit/>
              </a:bodyPr>
              <a:lstStyle/>
              <a:p>
                <a:endParaRPr sz="1575" dirty="0"/>
              </a:p>
            </p:txBody>
          </p:sp>
          <p:sp>
            <p:nvSpPr>
              <p:cNvPr id="200" name="Google Shape;6016;p67">
                <a:extLst>
                  <a:ext uri="{FF2B5EF4-FFF2-40B4-BE49-F238E27FC236}">
                    <a16:creationId xmlns:a16="http://schemas.microsoft.com/office/drawing/2014/main" id="{5B96DAA9-7AF9-9D44-66B2-41E1E0CDBB6F}"/>
                  </a:ext>
                </a:extLst>
              </p:cNvPr>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grpFill/>
              <a:ln>
                <a:noFill/>
              </a:ln>
            </p:spPr>
            <p:txBody>
              <a:bodyPr spcFirstLastPara="1" wrap="square" lIns="102854" tIns="102854" rIns="102854" bIns="102854" anchor="ctr" anchorCtr="0">
                <a:noAutofit/>
              </a:bodyPr>
              <a:lstStyle/>
              <a:p>
                <a:endParaRPr sz="1575" dirty="0"/>
              </a:p>
            </p:txBody>
          </p:sp>
          <p:sp>
            <p:nvSpPr>
              <p:cNvPr id="201" name="Google Shape;6017;p67">
                <a:extLst>
                  <a:ext uri="{FF2B5EF4-FFF2-40B4-BE49-F238E27FC236}">
                    <a16:creationId xmlns:a16="http://schemas.microsoft.com/office/drawing/2014/main" id="{B75C273A-F98C-D6AB-602C-048BA3BE3884}"/>
                  </a:ext>
                </a:extLst>
              </p:cNvPr>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grpFill/>
              <a:ln>
                <a:noFill/>
              </a:ln>
            </p:spPr>
            <p:txBody>
              <a:bodyPr spcFirstLastPara="1" wrap="square" lIns="102854" tIns="102854" rIns="102854" bIns="102854" anchor="ctr" anchorCtr="0">
                <a:noAutofit/>
              </a:bodyPr>
              <a:lstStyle/>
              <a:p>
                <a:endParaRPr sz="1575" dirty="0"/>
              </a:p>
            </p:txBody>
          </p:sp>
        </p:grpSp>
        <p:sp>
          <p:nvSpPr>
            <p:cNvPr id="202" name="Google Shape;6042;p67">
              <a:extLst>
                <a:ext uri="{FF2B5EF4-FFF2-40B4-BE49-F238E27FC236}">
                  <a16:creationId xmlns:a16="http://schemas.microsoft.com/office/drawing/2014/main" id="{4F867B7F-AA70-094C-7476-4AECDE5D3D2A}"/>
                </a:ext>
              </a:extLst>
            </p:cNvPr>
            <p:cNvSpPr/>
            <p:nvPr/>
          </p:nvSpPr>
          <p:spPr>
            <a:xfrm>
              <a:off x="5201841" y="1892561"/>
              <a:ext cx="407908" cy="413466"/>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203" name="Google Shape;6047;p67">
              <a:extLst>
                <a:ext uri="{FF2B5EF4-FFF2-40B4-BE49-F238E27FC236}">
                  <a16:creationId xmlns:a16="http://schemas.microsoft.com/office/drawing/2014/main" id="{50991F35-C038-B14E-6AF7-351D2A3EB6A9}"/>
                </a:ext>
              </a:extLst>
            </p:cNvPr>
            <p:cNvGrpSpPr/>
            <p:nvPr/>
          </p:nvGrpSpPr>
          <p:grpSpPr>
            <a:xfrm>
              <a:off x="8230417" y="1867735"/>
              <a:ext cx="415100" cy="378027"/>
              <a:chOff x="-40378075" y="3267450"/>
              <a:chExt cx="317425" cy="289075"/>
            </a:xfrm>
            <a:grpFill/>
          </p:grpSpPr>
          <p:sp>
            <p:nvSpPr>
              <p:cNvPr id="204" name="Google Shape;6048;p67">
                <a:extLst>
                  <a:ext uri="{FF2B5EF4-FFF2-40B4-BE49-F238E27FC236}">
                    <a16:creationId xmlns:a16="http://schemas.microsoft.com/office/drawing/2014/main" id="{FDE1F75C-019B-3FDE-BF7C-88D9EC06E77F}"/>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5" name="Google Shape;6049;p67">
                <a:extLst>
                  <a:ext uri="{FF2B5EF4-FFF2-40B4-BE49-F238E27FC236}">
                    <a16:creationId xmlns:a16="http://schemas.microsoft.com/office/drawing/2014/main" id="{AF5F1524-44D9-B791-EED0-E52D1B0C0FA5}"/>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6" name="Google Shape;6050;p67">
                <a:extLst>
                  <a:ext uri="{FF2B5EF4-FFF2-40B4-BE49-F238E27FC236}">
                    <a16:creationId xmlns:a16="http://schemas.microsoft.com/office/drawing/2014/main" id="{BD73D5B1-0871-CD0C-2511-59E39D3C4366}"/>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02854" tIns="102854" rIns="102854" bIns="102854" anchor="ctr" anchorCtr="0">
                <a:noAutofit/>
              </a:bodyPr>
              <a:lstStyle/>
              <a:p>
                <a:endParaRPr sz="1575" dirty="0"/>
              </a:p>
            </p:txBody>
          </p:sp>
          <p:sp>
            <p:nvSpPr>
              <p:cNvPr id="207" name="Google Shape;6051;p67">
                <a:extLst>
                  <a:ext uri="{FF2B5EF4-FFF2-40B4-BE49-F238E27FC236}">
                    <a16:creationId xmlns:a16="http://schemas.microsoft.com/office/drawing/2014/main" id="{39EFF70F-7DB2-E5AE-1DDE-A47157DF764C}"/>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08" name="Google Shape;6072;p67">
              <a:extLst>
                <a:ext uri="{FF2B5EF4-FFF2-40B4-BE49-F238E27FC236}">
                  <a16:creationId xmlns:a16="http://schemas.microsoft.com/office/drawing/2014/main" id="{27A2C2AC-0FEB-E863-09E4-1521C659762C}"/>
                </a:ext>
              </a:extLst>
            </p:cNvPr>
            <p:cNvGrpSpPr/>
            <p:nvPr/>
          </p:nvGrpSpPr>
          <p:grpSpPr>
            <a:xfrm>
              <a:off x="5776495" y="1872349"/>
              <a:ext cx="415134" cy="414872"/>
              <a:chOff x="-41895050" y="3217225"/>
              <a:chExt cx="317450" cy="317250"/>
            </a:xfrm>
            <a:grpFill/>
          </p:grpSpPr>
          <p:sp>
            <p:nvSpPr>
              <p:cNvPr id="209" name="Google Shape;6073;p67">
                <a:extLst>
                  <a:ext uri="{FF2B5EF4-FFF2-40B4-BE49-F238E27FC236}">
                    <a16:creationId xmlns:a16="http://schemas.microsoft.com/office/drawing/2014/main" id="{33C9568F-4FEE-B4C6-747C-D0316AE92B9B}"/>
                  </a:ext>
                </a:extLst>
              </p:cNvPr>
              <p:cNvSpPr/>
              <p:nvPr/>
            </p:nvSpPr>
            <p:spPr>
              <a:xfrm>
                <a:off x="-41895050" y="3273750"/>
                <a:ext cx="41775" cy="245750"/>
              </a:xfrm>
              <a:custGeom>
                <a:avLst/>
                <a:gdLst/>
                <a:ahLst/>
                <a:cxnLst/>
                <a:rect l="l" t="t" r="r" b="b"/>
                <a:pathLst>
                  <a:path w="1671" h="9830" extrusionOk="0">
                    <a:moveTo>
                      <a:pt x="1" y="0"/>
                    </a:moveTo>
                    <a:lnTo>
                      <a:pt x="1" y="9830"/>
                    </a:lnTo>
                    <a:lnTo>
                      <a:pt x="1670" y="8192"/>
                    </a:lnTo>
                    <a:lnTo>
                      <a:pt x="1670" y="1639"/>
                    </a:lnTo>
                    <a:lnTo>
                      <a:pt x="1" y="0"/>
                    </a:lnTo>
                    <a:close/>
                  </a:path>
                </a:pathLst>
              </a:custGeom>
              <a:grpFill/>
              <a:ln>
                <a:noFill/>
              </a:ln>
            </p:spPr>
            <p:txBody>
              <a:bodyPr spcFirstLastPara="1" wrap="square" lIns="102854" tIns="102854" rIns="102854" bIns="102854" anchor="ctr" anchorCtr="0">
                <a:noAutofit/>
              </a:bodyPr>
              <a:lstStyle/>
              <a:p>
                <a:endParaRPr sz="1575" dirty="0"/>
              </a:p>
            </p:txBody>
          </p:sp>
          <p:sp>
            <p:nvSpPr>
              <p:cNvPr id="210" name="Google Shape;6074;p67">
                <a:extLst>
                  <a:ext uri="{FF2B5EF4-FFF2-40B4-BE49-F238E27FC236}">
                    <a16:creationId xmlns:a16="http://schemas.microsoft.com/office/drawing/2014/main" id="{FD5D533E-23E0-67A1-0141-1550714D4ECD}"/>
                  </a:ext>
                </a:extLst>
              </p:cNvPr>
              <p:cNvSpPr/>
              <p:nvPr/>
            </p:nvSpPr>
            <p:spPr>
              <a:xfrm>
                <a:off x="-41619375" y="3273750"/>
                <a:ext cx="41775" cy="245750"/>
              </a:xfrm>
              <a:custGeom>
                <a:avLst/>
                <a:gdLst/>
                <a:ahLst/>
                <a:cxnLst/>
                <a:rect l="l" t="t" r="r" b="b"/>
                <a:pathLst>
                  <a:path w="1671" h="9830" extrusionOk="0">
                    <a:moveTo>
                      <a:pt x="1670" y="0"/>
                    </a:moveTo>
                    <a:lnTo>
                      <a:pt x="0" y="1639"/>
                    </a:lnTo>
                    <a:lnTo>
                      <a:pt x="0" y="8192"/>
                    </a:lnTo>
                    <a:lnTo>
                      <a:pt x="1670" y="9830"/>
                    </a:lnTo>
                    <a:lnTo>
                      <a:pt x="1670" y="0"/>
                    </a:lnTo>
                    <a:close/>
                  </a:path>
                </a:pathLst>
              </a:custGeom>
              <a:grpFill/>
              <a:ln>
                <a:noFill/>
              </a:ln>
            </p:spPr>
            <p:txBody>
              <a:bodyPr spcFirstLastPara="1" wrap="square" lIns="102854" tIns="102854" rIns="102854" bIns="102854" anchor="ctr" anchorCtr="0">
                <a:noAutofit/>
              </a:bodyPr>
              <a:lstStyle/>
              <a:p>
                <a:endParaRPr sz="1575" dirty="0"/>
              </a:p>
            </p:txBody>
          </p:sp>
          <p:sp>
            <p:nvSpPr>
              <p:cNvPr id="211" name="Google Shape;6075;p67">
                <a:extLst>
                  <a:ext uri="{FF2B5EF4-FFF2-40B4-BE49-F238E27FC236}">
                    <a16:creationId xmlns:a16="http://schemas.microsoft.com/office/drawing/2014/main" id="{4309C932-1946-1B8A-49FF-6D316E25102F}"/>
                  </a:ext>
                </a:extLst>
              </p:cNvPr>
              <p:cNvSpPr/>
              <p:nvPr/>
            </p:nvSpPr>
            <p:spPr>
              <a:xfrm>
                <a:off x="-41832825" y="3321000"/>
                <a:ext cx="193000" cy="151250"/>
              </a:xfrm>
              <a:custGeom>
                <a:avLst/>
                <a:gdLst/>
                <a:ahLst/>
                <a:cxnLst/>
                <a:rect l="l" t="t" r="r" b="b"/>
                <a:pathLst>
                  <a:path w="7720" h="6050" extrusionOk="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grpFill/>
              <a:ln>
                <a:noFill/>
              </a:ln>
            </p:spPr>
            <p:txBody>
              <a:bodyPr spcFirstLastPara="1" wrap="square" lIns="102854" tIns="102854" rIns="102854" bIns="102854" anchor="ctr" anchorCtr="0">
                <a:noAutofit/>
              </a:bodyPr>
              <a:lstStyle/>
              <a:p>
                <a:endParaRPr sz="1575" dirty="0"/>
              </a:p>
            </p:txBody>
          </p:sp>
          <p:sp>
            <p:nvSpPr>
              <p:cNvPr id="212" name="Google Shape;6076;p67">
                <a:extLst>
                  <a:ext uri="{FF2B5EF4-FFF2-40B4-BE49-F238E27FC236}">
                    <a16:creationId xmlns:a16="http://schemas.microsoft.com/office/drawing/2014/main" id="{52557417-96C0-EC60-8797-A4C0884C73A9}"/>
                  </a:ext>
                </a:extLst>
              </p:cNvPr>
              <p:cNvSpPr/>
              <p:nvPr/>
            </p:nvSpPr>
            <p:spPr>
              <a:xfrm>
                <a:off x="-41880075" y="3493500"/>
                <a:ext cx="287500" cy="40975"/>
              </a:xfrm>
              <a:custGeom>
                <a:avLst/>
                <a:gdLst/>
                <a:ahLst/>
                <a:cxnLst/>
                <a:rect l="l" t="t" r="r" b="b"/>
                <a:pathLst>
                  <a:path w="11500" h="1639" extrusionOk="0">
                    <a:moveTo>
                      <a:pt x="1639" y="0"/>
                    </a:moveTo>
                    <a:lnTo>
                      <a:pt x="0" y="1638"/>
                    </a:lnTo>
                    <a:lnTo>
                      <a:pt x="11500" y="1638"/>
                    </a:lnTo>
                    <a:lnTo>
                      <a:pt x="9830" y="0"/>
                    </a:lnTo>
                    <a:close/>
                  </a:path>
                </a:pathLst>
              </a:custGeom>
              <a:grpFill/>
              <a:ln>
                <a:noFill/>
              </a:ln>
            </p:spPr>
            <p:txBody>
              <a:bodyPr spcFirstLastPara="1" wrap="square" lIns="102854" tIns="102854" rIns="102854" bIns="102854" anchor="ctr" anchorCtr="0">
                <a:noAutofit/>
              </a:bodyPr>
              <a:lstStyle/>
              <a:p>
                <a:endParaRPr sz="1575" dirty="0"/>
              </a:p>
            </p:txBody>
          </p:sp>
          <p:sp>
            <p:nvSpPr>
              <p:cNvPr id="213" name="Google Shape;6077;p67">
                <a:extLst>
                  <a:ext uri="{FF2B5EF4-FFF2-40B4-BE49-F238E27FC236}">
                    <a16:creationId xmlns:a16="http://schemas.microsoft.com/office/drawing/2014/main" id="{A0E43EED-21FA-318B-DB4C-4D7BCC3BAF45}"/>
                  </a:ext>
                </a:extLst>
              </p:cNvPr>
              <p:cNvSpPr/>
              <p:nvPr/>
            </p:nvSpPr>
            <p:spPr>
              <a:xfrm>
                <a:off x="-41880875" y="3217225"/>
                <a:ext cx="288300" cy="83325"/>
              </a:xfrm>
              <a:custGeom>
                <a:avLst/>
                <a:gdLst/>
                <a:ahLst/>
                <a:cxnLst/>
                <a:rect l="l" t="t" r="r" b="b"/>
                <a:pathLst>
                  <a:path w="11532" h="3333" extrusionOk="0">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14" name="Google Shape;6107;p67">
              <a:extLst>
                <a:ext uri="{FF2B5EF4-FFF2-40B4-BE49-F238E27FC236}">
                  <a16:creationId xmlns:a16="http://schemas.microsoft.com/office/drawing/2014/main" id="{3EA67F10-67BD-2DAF-33AC-BB7F9B3C6E09}"/>
                </a:ext>
              </a:extLst>
            </p:cNvPr>
            <p:cNvGrpSpPr/>
            <p:nvPr/>
          </p:nvGrpSpPr>
          <p:grpSpPr>
            <a:xfrm>
              <a:off x="6397010" y="1856362"/>
              <a:ext cx="418206" cy="413074"/>
              <a:chOff x="-41530375" y="3218800"/>
              <a:chExt cx="319800" cy="315875"/>
            </a:xfrm>
            <a:grpFill/>
          </p:grpSpPr>
          <p:sp>
            <p:nvSpPr>
              <p:cNvPr id="215" name="Google Shape;6108;p67">
                <a:extLst>
                  <a:ext uri="{FF2B5EF4-FFF2-40B4-BE49-F238E27FC236}">
                    <a16:creationId xmlns:a16="http://schemas.microsoft.com/office/drawing/2014/main" id="{861FE2A9-2E10-F93D-0BC3-F76B721CFF2B}"/>
                  </a:ext>
                </a:extLst>
              </p:cNvPr>
              <p:cNvSpPr/>
              <p:nvPr/>
            </p:nvSpPr>
            <p:spPr>
              <a:xfrm>
                <a:off x="-41530375" y="3337550"/>
                <a:ext cx="199300" cy="197125"/>
              </a:xfrm>
              <a:custGeom>
                <a:avLst/>
                <a:gdLst/>
                <a:ahLst/>
                <a:cxnLst/>
                <a:rect l="l" t="t" r="r" b="b"/>
                <a:pathLst>
                  <a:path w="7972" h="7885" extrusionOk="0">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grpFill/>
              <a:ln>
                <a:noFill/>
              </a:ln>
            </p:spPr>
            <p:txBody>
              <a:bodyPr spcFirstLastPara="1" wrap="square" lIns="102854" tIns="102854" rIns="102854" bIns="102854" anchor="ctr" anchorCtr="0">
                <a:noAutofit/>
              </a:bodyPr>
              <a:lstStyle/>
              <a:p>
                <a:endParaRPr sz="1575" dirty="0"/>
              </a:p>
            </p:txBody>
          </p:sp>
          <p:sp>
            <p:nvSpPr>
              <p:cNvPr id="216" name="Google Shape;6109;p67">
                <a:extLst>
                  <a:ext uri="{FF2B5EF4-FFF2-40B4-BE49-F238E27FC236}">
                    <a16:creationId xmlns:a16="http://schemas.microsoft.com/office/drawing/2014/main" id="{A43DFF96-0550-4E0B-5BAB-D309CD34618E}"/>
                  </a:ext>
                </a:extLst>
              </p:cNvPr>
              <p:cNvSpPr/>
              <p:nvPr/>
            </p:nvSpPr>
            <p:spPr>
              <a:xfrm>
                <a:off x="-41435075" y="3218800"/>
                <a:ext cx="224500" cy="221950"/>
              </a:xfrm>
              <a:custGeom>
                <a:avLst/>
                <a:gdLst/>
                <a:ahLst/>
                <a:cxnLst/>
                <a:rect l="l" t="t" r="r" b="b"/>
                <a:pathLst>
                  <a:path w="8980" h="8878" extrusionOk="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17" name="Google Shape;5593;p66">
              <a:extLst>
                <a:ext uri="{FF2B5EF4-FFF2-40B4-BE49-F238E27FC236}">
                  <a16:creationId xmlns:a16="http://schemas.microsoft.com/office/drawing/2014/main" id="{F3BB602C-403E-8A60-C4F5-8128CDAB3E1D}"/>
                </a:ext>
              </a:extLst>
            </p:cNvPr>
            <p:cNvGrpSpPr/>
            <p:nvPr/>
          </p:nvGrpSpPr>
          <p:grpSpPr>
            <a:xfrm>
              <a:off x="3885546" y="2599751"/>
              <a:ext cx="501820" cy="501820"/>
              <a:chOff x="5049725" y="249400"/>
              <a:chExt cx="481825" cy="481825"/>
            </a:xfrm>
            <a:grpFill/>
          </p:grpSpPr>
          <p:sp>
            <p:nvSpPr>
              <p:cNvPr id="218" name="Google Shape;5594;p66">
                <a:extLst>
                  <a:ext uri="{FF2B5EF4-FFF2-40B4-BE49-F238E27FC236}">
                    <a16:creationId xmlns:a16="http://schemas.microsoft.com/office/drawing/2014/main" id="{5F4577D9-5E8B-4CB8-DE08-B1252C8E99CD}"/>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19" name="Google Shape;5595;p66">
                <a:extLst>
                  <a:ext uri="{FF2B5EF4-FFF2-40B4-BE49-F238E27FC236}">
                    <a16:creationId xmlns:a16="http://schemas.microsoft.com/office/drawing/2014/main" id="{BBC960FF-3972-20A8-BA6C-E98261CB8FF1}"/>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nvGrpSpPr>
            <p:cNvPr id="220" name="Google Shape;5596;p66">
              <a:extLst>
                <a:ext uri="{FF2B5EF4-FFF2-40B4-BE49-F238E27FC236}">
                  <a16:creationId xmlns:a16="http://schemas.microsoft.com/office/drawing/2014/main" id="{FCC19637-5129-2584-4537-700FA5B7779A}"/>
                </a:ext>
              </a:extLst>
            </p:cNvPr>
            <p:cNvGrpSpPr/>
            <p:nvPr/>
          </p:nvGrpSpPr>
          <p:grpSpPr>
            <a:xfrm>
              <a:off x="5180757" y="2670650"/>
              <a:ext cx="395025" cy="395025"/>
              <a:chOff x="5660400" y="238125"/>
              <a:chExt cx="481825" cy="481825"/>
            </a:xfrm>
            <a:grpFill/>
          </p:grpSpPr>
          <p:sp>
            <p:nvSpPr>
              <p:cNvPr id="221" name="Google Shape;5597;p66">
                <a:extLst>
                  <a:ext uri="{FF2B5EF4-FFF2-40B4-BE49-F238E27FC236}">
                    <a16:creationId xmlns:a16="http://schemas.microsoft.com/office/drawing/2014/main" id="{C7737175-6B25-3A88-A5B1-DA92034B23D9}"/>
                  </a:ext>
                </a:extLst>
              </p:cNvPr>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22" name="Google Shape;5598;p66">
                <a:extLst>
                  <a:ext uri="{FF2B5EF4-FFF2-40B4-BE49-F238E27FC236}">
                    <a16:creationId xmlns:a16="http://schemas.microsoft.com/office/drawing/2014/main" id="{F91AD664-614A-A4F1-1E94-8750E1D48CAA}"/>
                  </a:ext>
                </a:extLst>
              </p:cNvPr>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nvGrpSpPr>
            <p:cNvPr id="223" name="Google Shape;5651;p66">
              <a:extLst>
                <a:ext uri="{FF2B5EF4-FFF2-40B4-BE49-F238E27FC236}">
                  <a16:creationId xmlns:a16="http://schemas.microsoft.com/office/drawing/2014/main" id="{3F14A400-DCC7-A8CA-4130-7A29AE1962D8}"/>
                </a:ext>
              </a:extLst>
            </p:cNvPr>
            <p:cNvGrpSpPr/>
            <p:nvPr/>
          </p:nvGrpSpPr>
          <p:grpSpPr>
            <a:xfrm>
              <a:off x="7593278" y="2726921"/>
              <a:ext cx="441296" cy="284451"/>
              <a:chOff x="1492675" y="1520750"/>
              <a:chExt cx="481825" cy="310575"/>
            </a:xfrm>
            <a:grpFill/>
          </p:grpSpPr>
          <p:sp>
            <p:nvSpPr>
              <p:cNvPr id="224" name="Google Shape;5652;p66">
                <a:extLst>
                  <a:ext uri="{FF2B5EF4-FFF2-40B4-BE49-F238E27FC236}">
                    <a16:creationId xmlns:a16="http://schemas.microsoft.com/office/drawing/2014/main" id="{B8709886-AF6E-2ACB-89D8-72D773ECAB7E}"/>
                  </a:ext>
                </a:extLst>
              </p:cNvPr>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25" name="Google Shape;5653;p66">
                <a:extLst>
                  <a:ext uri="{FF2B5EF4-FFF2-40B4-BE49-F238E27FC236}">
                    <a16:creationId xmlns:a16="http://schemas.microsoft.com/office/drawing/2014/main" id="{A4B85CAE-99A9-EBB0-3247-C25E61DBAF26}"/>
                  </a:ext>
                </a:extLst>
              </p:cNvPr>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nvGrpSpPr>
            <p:cNvPr id="226" name="Google Shape;5775;p66">
              <a:extLst>
                <a:ext uri="{FF2B5EF4-FFF2-40B4-BE49-F238E27FC236}">
                  <a16:creationId xmlns:a16="http://schemas.microsoft.com/office/drawing/2014/main" id="{6B1BAD27-9EF3-058D-1100-D294D771E1DC}"/>
                </a:ext>
              </a:extLst>
            </p:cNvPr>
            <p:cNvGrpSpPr/>
            <p:nvPr/>
          </p:nvGrpSpPr>
          <p:grpSpPr>
            <a:xfrm>
              <a:off x="6432407" y="2748310"/>
              <a:ext cx="338933" cy="317742"/>
              <a:chOff x="4456875" y="2635825"/>
              <a:chExt cx="481825" cy="451700"/>
            </a:xfrm>
            <a:grpFill/>
          </p:grpSpPr>
          <p:sp>
            <p:nvSpPr>
              <p:cNvPr id="227" name="Google Shape;5776;p66">
                <a:extLst>
                  <a:ext uri="{FF2B5EF4-FFF2-40B4-BE49-F238E27FC236}">
                    <a16:creationId xmlns:a16="http://schemas.microsoft.com/office/drawing/2014/main" id="{5DF8C0AA-BECF-3926-E98F-3B5EDDB4B0B7}"/>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28" name="Google Shape;5777;p66">
                <a:extLst>
                  <a:ext uri="{FF2B5EF4-FFF2-40B4-BE49-F238E27FC236}">
                    <a16:creationId xmlns:a16="http://schemas.microsoft.com/office/drawing/2014/main" id="{FD77CAA1-CF78-BC50-2DD6-302242082BE8}"/>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29" name="Google Shape;5778;p66">
                <a:extLst>
                  <a:ext uri="{FF2B5EF4-FFF2-40B4-BE49-F238E27FC236}">
                    <a16:creationId xmlns:a16="http://schemas.microsoft.com/office/drawing/2014/main" id="{EDAFC3F0-903E-9D5D-FBDF-C6B6F8F072B1}"/>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30" name="Google Shape;5779;p66">
                <a:extLst>
                  <a:ext uri="{FF2B5EF4-FFF2-40B4-BE49-F238E27FC236}">
                    <a16:creationId xmlns:a16="http://schemas.microsoft.com/office/drawing/2014/main" id="{EAE515B6-EA4D-DBAC-73A3-C30292EE76F1}"/>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31" name="Google Shape;5780;p66">
                <a:extLst>
                  <a:ext uri="{FF2B5EF4-FFF2-40B4-BE49-F238E27FC236}">
                    <a16:creationId xmlns:a16="http://schemas.microsoft.com/office/drawing/2014/main" id="{F0FD1A14-3DE0-F0DF-5CA2-09E73A2EA384}"/>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232" name="Google Shape;5781;p66">
                <a:extLst>
                  <a:ext uri="{FF2B5EF4-FFF2-40B4-BE49-F238E27FC236}">
                    <a16:creationId xmlns:a16="http://schemas.microsoft.com/office/drawing/2014/main" id="{C233D01A-8E30-1B5A-1BF3-19D2B0BB09B9}"/>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spTree>
    <p:extLst>
      <p:ext uri="{BB962C8B-B14F-4D97-AF65-F5344CB8AC3E}">
        <p14:creationId xmlns:p14="http://schemas.microsoft.com/office/powerpoint/2010/main" val="2850584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69D16E4-BD28-FC46-68B6-C295BA1DB53C}"/>
              </a:ext>
            </a:extLst>
          </p:cNvPr>
          <p:cNvSpPr>
            <a:spLocks noGrp="1"/>
          </p:cNvSpPr>
          <p:nvPr>
            <p:ph type="body" sz="quarter" idx="10"/>
          </p:nvPr>
        </p:nvSpPr>
        <p:spPr/>
        <p:txBody>
          <a:bodyPr>
            <a:normAutofit lnSpcReduction="10000"/>
          </a:bodyPr>
          <a:lstStyle/>
          <a:p>
            <a:r>
              <a:rPr lang="en-US" dirty="0"/>
              <a:t>Fully Editable Icon Sets: B</a:t>
            </a:r>
          </a:p>
        </p:txBody>
      </p:sp>
      <p:grpSp>
        <p:nvGrpSpPr>
          <p:cNvPr id="3" name="Grupo 2">
            <a:extLst>
              <a:ext uri="{FF2B5EF4-FFF2-40B4-BE49-F238E27FC236}">
                <a16:creationId xmlns:a16="http://schemas.microsoft.com/office/drawing/2014/main" id="{5974E52E-782E-5796-8154-5704ADDD549B}"/>
              </a:ext>
            </a:extLst>
          </p:cNvPr>
          <p:cNvGrpSpPr/>
          <p:nvPr/>
        </p:nvGrpSpPr>
        <p:grpSpPr>
          <a:xfrm>
            <a:off x="6034425" y="2043750"/>
            <a:ext cx="12059727" cy="6993570"/>
            <a:chOff x="4171826" y="1572826"/>
            <a:chExt cx="8233076" cy="4479755"/>
          </a:xfrm>
          <a:solidFill>
            <a:srgbClr val="013857"/>
          </a:solidFill>
        </p:grpSpPr>
        <p:sp>
          <p:nvSpPr>
            <p:cNvPr id="4" name="Freeform 108">
              <a:extLst>
                <a:ext uri="{FF2B5EF4-FFF2-40B4-BE49-F238E27FC236}">
                  <a16:creationId xmlns:a16="http://schemas.microsoft.com/office/drawing/2014/main" id="{7E1F35BB-01E7-0D31-31D4-08B34E69B767}"/>
                </a:ext>
              </a:extLst>
            </p:cNvPr>
            <p:cNvSpPr/>
            <p:nvPr/>
          </p:nvSpPr>
          <p:spPr>
            <a:xfrm>
              <a:off x="6164041" y="1656593"/>
              <a:ext cx="590309" cy="65229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5" name="Oval 8">
              <a:extLst>
                <a:ext uri="{FF2B5EF4-FFF2-40B4-BE49-F238E27FC236}">
                  <a16:creationId xmlns:a16="http://schemas.microsoft.com/office/drawing/2014/main" id="{92DE2F61-2F1B-94F2-7240-622949E31F55}"/>
                </a:ext>
              </a:extLst>
            </p:cNvPr>
            <p:cNvSpPr/>
            <p:nvPr/>
          </p:nvSpPr>
          <p:spPr>
            <a:xfrm>
              <a:off x="7148965" y="1671110"/>
              <a:ext cx="620063" cy="62326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grpSp>
          <p:nvGrpSpPr>
            <p:cNvPr id="6" name="Group 110">
              <a:extLst>
                <a:ext uri="{FF2B5EF4-FFF2-40B4-BE49-F238E27FC236}">
                  <a16:creationId xmlns:a16="http://schemas.microsoft.com/office/drawing/2014/main" id="{625566D7-4F5F-8CCB-C9A1-0BD8B0636E43}"/>
                </a:ext>
              </a:extLst>
            </p:cNvPr>
            <p:cNvGrpSpPr/>
            <p:nvPr/>
          </p:nvGrpSpPr>
          <p:grpSpPr>
            <a:xfrm>
              <a:off x="5178360" y="1656593"/>
              <a:ext cx="590309" cy="652294"/>
              <a:chOff x="4835382" y="73243"/>
              <a:chExt cx="2920830" cy="3227535"/>
            </a:xfrm>
            <a:grpFill/>
          </p:grpSpPr>
          <p:sp>
            <p:nvSpPr>
              <p:cNvPr id="211" name="Freeform 111">
                <a:extLst>
                  <a:ext uri="{FF2B5EF4-FFF2-40B4-BE49-F238E27FC236}">
                    <a16:creationId xmlns:a16="http://schemas.microsoft.com/office/drawing/2014/main" id="{AB5365AC-B06C-3B63-1A76-8DD40BCBEFB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212" name="Oval 37">
                <a:extLst>
                  <a:ext uri="{FF2B5EF4-FFF2-40B4-BE49-F238E27FC236}">
                    <a16:creationId xmlns:a16="http://schemas.microsoft.com/office/drawing/2014/main" id="{8BC52390-7354-0155-0F75-B856DC310818}"/>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grpSp>
        <p:sp>
          <p:nvSpPr>
            <p:cNvPr id="7" name="Rectangle 19">
              <a:extLst>
                <a:ext uri="{FF2B5EF4-FFF2-40B4-BE49-F238E27FC236}">
                  <a16:creationId xmlns:a16="http://schemas.microsoft.com/office/drawing/2014/main" id="{F3BB38DE-537F-64C9-F820-41AFA937B8B9}"/>
                </a:ext>
              </a:extLst>
            </p:cNvPr>
            <p:cNvSpPr/>
            <p:nvPr/>
          </p:nvSpPr>
          <p:spPr>
            <a:xfrm>
              <a:off x="4212742" y="1691988"/>
              <a:ext cx="529020" cy="581503"/>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8" name="Oval 47">
              <a:extLst>
                <a:ext uri="{FF2B5EF4-FFF2-40B4-BE49-F238E27FC236}">
                  <a16:creationId xmlns:a16="http://schemas.microsoft.com/office/drawing/2014/main" id="{EEAB7C7B-D311-1B20-2683-5714F055ED0A}"/>
                </a:ext>
              </a:extLst>
            </p:cNvPr>
            <p:cNvSpPr>
              <a:spLocks noChangeAspect="1"/>
            </p:cNvSpPr>
            <p:nvPr/>
          </p:nvSpPr>
          <p:spPr>
            <a:xfrm>
              <a:off x="11781710" y="1671144"/>
              <a:ext cx="623192" cy="62319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9" name="Rounded Rectangle 2">
              <a:extLst>
                <a:ext uri="{FF2B5EF4-FFF2-40B4-BE49-F238E27FC236}">
                  <a16:creationId xmlns:a16="http://schemas.microsoft.com/office/drawing/2014/main" id="{9394BFF9-43C8-6DC9-F32D-1695D3BA6801}"/>
                </a:ext>
              </a:extLst>
            </p:cNvPr>
            <p:cNvSpPr/>
            <p:nvPr/>
          </p:nvSpPr>
          <p:spPr>
            <a:xfrm>
              <a:off x="5168121" y="5441795"/>
              <a:ext cx="610786" cy="610786"/>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0" name="Rounded Rectangle 8">
              <a:extLst>
                <a:ext uri="{FF2B5EF4-FFF2-40B4-BE49-F238E27FC236}">
                  <a16:creationId xmlns:a16="http://schemas.microsoft.com/office/drawing/2014/main" id="{BD3AAB55-A46D-4D5B-32AA-23885CEE9A39}"/>
                </a:ext>
              </a:extLst>
            </p:cNvPr>
            <p:cNvSpPr/>
            <p:nvPr/>
          </p:nvSpPr>
          <p:spPr>
            <a:xfrm>
              <a:off x="4171826" y="5441795"/>
              <a:ext cx="610854" cy="610786"/>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1" name="Rounded Rectangle 2">
              <a:extLst>
                <a:ext uri="{FF2B5EF4-FFF2-40B4-BE49-F238E27FC236}">
                  <a16:creationId xmlns:a16="http://schemas.microsoft.com/office/drawing/2014/main" id="{29FF239D-959E-A004-7D1E-A7CFCB1D6EA2}"/>
                </a:ext>
              </a:extLst>
            </p:cNvPr>
            <p:cNvSpPr/>
            <p:nvPr/>
          </p:nvSpPr>
          <p:spPr>
            <a:xfrm>
              <a:off x="7153603" y="5441795"/>
              <a:ext cx="610786" cy="610786"/>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2" name="Rounded Rectangle 3">
              <a:extLst>
                <a:ext uri="{FF2B5EF4-FFF2-40B4-BE49-F238E27FC236}">
                  <a16:creationId xmlns:a16="http://schemas.microsoft.com/office/drawing/2014/main" id="{2C0ED038-323A-0AB5-7D87-56CCF04C9527}"/>
                </a:ext>
              </a:extLst>
            </p:cNvPr>
            <p:cNvSpPr>
              <a:spLocks noChangeAspect="1"/>
            </p:cNvSpPr>
            <p:nvPr/>
          </p:nvSpPr>
          <p:spPr>
            <a:xfrm>
              <a:off x="6153802" y="5441795"/>
              <a:ext cx="610786" cy="610786"/>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13" name="Rounded Rectangle 10">
              <a:extLst>
                <a:ext uri="{FF2B5EF4-FFF2-40B4-BE49-F238E27FC236}">
                  <a16:creationId xmlns:a16="http://schemas.microsoft.com/office/drawing/2014/main" id="{50F6076D-F6E3-3FC1-761E-14969343BB85}"/>
                </a:ext>
              </a:extLst>
            </p:cNvPr>
            <p:cNvSpPr>
              <a:spLocks noChangeAspect="1"/>
            </p:cNvSpPr>
            <p:nvPr/>
          </p:nvSpPr>
          <p:spPr>
            <a:xfrm>
              <a:off x="8171512" y="5429389"/>
              <a:ext cx="612962" cy="62319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4" name="Block Arc 6">
              <a:extLst>
                <a:ext uri="{FF2B5EF4-FFF2-40B4-BE49-F238E27FC236}">
                  <a16:creationId xmlns:a16="http://schemas.microsoft.com/office/drawing/2014/main" id="{2E655F2F-E15C-230B-5ABB-2F72D8E40AC5}"/>
                </a:ext>
              </a:extLst>
            </p:cNvPr>
            <p:cNvSpPr/>
            <p:nvPr/>
          </p:nvSpPr>
          <p:spPr>
            <a:xfrm>
              <a:off x="9120000" y="5472311"/>
              <a:ext cx="574617" cy="58027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grpSp>
          <p:nvGrpSpPr>
            <p:cNvPr id="15" name="Google Shape;10001;p74">
              <a:extLst>
                <a:ext uri="{FF2B5EF4-FFF2-40B4-BE49-F238E27FC236}">
                  <a16:creationId xmlns:a16="http://schemas.microsoft.com/office/drawing/2014/main" id="{C0E1EAEE-308C-C629-F4A8-39E2653CCE96}"/>
                </a:ext>
              </a:extLst>
            </p:cNvPr>
            <p:cNvGrpSpPr/>
            <p:nvPr/>
          </p:nvGrpSpPr>
          <p:grpSpPr>
            <a:xfrm>
              <a:off x="10882933" y="5417608"/>
              <a:ext cx="583830" cy="583829"/>
              <a:chOff x="-65145700" y="3727425"/>
              <a:chExt cx="317425" cy="317425"/>
            </a:xfrm>
            <a:grpFill/>
          </p:grpSpPr>
          <p:sp>
            <p:nvSpPr>
              <p:cNvPr id="209" name="Google Shape;10002;p74">
                <a:extLst>
                  <a:ext uri="{FF2B5EF4-FFF2-40B4-BE49-F238E27FC236}">
                    <a16:creationId xmlns:a16="http://schemas.microsoft.com/office/drawing/2014/main" id="{65D0C70D-5061-9443-15DE-44760EDA2FE8}"/>
                  </a:ext>
                </a:extLst>
              </p:cNvPr>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10" name="Google Shape;10003;p74">
                <a:extLst>
                  <a:ext uri="{FF2B5EF4-FFF2-40B4-BE49-F238E27FC236}">
                    <a16:creationId xmlns:a16="http://schemas.microsoft.com/office/drawing/2014/main" id="{DF996364-FE7E-0F38-3A83-D4E91D2B4B61}"/>
                  </a:ext>
                </a:extLst>
              </p:cNvPr>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6" name="Google Shape;10027;p74">
              <a:extLst>
                <a:ext uri="{FF2B5EF4-FFF2-40B4-BE49-F238E27FC236}">
                  <a16:creationId xmlns:a16="http://schemas.microsoft.com/office/drawing/2014/main" id="{339CBB51-52A3-9D38-9995-82D3DFE4454B}"/>
                </a:ext>
              </a:extLst>
            </p:cNvPr>
            <p:cNvGrpSpPr/>
            <p:nvPr/>
          </p:nvGrpSpPr>
          <p:grpSpPr>
            <a:xfrm>
              <a:off x="5386424" y="3702820"/>
              <a:ext cx="558124" cy="508110"/>
              <a:chOff x="-61354875" y="3751050"/>
              <a:chExt cx="316650" cy="288275"/>
            </a:xfrm>
            <a:grpFill/>
          </p:grpSpPr>
          <p:sp>
            <p:nvSpPr>
              <p:cNvPr id="206" name="Google Shape;10028;p74">
                <a:extLst>
                  <a:ext uri="{FF2B5EF4-FFF2-40B4-BE49-F238E27FC236}">
                    <a16:creationId xmlns:a16="http://schemas.microsoft.com/office/drawing/2014/main" id="{D988AE90-6345-CE15-1F5E-07CF60739A79}"/>
                  </a:ext>
                </a:extLst>
              </p:cNvPr>
              <p:cNvSpPr/>
              <p:nvPr/>
            </p:nvSpPr>
            <p:spPr>
              <a:xfrm>
                <a:off x="-61200500" y="3875475"/>
                <a:ext cx="41775" cy="41000"/>
              </a:xfrm>
              <a:custGeom>
                <a:avLst/>
                <a:gdLst/>
                <a:ahLst/>
                <a:cxnLst/>
                <a:rect l="l" t="t" r="r" b="b"/>
                <a:pathLst>
                  <a:path w="1671" h="1640" extrusionOk="0">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7" name="Google Shape;10029;p74">
                <a:extLst>
                  <a:ext uri="{FF2B5EF4-FFF2-40B4-BE49-F238E27FC236}">
                    <a16:creationId xmlns:a16="http://schemas.microsoft.com/office/drawing/2014/main" id="{9E35CB78-CB65-071D-5BC8-892DD1A2B379}"/>
                  </a:ext>
                </a:extLst>
              </p:cNvPr>
              <p:cNvSpPr/>
              <p:nvPr/>
            </p:nvSpPr>
            <p:spPr>
              <a:xfrm>
                <a:off x="-61293425" y="3813275"/>
                <a:ext cx="192975" cy="165425"/>
              </a:xfrm>
              <a:custGeom>
                <a:avLst/>
                <a:gdLst/>
                <a:ahLst/>
                <a:cxnLst/>
                <a:rect l="l" t="t" r="r" b="b"/>
                <a:pathLst>
                  <a:path w="7719" h="6617" extrusionOk="0">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grpFill/>
              <a:ln>
                <a:noFill/>
              </a:ln>
            </p:spPr>
            <p:txBody>
              <a:bodyPr spcFirstLastPara="1" wrap="square" lIns="102854" tIns="102854" rIns="102854" bIns="102854" anchor="ctr" anchorCtr="0">
                <a:noAutofit/>
              </a:bodyPr>
              <a:lstStyle/>
              <a:p>
                <a:endParaRPr sz="1575" dirty="0"/>
              </a:p>
            </p:txBody>
          </p:sp>
          <p:sp>
            <p:nvSpPr>
              <p:cNvPr id="208" name="Google Shape;10030;p74">
                <a:extLst>
                  <a:ext uri="{FF2B5EF4-FFF2-40B4-BE49-F238E27FC236}">
                    <a16:creationId xmlns:a16="http://schemas.microsoft.com/office/drawing/2014/main" id="{73A92089-7146-D77D-56D8-6E8DE307F96E}"/>
                  </a:ext>
                </a:extLst>
              </p:cNvPr>
              <p:cNvSpPr/>
              <p:nvPr/>
            </p:nvSpPr>
            <p:spPr>
              <a:xfrm>
                <a:off x="-61354875" y="3751050"/>
                <a:ext cx="316650" cy="288275"/>
              </a:xfrm>
              <a:custGeom>
                <a:avLst/>
                <a:gdLst/>
                <a:ahLst/>
                <a:cxnLst/>
                <a:rect l="l" t="t" r="r" b="b"/>
                <a:pathLst>
                  <a:path w="12666" h="11531" extrusionOk="0">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7" name="Google Shape;10074;p74">
              <a:extLst>
                <a:ext uri="{FF2B5EF4-FFF2-40B4-BE49-F238E27FC236}">
                  <a16:creationId xmlns:a16="http://schemas.microsoft.com/office/drawing/2014/main" id="{1414EAAE-1E43-4F56-FD80-DB19D1A1667A}"/>
                </a:ext>
              </a:extLst>
            </p:cNvPr>
            <p:cNvGrpSpPr/>
            <p:nvPr/>
          </p:nvGrpSpPr>
          <p:grpSpPr>
            <a:xfrm>
              <a:off x="6231395" y="3669063"/>
              <a:ext cx="558124" cy="547020"/>
              <a:chOff x="-60988625" y="3740800"/>
              <a:chExt cx="316650" cy="310350"/>
            </a:xfrm>
            <a:grpFill/>
          </p:grpSpPr>
          <p:sp>
            <p:nvSpPr>
              <p:cNvPr id="203" name="Google Shape;10075;p74">
                <a:extLst>
                  <a:ext uri="{FF2B5EF4-FFF2-40B4-BE49-F238E27FC236}">
                    <a16:creationId xmlns:a16="http://schemas.microsoft.com/office/drawing/2014/main" id="{04997387-063F-81BC-849D-D7C47A49286A}"/>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4" name="Google Shape;10076;p74">
                <a:extLst>
                  <a:ext uri="{FF2B5EF4-FFF2-40B4-BE49-F238E27FC236}">
                    <a16:creationId xmlns:a16="http://schemas.microsoft.com/office/drawing/2014/main" id="{3B707CC7-1384-8BC7-922A-424EA8AF1B3D}"/>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102854" tIns="102854" rIns="102854" bIns="102854" anchor="ctr" anchorCtr="0">
                <a:noAutofit/>
              </a:bodyPr>
              <a:lstStyle/>
              <a:p>
                <a:endParaRPr sz="1575" dirty="0"/>
              </a:p>
            </p:txBody>
          </p:sp>
          <p:sp>
            <p:nvSpPr>
              <p:cNvPr id="205" name="Google Shape;10077;p74">
                <a:extLst>
                  <a:ext uri="{FF2B5EF4-FFF2-40B4-BE49-F238E27FC236}">
                    <a16:creationId xmlns:a16="http://schemas.microsoft.com/office/drawing/2014/main" id="{9F0BA7CC-6AA8-B614-8650-CCC45EDD8926}"/>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8" name="Google Shape;10084;p74">
              <a:extLst>
                <a:ext uri="{FF2B5EF4-FFF2-40B4-BE49-F238E27FC236}">
                  <a16:creationId xmlns:a16="http://schemas.microsoft.com/office/drawing/2014/main" id="{6317F8BC-6E71-6246-759F-F9DBA5EAFA09}"/>
                </a:ext>
              </a:extLst>
            </p:cNvPr>
            <p:cNvGrpSpPr/>
            <p:nvPr/>
          </p:nvGrpSpPr>
          <p:grpSpPr>
            <a:xfrm>
              <a:off x="9857793" y="3681088"/>
              <a:ext cx="511097" cy="494716"/>
              <a:chOff x="-59447250" y="3706150"/>
              <a:chExt cx="319000" cy="308775"/>
            </a:xfrm>
            <a:grpFill/>
          </p:grpSpPr>
          <p:sp>
            <p:nvSpPr>
              <p:cNvPr id="199" name="Google Shape;10085;p74">
                <a:extLst>
                  <a:ext uri="{FF2B5EF4-FFF2-40B4-BE49-F238E27FC236}">
                    <a16:creationId xmlns:a16="http://schemas.microsoft.com/office/drawing/2014/main" id="{99EC027F-CA64-ADB7-342E-4CEF01A4D321}"/>
                  </a:ext>
                </a:extLst>
              </p:cNvPr>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0" name="Google Shape;10086;p74">
                <a:extLst>
                  <a:ext uri="{FF2B5EF4-FFF2-40B4-BE49-F238E27FC236}">
                    <a16:creationId xmlns:a16="http://schemas.microsoft.com/office/drawing/2014/main" id="{B7EBC5BF-7BAC-43BE-8441-EDC74C354B17}"/>
                  </a:ext>
                </a:extLst>
              </p:cNvPr>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1" name="Google Shape;10087;p74">
                <a:extLst>
                  <a:ext uri="{FF2B5EF4-FFF2-40B4-BE49-F238E27FC236}">
                    <a16:creationId xmlns:a16="http://schemas.microsoft.com/office/drawing/2014/main" id="{E3B128A0-3B8A-F37C-5A5A-1C1B705FFC0A}"/>
                  </a:ext>
                </a:extLst>
              </p:cNvPr>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202" name="Google Shape;10088;p74">
                <a:extLst>
                  <a:ext uri="{FF2B5EF4-FFF2-40B4-BE49-F238E27FC236}">
                    <a16:creationId xmlns:a16="http://schemas.microsoft.com/office/drawing/2014/main" id="{8840DD4A-3DEB-BA0F-2AF4-CBBEE7579367}"/>
                  </a:ext>
                </a:extLst>
              </p:cNvPr>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19" name="Google Shape;10089;p74">
              <a:extLst>
                <a:ext uri="{FF2B5EF4-FFF2-40B4-BE49-F238E27FC236}">
                  <a16:creationId xmlns:a16="http://schemas.microsoft.com/office/drawing/2014/main" id="{F9A5B569-01FD-C900-3203-4AB006BD5931}"/>
                </a:ext>
              </a:extLst>
            </p:cNvPr>
            <p:cNvGrpSpPr/>
            <p:nvPr/>
          </p:nvGrpSpPr>
          <p:grpSpPr>
            <a:xfrm>
              <a:off x="8825251" y="1572826"/>
              <a:ext cx="732560" cy="724676"/>
              <a:chOff x="-64406125" y="3362225"/>
              <a:chExt cx="318225" cy="314800"/>
            </a:xfrm>
            <a:grpFill/>
          </p:grpSpPr>
          <p:sp>
            <p:nvSpPr>
              <p:cNvPr id="197" name="Google Shape;10090;p74">
                <a:extLst>
                  <a:ext uri="{FF2B5EF4-FFF2-40B4-BE49-F238E27FC236}">
                    <a16:creationId xmlns:a16="http://schemas.microsoft.com/office/drawing/2014/main" id="{47B6C15D-EE66-23C6-7DBF-650FA6273DC1}"/>
                  </a:ext>
                </a:extLst>
              </p:cNvPr>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8" name="Google Shape;10091;p74">
                <a:extLst>
                  <a:ext uri="{FF2B5EF4-FFF2-40B4-BE49-F238E27FC236}">
                    <a16:creationId xmlns:a16="http://schemas.microsoft.com/office/drawing/2014/main" id="{82421D50-6C33-4322-1C08-EC21D76BC248}"/>
                  </a:ext>
                </a:extLst>
              </p:cNvPr>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grpFill/>
              <a:ln>
                <a:noFill/>
              </a:ln>
            </p:spPr>
            <p:txBody>
              <a:bodyPr spcFirstLastPara="1" wrap="square" lIns="102854" tIns="102854" rIns="102854" bIns="102854" anchor="ctr" anchorCtr="0">
                <a:noAutofit/>
              </a:bodyPr>
              <a:lstStyle/>
              <a:p>
                <a:endParaRPr sz="1575" dirty="0"/>
              </a:p>
            </p:txBody>
          </p:sp>
        </p:grpSp>
        <p:sp>
          <p:nvSpPr>
            <p:cNvPr id="20" name="Google Shape;10113;p74">
              <a:extLst>
                <a:ext uri="{FF2B5EF4-FFF2-40B4-BE49-F238E27FC236}">
                  <a16:creationId xmlns:a16="http://schemas.microsoft.com/office/drawing/2014/main" id="{2367398C-52D4-2E9D-A82F-2A6B87BE581F}"/>
                </a:ext>
              </a:extLst>
            </p:cNvPr>
            <p:cNvSpPr/>
            <p:nvPr/>
          </p:nvSpPr>
          <p:spPr>
            <a:xfrm>
              <a:off x="7156894" y="3640883"/>
              <a:ext cx="562265" cy="556052"/>
            </a:xfrm>
            <a:custGeom>
              <a:avLst/>
              <a:gdLst/>
              <a:ahLst/>
              <a:cxnLst/>
              <a:rect l="l" t="t" r="r" b="b"/>
              <a:pathLst>
                <a:path w="12760" h="12619" extrusionOk="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21" name="Google Shape;10118;p74">
              <a:extLst>
                <a:ext uri="{FF2B5EF4-FFF2-40B4-BE49-F238E27FC236}">
                  <a16:creationId xmlns:a16="http://schemas.microsoft.com/office/drawing/2014/main" id="{5F76D30D-2B5E-BC3E-BB35-5E4A7DADBB6E}"/>
                </a:ext>
              </a:extLst>
            </p:cNvPr>
            <p:cNvGrpSpPr/>
            <p:nvPr/>
          </p:nvGrpSpPr>
          <p:grpSpPr>
            <a:xfrm>
              <a:off x="11767951" y="2764178"/>
              <a:ext cx="498284" cy="505891"/>
              <a:chOff x="-59400775" y="4084200"/>
              <a:chExt cx="311125" cy="315875"/>
            </a:xfrm>
            <a:grpFill/>
          </p:grpSpPr>
          <p:sp>
            <p:nvSpPr>
              <p:cNvPr id="191" name="Google Shape;10119;p74">
                <a:extLst>
                  <a:ext uri="{FF2B5EF4-FFF2-40B4-BE49-F238E27FC236}">
                    <a16:creationId xmlns:a16="http://schemas.microsoft.com/office/drawing/2014/main" id="{3BCA30AE-0748-FCBF-E574-89063781786F}"/>
                  </a:ext>
                </a:extLst>
              </p:cNvPr>
              <p:cNvSpPr/>
              <p:nvPr/>
            </p:nvSpPr>
            <p:spPr>
              <a:xfrm>
                <a:off x="-59400775" y="4317350"/>
                <a:ext cx="89800" cy="82725"/>
              </a:xfrm>
              <a:custGeom>
                <a:avLst/>
                <a:gdLst/>
                <a:ahLst/>
                <a:cxnLst/>
                <a:rect l="l" t="t" r="r" b="b"/>
                <a:pathLst>
                  <a:path w="3592" h="3309" extrusionOk="0">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grpFill/>
              <a:ln>
                <a:noFill/>
              </a:ln>
            </p:spPr>
            <p:txBody>
              <a:bodyPr spcFirstLastPara="1" wrap="square" lIns="102854" tIns="102854" rIns="102854" bIns="102854" anchor="ctr" anchorCtr="0">
                <a:noAutofit/>
              </a:bodyPr>
              <a:lstStyle/>
              <a:p>
                <a:endParaRPr sz="1575" dirty="0"/>
              </a:p>
            </p:txBody>
          </p:sp>
          <p:sp>
            <p:nvSpPr>
              <p:cNvPr id="192" name="Google Shape;10120;p74">
                <a:extLst>
                  <a:ext uri="{FF2B5EF4-FFF2-40B4-BE49-F238E27FC236}">
                    <a16:creationId xmlns:a16="http://schemas.microsoft.com/office/drawing/2014/main" id="{F188B76E-E115-6090-2BDB-096794071A52}"/>
                  </a:ext>
                </a:extLst>
              </p:cNvPr>
              <p:cNvSpPr/>
              <p:nvPr/>
            </p:nvSpPr>
            <p:spPr>
              <a:xfrm>
                <a:off x="-59400000" y="4084200"/>
                <a:ext cx="89825" cy="212700"/>
              </a:xfrm>
              <a:custGeom>
                <a:avLst/>
                <a:gdLst/>
                <a:ahLst/>
                <a:cxnLst/>
                <a:rect l="l" t="t" r="r" b="b"/>
                <a:pathLst>
                  <a:path w="3593" h="8508" extrusionOk="0">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3" name="Google Shape;10121;p74">
                <a:extLst>
                  <a:ext uri="{FF2B5EF4-FFF2-40B4-BE49-F238E27FC236}">
                    <a16:creationId xmlns:a16="http://schemas.microsoft.com/office/drawing/2014/main" id="{FB545A51-046C-26BD-E505-08930923633A}"/>
                  </a:ext>
                </a:extLst>
              </p:cNvPr>
              <p:cNvSpPr/>
              <p:nvPr/>
            </p:nvSpPr>
            <p:spPr>
              <a:xfrm>
                <a:off x="-59290500" y="4317350"/>
                <a:ext cx="89800" cy="82725"/>
              </a:xfrm>
              <a:custGeom>
                <a:avLst/>
                <a:gdLst/>
                <a:ahLst/>
                <a:cxnLst/>
                <a:rect l="l" t="t" r="r" b="b"/>
                <a:pathLst>
                  <a:path w="3592" h="3309" extrusionOk="0">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grpFill/>
              <a:ln>
                <a:noFill/>
              </a:ln>
            </p:spPr>
            <p:txBody>
              <a:bodyPr spcFirstLastPara="1" wrap="square" lIns="102854" tIns="102854" rIns="102854" bIns="102854" anchor="ctr" anchorCtr="0">
                <a:noAutofit/>
              </a:bodyPr>
              <a:lstStyle/>
              <a:p>
                <a:endParaRPr sz="1575" dirty="0"/>
              </a:p>
            </p:txBody>
          </p:sp>
          <p:sp>
            <p:nvSpPr>
              <p:cNvPr id="194" name="Google Shape;10122;p74">
                <a:extLst>
                  <a:ext uri="{FF2B5EF4-FFF2-40B4-BE49-F238E27FC236}">
                    <a16:creationId xmlns:a16="http://schemas.microsoft.com/office/drawing/2014/main" id="{ECA49033-54AB-5D5F-56C9-3B9274DBE180}"/>
                  </a:ext>
                </a:extLst>
              </p:cNvPr>
              <p:cNvSpPr/>
              <p:nvPr/>
            </p:nvSpPr>
            <p:spPr>
              <a:xfrm>
                <a:off x="-59290500" y="4084200"/>
                <a:ext cx="89800" cy="212700"/>
              </a:xfrm>
              <a:custGeom>
                <a:avLst/>
                <a:gdLst/>
                <a:ahLst/>
                <a:cxnLst/>
                <a:rect l="l" t="t" r="r" b="b"/>
                <a:pathLst>
                  <a:path w="3592" h="8508" extrusionOk="0">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95" name="Google Shape;10123;p74">
                <a:extLst>
                  <a:ext uri="{FF2B5EF4-FFF2-40B4-BE49-F238E27FC236}">
                    <a16:creationId xmlns:a16="http://schemas.microsoft.com/office/drawing/2014/main" id="{251A4B31-48D1-FC06-089D-529CC1699634}"/>
                  </a:ext>
                </a:extLst>
              </p:cNvPr>
              <p:cNvSpPr/>
              <p:nvPr/>
            </p:nvSpPr>
            <p:spPr>
              <a:xfrm>
                <a:off x="-59181025" y="4317350"/>
                <a:ext cx="89800" cy="82725"/>
              </a:xfrm>
              <a:custGeom>
                <a:avLst/>
                <a:gdLst/>
                <a:ahLst/>
                <a:cxnLst/>
                <a:rect l="l" t="t" r="r" b="b"/>
                <a:pathLst>
                  <a:path w="3592" h="3309" extrusionOk="0">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grpFill/>
              <a:ln>
                <a:noFill/>
              </a:ln>
            </p:spPr>
            <p:txBody>
              <a:bodyPr spcFirstLastPara="1" wrap="square" lIns="102854" tIns="102854" rIns="102854" bIns="102854" anchor="ctr" anchorCtr="0">
                <a:noAutofit/>
              </a:bodyPr>
              <a:lstStyle/>
              <a:p>
                <a:endParaRPr sz="1575" dirty="0"/>
              </a:p>
            </p:txBody>
          </p:sp>
          <p:sp>
            <p:nvSpPr>
              <p:cNvPr id="196" name="Google Shape;10124;p74">
                <a:extLst>
                  <a:ext uri="{FF2B5EF4-FFF2-40B4-BE49-F238E27FC236}">
                    <a16:creationId xmlns:a16="http://schemas.microsoft.com/office/drawing/2014/main" id="{F5D35FF8-9813-CBAB-E837-8657E8C39AE2}"/>
                  </a:ext>
                </a:extLst>
              </p:cNvPr>
              <p:cNvSpPr/>
              <p:nvPr/>
            </p:nvSpPr>
            <p:spPr>
              <a:xfrm>
                <a:off x="-59179450" y="4084200"/>
                <a:ext cx="89800" cy="212700"/>
              </a:xfrm>
              <a:custGeom>
                <a:avLst/>
                <a:gdLst/>
                <a:ahLst/>
                <a:cxnLst/>
                <a:rect l="l" t="t" r="r" b="b"/>
                <a:pathLst>
                  <a:path w="3592" h="8508" extrusionOk="0">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2" name="Google Shape;10129;p74">
              <a:extLst>
                <a:ext uri="{FF2B5EF4-FFF2-40B4-BE49-F238E27FC236}">
                  <a16:creationId xmlns:a16="http://schemas.microsoft.com/office/drawing/2014/main" id="{03688F7E-0218-093B-B0CE-32F94C3472A1}"/>
                </a:ext>
              </a:extLst>
            </p:cNvPr>
            <p:cNvGrpSpPr/>
            <p:nvPr/>
          </p:nvGrpSpPr>
          <p:grpSpPr>
            <a:xfrm>
              <a:off x="8061811" y="1613794"/>
              <a:ext cx="607772" cy="714064"/>
              <a:chOff x="-64022550" y="3727425"/>
              <a:chExt cx="270175" cy="317425"/>
            </a:xfrm>
            <a:grpFill/>
          </p:grpSpPr>
          <p:sp>
            <p:nvSpPr>
              <p:cNvPr id="188" name="Google Shape;10130;p74">
                <a:extLst>
                  <a:ext uri="{FF2B5EF4-FFF2-40B4-BE49-F238E27FC236}">
                    <a16:creationId xmlns:a16="http://schemas.microsoft.com/office/drawing/2014/main" id="{E475157B-86A5-4221-B6AE-83173BE0D7D4}"/>
                  </a:ext>
                </a:extLst>
              </p:cNvPr>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9" name="Google Shape;10131;p74">
                <a:extLst>
                  <a:ext uri="{FF2B5EF4-FFF2-40B4-BE49-F238E27FC236}">
                    <a16:creationId xmlns:a16="http://schemas.microsoft.com/office/drawing/2014/main" id="{DDCF0BEE-0832-FDFF-B8D5-15B87D13E484}"/>
                  </a:ext>
                </a:extLst>
              </p:cNvPr>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grpFill/>
              <a:ln>
                <a:noFill/>
              </a:ln>
            </p:spPr>
            <p:txBody>
              <a:bodyPr spcFirstLastPara="1" wrap="square" lIns="102854" tIns="102854" rIns="102854" bIns="102854" anchor="ctr" anchorCtr="0">
                <a:noAutofit/>
              </a:bodyPr>
              <a:lstStyle/>
              <a:p>
                <a:endParaRPr sz="1575" dirty="0"/>
              </a:p>
            </p:txBody>
          </p:sp>
          <p:sp>
            <p:nvSpPr>
              <p:cNvPr id="190" name="Google Shape;10132;p74">
                <a:extLst>
                  <a:ext uri="{FF2B5EF4-FFF2-40B4-BE49-F238E27FC236}">
                    <a16:creationId xmlns:a16="http://schemas.microsoft.com/office/drawing/2014/main" id="{F7016EE3-742C-0022-6658-191BC66F7914}"/>
                  </a:ext>
                </a:extLst>
              </p:cNvPr>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3" name="Google Shape;10154;p74">
              <a:extLst>
                <a:ext uri="{FF2B5EF4-FFF2-40B4-BE49-F238E27FC236}">
                  <a16:creationId xmlns:a16="http://schemas.microsoft.com/office/drawing/2014/main" id="{20B6A790-6496-7E26-A45D-C3D1E01B978C}"/>
                </a:ext>
              </a:extLst>
            </p:cNvPr>
            <p:cNvGrpSpPr/>
            <p:nvPr/>
          </p:nvGrpSpPr>
          <p:grpSpPr>
            <a:xfrm>
              <a:off x="8171512" y="3640450"/>
              <a:ext cx="558124" cy="557947"/>
              <a:chOff x="-60255350" y="3733825"/>
              <a:chExt cx="316650" cy="316550"/>
            </a:xfrm>
            <a:grpFill/>
          </p:grpSpPr>
          <p:sp>
            <p:nvSpPr>
              <p:cNvPr id="181" name="Google Shape;10155;p74">
                <a:extLst>
                  <a:ext uri="{FF2B5EF4-FFF2-40B4-BE49-F238E27FC236}">
                    <a16:creationId xmlns:a16="http://schemas.microsoft.com/office/drawing/2014/main" id="{02DA6596-81D2-43DF-69BF-826AB94BDA10}"/>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2" name="Google Shape;10156;p74">
                <a:extLst>
                  <a:ext uri="{FF2B5EF4-FFF2-40B4-BE49-F238E27FC236}">
                    <a16:creationId xmlns:a16="http://schemas.microsoft.com/office/drawing/2014/main" id="{39514EA1-015B-77D8-F530-9DE422EFF921}"/>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3" name="Google Shape;10157;p74">
                <a:extLst>
                  <a:ext uri="{FF2B5EF4-FFF2-40B4-BE49-F238E27FC236}">
                    <a16:creationId xmlns:a16="http://schemas.microsoft.com/office/drawing/2014/main" id="{A811C2CE-0FC7-A1DA-6707-90F1976A4015}"/>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4" name="Google Shape;10158;p74">
                <a:extLst>
                  <a:ext uri="{FF2B5EF4-FFF2-40B4-BE49-F238E27FC236}">
                    <a16:creationId xmlns:a16="http://schemas.microsoft.com/office/drawing/2014/main" id="{342F8973-3C65-9A55-11D1-86C60C90E0E2}"/>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5" name="Google Shape;10159;p74">
                <a:extLst>
                  <a:ext uri="{FF2B5EF4-FFF2-40B4-BE49-F238E27FC236}">
                    <a16:creationId xmlns:a16="http://schemas.microsoft.com/office/drawing/2014/main" id="{A344C327-C118-21EF-2BF5-3B255FD7FB88}"/>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6" name="Google Shape;10160;p74">
                <a:extLst>
                  <a:ext uri="{FF2B5EF4-FFF2-40B4-BE49-F238E27FC236}">
                    <a16:creationId xmlns:a16="http://schemas.microsoft.com/office/drawing/2014/main" id="{22017205-79BA-AB75-A73A-7D4826A97D70}"/>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87" name="Google Shape;10161;p74">
                <a:extLst>
                  <a:ext uri="{FF2B5EF4-FFF2-40B4-BE49-F238E27FC236}">
                    <a16:creationId xmlns:a16="http://schemas.microsoft.com/office/drawing/2014/main" id="{7CF143B1-CD3B-B6A4-3F8E-6931B6635450}"/>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4" name="Google Shape;10172;p74">
              <a:extLst>
                <a:ext uri="{FF2B5EF4-FFF2-40B4-BE49-F238E27FC236}">
                  <a16:creationId xmlns:a16="http://schemas.microsoft.com/office/drawing/2014/main" id="{A4F71C37-58A4-58C1-5EFC-D38F6A70D9A9}"/>
                </a:ext>
              </a:extLst>
            </p:cNvPr>
            <p:cNvGrpSpPr/>
            <p:nvPr/>
          </p:nvGrpSpPr>
          <p:grpSpPr>
            <a:xfrm>
              <a:off x="9770540" y="1631794"/>
              <a:ext cx="728986" cy="722278"/>
              <a:chOff x="-63679950" y="4093450"/>
              <a:chExt cx="320600" cy="317650"/>
            </a:xfrm>
            <a:grpFill/>
          </p:grpSpPr>
          <p:sp>
            <p:nvSpPr>
              <p:cNvPr id="178" name="Google Shape;10173;p74">
                <a:extLst>
                  <a:ext uri="{FF2B5EF4-FFF2-40B4-BE49-F238E27FC236}">
                    <a16:creationId xmlns:a16="http://schemas.microsoft.com/office/drawing/2014/main" id="{0855477B-EDAA-DBF5-051A-AF2D83739FCB}"/>
                  </a:ext>
                </a:extLst>
              </p:cNvPr>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9" name="Google Shape;10174;p74">
                <a:extLst>
                  <a:ext uri="{FF2B5EF4-FFF2-40B4-BE49-F238E27FC236}">
                    <a16:creationId xmlns:a16="http://schemas.microsoft.com/office/drawing/2014/main" id="{FD95E56B-A0E3-1393-2A60-49EF8C5D0FBE}"/>
                  </a:ext>
                </a:extLst>
              </p:cNvPr>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grpFill/>
              <a:ln>
                <a:noFill/>
              </a:ln>
            </p:spPr>
            <p:txBody>
              <a:bodyPr spcFirstLastPara="1" wrap="square" lIns="102854" tIns="102854" rIns="102854" bIns="102854" anchor="ctr" anchorCtr="0">
                <a:noAutofit/>
              </a:bodyPr>
              <a:lstStyle/>
              <a:p>
                <a:endParaRPr sz="1575" dirty="0"/>
              </a:p>
            </p:txBody>
          </p:sp>
          <p:sp>
            <p:nvSpPr>
              <p:cNvPr id="180" name="Google Shape;10175;p74">
                <a:extLst>
                  <a:ext uri="{FF2B5EF4-FFF2-40B4-BE49-F238E27FC236}">
                    <a16:creationId xmlns:a16="http://schemas.microsoft.com/office/drawing/2014/main" id="{34AAD995-786C-B6E2-104B-1E61A4F05AFC}"/>
                  </a:ext>
                </a:extLst>
              </p:cNvPr>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5" name="Google Shape;10184;p74">
              <a:extLst>
                <a:ext uri="{FF2B5EF4-FFF2-40B4-BE49-F238E27FC236}">
                  <a16:creationId xmlns:a16="http://schemas.microsoft.com/office/drawing/2014/main" id="{F95DBF0A-A745-A9C4-73D8-E8429CB95BB0}"/>
                </a:ext>
              </a:extLst>
            </p:cNvPr>
            <p:cNvGrpSpPr/>
            <p:nvPr/>
          </p:nvGrpSpPr>
          <p:grpSpPr>
            <a:xfrm>
              <a:off x="4282682" y="3638745"/>
              <a:ext cx="558124" cy="559534"/>
              <a:chOff x="-61783350" y="3743950"/>
              <a:chExt cx="316650" cy="317450"/>
            </a:xfrm>
            <a:grpFill/>
          </p:grpSpPr>
          <p:sp>
            <p:nvSpPr>
              <p:cNvPr id="176" name="Google Shape;10185;p74">
                <a:extLst>
                  <a:ext uri="{FF2B5EF4-FFF2-40B4-BE49-F238E27FC236}">
                    <a16:creationId xmlns:a16="http://schemas.microsoft.com/office/drawing/2014/main" id="{1F48B68C-B6AF-899A-DC19-DCB4A7643F40}"/>
                  </a:ext>
                </a:extLst>
              </p:cNvPr>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7" name="Google Shape;10186;p74">
                <a:extLst>
                  <a:ext uri="{FF2B5EF4-FFF2-40B4-BE49-F238E27FC236}">
                    <a16:creationId xmlns:a16="http://schemas.microsoft.com/office/drawing/2014/main" id="{D57902E2-2C22-7D67-AA05-6184C06E9B6B}"/>
                  </a:ext>
                </a:extLst>
              </p:cNvPr>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grpFill/>
              <a:ln>
                <a:noFill/>
              </a:ln>
            </p:spPr>
            <p:txBody>
              <a:bodyPr spcFirstLastPara="1" wrap="square" lIns="102854" tIns="102854" rIns="102854" bIns="102854" anchor="ctr" anchorCtr="0">
                <a:noAutofit/>
              </a:bodyPr>
              <a:lstStyle/>
              <a:p>
                <a:endParaRPr sz="1575" dirty="0"/>
              </a:p>
            </p:txBody>
          </p:sp>
        </p:grpSp>
        <p:sp>
          <p:nvSpPr>
            <p:cNvPr id="26" name="Google Shape;10189;p74">
              <a:extLst>
                <a:ext uri="{FF2B5EF4-FFF2-40B4-BE49-F238E27FC236}">
                  <a16:creationId xmlns:a16="http://schemas.microsoft.com/office/drawing/2014/main" id="{50B8572B-5BB3-1BE9-B573-F8EE60C4549E}"/>
                </a:ext>
              </a:extLst>
            </p:cNvPr>
            <p:cNvSpPr/>
            <p:nvPr/>
          </p:nvSpPr>
          <p:spPr>
            <a:xfrm>
              <a:off x="9048985" y="3717609"/>
              <a:ext cx="560900" cy="437343"/>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27" name="Google Shape;10190;p74">
              <a:extLst>
                <a:ext uri="{FF2B5EF4-FFF2-40B4-BE49-F238E27FC236}">
                  <a16:creationId xmlns:a16="http://schemas.microsoft.com/office/drawing/2014/main" id="{3A673F90-3A9F-402F-7ECA-F4038F0B6CD3}"/>
                </a:ext>
              </a:extLst>
            </p:cNvPr>
            <p:cNvGrpSpPr/>
            <p:nvPr/>
          </p:nvGrpSpPr>
          <p:grpSpPr>
            <a:xfrm>
              <a:off x="10898037" y="3656980"/>
              <a:ext cx="511138" cy="504969"/>
              <a:chOff x="-59869425" y="4102225"/>
              <a:chExt cx="319025" cy="315175"/>
            </a:xfrm>
            <a:grpFill/>
          </p:grpSpPr>
          <p:sp>
            <p:nvSpPr>
              <p:cNvPr id="172" name="Google Shape;10191;p74">
                <a:extLst>
                  <a:ext uri="{FF2B5EF4-FFF2-40B4-BE49-F238E27FC236}">
                    <a16:creationId xmlns:a16="http://schemas.microsoft.com/office/drawing/2014/main" id="{295C0DD7-F3A2-3A30-3FCF-31BDF0BBBC0E}"/>
                  </a:ext>
                </a:extLst>
              </p:cNvPr>
              <p:cNvSpPr/>
              <p:nvPr/>
            </p:nvSpPr>
            <p:spPr>
              <a:xfrm>
                <a:off x="-59869425" y="4102225"/>
                <a:ext cx="149675" cy="256825"/>
              </a:xfrm>
              <a:custGeom>
                <a:avLst/>
                <a:gdLst/>
                <a:ahLst/>
                <a:cxnLst/>
                <a:rect l="l" t="t" r="r" b="b"/>
                <a:pathLst>
                  <a:path w="5987" h="10273" extrusionOk="0">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3" name="Google Shape;10192;p74">
                <a:extLst>
                  <a:ext uri="{FF2B5EF4-FFF2-40B4-BE49-F238E27FC236}">
                    <a16:creationId xmlns:a16="http://schemas.microsoft.com/office/drawing/2014/main" id="{A9185E4A-083F-6947-DE74-355C9A5D68DF}"/>
                  </a:ext>
                </a:extLst>
              </p:cNvPr>
              <p:cNvSpPr/>
              <p:nvPr/>
            </p:nvSpPr>
            <p:spPr>
              <a:xfrm>
                <a:off x="-59811125" y="4322075"/>
                <a:ext cx="201650" cy="95325"/>
              </a:xfrm>
              <a:custGeom>
                <a:avLst/>
                <a:gdLst/>
                <a:ahLst/>
                <a:cxnLst/>
                <a:rect l="l" t="t" r="r" b="b"/>
                <a:pathLst>
                  <a:path w="8066" h="3813" extrusionOk="0">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4" name="Google Shape;10193;p74">
                <a:extLst>
                  <a:ext uri="{FF2B5EF4-FFF2-40B4-BE49-F238E27FC236}">
                    <a16:creationId xmlns:a16="http://schemas.microsoft.com/office/drawing/2014/main" id="{3951C586-4367-F8BB-1661-D0052DAC7EF7}"/>
                  </a:ext>
                </a:extLst>
              </p:cNvPr>
              <p:cNvSpPr/>
              <p:nvPr/>
            </p:nvSpPr>
            <p:spPr>
              <a:xfrm>
                <a:off x="-59700075" y="4102225"/>
                <a:ext cx="149675" cy="256525"/>
              </a:xfrm>
              <a:custGeom>
                <a:avLst/>
                <a:gdLst/>
                <a:ahLst/>
                <a:cxnLst/>
                <a:rect l="l" t="t" r="r" b="b"/>
                <a:pathLst>
                  <a:path w="5987" h="10261" extrusionOk="0">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5" name="Google Shape;10194;p74">
                <a:extLst>
                  <a:ext uri="{FF2B5EF4-FFF2-40B4-BE49-F238E27FC236}">
                    <a16:creationId xmlns:a16="http://schemas.microsoft.com/office/drawing/2014/main" id="{AE29DFA1-43B7-6B82-EC9D-A62AE6184980}"/>
                  </a:ext>
                </a:extLst>
              </p:cNvPr>
              <p:cNvSpPr/>
              <p:nvPr/>
            </p:nvSpPr>
            <p:spPr>
              <a:xfrm>
                <a:off x="-59742600" y="4187375"/>
                <a:ext cx="63025" cy="144950"/>
              </a:xfrm>
              <a:custGeom>
                <a:avLst/>
                <a:gdLst/>
                <a:ahLst/>
                <a:cxnLst/>
                <a:rect l="l" t="t" r="r" b="b"/>
                <a:pathLst>
                  <a:path w="2521" h="5798" extrusionOk="0">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8" name="Google Shape;10221;p74">
              <a:extLst>
                <a:ext uri="{FF2B5EF4-FFF2-40B4-BE49-F238E27FC236}">
                  <a16:creationId xmlns:a16="http://schemas.microsoft.com/office/drawing/2014/main" id="{E8041530-89C1-B0CC-CD2F-FC1675BAA680}"/>
                </a:ext>
              </a:extLst>
            </p:cNvPr>
            <p:cNvGrpSpPr/>
            <p:nvPr/>
          </p:nvGrpSpPr>
          <p:grpSpPr>
            <a:xfrm>
              <a:off x="5175939" y="4622596"/>
              <a:ext cx="450426" cy="511209"/>
              <a:chOff x="2423775" y="3226875"/>
              <a:chExt cx="259925" cy="295000"/>
            </a:xfrm>
            <a:grpFill/>
          </p:grpSpPr>
          <p:sp>
            <p:nvSpPr>
              <p:cNvPr id="169" name="Google Shape;10222;p74">
                <a:extLst>
                  <a:ext uri="{FF2B5EF4-FFF2-40B4-BE49-F238E27FC236}">
                    <a16:creationId xmlns:a16="http://schemas.microsoft.com/office/drawing/2014/main" id="{EF042B1B-A31C-2A69-279B-379F742DEFD7}"/>
                  </a:ext>
                </a:extLst>
              </p:cNvPr>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0" name="Google Shape;10223;p74">
                <a:extLst>
                  <a:ext uri="{FF2B5EF4-FFF2-40B4-BE49-F238E27FC236}">
                    <a16:creationId xmlns:a16="http://schemas.microsoft.com/office/drawing/2014/main" id="{7FC7705A-9781-73C1-7CF9-12CD38E75F5D}"/>
                  </a:ext>
                </a:extLst>
              </p:cNvPr>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71" name="Google Shape;10224;p74">
                <a:extLst>
                  <a:ext uri="{FF2B5EF4-FFF2-40B4-BE49-F238E27FC236}">
                    <a16:creationId xmlns:a16="http://schemas.microsoft.com/office/drawing/2014/main" id="{C718F306-BE2B-78DD-EAA2-2BAB37A06B4B}"/>
                  </a:ext>
                </a:extLst>
              </p:cNvPr>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9" name="Google Shape;10240;p74">
              <a:extLst>
                <a:ext uri="{FF2B5EF4-FFF2-40B4-BE49-F238E27FC236}">
                  <a16:creationId xmlns:a16="http://schemas.microsoft.com/office/drawing/2014/main" id="{AC07C6FB-9955-6D5F-989A-8465E6E60A79}"/>
                </a:ext>
              </a:extLst>
            </p:cNvPr>
            <p:cNvGrpSpPr/>
            <p:nvPr/>
          </p:nvGrpSpPr>
          <p:grpSpPr>
            <a:xfrm>
              <a:off x="7149309" y="4627475"/>
              <a:ext cx="518704" cy="480494"/>
              <a:chOff x="4266025" y="3609275"/>
              <a:chExt cx="299325" cy="277275"/>
            </a:xfrm>
            <a:grpFill/>
          </p:grpSpPr>
          <p:sp>
            <p:nvSpPr>
              <p:cNvPr id="167" name="Google Shape;10241;p74">
                <a:extLst>
                  <a:ext uri="{FF2B5EF4-FFF2-40B4-BE49-F238E27FC236}">
                    <a16:creationId xmlns:a16="http://schemas.microsoft.com/office/drawing/2014/main" id="{7DC58CD1-A2E0-4055-549E-0BB8A9CF81A9}"/>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8" name="Google Shape;10242;p74">
                <a:extLst>
                  <a:ext uri="{FF2B5EF4-FFF2-40B4-BE49-F238E27FC236}">
                    <a16:creationId xmlns:a16="http://schemas.microsoft.com/office/drawing/2014/main" id="{5ECB5515-9DC7-5BFF-64F2-5FBB95E8F5F1}"/>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0" name="Google Shape;10303;p74">
              <a:extLst>
                <a:ext uri="{FF2B5EF4-FFF2-40B4-BE49-F238E27FC236}">
                  <a16:creationId xmlns:a16="http://schemas.microsoft.com/office/drawing/2014/main" id="{3CBEF9CD-DBC0-292C-9BAC-33366F85DDBC}"/>
                </a:ext>
              </a:extLst>
            </p:cNvPr>
            <p:cNvGrpSpPr/>
            <p:nvPr/>
          </p:nvGrpSpPr>
          <p:grpSpPr>
            <a:xfrm>
              <a:off x="8144669" y="4585628"/>
              <a:ext cx="511903" cy="511859"/>
              <a:chOff x="4628325" y="3599825"/>
              <a:chExt cx="295400" cy="295375"/>
            </a:xfrm>
            <a:grpFill/>
          </p:grpSpPr>
          <p:sp>
            <p:nvSpPr>
              <p:cNvPr id="155" name="Google Shape;10304;p74">
                <a:extLst>
                  <a:ext uri="{FF2B5EF4-FFF2-40B4-BE49-F238E27FC236}">
                    <a16:creationId xmlns:a16="http://schemas.microsoft.com/office/drawing/2014/main" id="{8B19387F-5C7A-50CD-29A9-291429946C42}"/>
                  </a:ext>
                </a:extLst>
              </p:cNvPr>
              <p:cNvSpPr/>
              <p:nvPr/>
            </p:nvSpPr>
            <p:spPr>
              <a:xfrm>
                <a:off x="4679525" y="3686450"/>
                <a:ext cx="17350" cy="86675"/>
              </a:xfrm>
              <a:custGeom>
                <a:avLst/>
                <a:gdLst/>
                <a:ahLst/>
                <a:cxnLst/>
                <a:rect l="l" t="t" r="r" b="b"/>
                <a:pathLst>
                  <a:path w="694" h="3467" extrusionOk="0">
                    <a:moveTo>
                      <a:pt x="0" y="1"/>
                    </a:moveTo>
                    <a:lnTo>
                      <a:pt x="0" y="3466"/>
                    </a:lnTo>
                    <a:lnTo>
                      <a:pt x="694" y="3466"/>
                    </a:lnTo>
                    <a:lnTo>
                      <a:pt x="694" y="1"/>
                    </a:lnTo>
                    <a:close/>
                  </a:path>
                </a:pathLst>
              </a:custGeom>
              <a:grpFill/>
              <a:ln>
                <a:noFill/>
              </a:ln>
            </p:spPr>
            <p:txBody>
              <a:bodyPr spcFirstLastPara="1" wrap="square" lIns="102854" tIns="102854" rIns="102854" bIns="102854" anchor="ctr" anchorCtr="0">
                <a:noAutofit/>
              </a:bodyPr>
              <a:lstStyle/>
              <a:p>
                <a:endParaRPr sz="1575" dirty="0"/>
              </a:p>
            </p:txBody>
          </p:sp>
          <p:sp>
            <p:nvSpPr>
              <p:cNvPr id="156" name="Google Shape;10305;p74">
                <a:extLst>
                  <a:ext uri="{FF2B5EF4-FFF2-40B4-BE49-F238E27FC236}">
                    <a16:creationId xmlns:a16="http://schemas.microsoft.com/office/drawing/2014/main" id="{DC150D5C-EFF5-0EE0-7AE3-1FBFDFB59872}"/>
                  </a:ext>
                </a:extLst>
              </p:cNvPr>
              <p:cNvSpPr/>
              <p:nvPr/>
            </p:nvSpPr>
            <p:spPr>
              <a:xfrm>
                <a:off x="4854375" y="3686450"/>
                <a:ext cx="18150" cy="86675"/>
              </a:xfrm>
              <a:custGeom>
                <a:avLst/>
                <a:gdLst/>
                <a:ahLst/>
                <a:cxnLst/>
                <a:rect l="l" t="t" r="r" b="b"/>
                <a:pathLst>
                  <a:path w="726" h="3467" extrusionOk="0">
                    <a:moveTo>
                      <a:pt x="1" y="1"/>
                    </a:moveTo>
                    <a:lnTo>
                      <a:pt x="1" y="3466"/>
                    </a:lnTo>
                    <a:lnTo>
                      <a:pt x="725" y="3466"/>
                    </a:lnTo>
                    <a:lnTo>
                      <a:pt x="725" y="1"/>
                    </a:lnTo>
                    <a:close/>
                  </a:path>
                </a:pathLst>
              </a:custGeom>
              <a:grpFill/>
              <a:ln>
                <a:noFill/>
              </a:ln>
            </p:spPr>
            <p:txBody>
              <a:bodyPr spcFirstLastPara="1" wrap="square" lIns="102854" tIns="102854" rIns="102854" bIns="102854" anchor="ctr" anchorCtr="0">
                <a:noAutofit/>
              </a:bodyPr>
              <a:lstStyle/>
              <a:p>
                <a:endParaRPr sz="1575" dirty="0"/>
              </a:p>
            </p:txBody>
          </p:sp>
          <p:sp>
            <p:nvSpPr>
              <p:cNvPr id="157" name="Google Shape;10306;p74">
                <a:extLst>
                  <a:ext uri="{FF2B5EF4-FFF2-40B4-BE49-F238E27FC236}">
                    <a16:creationId xmlns:a16="http://schemas.microsoft.com/office/drawing/2014/main" id="{4B8E80DA-D10B-FFBB-9F13-91CD6A928AA7}"/>
                  </a:ext>
                </a:extLst>
              </p:cNvPr>
              <p:cNvSpPr/>
              <p:nvPr/>
            </p:nvSpPr>
            <p:spPr>
              <a:xfrm>
                <a:off x="4679525" y="3790425"/>
                <a:ext cx="17350" cy="104000"/>
              </a:xfrm>
              <a:custGeom>
                <a:avLst/>
                <a:gdLst/>
                <a:ahLst/>
                <a:cxnLst/>
                <a:rect l="l" t="t" r="r" b="b"/>
                <a:pathLst>
                  <a:path w="694" h="4160" extrusionOk="0">
                    <a:moveTo>
                      <a:pt x="0" y="0"/>
                    </a:moveTo>
                    <a:lnTo>
                      <a:pt x="0" y="4159"/>
                    </a:lnTo>
                    <a:lnTo>
                      <a:pt x="694" y="4159"/>
                    </a:lnTo>
                    <a:lnTo>
                      <a:pt x="694" y="0"/>
                    </a:lnTo>
                    <a:close/>
                  </a:path>
                </a:pathLst>
              </a:custGeom>
              <a:grpFill/>
              <a:ln>
                <a:noFill/>
              </a:ln>
            </p:spPr>
            <p:txBody>
              <a:bodyPr spcFirstLastPara="1" wrap="square" lIns="102854" tIns="102854" rIns="102854" bIns="102854" anchor="ctr" anchorCtr="0">
                <a:noAutofit/>
              </a:bodyPr>
              <a:lstStyle/>
              <a:p>
                <a:endParaRPr sz="1575" dirty="0"/>
              </a:p>
            </p:txBody>
          </p:sp>
          <p:sp>
            <p:nvSpPr>
              <p:cNvPr id="158" name="Google Shape;10307;p74">
                <a:extLst>
                  <a:ext uri="{FF2B5EF4-FFF2-40B4-BE49-F238E27FC236}">
                    <a16:creationId xmlns:a16="http://schemas.microsoft.com/office/drawing/2014/main" id="{08D78879-DE1A-222D-6CEC-3977B3AD6CF5}"/>
                  </a:ext>
                </a:extLst>
              </p:cNvPr>
              <p:cNvSpPr/>
              <p:nvPr/>
            </p:nvSpPr>
            <p:spPr>
              <a:xfrm>
                <a:off x="4854375" y="3790425"/>
                <a:ext cx="18150" cy="104000"/>
              </a:xfrm>
              <a:custGeom>
                <a:avLst/>
                <a:gdLst/>
                <a:ahLst/>
                <a:cxnLst/>
                <a:rect l="l" t="t" r="r" b="b"/>
                <a:pathLst>
                  <a:path w="726" h="4160" extrusionOk="0">
                    <a:moveTo>
                      <a:pt x="1" y="0"/>
                    </a:moveTo>
                    <a:lnTo>
                      <a:pt x="1" y="4159"/>
                    </a:lnTo>
                    <a:lnTo>
                      <a:pt x="725" y="4159"/>
                    </a:lnTo>
                    <a:lnTo>
                      <a:pt x="725" y="0"/>
                    </a:lnTo>
                    <a:close/>
                  </a:path>
                </a:pathLst>
              </a:custGeom>
              <a:grpFill/>
              <a:ln>
                <a:noFill/>
              </a:ln>
            </p:spPr>
            <p:txBody>
              <a:bodyPr spcFirstLastPara="1" wrap="square" lIns="102854" tIns="102854" rIns="102854" bIns="102854" anchor="ctr" anchorCtr="0">
                <a:noAutofit/>
              </a:bodyPr>
              <a:lstStyle/>
              <a:p>
                <a:endParaRPr sz="1575" dirty="0"/>
              </a:p>
            </p:txBody>
          </p:sp>
          <p:sp>
            <p:nvSpPr>
              <p:cNvPr id="159" name="Google Shape;10308;p74">
                <a:extLst>
                  <a:ext uri="{FF2B5EF4-FFF2-40B4-BE49-F238E27FC236}">
                    <a16:creationId xmlns:a16="http://schemas.microsoft.com/office/drawing/2014/main" id="{D4697835-90AE-D783-18D7-24D3D12D296C}"/>
                  </a:ext>
                </a:extLst>
              </p:cNvPr>
              <p:cNvSpPr/>
              <p:nvPr/>
            </p:nvSpPr>
            <p:spPr>
              <a:xfrm>
                <a:off x="4628325" y="3686450"/>
                <a:ext cx="34675" cy="86675"/>
              </a:xfrm>
              <a:custGeom>
                <a:avLst/>
                <a:gdLst/>
                <a:ahLst/>
                <a:cxnLst/>
                <a:rect l="l" t="t" r="r" b="b"/>
                <a:pathLst>
                  <a:path w="1387" h="3467" extrusionOk="0">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grpFill/>
              <a:ln>
                <a:noFill/>
              </a:ln>
            </p:spPr>
            <p:txBody>
              <a:bodyPr spcFirstLastPara="1" wrap="square" lIns="102854" tIns="102854" rIns="102854" bIns="102854" anchor="ctr" anchorCtr="0">
                <a:noAutofit/>
              </a:bodyPr>
              <a:lstStyle/>
              <a:p>
                <a:endParaRPr sz="1575" dirty="0"/>
              </a:p>
            </p:txBody>
          </p:sp>
          <p:sp>
            <p:nvSpPr>
              <p:cNvPr id="160" name="Google Shape;10309;p74">
                <a:extLst>
                  <a:ext uri="{FF2B5EF4-FFF2-40B4-BE49-F238E27FC236}">
                    <a16:creationId xmlns:a16="http://schemas.microsoft.com/office/drawing/2014/main" id="{89F9E2F0-F33F-56F8-61F3-720B73BA3F2E}"/>
                  </a:ext>
                </a:extLst>
              </p:cNvPr>
              <p:cNvSpPr/>
              <p:nvPr/>
            </p:nvSpPr>
            <p:spPr>
              <a:xfrm>
                <a:off x="4714975" y="3686450"/>
                <a:ext cx="122100" cy="86675"/>
              </a:xfrm>
              <a:custGeom>
                <a:avLst/>
                <a:gdLst/>
                <a:ahLst/>
                <a:cxnLst/>
                <a:rect l="l" t="t" r="r" b="b"/>
                <a:pathLst>
                  <a:path w="4884" h="3467" extrusionOk="0">
                    <a:moveTo>
                      <a:pt x="0" y="1"/>
                    </a:moveTo>
                    <a:lnTo>
                      <a:pt x="0" y="3466"/>
                    </a:lnTo>
                    <a:lnTo>
                      <a:pt x="4883" y="3466"/>
                    </a:lnTo>
                    <a:lnTo>
                      <a:pt x="4883" y="1"/>
                    </a:lnTo>
                    <a:close/>
                  </a:path>
                </a:pathLst>
              </a:custGeom>
              <a:grpFill/>
              <a:ln>
                <a:noFill/>
              </a:ln>
            </p:spPr>
            <p:txBody>
              <a:bodyPr spcFirstLastPara="1" wrap="square" lIns="102854" tIns="102854" rIns="102854" bIns="102854" anchor="ctr" anchorCtr="0">
                <a:noAutofit/>
              </a:bodyPr>
              <a:lstStyle/>
              <a:p>
                <a:endParaRPr sz="1575" dirty="0"/>
              </a:p>
            </p:txBody>
          </p:sp>
          <p:sp>
            <p:nvSpPr>
              <p:cNvPr id="161" name="Google Shape;10310;p74">
                <a:extLst>
                  <a:ext uri="{FF2B5EF4-FFF2-40B4-BE49-F238E27FC236}">
                    <a16:creationId xmlns:a16="http://schemas.microsoft.com/office/drawing/2014/main" id="{F6299E3E-E25B-7CBC-F97A-44C3BE9DC14B}"/>
                  </a:ext>
                </a:extLst>
              </p:cNvPr>
              <p:cNvSpPr/>
              <p:nvPr/>
            </p:nvSpPr>
            <p:spPr>
              <a:xfrm>
                <a:off x="4889025" y="3777825"/>
                <a:ext cx="34700" cy="117375"/>
              </a:xfrm>
              <a:custGeom>
                <a:avLst/>
                <a:gdLst/>
                <a:ahLst/>
                <a:cxnLst/>
                <a:rect l="l" t="t" r="r" b="b"/>
                <a:pathLst>
                  <a:path w="1388" h="4695" extrusionOk="0">
                    <a:moveTo>
                      <a:pt x="1387" y="0"/>
                    </a:moveTo>
                    <a:cubicBezTo>
                      <a:pt x="977" y="315"/>
                      <a:pt x="505" y="504"/>
                      <a:pt x="1" y="504"/>
                    </a:cubicBezTo>
                    <a:lnTo>
                      <a:pt x="1" y="4695"/>
                    </a:lnTo>
                    <a:lnTo>
                      <a:pt x="347" y="4695"/>
                    </a:lnTo>
                    <a:cubicBezTo>
                      <a:pt x="946" y="4695"/>
                      <a:pt x="1387" y="4222"/>
                      <a:pt x="1387" y="3655"/>
                    </a:cubicBezTo>
                    <a:lnTo>
                      <a:pt x="1387" y="0"/>
                    </a:lnTo>
                    <a:close/>
                  </a:path>
                </a:pathLst>
              </a:custGeom>
              <a:grpFill/>
              <a:ln>
                <a:noFill/>
              </a:ln>
            </p:spPr>
            <p:txBody>
              <a:bodyPr spcFirstLastPara="1" wrap="square" lIns="102854" tIns="102854" rIns="102854" bIns="102854" anchor="ctr" anchorCtr="0">
                <a:noAutofit/>
              </a:bodyPr>
              <a:lstStyle/>
              <a:p>
                <a:endParaRPr sz="1575" dirty="0"/>
              </a:p>
            </p:txBody>
          </p:sp>
          <p:sp>
            <p:nvSpPr>
              <p:cNvPr id="162" name="Google Shape;10311;p74">
                <a:extLst>
                  <a:ext uri="{FF2B5EF4-FFF2-40B4-BE49-F238E27FC236}">
                    <a16:creationId xmlns:a16="http://schemas.microsoft.com/office/drawing/2014/main" id="{B68E790D-E0DF-D1FC-157E-351543A3161F}"/>
                  </a:ext>
                </a:extLst>
              </p:cNvPr>
              <p:cNvSpPr/>
              <p:nvPr/>
            </p:nvSpPr>
            <p:spPr>
              <a:xfrm>
                <a:off x="4628325" y="3777825"/>
                <a:ext cx="34675" cy="116600"/>
              </a:xfrm>
              <a:custGeom>
                <a:avLst/>
                <a:gdLst/>
                <a:ahLst/>
                <a:cxnLst/>
                <a:rect l="l" t="t" r="r" b="b"/>
                <a:pathLst>
                  <a:path w="1387" h="4664" extrusionOk="0">
                    <a:moveTo>
                      <a:pt x="1" y="0"/>
                    </a:moveTo>
                    <a:lnTo>
                      <a:pt x="1" y="3655"/>
                    </a:lnTo>
                    <a:cubicBezTo>
                      <a:pt x="1" y="4222"/>
                      <a:pt x="442" y="4663"/>
                      <a:pt x="1009" y="4663"/>
                    </a:cubicBezTo>
                    <a:lnTo>
                      <a:pt x="1387" y="4663"/>
                    </a:lnTo>
                    <a:lnTo>
                      <a:pt x="1387" y="504"/>
                    </a:lnTo>
                    <a:cubicBezTo>
                      <a:pt x="851" y="504"/>
                      <a:pt x="379" y="315"/>
                      <a:pt x="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3" name="Google Shape;10312;p74">
                <a:extLst>
                  <a:ext uri="{FF2B5EF4-FFF2-40B4-BE49-F238E27FC236}">
                    <a16:creationId xmlns:a16="http://schemas.microsoft.com/office/drawing/2014/main" id="{4B5AAA42-6D9A-848D-D234-0C09503799D9}"/>
                  </a:ext>
                </a:extLst>
              </p:cNvPr>
              <p:cNvSpPr/>
              <p:nvPr/>
            </p:nvSpPr>
            <p:spPr>
              <a:xfrm>
                <a:off x="4766950" y="3790425"/>
                <a:ext cx="17350" cy="18150"/>
              </a:xfrm>
              <a:custGeom>
                <a:avLst/>
                <a:gdLst/>
                <a:ahLst/>
                <a:cxnLst/>
                <a:rect l="l" t="t" r="r" b="b"/>
                <a:pathLst>
                  <a:path w="694" h="726" extrusionOk="0">
                    <a:moveTo>
                      <a:pt x="1" y="0"/>
                    </a:moveTo>
                    <a:lnTo>
                      <a:pt x="1" y="347"/>
                    </a:lnTo>
                    <a:cubicBezTo>
                      <a:pt x="1" y="568"/>
                      <a:pt x="158" y="725"/>
                      <a:pt x="347" y="725"/>
                    </a:cubicBezTo>
                    <a:cubicBezTo>
                      <a:pt x="568" y="725"/>
                      <a:pt x="694" y="568"/>
                      <a:pt x="694" y="347"/>
                    </a:cubicBezTo>
                    <a:lnTo>
                      <a:pt x="694" y="0"/>
                    </a:lnTo>
                    <a:close/>
                  </a:path>
                </a:pathLst>
              </a:custGeom>
              <a:grpFill/>
              <a:ln>
                <a:noFill/>
              </a:ln>
            </p:spPr>
            <p:txBody>
              <a:bodyPr spcFirstLastPara="1" wrap="square" lIns="102854" tIns="102854" rIns="102854" bIns="102854" anchor="ctr" anchorCtr="0">
                <a:noAutofit/>
              </a:bodyPr>
              <a:lstStyle/>
              <a:p>
                <a:endParaRPr sz="1575" dirty="0"/>
              </a:p>
            </p:txBody>
          </p:sp>
          <p:sp>
            <p:nvSpPr>
              <p:cNvPr id="164" name="Google Shape;10313;p74">
                <a:extLst>
                  <a:ext uri="{FF2B5EF4-FFF2-40B4-BE49-F238E27FC236}">
                    <a16:creationId xmlns:a16="http://schemas.microsoft.com/office/drawing/2014/main" id="{888D9951-FD44-6D03-FFDC-B0B0B668AFF6}"/>
                  </a:ext>
                </a:extLst>
              </p:cNvPr>
              <p:cNvSpPr/>
              <p:nvPr/>
            </p:nvSpPr>
            <p:spPr>
              <a:xfrm>
                <a:off x="4889025" y="3686450"/>
                <a:ext cx="34700" cy="86675"/>
              </a:xfrm>
              <a:custGeom>
                <a:avLst/>
                <a:gdLst/>
                <a:ahLst/>
                <a:cxnLst/>
                <a:rect l="l" t="t" r="r" b="b"/>
                <a:pathLst>
                  <a:path w="1388" h="3467" extrusionOk="0">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5" name="Google Shape;10314;p74">
                <a:extLst>
                  <a:ext uri="{FF2B5EF4-FFF2-40B4-BE49-F238E27FC236}">
                    <a16:creationId xmlns:a16="http://schemas.microsoft.com/office/drawing/2014/main" id="{F0599C29-8A8B-ED4C-14EC-12E4DC7C0360}"/>
                  </a:ext>
                </a:extLst>
              </p:cNvPr>
              <p:cNvSpPr/>
              <p:nvPr/>
            </p:nvSpPr>
            <p:spPr>
              <a:xfrm>
                <a:off x="4714975" y="3790425"/>
                <a:ext cx="122100" cy="104000"/>
              </a:xfrm>
              <a:custGeom>
                <a:avLst/>
                <a:gdLst/>
                <a:ahLst/>
                <a:cxnLst/>
                <a:rect l="l" t="t" r="r" b="b"/>
                <a:pathLst>
                  <a:path w="4884" h="4160" extrusionOk="0">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grpFill/>
              <a:ln>
                <a:noFill/>
              </a:ln>
            </p:spPr>
            <p:txBody>
              <a:bodyPr spcFirstLastPara="1" wrap="square" lIns="102854" tIns="102854" rIns="102854" bIns="102854" anchor="ctr" anchorCtr="0">
                <a:noAutofit/>
              </a:bodyPr>
              <a:lstStyle/>
              <a:p>
                <a:endParaRPr sz="1575" dirty="0"/>
              </a:p>
            </p:txBody>
          </p:sp>
          <p:sp>
            <p:nvSpPr>
              <p:cNvPr id="166" name="Google Shape;10315;p74">
                <a:extLst>
                  <a:ext uri="{FF2B5EF4-FFF2-40B4-BE49-F238E27FC236}">
                    <a16:creationId xmlns:a16="http://schemas.microsoft.com/office/drawing/2014/main" id="{84C14843-EBE4-3E15-4E70-105902509E9F}"/>
                  </a:ext>
                </a:extLst>
              </p:cNvPr>
              <p:cNvSpPr/>
              <p:nvPr/>
            </p:nvSpPr>
            <p:spPr>
              <a:xfrm>
                <a:off x="4714175" y="3599825"/>
                <a:ext cx="122100" cy="69325"/>
              </a:xfrm>
              <a:custGeom>
                <a:avLst/>
                <a:gdLst/>
                <a:ahLst/>
                <a:cxnLst/>
                <a:rect l="l" t="t" r="r" b="b"/>
                <a:pathLst>
                  <a:path w="4884" h="2773" extrusionOk="0">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1" name="Google Shape;10341;p74">
              <a:extLst>
                <a:ext uri="{FF2B5EF4-FFF2-40B4-BE49-F238E27FC236}">
                  <a16:creationId xmlns:a16="http://schemas.microsoft.com/office/drawing/2014/main" id="{A806BDA0-9775-1986-866E-7BE7622CD3F9}"/>
                </a:ext>
              </a:extLst>
            </p:cNvPr>
            <p:cNvGrpSpPr/>
            <p:nvPr/>
          </p:nvGrpSpPr>
          <p:grpSpPr>
            <a:xfrm>
              <a:off x="11843807" y="3665355"/>
              <a:ext cx="368772" cy="483471"/>
              <a:chOff x="3167275" y="3227275"/>
              <a:chExt cx="225300" cy="295375"/>
            </a:xfrm>
            <a:grpFill/>
          </p:grpSpPr>
          <p:sp>
            <p:nvSpPr>
              <p:cNvPr id="150" name="Google Shape;10342;p74">
                <a:extLst>
                  <a:ext uri="{FF2B5EF4-FFF2-40B4-BE49-F238E27FC236}">
                    <a16:creationId xmlns:a16="http://schemas.microsoft.com/office/drawing/2014/main" id="{6472C6BC-445F-3555-134C-792FCF7D92C0}"/>
                  </a:ext>
                </a:extLst>
              </p:cNvPr>
              <p:cNvSpPr/>
              <p:nvPr/>
            </p:nvSpPr>
            <p:spPr>
              <a:xfrm>
                <a:off x="3167275" y="3227275"/>
                <a:ext cx="225300" cy="207950"/>
              </a:xfrm>
              <a:custGeom>
                <a:avLst/>
                <a:gdLst/>
                <a:ahLst/>
                <a:cxnLst/>
                <a:rect l="l" t="t" r="r" b="b"/>
                <a:pathLst>
                  <a:path w="9012" h="8318" extrusionOk="0">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1" name="Google Shape;10343;p74">
                <a:extLst>
                  <a:ext uri="{FF2B5EF4-FFF2-40B4-BE49-F238E27FC236}">
                    <a16:creationId xmlns:a16="http://schemas.microsoft.com/office/drawing/2014/main" id="{938358E2-DE3B-180A-6E2E-F8437CB1D71C}"/>
                  </a:ext>
                </a:extLst>
              </p:cNvPr>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2" name="Google Shape;10344;p74">
                <a:extLst>
                  <a:ext uri="{FF2B5EF4-FFF2-40B4-BE49-F238E27FC236}">
                    <a16:creationId xmlns:a16="http://schemas.microsoft.com/office/drawing/2014/main" id="{85459BB6-7C2A-96B6-B5CB-C70CC4D9203C}"/>
                  </a:ext>
                </a:extLst>
              </p:cNvPr>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grpFill/>
              <a:ln>
                <a:noFill/>
              </a:ln>
            </p:spPr>
            <p:txBody>
              <a:bodyPr spcFirstLastPara="1" wrap="square" lIns="102854" tIns="102854" rIns="102854" bIns="102854" anchor="ctr" anchorCtr="0">
                <a:noAutofit/>
              </a:bodyPr>
              <a:lstStyle/>
              <a:p>
                <a:endParaRPr sz="1575" dirty="0"/>
              </a:p>
            </p:txBody>
          </p:sp>
          <p:sp>
            <p:nvSpPr>
              <p:cNvPr id="153" name="Google Shape;10345;p74">
                <a:extLst>
                  <a:ext uri="{FF2B5EF4-FFF2-40B4-BE49-F238E27FC236}">
                    <a16:creationId xmlns:a16="http://schemas.microsoft.com/office/drawing/2014/main" id="{B42E5A64-7DDD-4BA4-70F4-756204B29A9C}"/>
                  </a:ext>
                </a:extLst>
              </p:cNvPr>
              <p:cNvSpPr/>
              <p:nvPr/>
            </p:nvSpPr>
            <p:spPr>
              <a:xfrm>
                <a:off x="3237375" y="3332025"/>
                <a:ext cx="86675" cy="52000"/>
              </a:xfrm>
              <a:custGeom>
                <a:avLst/>
                <a:gdLst/>
                <a:ahLst/>
                <a:cxnLst/>
                <a:rect l="l" t="t" r="r" b="b"/>
                <a:pathLst>
                  <a:path w="3467" h="2080" extrusionOk="0">
                    <a:moveTo>
                      <a:pt x="1734" y="1"/>
                    </a:moveTo>
                    <a:cubicBezTo>
                      <a:pt x="789" y="1"/>
                      <a:pt x="1" y="725"/>
                      <a:pt x="1" y="1733"/>
                    </a:cubicBezTo>
                    <a:lnTo>
                      <a:pt x="1" y="2080"/>
                    </a:lnTo>
                    <a:lnTo>
                      <a:pt x="3466" y="2080"/>
                    </a:lnTo>
                    <a:lnTo>
                      <a:pt x="3466" y="1733"/>
                    </a:lnTo>
                    <a:cubicBezTo>
                      <a:pt x="3466" y="788"/>
                      <a:pt x="2679" y="1"/>
                      <a:pt x="173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4" name="Google Shape;10346;p74">
                <a:extLst>
                  <a:ext uri="{FF2B5EF4-FFF2-40B4-BE49-F238E27FC236}">
                    <a16:creationId xmlns:a16="http://schemas.microsoft.com/office/drawing/2014/main" id="{99888955-D99D-16EF-0A2D-5B00AD859EED}"/>
                  </a:ext>
                </a:extLst>
              </p:cNvPr>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2" name="Google Shape;10359;p74">
              <a:extLst>
                <a:ext uri="{FF2B5EF4-FFF2-40B4-BE49-F238E27FC236}">
                  <a16:creationId xmlns:a16="http://schemas.microsoft.com/office/drawing/2014/main" id="{A28920FD-C31F-3DEA-B6FC-0BC44D3922C9}"/>
                </a:ext>
              </a:extLst>
            </p:cNvPr>
            <p:cNvGrpSpPr/>
            <p:nvPr/>
          </p:nvGrpSpPr>
          <p:grpSpPr>
            <a:xfrm>
              <a:off x="9082787" y="4641757"/>
              <a:ext cx="513246" cy="451814"/>
              <a:chOff x="4991425" y="3617150"/>
              <a:chExt cx="296175" cy="260725"/>
            </a:xfrm>
            <a:grpFill/>
          </p:grpSpPr>
          <p:sp>
            <p:nvSpPr>
              <p:cNvPr id="143" name="Google Shape;10360;p74">
                <a:extLst>
                  <a:ext uri="{FF2B5EF4-FFF2-40B4-BE49-F238E27FC236}">
                    <a16:creationId xmlns:a16="http://schemas.microsoft.com/office/drawing/2014/main" id="{627CD137-6037-A356-45C0-E3DBC7A9FE20}"/>
                  </a:ext>
                </a:extLst>
              </p:cNvPr>
              <p:cNvSpPr/>
              <p:nvPr/>
            </p:nvSpPr>
            <p:spPr>
              <a:xfrm>
                <a:off x="5069400" y="3738450"/>
                <a:ext cx="139425" cy="139425"/>
              </a:xfrm>
              <a:custGeom>
                <a:avLst/>
                <a:gdLst/>
                <a:ahLst/>
                <a:cxnLst/>
                <a:rect l="l" t="t" r="r" b="b"/>
                <a:pathLst>
                  <a:path w="5577" h="5577" extrusionOk="0">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4" name="Google Shape;10361;p74">
                <a:extLst>
                  <a:ext uri="{FF2B5EF4-FFF2-40B4-BE49-F238E27FC236}">
                    <a16:creationId xmlns:a16="http://schemas.microsoft.com/office/drawing/2014/main" id="{AA4C5E00-9DE2-C624-5C59-5880F1642202}"/>
                  </a:ext>
                </a:extLst>
              </p:cNvPr>
              <p:cNvSpPr/>
              <p:nvPr/>
            </p:nvSpPr>
            <p:spPr>
              <a:xfrm>
                <a:off x="5200150" y="3617150"/>
                <a:ext cx="69325" cy="69325"/>
              </a:xfrm>
              <a:custGeom>
                <a:avLst/>
                <a:gdLst/>
                <a:ahLst/>
                <a:cxnLst/>
                <a:rect l="l" t="t" r="r" b="b"/>
                <a:pathLst>
                  <a:path w="2773" h="2773" extrusionOk="0">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5" name="Google Shape;10362;p74">
                <a:extLst>
                  <a:ext uri="{FF2B5EF4-FFF2-40B4-BE49-F238E27FC236}">
                    <a16:creationId xmlns:a16="http://schemas.microsoft.com/office/drawing/2014/main" id="{F85DD0C6-76A4-B242-5266-BD2B463A9BDA}"/>
                  </a:ext>
                </a:extLst>
              </p:cNvPr>
              <p:cNvSpPr/>
              <p:nvPr/>
            </p:nvSpPr>
            <p:spPr>
              <a:xfrm>
                <a:off x="5009550" y="3617150"/>
                <a:ext cx="68525" cy="69325"/>
              </a:xfrm>
              <a:custGeom>
                <a:avLst/>
                <a:gdLst/>
                <a:ahLst/>
                <a:cxnLst/>
                <a:rect l="l" t="t" r="r" b="b"/>
                <a:pathLst>
                  <a:path w="2741" h="2773" extrusionOk="0">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6" name="Google Shape;10363;p74">
                <a:extLst>
                  <a:ext uri="{FF2B5EF4-FFF2-40B4-BE49-F238E27FC236}">
                    <a16:creationId xmlns:a16="http://schemas.microsoft.com/office/drawing/2014/main" id="{54C5B0A1-05FE-C6C4-C956-EE1E360B9A78}"/>
                  </a:ext>
                </a:extLst>
              </p:cNvPr>
              <p:cNvSpPr/>
              <p:nvPr/>
            </p:nvSpPr>
            <p:spPr>
              <a:xfrm>
                <a:off x="4991425" y="3686450"/>
                <a:ext cx="104775" cy="52025"/>
              </a:xfrm>
              <a:custGeom>
                <a:avLst/>
                <a:gdLst/>
                <a:ahLst/>
                <a:cxnLst/>
                <a:rect l="l" t="t" r="r" b="b"/>
                <a:pathLst>
                  <a:path w="4191" h="2081" extrusionOk="0">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7" name="Google Shape;10364;p74">
                <a:extLst>
                  <a:ext uri="{FF2B5EF4-FFF2-40B4-BE49-F238E27FC236}">
                    <a16:creationId xmlns:a16="http://schemas.microsoft.com/office/drawing/2014/main" id="{04195C7F-BB4B-37DE-F66B-1CCF706E788D}"/>
                  </a:ext>
                </a:extLst>
              </p:cNvPr>
              <p:cNvSpPr/>
              <p:nvPr/>
            </p:nvSpPr>
            <p:spPr>
              <a:xfrm>
                <a:off x="5183600" y="3686450"/>
                <a:ext cx="104000" cy="52025"/>
              </a:xfrm>
              <a:custGeom>
                <a:avLst/>
                <a:gdLst/>
                <a:ahLst/>
                <a:cxnLst/>
                <a:rect l="l" t="t" r="r" b="b"/>
                <a:pathLst>
                  <a:path w="4160" h="2081" extrusionOk="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8" name="Google Shape;10365;p74">
                <a:extLst>
                  <a:ext uri="{FF2B5EF4-FFF2-40B4-BE49-F238E27FC236}">
                    <a16:creationId xmlns:a16="http://schemas.microsoft.com/office/drawing/2014/main" id="{FBE701BF-A243-61A6-E3CE-04CD3D1A7117}"/>
                  </a:ext>
                </a:extLst>
              </p:cNvPr>
              <p:cNvSpPr/>
              <p:nvPr/>
            </p:nvSpPr>
            <p:spPr>
              <a:xfrm>
                <a:off x="5187550" y="3755775"/>
                <a:ext cx="100050" cy="52800"/>
              </a:xfrm>
              <a:custGeom>
                <a:avLst/>
                <a:gdLst/>
                <a:ahLst/>
                <a:cxnLst/>
                <a:rect l="l" t="t" r="r" b="b"/>
                <a:pathLst>
                  <a:path w="4002" h="2112" extrusionOk="0">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9" name="Google Shape;10366;p74">
                <a:extLst>
                  <a:ext uri="{FF2B5EF4-FFF2-40B4-BE49-F238E27FC236}">
                    <a16:creationId xmlns:a16="http://schemas.microsoft.com/office/drawing/2014/main" id="{9127B26A-AC1E-1B97-34FC-12F27ADDD02A}"/>
                  </a:ext>
                </a:extLst>
              </p:cNvPr>
              <p:cNvSpPr/>
              <p:nvPr/>
            </p:nvSpPr>
            <p:spPr>
              <a:xfrm>
                <a:off x="4991425" y="3755775"/>
                <a:ext cx="100850" cy="52000"/>
              </a:xfrm>
              <a:custGeom>
                <a:avLst/>
                <a:gdLst/>
                <a:ahLst/>
                <a:cxnLst/>
                <a:rect l="l" t="t" r="r" b="b"/>
                <a:pathLst>
                  <a:path w="4034" h="2080" extrusionOk="0">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3" name="Google Shape;10399;p74">
              <a:extLst>
                <a:ext uri="{FF2B5EF4-FFF2-40B4-BE49-F238E27FC236}">
                  <a16:creationId xmlns:a16="http://schemas.microsoft.com/office/drawing/2014/main" id="{4AAD2DBF-974D-6EC9-76CE-CC31DC35B321}"/>
                </a:ext>
              </a:extLst>
            </p:cNvPr>
            <p:cNvGrpSpPr/>
            <p:nvPr/>
          </p:nvGrpSpPr>
          <p:grpSpPr>
            <a:xfrm>
              <a:off x="4176693" y="4547342"/>
              <a:ext cx="511859" cy="509131"/>
              <a:chOff x="3497300" y="3591950"/>
              <a:chExt cx="295375" cy="293800"/>
            </a:xfrm>
            <a:grpFill/>
          </p:grpSpPr>
          <p:sp>
            <p:nvSpPr>
              <p:cNvPr id="135" name="Google Shape;10400;p74">
                <a:extLst>
                  <a:ext uri="{FF2B5EF4-FFF2-40B4-BE49-F238E27FC236}">
                    <a16:creationId xmlns:a16="http://schemas.microsoft.com/office/drawing/2014/main" id="{83DD9B5D-8329-7E1B-C910-0F7F4B17CDEF}"/>
                  </a:ext>
                </a:extLst>
              </p:cNvPr>
              <p:cNvSpPr/>
              <p:nvPr/>
            </p:nvSpPr>
            <p:spPr>
              <a:xfrm>
                <a:off x="3628825" y="3724275"/>
                <a:ext cx="18150" cy="16550"/>
              </a:xfrm>
              <a:custGeom>
                <a:avLst/>
                <a:gdLst/>
                <a:ahLst/>
                <a:cxnLst/>
                <a:rect l="l" t="t" r="r" b="b"/>
                <a:pathLst>
                  <a:path w="726" h="662" extrusionOk="0">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6" name="Google Shape;10401;p74">
                <a:extLst>
                  <a:ext uri="{FF2B5EF4-FFF2-40B4-BE49-F238E27FC236}">
                    <a16:creationId xmlns:a16="http://schemas.microsoft.com/office/drawing/2014/main" id="{83BAD379-F2F5-C16A-A661-1B2A705B2BA9}"/>
                  </a:ext>
                </a:extLst>
              </p:cNvPr>
              <p:cNvSpPr/>
              <p:nvPr/>
            </p:nvSpPr>
            <p:spPr>
              <a:xfrm>
                <a:off x="3590250" y="3689400"/>
                <a:ext cx="94525" cy="86675"/>
              </a:xfrm>
              <a:custGeom>
                <a:avLst/>
                <a:gdLst/>
                <a:ahLst/>
                <a:cxnLst/>
                <a:rect l="l" t="t" r="r" b="b"/>
                <a:pathLst>
                  <a:path w="3781" h="3467" extrusionOk="0">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7" name="Google Shape;10402;p74">
                <a:extLst>
                  <a:ext uri="{FF2B5EF4-FFF2-40B4-BE49-F238E27FC236}">
                    <a16:creationId xmlns:a16="http://schemas.microsoft.com/office/drawing/2014/main" id="{355D69B3-C192-A078-9FD2-BCC49E0AB5C5}"/>
                  </a:ext>
                </a:extLst>
              </p:cNvPr>
              <p:cNvSpPr/>
              <p:nvPr/>
            </p:nvSpPr>
            <p:spPr>
              <a:xfrm>
                <a:off x="3674525" y="3601400"/>
                <a:ext cx="118150" cy="118950"/>
              </a:xfrm>
              <a:custGeom>
                <a:avLst/>
                <a:gdLst/>
                <a:ahLst/>
                <a:cxnLst/>
                <a:rect l="l" t="t" r="r" b="b"/>
                <a:pathLst>
                  <a:path w="4726" h="4758" extrusionOk="0">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8" name="Google Shape;10403;p74">
                <a:extLst>
                  <a:ext uri="{FF2B5EF4-FFF2-40B4-BE49-F238E27FC236}">
                    <a16:creationId xmlns:a16="http://schemas.microsoft.com/office/drawing/2014/main" id="{9D685A2D-0EC9-F1F2-8619-DDC7EC2E5910}"/>
                  </a:ext>
                </a:extLst>
              </p:cNvPr>
              <p:cNvSpPr/>
              <p:nvPr/>
            </p:nvSpPr>
            <p:spPr>
              <a:xfrm>
                <a:off x="3631200" y="3774675"/>
                <a:ext cx="103200" cy="102400"/>
              </a:xfrm>
              <a:custGeom>
                <a:avLst/>
                <a:gdLst/>
                <a:ahLst/>
                <a:cxnLst/>
                <a:rect l="l" t="t" r="r" b="b"/>
                <a:pathLst>
                  <a:path w="4128" h="4096" extrusionOk="0">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9" name="Google Shape;10404;p74">
                <a:extLst>
                  <a:ext uri="{FF2B5EF4-FFF2-40B4-BE49-F238E27FC236}">
                    <a16:creationId xmlns:a16="http://schemas.microsoft.com/office/drawing/2014/main" id="{DAF1B24E-F6F1-B68A-2FA2-00F92C490F85}"/>
                  </a:ext>
                </a:extLst>
              </p:cNvPr>
              <p:cNvSpPr/>
              <p:nvPr/>
            </p:nvSpPr>
            <p:spPr>
              <a:xfrm>
                <a:off x="3691850" y="3726625"/>
                <a:ext cx="89800" cy="89050"/>
              </a:xfrm>
              <a:custGeom>
                <a:avLst/>
                <a:gdLst/>
                <a:ahLst/>
                <a:cxnLst/>
                <a:rect l="l" t="t" r="r" b="b"/>
                <a:pathLst>
                  <a:path w="3592" h="3562" extrusionOk="0">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0" name="Google Shape;10405;p74">
                <a:extLst>
                  <a:ext uri="{FF2B5EF4-FFF2-40B4-BE49-F238E27FC236}">
                    <a16:creationId xmlns:a16="http://schemas.microsoft.com/office/drawing/2014/main" id="{BA60B881-0433-4059-C897-B54123A37825}"/>
                  </a:ext>
                </a:extLst>
              </p:cNvPr>
              <p:cNvSpPr/>
              <p:nvPr/>
            </p:nvSpPr>
            <p:spPr>
              <a:xfrm>
                <a:off x="3505175" y="3767575"/>
                <a:ext cx="120525" cy="118175"/>
              </a:xfrm>
              <a:custGeom>
                <a:avLst/>
                <a:gdLst/>
                <a:ahLst/>
                <a:cxnLst/>
                <a:rect l="l" t="t" r="r" b="b"/>
                <a:pathLst>
                  <a:path w="4821" h="4727" extrusionOk="0">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1" name="Google Shape;10406;p74">
                <a:extLst>
                  <a:ext uri="{FF2B5EF4-FFF2-40B4-BE49-F238E27FC236}">
                    <a16:creationId xmlns:a16="http://schemas.microsoft.com/office/drawing/2014/main" id="{9E39181C-BAA2-B62F-D781-B41ED2F45680}"/>
                  </a:ext>
                </a:extLst>
              </p:cNvPr>
              <p:cNvSpPr/>
              <p:nvPr/>
            </p:nvSpPr>
            <p:spPr>
              <a:xfrm>
                <a:off x="3631200" y="3591950"/>
                <a:ext cx="104000" cy="84300"/>
              </a:xfrm>
              <a:custGeom>
                <a:avLst/>
                <a:gdLst/>
                <a:ahLst/>
                <a:cxnLst/>
                <a:rect l="l" t="t" r="r" b="b"/>
                <a:pathLst>
                  <a:path w="4160" h="3372" extrusionOk="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2" name="Google Shape;10407;p74">
                <a:extLst>
                  <a:ext uri="{FF2B5EF4-FFF2-40B4-BE49-F238E27FC236}">
                    <a16:creationId xmlns:a16="http://schemas.microsoft.com/office/drawing/2014/main" id="{3F136AB0-295E-A7F2-6894-8E3780566FA2}"/>
                  </a:ext>
                </a:extLst>
              </p:cNvPr>
              <p:cNvSpPr/>
              <p:nvPr/>
            </p:nvSpPr>
            <p:spPr>
              <a:xfrm>
                <a:off x="3497300" y="3721900"/>
                <a:ext cx="84300" cy="107150"/>
              </a:xfrm>
              <a:custGeom>
                <a:avLst/>
                <a:gdLst/>
                <a:ahLst/>
                <a:cxnLst/>
                <a:rect l="l" t="t" r="r" b="b"/>
                <a:pathLst>
                  <a:path w="3372" h="4286" extrusionOk="0">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4" name="Google Shape;10421;p74">
              <a:extLst>
                <a:ext uri="{FF2B5EF4-FFF2-40B4-BE49-F238E27FC236}">
                  <a16:creationId xmlns:a16="http://schemas.microsoft.com/office/drawing/2014/main" id="{B6AFC01E-ED7C-4512-153D-358D69B69984}"/>
                </a:ext>
              </a:extLst>
            </p:cNvPr>
            <p:cNvGrpSpPr/>
            <p:nvPr/>
          </p:nvGrpSpPr>
          <p:grpSpPr>
            <a:xfrm>
              <a:off x="9866876" y="4559054"/>
              <a:ext cx="514631" cy="515974"/>
              <a:chOff x="5355300" y="3598250"/>
              <a:chExt cx="296975" cy="297750"/>
            </a:xfrm>
            <a:grpFill/>
          </p:grpSpPr>
          <p:sp>
            <p:nvSpPr>
              <p:cNvPr id="127" name="Google Shape;10422;p74">
                <a:extLst>
                  <a:ext uri="{FF2B5EF4-FFF2-40B4-BE49-F238E27FC236}">
                    <a16:creationId xmlns:a16="http://schemas.microsoft.com/office/drawing/2014/main" id="{F83504D8-AFDB-47B3-446B-2EEBCDCB1F33}"/>
                  </a:ext>
                </a:extLst>
              </p:cNvPr>
              <p:cNvSpPr/>
              <p:nvPr/>
            </p:nvSpPr>
            <p:spPr>
              <a:xfrm>
                <a:off x="5355300" y="3703000"/>
                <a:ext cx="35475" cy="191425"/>
              </a:xfrm>
              <a:custGeom>
                <a:avLst/>
                <a:gdLst/>
                <a:ahLst/>
                <a:cxnLst/>
                <a:rect l="l" t="t" r="r" b="b"/>
                <a:pathLst>
                  <a:path w="1419" h="7657" extrusionOk="0">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grpFill/>
              <a:ln>
                <a:noFill/>
              </a:ln>
            </p:spPr>
            <p:txBody>
              <a:bodyPr spcFirstLastPara="1" wrap="square" lIns="102854" tIns="102854" rIns="102854" bIns="102854" anchor="ctr" anchorCtr="0">
                <a:noAutofit/>
              </a:bodyPr>
              <a:lstStyle/>
              <a:p>
                <a:endParaRPr sz="1575" dirty="0"/>
              </a:p>
            </p:txBody>
          </p:sp>
          <p:sp>
            <p:nvSpPr>
              <p:cNvPr id="128" name="Google Shape;10423;p74">
                <a:extLst>
                  <a:ext uri="{FF2B5EF4-FFF2-40B4-BE49-F238E27FC236}">
                    <a16:creationId xmlns:a16="http://schemas.microsoft.com/office/drawing/2014/main" id="{660BB839-DDE2-01EC-B5B5-FF53054EA52C}"/>
                  </a:ext>
                </a:extLst>
              </p:cNvPr>
              <p:cNvSpPr/>
              <p:nvPr/>
            </p:nvSpPr>
            <p:spPr>
              <a:xfrm>
                <a:off x="5389175" y="3773100"/>
                <a:ext cx="122900" cy="122900"/>
              </a:xfrm>
              <a:custGeom>
                <a:avLst/>
                <a:gdLst/>
                <a:ahLst/>
                <a:cxnLst/>
                <a:rect l="l" t="t" r="r" b="b"/>
                <a:pathLst>
                  <a:path w="4916" h="4916" extrusionOk="0">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grpFill/>
              <a:ln>
                <a:noFill/>
              </a:ln>
            </p:spPr>
            <p:txBody>
              <a:bodyPr spcFirstLastPara="1" wrap="square" lIns="102854" tIns="102854" rIns="102854" bIns="102854" anchor="ctr" anchorCtr="0">
                <a:noAutofit/>
              </a:bodyPr>
              <a:lstStyle/>
              <a:p>
                <a:endParaRPr sz="1575" dirty="0"/>
              </a:p>
            </p:txBody>
          </p:sp>
          <p:sp>
            <p:nvSpPr>
              <p:cNvPr id="129" name="Google Shape;10424;p74">
                <a:extLst>
                  <a:ext uri="{FF2B5EF4-FFF2-40B4-BE49-F238E27FC236}">
                    <a16:creationId xmlns:a16="http://schemas.microsoft.com/office/drawing/2014/main" id="{71659341-F345-F828-CEFD-8796631AD0D3}"/>
                  </a:ext>
                </a:extLst>
              </p:cNvPr>
              <p:cNvSpPr/>
              <p:nvPr/>
            </p:nvSpPr>
            <p:spPr>
              <a:xfrm>
                <a:off x="5527800" y="3598250"/>
                <a:ext cx="105550" cy="35450"/>
              </a:xfrm>
              <a:custGeom>
                <a:avLst/>
                <a:gdLst/>
                <a:ahLst/>
                <a:cxnLst/>
                <a:rect l="l" t="t" r="r" b="b"/>
                <a:pathLst>
                  <a:path w="4222" h="1418" extrusionOk="0">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0" name="Google Shape;10425;p74">
                <a:extLst>
                  <a:ext uri="{FF2B5EF4-FFF2-40B4-BE49-F238E27FC236}">
                    <a16:creationId xmlns:a16="http://schemas.microsoft.com/office/drawing/2014/main" id="{8C0FD011-8B9D-D1CA-8D7F-0C8316865208}"/>
                  </a:ext>
                </a:extLst>
              </p:cNvPr>
              <p:cNvSpPr/>
              <p:nvPr/>
            </p:nvSpPr>
            <p:spPr>
              <a:xfrm>
                <a:off x="5545900" y="3651800"/>
                <a:ext cx="104800" cy="35475"/>
              </a:xfrm>
              <a:custGeom>
                <a:avLst/>
                <a:gdLst/>
                <a:ahLst/>
                <a:cxnLst/>
                <a:rect l="l" t="t" r="r" b="b"/>
                <a:pathLst>
                  <a:path w="4192" h="1419" extrusionOk="0">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1" name="Google Shape;10426;p74">
                <a:extLst>
                  <a:ext uri="{FF2B5EF4-FFF2-40B4-BE49-F238E27FC236}">
                    <a16:creationId xmlns:a16="http://schemas.microsoft.com/office/drawing/2014/main" id="{057B86EC-746A-CFAA-5742-6A86DC1AE7EC}"/>
                  </a:ext>
                </a:extLst>
              </p:cNvPr>
              <p:cNvSpPr/>
              <p:nvPr/>
            </p:nvSpPr>
            <p:spPr>
              <a:xfrm>
                <a:off x="5529375" y="3754975"/>
                <a:ext cx="122100" cy="35475"/>
              </a:xfrm>
              <a:custGeom>
                <a:avLst/>
                <a:gdLst/>
                <a:ahLst/>
                <a:cxnLst/>
                <a:rect l="l" t="t" r="r" b="b"/>
                <a:pathLst>
                  <a:path w="4884" h="1419" extrusionOk="0">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grpFill/>
              <a:ln>
                <a:noFill/>
              </a:ln>
            </p:spPr>
            <p:txBody>
              <a:bodyPr spcFirstLastPara="1" wrap="square" lIns="102854" tIns="102854" rIns="102854" bIns="102854" anchor="ctr" anchorCtr="0">
                <a:noAutofit/>
              </a:bodyPr>
              <a:lstStyle/>
              <a:p>
                <a:endParaRPr sz="1575" dirty="0"/>
              </a:p>
            </p:txBody>
          </p:sp>
          <p:sp>
            <p:nvSpPr>
              <p:cNvPr id="132" name="Google Shape;10427;p74">
                <a:extLst>
                  <a:ext uri="{FF2B5EF4-FFF2-40B4-BE49-F238E27FC236}">
                    <a16:creationId xmlns:a16="http://schemas.microsoft.com/office/drawing/2014/main" id="{E771DD24-D0F6-FDBA-1B2B-6721918CC50E}"/>
                  </a:ext>
                </a:extLst>
              </p:cNvPr>
              <p:cNvSpPr/>
              <p:nvPr/>
            </p:nvSpPr>
            <p:spPr>
              <a:xfrm>
                <a:off x="5511250" y="3703000"/>
                <a:ext cx="140225" cy="33900"/>
              </a:xfrm>
              <a:custGeom>
                <a:avLst/>
                <a:gdLst/>
                <a:ahLst/>
                <a:cxnLst/>
                <a:rect l="l" t="t" r="r" b="b"/>
                <a:pathLst>
                  <a:path w="5609" h="1356" extrusionOk="0">
                    <a:moveTo>
                      <a:pt x="1" y="0"/>
                    </a:moveTo>
                    <a:lnTo>
                      <a:pt x="1" y="1355"/>
                    </a:lnTo>
                    <a:lnTo>
                      <a:pt x="5609" y="1355"/>
                    </a:lnTo>
                    <a:lnTo>
                      <a:pt x="5609" y="347"/>
                    </a:lnTo>
                    <a:cubicBezTo>
                      <a:pt x="5577" y="158"/>
                      <a:pt x="5451" y="0"/>
                      <a:pt x="523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3" name="Google Shape;10428;p74">
                <a:extLst>
                  <a:ext uri="{FF2B5EF4-FFF2-40B4-BE49-F238E27FC236}">
                    <a16:creationId xmlns:a16="http://schemas.microsoft.com/office/drawing/2014/main" id="{4B99223F-FF82-335A-5180-1A908B897C5A}"/>
                  </a:ext>
                </a:extLst>
              </p:cNvPr>
              <p:cNvSpPr/>
              <p:nvPr/>
            </p:nvSpPr>
            <p:spPr>
              <a:xfrm>
                <a:off x="5529375" y="3808550"/>
                <a:ext cx="122900" cy="87450"/>
              </a:xfrm>
              <a:custGeom>
                <a:avLst/>
                <a:gdLst/>
                <a:ahLst/>
                <a:cxnLst/>
                <a:rect l="l" t="t" r="r" b="b"/>
                <a:pathLst>
                  <a:path w="4916" h="3498" extrusionOk="0">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grpFill/>
              <a:ln>
                <a:noFill/>
              </a:ln>
            </p:spPr>
            <p:txBody>
              <a:bodyPr spcFirstLastPara="1" wrap="square" lIns="102854" tIns="102854" rIns="102854" bIns="102854" anchor="ctr" anchorCtr="0">
                <a:noAutofit/>
              </a:bodyPr>
              <a:lstStyle/>
              <a:p>
                <a:endParaRPr sz="1575" dirty="0"/>
              </a:p>
            </p:txBody>
          </p:sp>
          <p:sp>
            <p:nvSpPr>
              <p:cNvPr id="134" name="Google Shape;10429;p74">
                <a:extLst>
                  <a:ext uri="{FF2B5EF4-FFF2-40B4-BE49-F238E27FC236}">
                    <a16:creationId xmlns:a16="http://schemas.microsoft.com/office/drawing/2014/main" id="{1E63014B-0749-4819-C9AD-8D8162DEBC39}"/>
                  </a:ext>
                </a:extLst>
              </p:cNvPr>
              <p:cNvSpPr/>
              <p:nvPr/>
            </p:nvSpPr>
            <p:spPr>
              <a:xfrm>
                <a:off x="5408075" y="3651025"/>
                <a:ext cx="86675" cy="103975"/>
              </a:xfrm>
              <a:custGeom>
                <a:avLst/>
                <a:gdLst/>
                <a:ahLst/>
                <a:cxnLst/>
                <a:rect l="l" t="t" r="r" b="b"/>
                <a:pathLst>
                  <a:path w="3467" h="4159" extrusionOk="0">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5" name="Google Shape;10435;p74">
              <a:extLst>
                <a:ext uri="{FF2B5EF4-FFF2-40B4-BE49-F238E27FC236}">
                  <a16:creationId xmlns:a16="http://schemas.microsoft.com/office/drawing/2014/main" id="{7C7417E5-EE91-F523-B282-B4B17937C7E0}"/>
                </a:ext>
              </a:extLst>
            </p:cNvPr>
            <p:cNvGrpSpPr/>
            <p:nvPr/>
          </p:nvGrpSpPr>
          <p:grpSpPr>
            <a:xfrm>
              <a:off x="9836626" y="5286301"/>
              <a:ext cx="756325" cy="701253"/>
              <a:chOff x="6543825" y="3202075"/>
              <a:chExt cx="296975" cy="275350"/>
            </a:xfrm>
            <a:grpFill/>
          </p:grpSpPr>
          <p:sp>
            <p:nvSpPr>
              <p:cNvPr id="120" name="Google Shape;10436;p74">
                <a:extLst>
                  <a:ext uri="{FF2B5EF4-FFF2-40B4-BE49-F238E27FC236}">
                    <a16:creationId xmlns:a16="http://schemas.microsoft.com/office/drawing/2014/main" id="{A4264D26-6C19-296C-9431-CF03F834B636}"/>
                  </a:ext>
                </a:extLst>
              </p:cNvPr>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1" name="Google Shape;10437;p74">
                <a:extLst>
                  <a:ext uri="{FF2B5EF4-FFF2-40B4-BE49-F238E27FC236}">
                    <a16:creationId xmlns:a16="http://schemas.microsoft.com/office/drawing/2014/main" id="{AFFA0344-7EE3-B4E8-7AB9-769709A41834}"/>
                  </a:ext>
                </a:extLst>
              </p:cNvPr>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2" name="Google Shape;10438;p74">
                <a:extLst>
                  <a:ext uri="{FF2B5EF4-FFF2-40B4-BE49-F238E27FC236}">
                    <a16:creationId xmlns:a16="http://schemas.microsoft.com/office/drawing/2014/main" id="{364DB908-B830-90C1-D745-E9AA92B5C0A1}"/>
                  </a:ext>
                </a:extLst>
              </p:cNvPr>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3" name="Google Shape;10439;p74">
                <a:extLst>
                  <a:ext uri="{FF2B5EF4-FFF2-40B4-BE49-F238E27FC236}">
                    <a16:creationId xmlns:a16="http://schemas.microsoft.com/office/drawing/2014/main" id="{8E5B3281-2216-342D-6447-F1E6B883ED1B}"/>
                  </a:ext>
                </a:extLst>
              </p:cNvPr>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4" name="Google Shape;10440;p74">
                <a:extLst>
                  <a:ext uri="{FF2B5EF4-FFF2-40B4-BE49-F238E27FC236}">
                    <a16:creationId xmlns:a16="http://schemas.microsoft.com/office/drawing/2014/main" id="{4B686039-5507-DE23-9F52-B9A09ADD81DE}"/>
                  </a:ext>
                </a:extLst>
              </p:cNvPr>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5" name="Google Shape;10441;p74">
                <a:extLst>
                  <a:ext uri="{FF2B5EF4-FFF2-40B4-BE49-F238E27FC236}">
                    <a16:creationId xmlns:a16="http://schemas.microsoft.com/office/drawing/2014/main" id="{2E20C412-AFAA-D24F-0721-D6D24CA5199C}"/>
                  </a:ext>
                </a:extLst>
              </p:cNvPr>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grpFill/>
              <a:ln>
                <a:noFill/>
              </a:ln>
            </p:spPr>
            <p:txBody>
              <a:bodyPr spcFirstLastPara="1" wrap="square" lIns="102854" tIns="102854" rIns="102854" bIns="102854" anchor="ctr" anchorCtr="0">
                <a:noAutofit/>
              </a:bodyPr>
              <a:lstStyle/>
              <a:p>
                <a:endParaRPr sz="1575" dirty="0"/>
              </a:p>
            </p:txBody>
          </p:sp>
          <p:sp>
            <p:nvSpPr>
              <p:cNvPr id="126" name="Google Shape;10442;p74">
                <a:extLst>
                  <a:ext uri="{FF2B5EF4-FFF2-40B4-BE49-F238E27FC236}">
                    <a16:creationId xmlns:a16="http://schemas.microsoft.com/office/drawing/2014/main" id="{8E638774-A6E1-5C57-6E20-A5BEE87ABA33}"/>
                  </a:ext>
                </a:extLst>
              </p:cNvPr>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6" name="Google Shape;10443;p74">
              <a:extLst>
                <a:ext uri="{FF2B5EF4-FFF2-40B4-BE49-F238E27FC236}">
                  <a16:creationId xmlns:a16="http://schemas.microsoft.com/office/drawing/2014/main" id="{525E542F-3418-6D80-DDB4-F1FFBAD592BE}"/>
                </a:ext>
              </a:extLst>
            </p:cNvPr>
            <p:cNvGrpSpPr/>
            <p:nvPr/>
          </p:nvGrpSpPr>
          <p:grpSpPr>
            <a:xfrm>
              <a:off x="11784256" y="4449565"/>
              <a:ext cx="587394" cy="587394"/>
              <a:chOff x="2037825" y="3254050"/>
              <a:chExt cx="296175" cy="296175"/>
            </a:xfrm>
            <a:grpFill/>
          </p:grpSpPr>
          <p:sp>
            <p:nvSpPr>
              <p:cNvPr id="114" name="Google Shape;10444;p74">
                <a:extLst>
                  <a:ext uri="{FF2B5EF4-FFF2-40B4-BE49-F238E27FC236}">
                    <a16:creationId xmlns:a16="http://schemas.microsoft.com/office/drawing/2014/main" id="{F87C91E6-90A1-1D4B-0CA4-F1D68EE6DEE6}"/>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5" name="Google Shape;10445;p74">
                <a:extLst>
                  <a:ext uri="{FF2B5EF4-FFF2-40B4-BE49-F238E27FC236}">
                    <a16:creationId xmlns:a16="http://schemas.microsoft.com/office/drawing/2014/main" id="{97C25403-D381-BF1E-EB8F-1502436362BB}"/>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6" name="Google Shape;10446;p74">
                <a:extLst>
                  <a:ext uri="{FF2B5EF4-FFF2-40B4-BE49-F238E27FC236}">
                    <a16:creationId xmlns:a16="http://schemas.microsoft.com/office/drawing/2014/main" id="{4DF399AA-7FB4-FCCE-7866-EF59A118D78E}"/>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7" name="Google Shape;10447;p74">
                <a:extLst>
                  <a:ext uri="{FF2B5EF4-FFF2-40B4-BE49-F238E27FC236}">
                    <a16:creationId xmlns:a16="http://schemas.microsoft.com/office/drawing/2014/main" id="{9A4D9AC8-A5B8-3C5A-9CD6-C521A5E8CA0B}"/>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8" name="Google Shape;10448;p74">
                <a:extLst>
                  <a:ext uri="{FF2B5EF4-FFF2-40B4-BE49-F238E27FC236}">
                    <a16:creationId xmlns:a16="http://schemas.microsoft.com/office/drawing/2014/main" id="{16069A97-6159-0AC3-E1BF-AF8371758BD3}"/>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9" name="Google Shape;10449;p74">
                <a:extLst>
                  <a:ext uri="{FF2B5EF4-FFF2-40B4-BE49-F238E27FC236}">
                    <a16:creationId xmlns:a16="http://schemas.microsoft.com/office/drawing/2014/main" id="{9011F970-789A-184C-00E1-7C57CF1F0C60}"/>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7" name="Google Shape;10468;p74">
              <a:extLst>
                <a:ext uri="{FF2B5EF4-FFF2-40B4-BE49-F238E27FC236}">
                  <a16:creationId xmlns:a16="http://schemas.microsoft.com/office/drawing/2014/main" id="{AD462278-4C6A-C3EC-937A-D99649D18C9E}"/>
                </a:ext>
              </a:extLst>
            </p:cNvPr>
            <p:cNvGrpSpPr/>
            <p:nvPr/>
          </p:nvGrpSpPr>
          <p:grpSpPr>
            <a:xfrm>
              <a:off x="6146576" y="4673825"/>
              <a:ext cx="514632" cy="513246"/>
              <a:chOff x="3859600" y="3591950"/>
              <a:chExt cx="296975" cy="296175"/>
            </a:xfrm>
            <a:grpFill/>
          </p:grpSpPr>
          <p:sp>
            <p:nvSpPr>
              <p:cNvPr id="111" name="Google Shape;10469;p74">
                <a:extLst>
                  <a:ext uri="{FF2B5EF4-FFF2-40B4-BE49-F238E27FC236}">
                    <a16:creationId xmlns:a16="http://schemas.microsoft.com/office/drawing/2014/main" id="{9902E52C-5A2E-2BAF-9B7D-92AD1294281D}"/>
                  </a:ext>
                </a:extLst>
              </p:cNvPr>
              <p:cNvSpPr/>
              <p:nvPr/>
            </p:nvSpPr>
            <p:spPr>
              <a:xfrm>
                <a:off x="4034450" y="3766000"/>
                <a:ext cx="122125" cy="122125"/>
              </a:xfrm>
              <a:custGeom>
                <a:avLst/>
                <a:gdLst/>
                <a:ahLst/>
                <a:cxnLst/>
                <a:rect l="l" t="t" r="r" b="b"/>
                <a:pathLst>
                  <a:path w="4885" h="4885" extrusionOk="0">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2" name="Google Shape;10470;p74">
                <a:extLst>
                  <a:ext uri="{FF2B5EF4-FFF2-40B4-BE49-F238E27FC236}">
                    <a16:creationId xmlns:a16="http://schemas.microsoft.com/office/drawing/2014/main" id="{1E9374F1-A451-A24E-CA3F-BBD12045B22F}"/>
                  </a:ext>
                </a:extLst>
              </p:cNvPr>
              <p:cNvSpPr/>
              <p:nvPr/>
            </p:nvSpPr>
            <p:spPr>
              <a:xfrm>
                <a:off x="3860400" y="3679375"/>
                <a:ext cx="260725" cy="173300"/>
              </a:xfrm>
              <a:custGeom>
                <a:avLst/>
                <a:gdLst/>
                <a:ahLst/>
                <a:cxnLst/>
                <a:rect l="l" t="t" r="r" b="b"/>
                <a:pathLst>
                  <a:path w="10429" h="6932" extrusionOk="0">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grpFill/>
              <a:ln>
                <a:noFill/>
              </a:ln>
            </p:spPr>
            <p:txBody>
              <a:bodyPr spcFirstLastPara="1" wrap="square" lIns="102854" tIns="102854" rIns="102854" bIns="102854" anchor="ctr" anchorCtr="0">
                <a:noAutofit/>
              </a:bodyPr>
              <a:lstStyle/>
              <a:p>
                <a:endParaRPr sz="1575" dirty="0"/>
              </a:p>
            </p:txBody>
          </p:sp>
          <p:sp>
            <p:nvSpPr>
              <p:cNvPr id="113" name="Google Shape;10471;p74">
                <a:extLst>
                  <a:ext uri="{FF2B5EF4-FFF2-40B4-BE49-F238E27FC236}">
                    <a16:creationId xmlns:a16="http://schemas.microsoft.com/office/drawing/2014/main" id="{7E8FD366-2311-041A-A5F2-6543DE485C65}"/>
                  </a:ext>
                </a:extLst>
              </p:cNvPr>
              <p:cNvSpPr/>
              <p:nvPr/>
            </p:nvSpPr>
            <p:spPr>
              <a:xfrm>
                <a:off x="3859600" y="3591950"/>
                <a:ext cx="261525" cy="70900"/>
              </a:xfrm>
              <a:custGeom>
                <a:avLst/>
                <a:gdLst/>
                <a:ahLst/>
                <a:cxnLst/>
                <a:rect l="l" t="t" r="r" b="b"/>
                <a:pathLst>
                  <a:path w="10461" h="2836" extrusionOk="0">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8" name="Google Shape;10483;p74">
              <a:extLst>
                <a:ext uri="{FF2B5EF4-FFF2-40B4-BE49-F238E27FC236}">
                  <a16:creationId xmlns:a16="http://schemas.microsoft.com/office/drawing/2014/main" id="{92F5E33F-F63F-3150-634C-23D53C6C3876}"/>
                </a:ext>
              </a:extLst>
            </p:cNvPr>
            <p:cNvGrpSpPr/>
            <p:nvPr/>
          </p:nvGrpSpPr>
          <p:grpSpPr>
            <a:xfrm>
              <a:off x="10897117" y="4540369"/>
              <a:ext cx="483224" cy="480494"/>
              <a:chOff x="5727850" y="3609275"/>
              <a:chExt cx="278850" cy="277275"/>
            </a:xfrm>
            <a:grpFill/>
          </p:grpSpPr>
          <p:sp>
            <p:nvSpPr>
              <p:cNvPr id="106" name="Google Shape;10484;p74">
                <a:extLst>
                  <a:ext uri="{FF2B5EF4-FFF2-40B4-BE49-F238E27FC236}">
                    <a16:creationId xmlns:a16="http://schemas.microsoft.com/office/drawing/2014/main" id="{E64E4FFB-1A76-EB6A-D589-CF98886BA3DD}"/>
                  </a:ext>
                </a:extLst>
              </p:cNvPr>
              <p:cNvSpPr/>
              <p:nvPr/>
            </p:nvSpPr>
            <p:spPr>
              <a:xfrm>
                <a:off x="5884600" y="3765225"/>
                <a:ext cx="122100" cy="121325"/>
              </a:xfrm>
              <a:custGeom>
                <a:avLst/>
                <a:gdLst/>
                <a:ahLst/>
                <a:cxnLst/>
                <a:rect l="l" t="t" r="r" b="b"/>
                <a:pathLst>
                  <a:path w="4884" h="4853" extrusionOk="0">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7" name="Google Shape;10485;p74">
                <a:extLst>
                  <a:ext uri="{FF2B5EF4-FFF2-40B4-BE49-F238E27FC236}">
                    <a16:creationId xmlns:a16="http://schemas.microsoft.com/office/drawing/2014/main" id="{E650F2F0-D7F4-1A1C-B485-4F7B0D00B1FB}"/>
                  </a:ext>
                </a:extLst>
              </p:cNvPr>
              <p:cNvSpPr/>
              <p:nvPr/>
            </p:nvSpPr>
            <p:spPr>
              <a:xfrm>
                <a:off x="5727850" y="3669125"/>
                <a:ext cx="35475" cy="216625"/>
              </a:xfrm>
              <a:custGeom>
                <a:avLst/>
                <a:gdLst/>
                <a:ahLst/>
                <a:cxnLst/>
                <a:rect l="l" t="t" r="r" b="b"/>
                <a:pathLst>
                  <a:path w="1419" h="8665" extrusionOk="0">
                    <a:moveTo>
                      <a:pt x="32" y="1"/>
                    </a:moveTo>
                    <a:lnTo>
                      <a:pt x="32" y="7310"/>
                    </a:lnTo>
                    <a:cubicBezTo>
                      <a:pt x="1" y="8034"/>
                      <a:pt x="631" y="8665"/>
                      <a:pt x="1418" y="8665"/>
                    </a:cubicBezTo>
                    <a:lnTo>
                      <a:pt x="1418" y="347"/>
                    </a:lnTo>
                    <a:lnTo>
                      <a:pt x="1072" y="347"/>
                    </a:lnTo>
                    <a:cubicBezTo>
                      <a:pt x="662" y="347"/>
                      <a:pt x="316" y="253"/>
                      <a:pt x="3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8" name="Google Shape;10486;p74">
                <a:extLst>
                  <a:ext uri="{FF2B5EF4-FFF2-40B4-BE49-F238E27FC236}">
                    <a16:creationId xmlns:a16="http://schemas.microsoft.com/office/drawing/2014/main" id="{6895E771-A07F-5372-93D9-7B719BC9F04B}"/>
                  </a:ext>
                </a:extLst>
              </p:cNvPr>
              <p:cNvSpPr/>
              <p:nvPr/>
            </p:nvSpPr>
            <p:spPr>
              <a:xfrm>
                <a:off x="5779825" y="3677800"/>
                <a:ext cx="174900" cy="207950"/>
              </a:xfrm>
              <a:custGeom>
                <a:avLst/>
                <a:gdLst/>
                <a:ahLst/>
                <a:cxnLst/>
                <a:rect l="l" t="t" r="r" b="b"/>
                <a:pathLst>
                  <a:path w="6996" h="8318" extrusionOk="0">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grpFill/>
              <a:ln>
                <a:noFill/>
              </a:ln>
            </p:spPr>
            <p:txBody>
              <a:bodyPr spcFirstLastPara="1" wrap="square" lIns="102854" tIns="102854" rIns="102854" bIns="102854" anchor="ctr" anchorCtr="0">
                <a:noAutofit/>
              </a:bodyPr>
              <a:lstStyle/>
              <a:p>
                <a:endParaRPr sz="1575" dirty="0"/>
              </a:p>
            </p:txBody>
          </p:sp>
          <p:sp>
            <p:nvSpPr>
              <p:cNvPr id="109" name="Google Shape;10487;p74">
                <a:extLst>
                  <a:ext uri="{FF2B5EF4-FFF2-40B4-BE49-F238E27FC236}">
                    <a16:creationId xmlns:a16="http://schemas.microsoft.com/office/drawing/2014/main" id="{981B81F7-5B28-D5B4-6C88-D4EDFDC9D08C}"/>
                  </a:ext>
                </a:extLst>
              </p:cNvPr>
              <p:cNvSpPr/>
              <p:nvPr/>
            </p:nvSpPr>
            <p:spPr>
              <a:xfrm>
                <a:off x="5815275" y="3781750"/>
                <a:ext cx="66200" cy="17350"/>
              </a:xfrm>
              <a:custGeom>
                <a:avLst/>
                <a:gdLst/>
                <a:ahLst/>
                <a:cxnLst/>
                <a:rect l="l" t="t" r="r" b="b"/>
                <a:pathLst>
                  <a:path w="2648" h="694" extrusionOk="0">
                    <a:moveTo>
                      <a:pt x="1" y="1"/>
                    </a:moveTo>
                    <a:lnTo>
                      <a:pt x="1" y="694"/>
                    </a:lnTo>
                    <a:lnTo>
                      <a:pt x="2301" y="694"/>
                    </a:lnTo>
                    <a:cubicBezTo>
                      <a:pt x="2364" y="473"/>
                      <a:pt x="2490" y="221"/>
                      <a:pt x="264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0" name="Google Shape;10488;p74">
                <a:extLst>
                  <a:ext uri="{FF2B5EF4-FFF2-40B4-BE49-F238E27FC236}">
                    <a16:creationId xmlns:a16="http://schemas.microsoft.com/office/drawing/2014/main" id="{6C442965-BB5D-0D73-F2C9-A447CAA9D6FE}"/>
                  </a:ext>
                </a:extLst>
              </p:cNvPr>
              <p:cNvSpPr/>
              <p:nvPr/>
            </p:nvSpPr>
            <p:spPr>
              <a:xfrm>
                <a:off x="5727850" y="3609275"/>
                <a:ext cx="226075" cy="51225"/>
              </a:xfrm>
              <a:custGeom>
                <a:avLst/>
                <a:gdLst/>
                <a:ahLst/>
                <a:cxnLst/>
                <a:rect l="l" t="t" r="r" b="b"/>
                <a:pathLst>
                  <a:path w="9043" h="2049" extrusionOk="0">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9" name="Google Shape;10497;p74">
              <a:extLst>
                <a:ext uri="{FF2B5EF4-FFF2-40B4-BE49-F238E27FC236}">
                  <a16:creationId xmlns:a16="http://schemas.microsoft.com/office/drawing/2014/main" id="{9165B157-C2F1-5AD2-6E18-ADDE5166FACB}"/>
                </a:ext>
              </a:extLst>
            </p:cNvPr>
            <p:cNvGrpSpPr/>
            <p:nvPr/>
          </p:nvGrpSpPr>
          <p:grpSpPr>
            <a:xfrm>
              <a:off x="10782129" y="2606104"/>
              <a:ext cx="671873" cy="670064"/>
              <a:chOff x="6553275" y="3604550"/>
              <a:chExt cx="296975" cy="296175"/>
            </a:xfrm>
            <a:grpFill/>
          </p:grpSpPr>
          <p:sp>
            <p:nvSpPr>
              <p:cNvPr id="100" name="Google Shape;10498;p74">
                <a:extLst>
                  <a:ext uri="{FF2B5EF4-FFF2-40B4-BE49-F238E27FC236}">
                    <a16:creationId xmlns:a16="http://schemas.microsoft.com/office/drawing/2014/main" id="{B6A458F7-574B-5EAC-E597-73EBC440A6DE}"/>
                  </a:ext>
                </a:extLst>
              </p:cNvPr>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1" name="Google Shape;10499;p74">
                <a:extLst>
                  <a:ext uri="{FF2B5EF4-FFF2-40B4-BE49-F238E27FC236}">
                    <a16:creationId xmlns:a16="http://schemas.microsoft.com/office/drawing/2014/main" id="{3806A007-AA2D-162D-5F58-11D58576D40F}"/>
                  </a:ext>
                </a:extLst>
              </p:cNvPr>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2" name="Google Shape;10500;p74">
                <a:extLst>
                  <a:ext uri="{FF2B5EF4-FFF2-40B4-BE49-F238E27FC236}">
                    <a16:creationId xmlns:a16="http://schemas.microsoft.com/office/drawing/2014/main" id="{2BCF399F-A170-F7EB-3C4B-C2A8B4CB4664}"/>
                  </a:ext>
                </a:extLst>
              </p:cNvPr>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3" name="Google Shape;10501;p74">
                <a:extLst>
                  <a:ext uri="{FF2B5EF4-FFF2-40B4-BE49-F238E27FC236}">
                    <a16:creationId xmlns:a16="http://schemas.microsoft.com/office/drawing/2014/main" id="{07282D35-F76D-CF45-E76D-F997B296365C}"/>
                  </a:ext>
                </a:extLst>
              </p:cNvPr>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4" name="Google Shape;10502;p74">
                <a:extLst>
                  <a:ext uri="{FF2B5EF4-FFF2-40B4-BE49-F238E27FC236}">
                    <a16:creationId xmlns:a16="http://schemas.microsoft.com/office/drawing/2014/main" id="{53F3D170-4BCF-8ECD-F82F-C4C5C99DDEBD}"/>
                  </a:ext>
                </a:extLst>
              </p:cNvPr>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5" name="Google Shape;10503;p74">
                <a:extLst>
                  <a:ext uri="{FF2B5EF4-FFF2-40B4-BE49-F238E27FC236}">
                    <a16:creationId xmlns:a16="http://schemas.microsoft.com/office/drawing/2014/main" id="{050508AD-6295-8402-A81F-6E057A54FA3D}"/>
                  </a:ext>
                </a:extLst>
              </p:cNvPr>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0" name="Google Shape;10234;p74">
              <a:extLst>
                <a:ext uri="{FF2B5EF4-FFF2-40B4-BE49-F238E27FC236}">
                  <a16:creationId xmlns:a16="http://schemas.microsoft.com/office/drawing/2014/main" id="{40825D50-C73D-E93F-BFA6-3F9DD0A14B68}"/>
                </a:ext>
              </a:extLst>
            </p:cNvPr>
            <p:cNvGrpSpPr/>
            <p:nvPr/>
          </p:nvGrpSpPr>
          <p:grpSpPr>
            <a:xfrm>
              <a:off x="5106979" y="2654319"/>
              <a:ext cx="668310" cy="670064"/>
              <a:chOff x="4263650" y="3235150"/>
              <a:chExt cx="295400" cy="296175"/>
            </a:xfrm>
            <a:grpFill/>
          </p:grpSpPr>
          <p:sp>
            <p:nvSpPr>
              <p:cNvPr id="95" name="Google Shape;10235;p74">
                <a:extLst>
                  <a:ext uri="{FF2B5EF4-FFF2-40B4-BE49-F238E27FC236}">
                    <a16:creationId xmlns:a16="http://schemas.microsoft.com/office/drawing/2014/main" id="{6F2989F1-2D9F-ECEC-B871-DE9E6401925D}"/>
                  </a:ext>
                </a:extLst>
              </p:cNvPr>
              <p:cNvSpPr/>
              <p:nvPr/>
            </p:nvSpPr>
            <p:spPr>
              <a:xfrm>
                <a:off x="4393625" y="3391100"/>
                <a:ext cx="35450" cy="35475"/>
              </a:xfrm>
              <a:custGeom>
                <a:avLst/>
                <a:gdLst/>
                <a:ahLst/>
                <a:cxnLst/>
                <a:rect l="l" t="t" r="r" b="b"/>
                <a:pathLst>
                  <a:path w="1418" h="1419" extrusionOk="0">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6" name="Google Shape;10236;p74">
                <a:extLst>
                  <a:ext uri="{FF2B5EF4-FFF2-40B4-BE49-F238E27FC236}">
                    <a16:creationId xmlns:a16="http://schemas.microsoft.com/office/drawing/2014/main" id="{348CF53C-1762-E474-DF78-38ECD834C105}"/>
                  </a:ext>
                </a:extLst>
              </p:cNvPr>
              <p:cNvSpPr/>
              <p:nvPr/>
            </p:nvSpPr>
            <p:spPr>
              <a:xfrm>
                <a:off x="4377075" y="3443875"/>
                <a:ext cx="70125" cy="34675"/>
              </a:xfrm>
              <a:custGeom>
                <a:avLst/>
                <a:gdLst/>
                <a:ahLst/>
                <a:cxnLst/>
                <a:rect l="l" t="t" r="r" b="b"/>
                <a:pathLst>
                  <a:path w="2805" h="1387" extrusionOk="0">
                    <a:moveTo>
                      <a:pt x="1387" y="0"/>
                    </a:moveTo>
                    <a:cubicBezTo>
                      <a:pt x="631" y="0"/>
                      <a:pt x="1" y="630"/>
                      <a:pt x="1" y="1387"/>
                    </a:cubicBezTo>
                    <a:lnTo>
                      <a:pt x="2805" y="1387"/>
                    </a:lnTo>
                    <a:cubicBezTo>
                      <a:pt x="2805" y="630"/>
                      <a:pt x="2174" y="0"/>
                      <a:pt x="138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7" name="Google Shape;10237;p74">
                <a:extLst>
                  <a:ext uri="{FF2B5EF4-FFF2-40B4-BE49-F238E27FC236}">
                    <a16:creationId xmlns:a16="http://schemas.microsoft.com/office/drawing/2014/main" id="{7BE1E8AE-C3D8-8BE2-3176-DCA1B7549FAB}"/>
                  </a:ext>
                </a:extLst>
              </p:cNvPr>
              <p:cNvSpPr/>
              <p:nvPr/>
            </p:nvSpPr>
            <p:spPr>
              <a:xfrm>
                <a:off x="4333750" y="3357225"/>
                <a:ext cx="156775" cy="174100"/>
              </a:xfrm>
              <a:custGeom>
                <a:avLst/>
                <a:gdLst/>
                <a:ahLst/>
                <a:cxnLst/>
                <a:rect l="l" t="t" r="r" b="b"/>
                <a:pathLst>
                  <a:path w="6271" h="6964" extrusionOk="0">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grpFill/>
              <a:ln>
                <a:noFill/>
              </a:ln>
            </p:spPr>
            <p:txBody>
              <a:bodyPr spcFirstLastPara="1" wrap="square" lIns="102854" tIns="102854" rIns="102854" bIns="102854" anchor="ctr" anchorCtr="0">
                <a:noAutofit/>
              </a:bodyPr>
              <a:lstStyle/>
              <a:p>
                <a:endParaRPr sz="1575" dirty="0"/>
              </a:p>
            </p:txBody>
          </p:sp>
          <p:sp>
            <p:nvSpPr>
              <p:cNvPr id="98" name="Google Shape;10238;p74">
                <a:extLst>
                  <a:ext uri="{FF2B5EF4-FFF2-40B4-BE49-F238E27FC236}">
                    <a16:creationId xmlns:a16="http://schemas.microsoft.com/office/drawing/2014/main" id="{A865B1C2-E756-D1E2-5D17-D4662B2F857A}"/>
                  </a:ext>
                </a:extLst>
              </p:cNvPr>
              <p:cNvSpPr/>
              <p:nvPr/>
            </p:nvSpPr>
            <p:spPr>
              <a:xfrm>
                <a:off x="4316425" y="3235150"/>
                <a:ext cx="191425" cy="35475"/>
              </a:xfrm>
              <a:custGeom>
                <a:avLst/>
                <a:gdLst/>
                <a:ahLst/>
                <a:cxnLst/>
                <a:rect l="l" t="t" r="r" b="b"/>
                <a:pathLst>
                  <a:path w="7657" h="1419" extrusionOk="0">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9" name="Google Shape;10239;p74">
                <a:extLst>
                  <a:ext uri="{FF2B5EF4-FFF2-40B4-BE49-F238E27FC236}">
                    <a16:creationId xmlns:a16="http://schemas.microsoft.com/office/drawing/2014/main" id="{A264E5F8-BFA5-A5EA-32B7-0BCA4C594E30}"/>
                  </a:ext>
                </a:extLst>
              </p:cNvPr>
              <p:cNvSpPr/>
              <p:nvPr/>
            </p:nvSpPr>
            <p:spPr>
              <a:xfrm>
                <a:off x="4263650" y="3288700"/>
                <a:ext cx="295400" cy="137875"/>
              </a:xfrm>
              <a:custGeom>
                <a:avLst/>
                <a:gdLst/>
                <a:ahLst/>
                <a:cxnLst/>
                <a:rect l="l" t="t" r="r" b="b"/>
                <a:pathLst>
                  <a:path w="11816" h="5515" extrusionOk="0">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1" name="Google Shape;10251;p74">
              <a:extLst>
                <a:ext uri="{FF2B5EF4-FFF2-40B4-BE49-F238E27FC236}">
                  <a16:creationId xmlns:a16="http://schemas.microsoft.com/office/drawing/2014/main" id="{873830A4-095B-6185-177A-E02D03326F9E}"/>
                </a:ext>
              </a:extLst>
            </p:cNvPr>
            <p:cNvGrpSpPr/>
            <p:nvPr/>
          </p:nvGrpSpPr>
          <p:grpSpPr>
            <a:xfrm>
              <a:off x="9851053" y="2659875"/>
              <a:ext cx="433078" cy="670064"/>
              <a:chOff x="6164975" y="3211525"/>
              <a:chExt cx="191425" cy="296175"/>
            </a:xfrm>
            <a:grpFill/>
          </p:grpSpPr>
          <p:sp>
            <p:nvSpPr>
              <p:cNvPr id="88" name="Google Shape;10252;p74">
                <a:extLst>
                  <a:ext uri="{FF2B5EF4-FFF2-40B4-BE49-F238E27FC236}">
                    <a16:creationId xmlns:a16="http://schemas.microsoft.com/office/drawing/2014/main" id="{47100636-117B-B0E4-11A8-D6D8FA4924EE}"/>
                  </a:ext>
                </a:extLst>
              </p:cNvPr>
              <p:cNvSpPr/>
              <p:nvPr/>
            </p:nvSpPr>
            <p:spPr>
              <a:xfrm>
                <a:off x="6269750" y="3371400"/>
                <a:ext cx="68525" cy="84300"/>
              </a:xfrm>
              <a:custGeom>
                <a:avLst/>
                <a:gdLst/>
                <a:ahLst/>
                <a:cxnLst/>
                <a:rect l="l" t="t" r="r" b="b"/>
                <a:pathLst>
                  <a:path w="2741" h="3372" extrusionOk="0">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9" name="Google Shape;10253;p74">
                <a:extLst>
                  <a:ext uri="{FF2B5EF4-FFF2-40B4-BE49-F238E27FC236}">
                    <a16:creationId xmlns:a16="http://schemas.microsoft.com/office/drawing/2014/main" id="{6AF22866-9723-D354-1610-33A250241F68}"/>
                  </a:ext>
                </a:extLst>
              </p:cNvPr>
              <p:cNvSpPr/>
              <p:nvPr/>
            </p:nvSpPr>
            <p:spPr>
              <a:xfrm>
                <a:off x="6228775" y="3424175"/>
                <a:ext cx="62250" cy="30750"/>
              </a:xfrm>
              <a:custGeom>
                <a:avLst/>
                <a:gdLst/>
                <a:ahLst/>
                <a:cxnLst/>
                <a:rect l="l" t="t" r="r" b="b"/>
                <a:pathLst>
                  <a:path w="2490" h="1230" extrusionOk="0">
                    <a:moveTo>
                      <a:pt x="1229" y="1"/>
                    </a:moveTo>
                    <a:lnTo>
                      <a:pt x="1" y="1229"/>
                    </a:lnTo>
                    <a:lnTo>
                      <a:pt x="2490" y="1229"/>
                    </a:lnTo>
                    <a:lnTo>
                      <a:pt x="1229" y="1"/>
                    </a:lnTo>
                    <a:close/>
                  </a:path>
                </a:pathLst>
              </a:custGeom>
              <a:grpFill/>
              <a:ln>
                <a:noFill/>
              </a:ln>
            </p:spPr>
            <p:txBody>
              <a:bodyPr spcFirstLastPara="1" wrap="square" lIns="102854" tIns="102854" rIns="102854" bIns="102854" anchor="ctr" anchorCtr="0">
                <a:noAutofit/>
              </a:bodyPr>
              <a:lstStyle/>
              <a:p>
                <a:endParaRPr sz="1575" dirty="0"/>
              </a:p>
            </p:txBody>
          </p:sp>
          <p:sp>
            <p:nvSpPr>
              <p:cNvPr id="90" name="Google Shape;10254;p74">
                <a:extLst>
                  <a:ext uri="{FF2B5EF4-FFF2-40B4-BE49-F238E27FC236}">
                    <a16:creationId xmlns:a16="http://schemas.microsoft.com/office/drawing/2014/main" id="{59B06E60-A691-9778-FFA4-DC83B7077CA9}"/>
                  </a:ext>
                </a:extLst>
              </p:cNvPr>
              <p:cNvSpPr/>
              <p:nvPr/>
            </p:nvSpPr>
            <p:spPr>
              <a:xfrm>
                <a:off x="6182300" y="3369825"/>
                <a:ext cx="69350" cy="85100"/>
              </a:xfrm>
              <a:custGeom>
                <a:avLst/>
                <a:gdLst/>
                <a:ahLst/>
                <a:cxnLst/>
                <a:rect l="l" t="t" r="r" b="b"/>
                <a:pathLst>
                  <a:path w="2774" h="3404" extrusionOk="0">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1" name="Google Shape;10255;p74">
                <a:extLst>
                  <a:ext uri="{FF2B5EF4-FFF2-40B4-BE49-F238E27FC236}">
                    <a16:creationId xmlns:a16="http://schemas.microsoft.com/office/drawing/2014/main" id="{986C1DB2-1ACA-CFC9-C7F7-A17DF7155340}"/>
                  </a:ext>
                </a:extLst>
              </p:cNvPr>
              <p:cNvSpPr/>
              <p:nvPr/>
            </p:nvSpPr>
            <p:spPr>
              <a:xfrm>
                <a:off x="6164975" y="3472225"/>
                <a:ext cx="191425" cy="35475"/>
              </a:xfrm>
              <a:custGeom>
                <a:avLst/>
                <a:gdLst/>
                <a:ahLst/>
                <a:cxnLst/>
                <a:rect l="l" t="t" r="r" b="b"/>
                <a:pathLst>
                  <a:path w="7657" h="1419" extrusionOk="0">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2" name="Google Shape;10256;p74">
                <a:extLst>
                  <a:ext uri="{FF2B5EF4-FFF2-40B4-BE49-F238E27FC236}">
                    <a16:creationId xmlns:a16="http://schemas.microsoft.com/office/drawing/2014/main" id="{3615CA8B-7ECC-EEE5-9ED9-6ACE0E744E52}"/>
                  </a:ext>
                </a:extLst>
              </p:cNvPr>
              <p:cNvSpPr/>
              <p:nvPr/>
            </p:nvSpPr>
            <p:spPr>
              <a:xfrm>
                <a:off x="6164975" y="3211525"/>
                <a:ext cx="191425" cy="35475"/>
              </a:xfrm>
              <a:custGeom>
                <a:avLst/>
                <a:gdLst/>
                <a:ahLst/>
                <a:cxnLst/>
                <a:rect l="l" t="t" r="r" b="b"/>
                <a:pathLst>
                  <a:path w="7657" h="1419" extrusionOk="0">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3" name="Google Shape;10257;p74">
                <a:extLst>
                  <a:ext uri="{FF2B5EF4-FFF2-40B4-BE49-F238E27FC236}">
                    <a16:creationId xmlns:a16="http://schemas.microsoft.com/office/drawing/2014/main" id="{73C1411A-C959-930F-6BDA-C8EC1B721A7A}"/>
                  </a:ext>
                </a:extLst>
              </p:cNvPr>
              <p:cNvSpPr/>
              <p:nvPr/>
            </p:nvSpPr>
            <p:spPr>
              <a:xfrm>
                <a:off x="6183100" y="3262725"/>
                <a:ext cx="155175" cy="35650"/>
              </a:xfrm>
              <a:custGeom>
                <a:avLst/>
                <a:gdLst/>
                <a:ahLst/>
                <a:cxnLst/>
                <a:rect l="l" t="t" r="r" b="b"/>
                <a:pathLst>
                  <a:path w="6207" h="1426" extrusionOk="0">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grpFill/>
              <a:ln>
                <a:noFill/>
              </a:ln>
            </p:spPr>
            <p:txBody>
              <a:bodyPr spcFirstLastPara="1" wrap="square" lIns="102854" tIns="102854" rIns="102854" bIns="102854" anchor="ctr" anchorCtr="0">
                <a:noAutofit/>
              </a:bodyPr>
              <a:lstStyle/>
              <a:p>
                <a:endParaRPr sz="1575" dirty="0"/>
              </a:p>
            </p:txBody>
          </p:sp>
          <p:sp>
            <p:nvSpPr>
              <p:cNvPr id="94" name="Google Shape;10258;p74">
                <a:extLst>
                  <a:ext uri="{FF2B5EF4-FFF2-40B4-BE49-F238E27FC236}">
                    <a16:creationId xmlns:a16="http://schemas.microsoft.com/office/drawing/2014/main" id="{B43EB0C9-90D3-ED32-3682-AA23376265CA}"/>
                  </a:ext>
                </a:extLst>
              </p:cNvPr>
              <p:cNvSpPr/>
              <p:nvPr/>
            </p:nvSpPr>
            <p:spPr>
              <a:xfrm>
                <a:off x="6181525" y="3294225"/>
                <a:ext cx="155975" cy="74050"/>
              </a:xfrm>
              <a:custGeom>
                <a:avLst/>
                <a:gdLst/>
                <a:ahLst/>
                <a:cxnLst/>
                <a:rect l="l" t="t" r="r" b="b"/>
                <a:pathLst>
                  <a:path w="6239" h="2962" extrusionOk="0">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2" name="Google Shape;10297;p74">
              <a:extLst>
                <a:ext uri="{FF2B5EF4-FFF2-40B4-BE49-F238E27FC236}">
                  <a16:creationId xmlns:a16="http://schemas.microsoft.com/office/drawing/2014/main" id="{5EB9A2F6-E01B-2FE9-6DDC-13A0E8FA9962}"/>
                </a:ext>
              </a:extLst>
            </p:cNvPr>
            <p:cNvGrpSpPr/>
            <p:nvPr/>
          </p:nvGrpSpPr>
          <p:grpSpPr>
            <a:xfrm>
              <a:off x="6139658" y="2642088"/>
              <a:ext cx="668254" cy="666500"/>
              <a:chOff x="4629125" y="3235150"/>
              <a:chExt cx="295375" cy="294600"/>
            </a:xfrm>
            <a:grpFill/>
          </p:grpSpPr>
          <p:sp>
            <p:nvSpPr>
              <p:cNvPr id="83" name="Google Shape;10298;p74">
                <a:extLst>
                  <a:ext uri="{FF2B5EF4-FFF2-40B4-BE49-F238E27FC236}">
                    <a16:creationId xmlns:a16="http://schemas.microsoft.com/office/drawing/2014/main" id="{1B10EE37-9CC4-E351-6802-A8421162538A}"/>
                  </a:ext>
                </a:extLst>
              </p:cNvPr>
              <p:cNvSpPr/>
              <p:nvPr/>
            </p:nvSpPr>
            <p:spPr>
              <a:xfrm>
                <a:off x="4696850" y="3391100"/>
                <a:ext cx="35475" cy="35475"/>
              </a:xfrm>
              <a:custGeom>
                <a:avLst/>
                <a:gdLst/>
                <a:ahLst/>
                <a:cxnLst/>
                <a:rect l="l" t="t" r="r" b="b"/>
                <a:pathLst>
                  <a:path w="1419" h="1419" extrusionOk="0">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4" name="Google Shape;10299;p74">
                <a:extLst>
                  <a:ext uri="{FF2B5EF4-FFF2-40B4-BE49-F238E27FC236}">
                    <a16:creationId xmlns:a16="http://schemas.microsoft.com/office/drawing/2014/main" id="{852B7682-A117-1F48-BF04-58BA94DAED14}"/>
                  </a:ext>
                </a:extLst>
              </p:cNvPr>
              <p:cNvSpPr/>
              <p:nvPr/>
            </p:nvSpPr>
            <p:spPr>
              <a:xfrm>
                <a:off x="4680300" y="3443875"/>
                <a:ext cx="69350" cy="34675"/>
              </a:xfrm>
              <a:custGeom>
                <a:avLst/>
                <a:gdLst/>
                <a:ahLst/>
                <a:cxnLst/>
                <a:rect l="l" t="t" r="r" b="b"/>
                <a:pathLst>
                  <a:path w="2774" h="1387" extrusionOk="0">
                    <a:moveTo>
                      <a:pt x="1387" y="0"/>
                    </a:moveTo>
                    <a:cubicBezTo>
                      <a:pt x="631" y="0"/>
                      <a:pt x="1" y="630"/>
                      <a:pt x="1" y="1387"/>
                    </a:cubicBezTo>
                    <a:lnTo>
                      <a:pt x="2773" y="1387"/>
                    </a:lnTo>
                    <a:cubicBezTo>
                      <a:pt x="2773" y="630"/>
                      <a:pt x="2175" y="0"/>
                      <a:pt x="138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5" name="Google Shape;10300;p74">
                <a:extLst>
                  <a:ext uri="{FF2B5EF4-FFF2-40B4-BE49-F238E27FC236}">
                    <a16:creationId xmlns:a16="http://schemas.microsoft.com/office/drawing/2014/main" id="{AFC316B2-4C04-FC59-DE58-52AE1D285075}"/>
                  </a:ext>
                </a:extLst>
              </p:cNvPr>
              <p:cNvSpPr/>
              <p:nvPr/>
            </p:nvSpPr>
            <p:spPr>
              <a:xfrm>
                <a:off x="4629125" y="3339900"/>
                <a:ext cx="295375" cy="189850"/>
              </a:xfrm>
              <a:custGeom>
                <a:avLst/>
                <a:gdLst/>
                <a:ahLst/>
                <a:cxnLst/>
                <a:rect l="l" t="t" r="r" b="b"/>
                <a:pathLst>
                  <a:path w="11815" h="7594" extrusionOk="0">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grpFill/>
              <a:ln>
                <a:noFill/>
              </a:ln>
            </p:spPr>
            <p:txBody>
              <a:bodyPr spcFirstLastPara="1" wrap="square" lIns="102854" tIns="102854" rIns="102854" bIns="102854" anchor="ctr" anchorCtr="0">
                <a:noAutofit/>
              </a:bodyPr>
              <a:lstStyle/>
              <a:p>
                <a:endParaRPr sz="1575" dirty="0"/>
              </a:p>
            </p:txBody>
          </p:sp>
          <p:sp>
            <p:nvSpPr>
              <p:cNvPr id="86" name="Google Shape;10301;p74">
                <a:extLst>
                  <a:ext uri="{FF2B5EF4-FFF2-40B4-BE49-F238E27FC236}">
                    <a16:creationId xmlns:a16="http://schemas.microsoft.com/office/drawing/2014/main" id="{A3C8B79C-E403-D407-A50E-61F5D4E9DDCF}"/>
                  </a:ext>
                </a:extLst>
              </p:cNvPr>
              <p:cNvSpPr/>
              <p:nvPr/>
            </p:nvSpPr>
            <p:spPr>
              <a:xfrm>
                <a:off x="4714975" y="3287125"/>
                <a:ext cx="122100" cy="70125"/>
              </a:xfrm>
              <a:custGeom>
                <a:avLst/>
                <a:gdLst/>
                <a:ahLst/>
                <a:cxnLst/>
                <a:rect l="l" t="t" r="r" b="b"/>
                <a:pathLst>
                  <a:path w="4884" h="2805" extrusionOk="0">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7" name="Google Shape;10302;p74">
                <a:extLst>
                  <a:ext uri="{FF2B5EF4-FFF2-40B4-BE49-F238E27FC236}">
                    <a16:creationId xmlns:a16="http://schemas.microsoft.com/office/drawing/2014/main" id="{C0958044-AB08-4439-A8F6-CA85FA7FABCA}"/>
                  </a:ext>
                </a:extLst>
              </p:cNvPr>
              <p:cNvSpPr/>
              <p:nvPr/>
            </p:nvSpPr>
            <p:spPr>
              <a:xfrm>
                <a:off x="4732300" y="3235150"/>
                <a:ext cx="86650" cy="35475"/>
              </a:xfrm>
              <a:custGeom>
                <a:avLst/>
                <a:gdLst/>
                <a:ahLst/>
                <a:cxnLst/>
                <a:rect l="l" t="t" r="r" b="b"/>
                <a:pathLst>
                  <a:path w="3466" h="1419" extrusionOk="0">
                    <a:moveTo>
                      <a:pt x="378" y="1"/>
                    </a:moveTo>
                    <a:cubicBezTo>
                      <a:pt x="158" y="1"/>
                      <a:pt x="0" y="158"/>
                      <a:pt x="0" y="347"/>
                    </a:cubicBezTo>
                    <a:lnTo>
                      <a:pt x="0" y="1418"/>
                    </a:lnTo>
                    <a:lnTo>
                      <a:pt x="3466" y="1418"/>
                    </a:lnTo>
                    <a:lnTo>
                      <a:pt x="3466" y="347"/>
                    </a:lnTo>
                    <a:cubicBezTo>
                      <a:pt x="3466" y="158"/>
                      <a:pt x="3308" y="1"/>
                      <a:pt x="3119"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3" name="Google Shape;10352;p74">
              <a:extLst>
                <a:ext uri="{FF2B5EF4-FFF2-40B4-BE49-F238E27FC236}">
                  <a16:creationId xmlns:a16="http://schemas.microsoft.com/office/drawing/2014/main" id="{27DBAF21-0962-1233-9524-7C15E2704885}"/>
                </a:ext>
              </a:extLst>
            </p:cNvPr>
            <p:cNvGrpSpPr/>
            <p:nvPr/>
          </p:nvGrpSpPr>
          <p:grpSpPr>
            <a:xfrm>
              <a:off x="7091248" y="2653393"/>
              <a:ext cx="670064" cy="672439"/>
              <a:chOff x="4991425" y="3234750"/>
              <a:chExt cx="296175" cy="297225"/>
            </a:xfrm>
            <a:grpFill/>
          </p:grpSpPr>
          <p:sp>
            <p:nvSpPr>
              <p:cNvPr id="77" name="Google Shape;10353;p74">
                <a:extLst>
                  <a:ext uri="{FF2B5EF4-FFF2-40B4-BE49-F238E27FC236}">
                    <a16:creationId xmlns:a16="http://schemas.microsoft.com/office/drawing/2014/main" id="{2D71991B-5DF8-97D9-FEBB-D49660EFD4BA}"/>
                  </a:ext>
                </a:extLst>
              </p:cNvPr>
              <p:cNvSpPr/>
              <p:nvPr/>
            </p:nvSpPr>
            <p:spPr>
              <a:xfrm>
                <a:off x="5077275" y="330445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8" name="Google Shape;10354;p74">
                <a:extLst>
                  <a:ext uri="{FF2B5EF4-FFF2-40B4-BE49-F238E27FC236}">
                    <a16:creationId xmlns:a16="http://schemas.microsoft.com/office/drawing/2014/main" id="{ADDEE38B-A5C5-9534-3472-88977C85571C}"/>
                  </a:ext>
                </a:extLst>
              </p:cNvPr>
              <p:cNvSpPr/>
              <p:nvPr/>
            </p:nvSpPr>
            <p:spPr>
              <a:xfrm>
                <a:off x="5121375" y="333990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9" name="Google Shape;10355;p74">
                <a:extLst>
                  <a:ext uri="{FF2B5EF4-FFF2-40B4-BE49-F238E27FC236}">
                    <a16:creationId xmlns:a16="http://schemas.microsoft.com/office/drawing/2014/main" id="{A8D6B34B-8E7D-2297-6301-5ED718400E06}"/>
                  </a:ext>
                </a:extLst>
              </p:cNvPr>
              <p:cNvSpPr/>
              <p:nvPr/>
            </p:nvSpPr>
            <p:spPr>
              <a:xfrm>
                <a:off x="5009550" y="323475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0" name="Google Shape;10356;p74">
                <a:extLst>
                  <a:ext uri="{FF2B5EF4-FFF2-40B4-BE49-F238E27FC236}">
                    <a16:creationId xmlns:a16="http://schemas.microsoft.com/office/drawing/2014/main" id="{E43ACE25-6FBB-2202-351E-4AF73D3003C3}"/>
                  </a:ext>
                </a:extLst>
              </p:cNvPr>
              <p:cNvSpPr/>
              <p:nvPr/>
            </p:nvSpPr>
            <p:spPr>
              <a:xfrm>
                <a:off x="5105625" y="339190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1" name="Google Shape;10357;p74">
                <a:extLst>
                  <a:ext uri="{FF2B5EF4-FFF2-40B4-BE49-F238E27FC236}">
                    <a16:creationId xmlns:a16="http://schemas.microsoft.com/office/drawing/2014/main" id="{A4036ECF-69F7-86D6-FA63-21CCBBD7A8C8}"/>
                  </a:ext>
                </a:extLst>
              </p:cNvPr>
              <p:cNvSpPr/>
              <p:nvPr/>
            </p:nvSpPr>
            <p:spPr>
              <a:xfrm>
                <a:off x="5192275" y="344307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noFill/>
              </a:ln>
            </p:spPr>
            <p:txBody>
              <a:bodyPr spcFirstLastPara="1" wrap="square" lIns="102854" tIns="102854" rIns="102854" bIns="102854" anchor="ctr" anchorCtr="0">
                <a:noAutofit/>
              </a:bodyPr>
              <a:lstStyle/>
              <a:p>
                <a:endParaRPr sz="1575" dirty="0"/>
              </a:p>
            </p:txBody>
          </p:sp>
          <p:sp>
            <p:nvSpPr>
              <p:cNvPr id="82" name="Google Shape;10358;p74">
                <a:extLst>
                  <a:ext uri="{FF2B5EF4-FFF2-40B4-BE49-F238E27FC236}">
                    <a16:creationId xmlns:a16="http://schemas.microsoft.com/office/drawing/2014/main" id="{BE80EE95-7ECF-6E3A-6B45-E6028F2BCA16}"/>
                  </a:ext>
                </a:extLst>
              </p:cNvPr>
              <p:cNvSpPr/>
              <p:nvPr/>
            </p:nvSpPr>
            <p:spPr>
              <a:xfrm>
                <a:off x="4991425" y="344465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4" name="Google Shape;10390;p74">
              <a:extLst>
                <a:ext uri="{FF2B5EF4-FFF2-40B4-BE49-F238E27FC236}">
                  <a16:creationId xmlns:a16="http://schemas.microsoft.com/office/drawing/2014/main" id="{FF15F7F6-D533-4C6C-4C51-AF349FC9BB87}"/>
                </a:ext>
              </a:extLst>
            </p:cNvPr>
            <p:cNvGrpSpPr/>
            <p:nvPr/>
          </p:nvGrpSpPr>
          <p:grpSpPr>
            <a:xfrm>
              <a:off x="4171826" y="2668927"/>
              <a:ext cx="670064" cy="670064"/>
              <a:chOff x="3497300" y="3227275"/>
              <a:chExt cx="296175" cy="296175"/>
            </a:xfrm>
            <a:grpFill/>
          </p:grpSpPr>
          <p:sp>
            <p:nvSpPr>
              <p:cNvPr id="69" name="Google Shape;10391;p74">
                <a:extLst>
                  <a:ext uri="{FF2B5EF4-FFF2-40B4-BE49-F238E27FC236}">
                    <a16:creationId xmlns:a16="http://schemas.microsoft.com/office/drawing/2014/main" id="{E018D03E-7275-46C7-4F65-8CBAB97C8A7D}"/>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0" name="Google Shape;10392;p74">
                <a:extLst>
                  <a:ext uri="{FF2B5EF4-FFF2-40B4-BE49-F238E27FC236}">
                    <a16:creationId xmlns:a16="http://schemas.microsoft.com/office/drawing/2014/main" id="{AA2AC6EB-B97E-BC54-B99B-931A98B196A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1" name="Google Shape;10393;p74">
                <a:extLst>
                  <a:ext uri="{FF2B5EF4-FFF2-40B4-BE49-F238E27FC236}">
                    <a16:creationId xmlns:a16="http://schemas.microsoft.com/office/drawing/2014/main" id="{6BACE9A3-1D16-06F5-815F-455A60269008}"/>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2" name="Google Shape;10394;p74">
                <a:extLst>
                  <a:ext uri="{FF2B5EF4-FFF2-40B4-BE49-F238E27FC236}">
                    <a16:creationId xmlns:a16="http://schemas.microsoft.com/office/drawing/2014/main" id="{0B41582A-9B57-D222-086C-230D92CD280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3" name="Google Shape;10395;p74">
                <a:extLst>
                  <a:ext uri="{FF2B5EF4-FFF2-40B4-BE49-F238E27FC236}">
                    <a16:creationId xmlns:a16="http://schemas.microsoft.com/office/drawing/2014/main" id="{362DD394-E513-6B7E-875C-3EC78A6BEFBD}"/>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102854" tIns="102854" rIns="102854" bIns="102854" anchor="ctr" anchorCtr="0">
                <a:noAutofit/>
              </a:bodyPr>
              <a:lstStyle/>
              <a:p>
                <a:endParaRPr sz="1575" dirty="0"/>
              </a:p>
            </p:txBody>
          </p:sp>
          <p:sp>
            <p:nvSpPr>
              <p:cNvPr id="74" name="Google Shape;10396;p74">
                <a:extLst>
                  <a:ext uri="{FF2B5EF4-FFF2-40B4-BE49-F238E27FC236}">
                    <a16:creationId xmlns:a16="http://schemas.microsoft.com/office/drawing/2014/main" id="{D169FE20-5EE9-AD48-575F-05410BDD868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5" name="Google Shape;10397;p74">
                <a:extLst>
                  <a:ext uri="{FF2B5EF4-FFF2-40B4-BE49-F238E27FC236}">
                    <a16:creationId xmlns:a16="http://schemas.microsoft.com/office/drawing/2014/main" id="{AC5033E7-5018-6796-AC16-4ECDC6525A61}"/>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6" name="Google Shape;10398;p74">
                <a:extLst>
                  <a:ext uri="{FF2B5EF4-FFF2-40B4-BE49-F238E27FC236}">
                    <a16:creationId xmlns:a16="http://schemas.microsoft.com/office/drawing/2014/main" id="{A94C5C78-624D-AB6C-268D-D52BDEF43B95}"/>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5" name="Google Shape;10412;p74">
              <a:extLst>
                <a:ext uri="{FF2B5EF4-FFF2-40B4-BE49-F238E27FC236}">
                  <a16:creationId xmlns:a16="http://schemas.microsoft.com/office/drawing/2014/main" id="{666689D4-8856-AED5-1B64-BD32ED39891D}"/>
                </a:ext>
              </a:extLst>
            </p:cNvPr>
            <p:cNvGrpSpPr/>
            <p:nvPr/>
          </p:nvGrpSpPr>
          <p:grpSpPr>
            <a:xfrm>
              <a:off x="8102331" y="2653873"/>
              <a:ext cx="627305" cy="667293"/>
              <a:chOff x="5364750" y="3235150"/>
              <a:chExt cx="277275" cy="294950"/>
            </a:xfrm>
            <a:grpFill/>
          </p:grpSpPr>
          <p:sp>
            <p:nvSpPr>
              <p:cNvPr id="61" name="Google Shape;10413;p74">
                <a:extLst>
                  <a:ext uri="{FF2B5EF4-FFF2-40B4-BE49-F238E27FC236}">
                    <a16:creationId xmlns:a16="http://schemas.microsoft.com/office/drawing/2014/main" id="{AA7FFDB0-B35B-7DC8-BED1-DD055093BB21}"/>
                  </a:ext>
                </a:extLst>
              </p:cNvPr>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2" name="Google Shape;10414;p74">
                <a:extLst>
                  <a:ext uri="{FF2B5EF4-FFF2-40B4-BE49-F238E27FC236}">
                    <a16:creationId xmlns:a16="http://schemas.microsoft.com/office/drawing/2014/main" id="{512D1A59-20A5-C6D6-9FE0-99DC0F4BF056}"/>
                  </a:ext>
                </a:extLst>
              </p:cNvPr>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3" name="Google Shape;10415;p74">
                <a:extLst>
                  <a:ext uri="{FF2B5EF4-FFF2-40B4-BE49-F238E27FC236}">
                    <a16:creationId xmlns:a16="http://schemas.microsoft.com/office/drawing/2014/main" id="{24F6B02D-3150-94E1-A27E-077A3551683B}"/>
                  </a:ext>
                </a:extLst>
              </p:cNvPr>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4" name="Google Shape;10416;p74">
                <a:extLst>
                  <a:ext uri="{FF2B5EF4-FFF2-40B4-BE49-F238E27FC236}">
                    <a16:creationId xmlns:a16="http://schemas.microsoft.com/office/drawing/2014/main" id="{71938C2A-46CF-0223-E131-8C9F2E90FB1B}"/>
                  </a:ext>
                </a:extLst>
              </p:cNvPr>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5" name="Google Shape;10417;p74">
                <a:extLst>
                  <a:ext uri="{FF2B5EF4-FFF2-40B4-BE49-F238E27FC236}">
                    <a16:creationId xmlns:a16="http://schemas.microsoft.com/office/drawing/2014/main" id="{F095FD12-2A8B-8C71-62D7-3E908D024D66}"/>
                  </a:ext>
                </a:extLst>
              </p:cNvPr>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6" name="Google Shape;10418;p74">
                <a:extLst>
                  <a:ext uri="{FF2B5EF4-FFF2-40B4-BE49-F238E27FC236}">
                    <a16:creationId xmlns:a16="http://schemas.microsoft.com/office/drawing/2014/main" id="{22F96524-2DB7-1F9C-68B1-D241F4593DC3}"/>
                  </a:ext>
                </a:extLst>
              </p:cNvPr>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7" name="Google Shape;10419;p74">
                <a:extLst>
                  <a:ext uri="{FF2B5EF4-FFF2-40B4-BE49-F238E27FC236}">
                    <a16:creationId xmlns:a16="http://schemas.microsoft.com/office/drawing/2014/main" id="{FC431B88-251A-92AA-DD7E-CBF2B7F47BCE}"/>
                  </a:ext>
                </a:extLst>
              </p:cNvPr>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8" name="Google Shape;10420;p74">
                <a:extLst>
                  <a:ext uri="{FF2B5EF4-FFF2-40B4-BE49-F238E27FC236}">
                    <a16:creationId xmlns:a16="http://schemas.microsoft.com/office/drawing/2014/main" id="{96B61880-EE68-33E7-77D6-6855ADC897F7}"/>
                  </a:ext>
                </a:extLst>
              </p:cNvPr>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6" name="Google Shape;10478;p74">
              <a:extLst>
                <a:ext uri="{FF2B5EF4-FFF2-40B4-BE49-F238E27FC236}">
                  <a16:creationId xmlns:a16="http://schemas.microsoft.com/office/drawing/2014/main" id="{23AA605C-B45E-92E7-D1F0-FA546DB9801C}"/>
                </a:ext>
              </a:extLst>
            </p:cNvPr>
            <p:cNvGrpSpPr/>
            <p:nvPr/>
          </p:nvGrpSpPr>
          <p:grpSpPr>
            <a:xfrm>
              <a:off x="8893927" y="2653654"/>
              <a:ext cx="680754" cy="668254"/>
              <a:chOff x="5716825" y="3235950"/>
              <a:chExt cx="300900" cy="295375"/>
            </a:xfrm>
            <a:grpFill/>
          </p:grpSpPr>
          <p:sp>
            <p:nvSpPr>
              <p:cNvPr id="57" name="Google Shape;10479;p74">
                <a:extLst>
                  <a:ext uri="{FF2B5EF4-FFF2-40B4-BE49-F238E27FC236}">
                    <a16:creationId xmlns:a16="http://schemas.microsoft.com/office/drawing/2014/main" id="{2738C76C-FA62-2D58-2BC3-613557070614}"/>
                  </a:ext>
                </a:extLst>
              </p:cNvPr>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grpFill/>
              <a:ln>
                <a:noFill/>
              </a:ln>
            </p:spPr>
            <p:txBody>
              <a:bodyPr spcFirstLastPara="1" wrap="square" lIns="102854" tIns="102854" rIns="102854" bIns="102854" anchor="ctr" anchorCtr="0">
                <a:noAutofit/>
              </a:bodyPr>
              <a:lstStyle/>
              <a:p>
                <a:endParaRPr sz="1575" dirty="0"/>
              </a:p>
            </p:txBody>
          </p:sp>
          <p:sp>
            <p:nvSpPr>
              <p:cNvPr id="58" name="Google Shape;10480;p74">
                <a:extLst>
                  <a:ext uri="{FF2B5EF4-FFF2-40B4-BE49-F238E27FC236}">
                    <a16:creationId xmlns:a16="http://schemas.microsoft.com/office/drawing/2014/main" id="{E178D745-F844-E430-6848-69A777AE8C19}"/>
                  </a:ext>
                </a:extLst>
              </p:cNvPr>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9" name="Google Shape;10481;p74">
                <a:extLst>
                  <a:ext uri="{FF2B5EF4-FFF2-40B4-BE49-F238E27FC236}">
                    <a16:creationId xmlns:a16="http://schemas.microsoft.com/office/drawing/2014/main" id="{51E1342D-942C-8B60-0D27-FF347558BFE0}"/>
                  </a:ext>
                </a:extLst>
              </p:cNvPr>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grpFill/>
              <a:ln>
                <a:noFill/>
              </a:ln>
            </p:spPr>
            <p:txBody>
              <a:bodyPr spcFirstLastPara="1" wrap="square" lIns="102854" tIns="102854" rIns="102854" bIns="102854" anchor="ctr" anchorCtr="0">
                <a:noAutofit/>
              </a:bodyPr>
              <a:lstStyle/>
              <a:p>
                <a:endParaRPr sz="1575" dirty="0"/>
              </a:p>
            </p:txBody>
          </p:sp>
          <p:sp>
            <p:nvSpPr>
              <p:cNvPr id="60" name="Google Shape;10482;p74">
                <a:extLst>
                  <a:ext uri="{FF2B5EF4-FFF2-40B4-BE49-F238E27FC236}">
                    <a16:creationId xmlns:a16="http://schemas.microsoft.com/office/drawing/2014/main" id="{CF33E742-97C9-77B1-8385-BDB6EB16688E}"/>
                  </a:ext>
                </a:extLst>
              </p:cNvPr>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7" name="Google Shape;10101;p74">
              <a:extLst>
                <a:ext uri="{FF2B5EF4-FFF2-40B4-BE49-F238E27FC236}">
                  <a16:creationId xmlns:a16="http://schemas.microsoft.com/office/drawing/2014/main" id="{CF4D1E41-105B-9D86-8C0E-E8711B30BA55}"/>
                </a:ext>
              </a:extLst>
            </p:cNvPr>
            <p:cNvGrpSpPr/>
            <p:nvPr/>
          </p:nvGrpSpPr>
          <p:grpSpPr>
            <a:xfrm>
              <a:off x="11859078" y="5555346"/>
              <a:ext cx="466003" cy="432208"/>
              <a:chOff x="-62511900" y="4129100"/>
              <a:chExt cx="304050" cy="282000"/>
            </a:xfrm>
            <a:grpFill/>
          </p:grpSpPr>
          <p:sp>
            <p:nvSpPr>
              <p:cNvPr id="52" name="Google Shape;10102;p74">
                <a:extLst>
                  <a:ext uri="{FF2B5EF4-FFF2-40B4-BE49-F238E27FC236}">
                    <a16:creationId xmlns:a16="http://schemas.microsoft.com/office/drawing/2014/main" id="{25994F92-7974-6874-FBE7-37A9AA149AD2}"/>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3" name="Google Shape;10103;p74">
                <a:extLst>
                  <a:ext uri="{FF2B5EF4-FFF2-40B4-BE49-F238E27FC236}">
                    <a16:creationId xmlns:a16="http://schemas.microsoft.com/office/drawing/2014/main" id="{6CDEC231-D9CB-B272-1678-F87CD19EB9F8}"/>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4" name="Google Shape;10104;p74">
                <a:extLst>
                  <a:ext uri="{FF2B5EF4-FFF2-40B4-BE49-F238E27FC236}">
                    <a16:creationId xmlns:a16="http://schemas.microsoft.com/office/drawing/2014/main" id="{FF5772AA-4F00-4ADE-9223-7A9E7B779147}"/>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5" name="Google Shape;10105;p74">
                <a:extLst>
                  <a:ext uri="{FF2B5EF4-FFF2-40B4-BE49-F238E27FC236}">
                    <a16:creationId xmlns:a16="http://schemas.microsoft.com/office/drawing/2014/main" id="{D85518B5-9F69-52B4-F4E7-51D2E8A1DA4C}"/>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6" name="Google Shape;10106;p74">
                <a:extLst>
                  <a:ext uri="{FF2B5EF4-FFF2-40B4-BE49-F238E27FC236}">
                    <a16:creationId xmlns:a16="http://schemas.microsoft.com/office/drawing/2014/main" id="{68A0840C-0B5D-288F-CA79-86F77439808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8" name="Google Shape;10125;p74">
              <a:extLst>
                <a:ext uri="{FF2B5EF4-FFF2-40B4-BE49-F238E27FC236}">
                  <a16:creationId xmlns:a16="http://schemas.microsoft.com/office/drawing/2014/main" id="{98366C7A-99E9-0456-3BD5-B143DBC17329}"/>
                </a:ext>
              </a:extLst>
            </p:cNvPr>
            <p:cNvGrpSpPr/>
            <p:nvPr/>
          </p:nvGrpSpPr>
          <p:grpSpPr>
            <a:xfrm>
              <a:off x="10823979" y="1752179"/>
              <a:ext cx="633089" cy="634693"/>
              <a:chOff x="-64044600" y="3360375"/>
              <a:chExt cx="315850" cy="316650"/>
            </a:xfrm>
            <a:grpFill/>
          </p:grpSpPr>
          <p:sp>
            <p:nvSpPr>
              <p:cNvPr id="49" name="Google Shape;10126;p74">
                <a:extLst>
                  <a:ext uri="{FF2B5EF4-FFF2-40B4-BE49-F238E27FC236}">
                    <a16:creationId xmlns:a16="http://schemas.microsoft.com/office/drawing/2014/main" id="{3BE815C9-8D14-F44F-1CD0-431CA7C8E3FA}"/>
                  </a:ext>
                </a:extLst>
              </p:cNvPr>
              <p:cNvSpPr/>
              <p:nvPr/>
            </p:nvSpPr>
            <p:spPr>
              <a:xfrm>
                <a:off x="-63980025" y="3532875"/>
                <a:ext cx="185900" cy="144150"/>
              </a:xfrm>
              <a:custGeom>
                <a:avLst/>
                <a:gdLst/>
                <a:ahLst/>
                <a:cxnLst/>
                <a:rect l="l" t="t" r="r" b="b"/>
                <a:pathLst>
                  <a:path w="7436" h="5766" extrusionOk="0">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0" name="Google Shape;10127;p74">
                <a:extLst>
                  <a:ext uri="{FF2B5EF4-FFF2-40B4-BE49-F238E27FC236}">
                    <a16:creationId xmlns:a16="http://schemas.microsoft.com/office/drawing/2014/main" id="{858043E7-398A-DC5F-D356-51BB4C8F1ACE}"/>
                  </a:ext>
                </a:extLst>
              </p:cNvPr>
              <p:cNvSpPr/>
              <p:nvPr/>
            </p:nvSpPr>
            <p:spPr>
              <a:xfrm>
                <a:off x="-64044600" y="3360375"/>
                <a:ext cx="315850" cy="152825"/>
              </a:xfrm>
              <a:custGeom>
                <a:avLst/>
                <a:gdLst/>
                <a:ahLst/>
                <a:cxnLst/>
                <a:rect l="l" t="t" r="r" b="b"/>
                <a:pathLst>
                  <a:path w="12634" h="6113" extrusionOk="0">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51" name="Google Shape;10128;p74">
                <a:extLst>
                  <a:ext uri="{FF2B5EF4-FFF2-40B4-BE49-F238E27FC236}">
                    <a16:creationId xmlns:a16="http://schemas.microsoft.com/office/drawing/2014/main" id="{F5637934-C5F5-868A-1CB8-71814570BF11}"/>
                  </a:ext>
                </a:extLst>
              </p:cNvPr>
              <p:cNvSpPr/>
              <p:nvPr/>
            </p:nvSpPr>
            <p:spPr>
              <a:xfrm>
                <a:off x="-63945375" y="3408425"/>
                <a:ext cx="117375" cy="103200"/>
              </a:xfrm>
              <a:custGeom>
                <a:avLst/>
                <a:gdLst/>
                <a:ahLst/>
                <a:cxnLst/>
                <a:rect l="l" t="t" r="r" b="b"/>
                <a:pathLst>
                  <a:path w="4695" h="4128" extrusionOk="0">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grpFill/>
              <a:ln>
                <a:noFill/>
              </a:ln>
            </p:spPr>
            <p:txBody>
              <a:bodyPr spcFirstLastPara="1" wrap="square" lIns="102854" tIns="102854" rIns="102854" bIns="102854" anchor="ctr" anchorCtr="0">
                <a:noAutofit/>
              </a:bodyPr>
              <a:lstStyle/>
              <a:p>
                <a:endParaRPr sz="1575" dirty="0"/>
              </a:p>
            </p:txBody>
          </p:sp>
        </p:grpSp>
      </p:grpSp>
    </p:spTree>
    <p:extLst>
      <p:ext uri="{BB962C8B-B14F-4D97-AF65-F5344CB8AC3E}">
        <p14:creationId xmlns:p14="http://schemas.microsoft.com/office/powerpoint/2010/main" val="177232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D3C2203-645A-2482-F769-6D65056EDF73}"/>
              </a:ext>
            </a:extLst>
          </p:cNvPr>
          <p:cNvSpPr>
            <a:spLocks noGrp="1"/>
          </p:cNvSpPr>
          <p:nvPr>
            <p:ph type="body" sz="quarter" idx="10"/>
          </p:nvPr>
        </p:nvSpPr>
        <p:spPr/>
        <p:txBody>
          <a:bodyPr>
            <a:normAutofit lnSpcReduction="10000"/>
          </a:bodyPr>
          <a:lstStyle/>
          <a:p>
            <a:r>
              <a:rPr lang="en-US" dirty="0"/>
              <a:t>Fully Editable Icon Sets: C</a:t>
            </a:r>
          </a:p>
        </p:txBody>
      </p:sp>
      <p:grpSp>
        <p:nvGrpSpPr>
          <p:cNvPr id="3" name="Grupo 2">
            <a:extLst>
              <a:ext uri="{FF2B5EF4-FFF2-40B4-BE49-F238E27FC236}">
                <a16:creationId xmlns:a16="http://schemas.microsoft.com/office/drawing/2014/main" id="{9A21C832-34A7-1278-1D5B-94B739A983F6}"/>
              </a:ext>
            </a:extLst>
          </p:cNvPr>
          <p:cNvGrpSpPr/>
          <p:nvPr/>
        </p:nvGrpSpPr>
        <p:grpSpPr>
          <a:xfrm>
            <a:off x="6140916" y="1768942"/>
            <a:ext cx="11293644" cy="7809731"/>
            <a:chOff x="3077944" y="908463"/>
            <a:chExt cx="5654437" cy="3910131"/>
          </a:xfrm>
          <a:solidFill>
            <a:srgbClr val="013857"/>
          </a:solidFill>
        </p:grpSpPr>
        <p:sp>
          <p:nvSpPr>
            <p:cNvPr id="4" name="Isosceles Triangle 68">
              <a:extLst>
                <a:ext uri="{FF2B5EF4-FFF2-40B4-BE49-F238E27FC236}">
                  <a16:creationId xmlns:a16="http://schemas.microsoft.com/office/drawing/2014/main" id="{04C7288E-3BCF-802C-B86C-D049C37EC86F}"/>
                </a:ext>
              </a:extLst>
            </p:cNvPr>
            <p:cNvSpPr/>
            <p:nvPr/>
          </p:nvSpPr>
          <p:spPr>
            <a:xfrm rot="10800000">
              <a:off x="6295509" y="3369518"/>
              <a:ext cx="187282" cy="583229"/>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5" name="Rectangle 9">
              <a:extLst>
                <a:ext uri="{FF2B5EF4-FFF2-40B4-BE49-F238E27FC236}">
                  <a16:creationId xmlns:a16="http://schemas.microsoft.com/office/drawing/2014/main" id="{35519631-F511-C58F-5C7A-3EC768BC8E4B}"/>
                </a:ext>
              </a:extLst>
            </p:cNvPr>
            <p:cNvSpPr/>
            <p:nvPr/>
          </p:nvSpPr>
          <p:spPr>
            <a:xfrm>
              <a:off x="6773768" y="3436854"/>
              <a:ext cx="449288" cy="44855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6" name="Freeform 18">
              <a:extLst>
                <a:ext uri="{FF2B5EF4-FFF2-40B4-BE49-F238E27FC236}">
                  <a16:creationId xmlns:a16="http://schemas.microsoft.com/office/drawing/2014/main" id="{E33F763A-A8AF-73EE-DA53-9BE6D30A4A0A}"/>
                </a:ext>
              </a:extLst>
            </p:cNvPr>
            <p:cNvSpPr/>
            <p:nvPr/>
          </p:nvSpPr>
          <p:spPr>
            <a:xfrm>
              <a:off x="8190367" y="3486042"/>
              <a:ext cx="433895" cy="350185"/>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7" name="Rounded Rectangle 25">
              <a:extLst>
                <a:ext uri="{FF2B5EF4-FFF2-40B4-BE49-F238E27FC236}">
                  <a16:creationId xmlns:a16="http://schemas.microsoft.com/office/drawing/2014/main" id="{AE5CFE23-4419-8824-7180-AE72035A4ACA}"/>
                </a:ext>
              </a:extLst>
            </p:cNvPr>
            <p:cNvSpPr/>
            <p:nvPr/>
          </p:nvSpPr>
          <p:spPr>
            <a:xfrm>
              <a:off x="8234289" y="4387110"/>
              <a:ext cx="498092" cy="36502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8" name="Donut 39">
              <a:extLst>
                <a:ext uri="{FF2B5EF4-FFF2-40B4-BE49-F238E27FC236}">
                  <a16:creationId xmlns:a16="http://schemas.microsoft.com/office/drawing/2014/main" id="{7E8D716D-1FD5-A9B3-0118-C77846EDCEBB}"/>
                </a:ext>
              </a:extLst>
            </p:cNvPr>
            <p:cNvSpPr/>
            <p:nvPr/>
          </p:nvSpPr>
          <p:spPr>
            <a:xfrm>
              <a:off x="3138976" y="3416941"/>
              <a:ext cx="488381" cy="488381"/>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solidFill>
                  <a:schemeClr val="tx1"/>
                </a:solidFill>
              </a:endParaRPr>
            </a:p>
          </p:txBody>
        </p:sp>
        <p:sp>
          <p:nvSpPr>
            <p:cNvPr id="9" name="Chord 38">
              <a:extLst>
                <a:ext uri="{FF2B5EF4-FFF2-40B4-BE49-F238E27FC236}">
                  <a16:creationId xmlns:a16="http://schemas.microsoft.com/office/drawing/2014/main" id="{94E3D5C6-E8C9-83B5-5DA7-3F15B9BECF08}"/>
                </a:ext>
              </a:extLst>
            </p:cNvPr>
            <p:cNvSpPr/>
            <p:nvPr/>
          </p:nvSpPr>
          <p:spPr>
            <a:xfrm>
              <a:off x="5003404" y="4227352"/>
              <a:ext cx="411494" cy="529157"/>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0" name="Oval 6">
              <a:extLst>
                <a:ext uri="{FF2B5EF4-FFF2-40B4-BE49-F238E27FC236}">
                  <a16:creationId xmlns:a16="http://schemas.microsoft.com/office/drawing/2014/main" id="{5E5213E6-B212-D83A-5F30-7A18B20F1107}"/>
                </a:ext>
              </a:extLst>
            </p:cNvPr>
            <p:cNvSpPr/>
            <p:nvPr/>
          </p:nvSpPr>
          <p:spPr>
            <a:xfrm>
              <a:off x="5631481" y="4355127"/>
              <a:ext cx="431039" cy="426524"/>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1" name="Block Arc 25">
              <a:extLst>
                <a:ext uri="{FF2B5EF4-FFF2-40B4-BE49-F238E27FC236}">
                  <a16:creationId xmlns:a16="http://schemas.microsoft.com/office/drawing/2014/main" id="{5D0864BD-791C-7F7B-0461-A46668F862C4}"/>
                </a:ext>
              </a:extLst>
            </p:cNvPr>
            <p:cNvSpPr/>
            <p:nvPr/>
          </p:nvSpPr>
          <p:spPr>
            <a:xfrm>
              <a:off x="3847655" y="4275685"/>
              <a:ext cx="296552" cy="428429"/>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sp>
          <p:nvSpPr>
            <p:cNvPr id="12" name="Block Arc 31">
              <a:extLst>
                <a:ext uri="{FF2B5EF4-FFF2-40B4-BE49-F238E27FC236}">
                  <a16:creationId xmlns:a16="http://schemas.microsoft.com/office/drawing/2014/main" id="{E8DBEEFA-4467-3958-046C-0F7F88AA0A6B}"/>
                </a:ext>
              </a:extLst>
            </p:cNvPr>
            <p:cNvSpPr/>
            <p:nvPr/>
          </p:nvSpPr>
          <p:spPr>
            <a:xfrm>
              <a:off x="6265996" y="4307386"/>
              <a:ext cx="386912" cy="428429"/>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sp>
          <p:nvSpPr>
            <p:cNvPr id="13" name="Freeform 53">
              <a:extLst>
                <a:ext uri="{FF2B5EF4-FFF2-40B4-BE49-F238E27FC236}">
                  <a16:creationId xmlns:a16="http://schemas.microsoft.com/office/drawing/2014/main" id="{9D43DFD8-70C3-DE92-FA66-B7F7E5F11F85}"/>
                </a:ext>
              </a:extLst>
            </p:cNvPr>
            <p:cNvSpPr/>
            <p:nvPr/>
          </p:nvSpPr>
          <p:spPr>
            <a:xfrm>
              <a:off x="7561147" y="4333710"/>
              <a:ext cx="423999" cy="43472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4" name="Block Arc 10">
              <a:extLst>
                <a:ext uri="{FF2B5EF4-FFF2-40B4-BE49-F238E27FC236}">
                  <a16:creationId xmlns:a16="http://schemas.microsoft.com/office/drawing/2014/main" id="{C60211B3-2023-B9EE-5ACA-12676A3E733D}"/>
                </a:ext>
              </a:extLst>
            </p:cNvPr>
            <p:cNvSpPr/>
            <p:nvPr/>
          </p:nvSpPr>
          <p:spPr>
            <a:xfrm>
              <a:off x="3746681" y="3514832"/>
              <a:ext cx="521466" cy="353213"/>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solidFill>
                  <a:schemeClr val="tx1"/>
                </a:solidFill>
              </a:endParaRPr>
            </a:p>
          </p:txBody>
        </p:sp>
        <p:sp>
          <p:nvSpPr>
            <p:cNvPr id="15" name="Freeform 55">
              <a:extLst>
                <a:ext uri="{FF2B5EF4-FFF2-40B4-BE49-F238E27FC236}">
                  <a16:creationId xmlns:a16="http://schemas.microsoft.com/office/drawing/2014/main" id="{646D1B3C-FBE7-49A7-2F30-B7A0C9E0FE64}"/>
                </a:ext>
              </a:extLst>
            </p:cNvPr>
            <p:cNvSpPr/>
            <p:nvPr/>
          </p:nvSpPr>
          <p:spPr>
            <a:xfrm>
              <a:off x="3288876" y="4161204"/>
              <a:ext cx="268285" cy="657390"/>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6" name="Round Same Side Corner Rectangle 36">
              <a:extLst>
                <a:ext uri="{FF2B5EF4-FFF2-40B4-BE49-F238E27FC236}">
                  <a16:creationId xmlns:a16="http://schemas.microsoft.com/office/drawing/2014/main" id="{E9D01E5C-8886-9E90-0E42-28FCE7245AFE}"/>
                </a:ext>
              </a:extLst>
            </p:cNvPr>
            <p:cNvSpPr/>
            <p:nvPr/>
          </p:nvSpPr>
          <p:spPr>
            <a:xfrm>
              <a:off x="6820425" y="4333709"/>
              <a:ext cx="491581" cy="38865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5"/>
            </a:p>
          </p:txBody>
        </p:sp>
        <p:sp>
          <p:nvSpPr>
            <p:cNvPr id="17" name="Oval 21">
              <a:extLst>
                <a:ext uri="{FF2B5EF4-FFF2-40B4-BE49-F238E27FC236}">
                  <a16:creationId xmlns:a16="http://schemas.microsoft.com/office/drawing/2014/main" id="{149AC0C1-9CF6-3270-7AA3-D164226BC3AE}"/>
                </a:ext>
              </a:extLst>
            </p:cNvPr>
            <p:cNvSpPr>
              <a:spLocks noChangeAspect="1"/>
            </p:cNvSpPr>
            <p:nvPr/>
          </p:nvSpPr>
          <p:spPr>
            <a:xfrm>
              <a:off x="4424338" y="4314273"/>
              <a:ext cx="404708" cy="40808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sp>
          <p:nvSpPr>
            <p:cNvPr id="18" name="Oval 32">
              <a:extLst>
                <a:ext uri="{FF2B5EF4-FFF2-40B4-BE49-F238E27FC236}">
                  <a16:creationId xmlns:a16="http://schemas.microsoft.com/office/drawing/2014/main" id="{F6557AA4-E4CD-48C8-6B6E-5602A4374D63}"/>
                </a:ext>
              </a:extLst>
            </p:cNvPr>
            <p:cNvSpPr/>
            <p:nvPr/>
          </p:nvSpPr>
          <p:spPr>
            <a:xfrm>
              <a:off x="7514032" y="3429336"/>
              <a:ext cx="385358" cy="46359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ko-KR" altLang="en-US" sz="1575"/>
            </a:p>
          </p:txBody>
        </p:sp>
        <p:grpSp>
          <p:nvGrpSpPr>
            <p:cNvPr id="19" name="Google Shape;6783;p88">
              <a:extLst>
                <a:ext uri="{FF2B5EF4-FFF2-40B4-BE49-F238E27FC236}">
                  <a16:creationId xmlns:a16="http://schemas.microsoft.com/office/drawing/2014/main" id="{D9971BD4-AD00-7569-2C53-69EC6675762D}"/>
                </a:ext>
              </a:extLst>
            </p:cNvPr>
            <p:cNvGrpSpPr/>
            <p:nvPr/>
          </p:nvGrpSpPr>
          <p:grpSpPr>
            <a:xfrm>
              <a:off x="8211049" y="926483"/>
              <a:ext cx="425141" cy="424850"/>
              <a:chOff x="-34004625" y="3585850"/>
              <a:chExt cx="292225" cy="292025"/>
            </a:xfrm>
            <a:grpFill/>
          </p:grpSpPr>
          <p:sp>
            <p:nvSpPr>
              <p:cNvPr id="160" name="Google Shape;6784;p88">
                <a:extLst>
                  <a:ext uri="{FF2B5EF4-FFF2-40B4-BE49-F238E27FC236}">
                    <a16:creationId xmlns:a16="http://schemas.microsoft.com/office/drawing/2014/main" id="{6C789980-E9E1-6AA4-C28C-9126A5AFFE42}"/>
                  </a:ext>
                </a:extLst>
              </p:cNvPr>
              <p:cNvSpPr/>
              <p:nvPr/>
            </p:nvSpPr>
            <p:spPr>
              <a:xfrm>
                <a:off x="-33832150" y="3585850"/>
                <a:ext cx="103200" cy="154200"/>
              </a:xfrm>
              <a:custGeom>
                <a:avLst/>
                <a:gdLst/>
                <a:ahLst/>
                <a:cxnLst/>
                <a:rect l="l" t="t" r="r" b="b"/>
                <a:pathLst>
                  <a:path w="4128" h="6168" extrusionOk="0">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1" name="Google Shape;6785;p88">
                <a:extLst>
                  <a:ext uri="{FF2B5EF4-FFF2-40B4-BE49-F238E27FC236}">
                    <a16:creationId xmlns:a16="http://schemas.microsoft.com/office/drawing/2014/main" id="{CC0745E7-5BAF-32EB-D80E-77774A05499C}"/>
                  </a:ext>
                </a:extLst>
              </p:cNvPr>
              <p:cNvSpPr/>
              <p:nvPr/>
            </p:nvSpPr>
            <p:spPr>
              <a:xfrm>
                <a:off x="-34004625" y="3690400"/>
                <a:ext cx="155175" cy="187475"/>
              </a:xfrm>
              <a:custGeom>
                <a:avLst/>
                <a:gdLst/>
                <a:ahLst/>
                <a:cxnLst/>
                <a:rect l="l" t="t" r="r" b="b"/>
                <a:pathLst>
                  <a:path w="6207" h="7499" extrusionOk="0">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2" name="Google Shape;6786;p88">
                <a:extLst>
                  <a:ext uri="{FF2B5EF4-FFF2-40B4-BE49-F238E27FC236}">
                    <a16:creationId xmlns:a16="http://schemas.microsoft.com/office/drawing/2014/main" id="{5C76EAAB-E48B-13E9-B877-C1CB50320F1B}"/>
                  </a:ext>
                </a:extLst>
              </p:cNvPr>
              <p:cNvSpPr/>
              <p:nvPr/>
            </p:nvSpPr>
            <p:spPr>
              <a:xfrm>
                <a:off x="-33936100" y="3621075"/>
                <a:ext cx="51200" cy="51225"/>
              </a:xfrm>
              <a:custGeom>
                <a:avLst/>
                <a:gdLst/>
                <a:ahLst/>
                <a:cxnLst/>
                <a:rect l="l" t="t" r="r" b="b"/>
                <a:pathLst>
                  <a:path w="2048" h="2049" extrusionOk="0">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3" name="Google Shape;6787;p88">
                <a:extLst>
                  <a:ext uri="{FF2B5EF4-FFF2-40B4-BE49-F238E27FC236}">
                    <a16:creationId xmlns:a16="http://schemas.microsoft.com/office/drawing/2014/main" id="{CAEF8A84-0261-2E9A-1119-54192C8A25F2}"/>
                  </a:ext>
                </a:extLst>
              </p:cNvPr>
              <p:cNvSpPr/>
              <p:nvPr/>
            </p:nvSpPr>
            <p:spPr>
              <a:xfrm>
                <a:off x="-33952650" y="3690125"/>
                <a:ext cx="155975" cy="186950"/>
              </a:xfrm>
              <a:custGeom>
                <a:avLst/>
                <a:gdLst/>
                <a:ahLst/>
                <a:cxnLst/>
                <a:rect l="l" t="t" r="r" b="b"/>
                <a:pathLst>
                  <a:path w="6239" h="7478" extrusionOk="0">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64" name="Google Shape;6788;p88">
                <a:extLst>
                  <a:ext uri="{FF2B5EF4-FFF2-40B4-BE49-F238E27FC236}">
                    <a16:creationId xmlns:a16="http://schemas.microsoft.com/office/drawing/2014/main" id="{1AA5CBF1-ED04-1797-BE42-1047E195BFDA}"/>
                  </a:ext>
                </a:extLst>
              </p:cNvPr>
              <p:cNvSpPr/>
              <p:nvPr/>
            </p:nvSpPr>
            <p:spPr>
              <a:xfrm>
                <a:off x="-33849475" y="3758125"/>
                <a:ext cx="137075" cy="33100"/>
              </a:xfrm>
              <a:custGeom>
                <a:avLst/>
                <a:gdLst/>
                <a:ahLst/>
                <a:cxnLst/>
                <a:rect l="l" t="t" r="r" b="b"/>
                <a:pathLst>
                  <a:path w="5483" h="1324" extrusionOk="0">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0" name="Google Shape;6800;p88">
              <a:extLst>
                <a:ext uri="{FF2B5EF4-FFF2-40B4-BE49-F238E27FC236}">
                  <a16:creationId xmlns:a16="http://schemas.microsoft.com/office/drawing/2014/main" id="{3769636D-0320-FEDC-3BE0-B6993B3115D6}"/>
                </a:ext>
              </a:extLst>
            </p:cNvPr>
            <p:cNvGrpSpPr/>
            <p:nvPr/>
          </p:nvGrpSpPr>
          <p:grpSpPr>
            <a:xfrm>
              <a:off x="7495164" y="1728545"/>
              <a:ext cx="414065" cy="412966"/>
              <a:chOff x="-30345325" y="3184750"/>
              <a:chExt cx="292225" cy="291450"/>
            </a:xfrm>
            <a:grpFill/>
          </p:grpSpPr>
          <p:sp>
            <p:nvSpPr>
              <p:cNvPr id="155" name="Google Shape;6801;p88">
                <a:extLst>
                  <a:ext uri="{FF2B5EF4-FFF2-40B4-BE49-F238E27FC236}">
                    <a16:creationId xmlns:a16="http://schemas.microsoft.com/office/drawing/2014/main" id="{36AC8ABD-B292-7ABE-106C-D677A7A123C7}"/>
                  </a:ext>
                </a:extLst>
              </p:cNvPr>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6" name="Google Shape;6802;p88">
                <a:extLst>
                  <a:ext uri="{FF2B5EF4-FFF2-40B4-BE49-F238E27FC236}">
                    <a16:creationId xmlns:a16="http://schemas.microsoft.com/office/drawing/2014/main" id="{B68ADADC-2D68-58F6-3124-D874F07DBECF}"/>
                  </a:ext>
                </a:extLst>
              </p:cNvPr>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7" name="Google Shape;6803;p88">
                <a:extLst>
                  <a:ext uri="{FF2B5EF4-FFF2-40B4-BE49-F238E27FC236}">
                    <a16:creationId xmlns:a16="http://schemas.microsoft.com/office/drawing/2014/main" id="{99F88011-4672-8406-8829-96D7928216E0}"/>
                  </a:ext>
                </a:extLst>
              </p:cNvPr>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8" name="Google Shape;6804;p88">
                <a:extLst>
                  <a:ext uri="{FF2B5EF4-FFF2-40B4-BE49-F238E27FC236}">
                    <a16:creationId xmlns:a16="http://schemas.microsoft.com/office/drawing/2014/main" id="{5E2D1D63-EFF7-1C43-872F-A2434E5FB57D}"/>
                  </a:ext>
                </a:extLst>
              </p:cNvPr>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9" name="Google Shape;6805;p88">
                <a:extLst>
                  <a:ext uri="{FF2B5EF4-FFF2-40B4-BE49-F238E27FC236}">
                    <a16:creationId xmlns:a16="http://schemas.microsoft.com/office/drawing/2014/main" id="{A44B9603-AA27-F8EE-1DE0-3744FAB2FC59}"/>
                  </a:ext>
                </a:extLst>
              </p:cNvPr>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1" name="Google Shape;6866;p88">
              <a:extLst>
                <a:ext uri="{FF2B5EF4-FFF2-40B4-BE49-F238E27FC236}">
                  <a16:creationId xmlns:a16="http://schemas.microsoft.com/office/drawing/2014/main" id="{F5073D9E-038C-8F3F-E179-D22C3FE503B9}"/>
                </a:ext>
              </a:extLst>
            </p:cNvPr>
            <p:cNvGrpSpPr/>
            <p:nvPr/>
          </p:nvGrpSpPr>
          <p:grpSpPr>
            <a:xfrm>
              <a:off x="4435183" y="3483023"/>
              <a:ext cx="381641" cy="422300"/>
              <a:chOff x="-30354000" y="3569100"/>
              <a:chExt cx="292250" cy="292225"/>
            </a:xfrm>
            <a:grpFill/>
          </p:grpSpPr>
          <p:sp>
            <p:nvSpPr>
              <p:cNvPr id="149" name="Google Shape;6867;p88">
                <a:extLst>
                  <a:ext uri="{FF2B5EF4-FFF2-40B4-BE49-F238E27FC236}">
                    <a16:creationId xmlns:a16="http://schemas.microsoft.com/office/drawing/2014/main" id="{8CDC0F6B-6974-CB8C-226B-8CAFBECB45D4}"/>
                  </a:ext>
                </a:extLst>
              </p:cNvPr>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0" name="Google Shape;6868;p88">
                <a:extLst>
                  <a:ext uri="{FF2B5EF4-FFF2-40B4-BE49-F238E27FC236}">
                    <a16:creationId xmlns:a16="http://schemas.microsoft.com/office/drawing/2014/main" id="{3251BCEF-17DA-0CFE-EECE-89E220442F28}"/>
                  </a:ext>
                </a:extLst>
              </p:cNvPr>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1" name="Google Shape;6869;p88">
                <a:extLst>
                  <a:ext uri="{FF2B5EF4-FFF2-40B4-BE49-F238E27FC236}">
                    <a16:creationId xmlns:a16="http://schemas.microsoft.com/office/drawing/2014/main" id="{74A9D878-6DAD-28D2-573A-9520BF33E288}"/>
                  </a:ext>
                </a:extLst>
              </p:cNvPr>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2" name="Google Shape;6870;p88">
                <a:extLst>
                  <a:ext uri="{FF2B5EF4-FFF2-40B4-BE49-F238E27FC236}">
                    <a16:creationId xmlns:a16="http://schemas.microsoft.com/office/drawing/2014/main" id="{2A634114-C8CD-20D4-1561-8161CCC1C508}"/>
                  </a:ext>
                </a:extLst>
              </p:cNvPr>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3" name="Google Shape;6871;p88">
                <a:extLst>
                  <a:ext uri="{FF2B5EF4-FFF2-40B4-BE49-F238E27FC236}">
                    <a16:creationId xmlns:a16="http://schemas.microsoft.com/office/drawing/2014/main" id="{9DC3D47A-43A2-D034-77CA-4EFB40AD4A01}"/>
                  </a:ext>
                </a:extLst>
              </p:cNvPr>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54" name="Google Shape;6872;p88">
                <a:extLst>
                  <a:ext uri="{FF2B5EF4-FFF2-40B4-BE49-F238E27FC236}">
                    <a16:creationId xmlns:a16="http://schemas.microsoft.com/office/drawing/2014/main" id="{4C05563B-F4B3-3DD8-6A99-BF4047028DD6}"/>
                  </a:ext>
                </a:extLst>
              </p:cNvPr>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2" name="Google Shape;6957;p88">
              <a:extLst>
                <a:ext uri="{FF2B5EF4-FFF2-40B4-BE49-F238E27FC236}">
                  <a16:creationId xmlns:a16="http://schemas.microsoft.com/office/drawing/2014/main" id="{95A8D170-9309-5175-736A-E82BC2D3F8D2}"/>
                </a:ext>
              </a:extLst>
            </p:cNvPr>
            <p:cNvGrpSpPr/>
            <p:nvPr/>
          </p:nvGrpSpPr>
          <p:grpSpPr>
            <a:xfrm>
              <a:off x="3730946" y="986055"/>
              <a:ext cx="373566" cy="372830"/>
              <a:chOff x="-31094350" y="3194000"/>
              <a:chExt cx="292225" cy="291650"/>
            </a:xfrm>
            <a:grpFill/>
          </p:grpSpPr>
          <p:sp>
            <p:nvSpPr>
              <p:cNvPr id="141" name="Google Shape;6958;p88">
                <a:extLst>
                  <a:ext uri="{FF2B5EF4-FFF2-40B4-BE49-F238E27FC236}">
                    <a16:creationId xmlns:a16="http://schemas.microsoft.com/office/drawing/2014/main" id="{D8FE28B8-DA22-3457-BFC4-DD45B8C94B30}"/>
                  </a:ext>
                </a:extLst>
              </p:cNvPr>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2" name="Google Shape;6959;p88">
                <a:extLst>
                  <a:ext uri="{FF2B5EF4-FFF2-40B4-BE49-F238E27FC236}">
                    <a16:creationId xmlns:a16="http://schemas.microsoft.com/office/drawing/2014/main" id="{8329E0B0-12FC-D55A-2EDF-F5AA6216326D}"/>
                  </a:ext>
                </a:extLst>
              </p:cNvPr>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102854" tIns="102854" rIns="102854" bIns="102854" anchor="ctr" anchorCtr="0">
                <a:noAutofit/>
              </a:bodyPr>
              <a:lstStyle/>
              <a:p>
                <a:endParaRPr sz="1575" dirty="0"/>
              </a:p>
            </p:txBody>
          </p:sp>
          <p:sp>
            <p:nvSpPr>
              <p:cNvPr id="143" name="Google Shape;6960;p88">
                <a:extLst>
                  <a:ext uri="{FF2B5EF4-FFF2-40B4-BE49-F238E27FC236}">
                    <a16:creationId xmlns:a16="http://schemas.microsoft.com/office/drawing/2014/main" id="{5C8F514A-CB50-83B3-113D-12F0A11EFEFC}"/>
                  </a:ext>
                </a:extLst>
              </p:cNvPr>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102854" tIns="102854" rIns="102854" bIns="102854" anchor="ctr" anchorCtr="0">
                <a:noAutofit/>
              </a:bodyPr>
              <a:lstStyle/>
              <a:p>
                <a:endParaRPr sz="1575" dirty="0"/>
              </a:p>
            </p:txBody>
          </p:sp>
          <p:sp>
            <p:nvSpPr>
              <p:cNvPr id="144" name="Google Shape;6961;p88">
                <a:extLst>
                  <a:ext uri="{FF2B5EF4-FFF2-40B4-BE49-F238E27FC236}">
                    <a16:creationId xmlns:a16="http://schemas.microsoft.com/office/drawing/2014/main" id="{1DADD72B-EB57-B5EF-D55C-19370D33623E}"/>
                  </a:ext>
                </a:extLst>
              </p:cNvPr>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102854" tIns="102854" rIns="102854" bIns="102854" anchor="ctr" anchorCtr="0">
                <a:noAutofit/>
              </a:bodyPr>
              <a:lstStyle/>
              <a:p>
                <a:endParaRPr sz="1575" dirty="0"/>
              </a:p>
            </p:txBody>
          </p:sp>
          <p:sp>
            <p:nvSpPr>
              <p:cNvPr id="145" name="Google Shape;6962;p88">
                <a:extLst>
                  <a:ext uri="{FF2B5EF4-FFF2-40B4-BE49-F238E27FC236}">
                    <a16:creationId xmlns:a16="http://schemas.microsoft.com/office/drawing/2014/main" id="{4A6D4420-C585-7F68-80DF-83DD831B6843}"/>
                  </a:ext>
                </a:extLst>
              </p:cNvPr>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102854" tIns="102854" rIns="102854" bIns="102854" anchor="ctr" anchorCtr="0">
                <a:noAutofit/>
              </a:bodyPr>
              <a:lstStyle/>
              <a:p>
                <a:endParaRPr sz="1575" dirty="0"/>
              </a:p>
            </p:txBody>
          </p:sp>
          <p:sp>
            <p:nvSpPr>
              <p:cNvPr id="146" name="Google Shape;6963;p88">
                <a:extLst>
                  <a:ext uri="{FF2B5EF4-FFF2-40B4-BE49-F238E27FC236}">
                    <a16:creationId xmlns:a16="http://schemas.microsoft.com/office/drawing/2014/main" id="{F52BE4CB-BD82-7621-225C-43938FFA3ED0}"/>
                  </a:ext>
                </a:extLst>
              </p:cNvPr>
              <p:cNvSpPr/>
              <p:nvPr/>
            </p:nvSpPr>
            <p:spPr>
              <a:xfrm>
                <a:off x="-30853350" y="3295000"/>
                <a:ext cx="51225" cy="104000"/>
              </a:xfrm>
              <a:custGeom>
                <a:avLst/>
                <a:gdLst/>
                <a:ahLst/>
                <a:cxnLst/>
                <a:rect l="l" t="t" r="r" b="b"/>
                <a:pathLst>
                  <a:path w="2049" h="4160" extrusionOk="0">
                    <a:moveTo>
                      <a:pt x="1" y="1"/>
                    </a:moveTo>
                    <a:lnTo>
                      <a:pt x="1" y="4160"/>
                    </a:lnTo>
                    <a:lnTo>
                      <a:pt x="2049" y="4160"/>
                    </a:lnTo>
                    <a:lnTo>
                      <a:pt x="2049" y="1"/>
                    </a:lnTo>
                    <a:close/>
                  </a:path>
                </a:pathLst>
              </a:custGeom>
              <a:grpFill/>
              <a:ln>
                <a:noFill/>
              </a:ln>
            </p:spPr>
            <p:txBody>
              <a:bodyPr spcFirstLastPara="1" wrap="square" lIns="102854" tIns="102854" rIns="102854" bIns="102854" anchor="ctr" anchorCtr="0">
                <a:noAutofit/>
              </a:bodyPr>
              <a:lstStyle/>
              <a:p>
                <a:endParaRPr sz="1575" dirty="0"/>
              </a:p>
            </p:txBody>
          </p:sp>
          <p:sp>
            <p:nvSpPr>
              <p:cNvPr id="147" name="Google Shape;6964;p88">
                <a:extLst>
                  <a:ext uri="{FF2B5EF4-FFF2-40B4-BE49-F238E27FC236}">
                    <a16:creationId xmlns:a16="http://schemas.microsoft.com/office/drawing/2014/main" id="{EB1B5C98-9B80-552D-98E7-17AC02720419}"/>
                  </a:ext>
                </a:extLst>
              </p:cNvPr>
              <p:cNvSpPr/>
              <p:nvPr/>
            </p:nvSpPr>
            <p:spPr>
              <a:xfrm>
                <a:off x="-30853350"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8" name="Google Shape;6965;p88">
                <a:extLst>
                  <a:ext uri="{FF2B5EF4-FFF2-40B4-BE49-F238E27FC236}">
                    <a16:creationId xmlns:a16="http://schemas.microsoft.com/office/drawing/2014/main" id="{0259D9D0-F27E-8C87-4D37-4B6C1DE29CFD}"/>
                  </a:ext>
                </a:extLst>
              </p:cNvPr>
              <p:cNvSpPr/>
              <p:nvPr/>
            </p:nvSpPr>
            <p:spPr>
              <a:xfrm>
                <a:off x="-30851775"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3" name="Google Shape;6966;p88">
              <a:extLst>
                <a:ext uri="{FF2B5EF4-FFF2-40B4-BE49-F238E27FC236}">
                  <a16:creationId xmlns:a16="http://schemas.microsoft.com/office/drawing/2014/main" id="{2BBC00E3-FFA8-CFB6-EF01-7DA779A9F306}"/>
                </a:ext>
              </a:extLst>
            </p:cNvPr>
            <p:cNvGrpSpPr/>
            <p:nvPr/>
          </p:nvGrpSpPr>
          <p:grpSpPr>
            <a:xfrm>
              <a:off x="8189635" y="2558378"/>
              <a:ext cx="453661" cy="454361"/>
              <a:chOff x="-31093575" y="3552550"/>
              <a:chExt cx="291450" cy="291900"/>
            </a:xfrm>
            <a:grpFill/>
          </p:grpSpPr>
          <p:sp>
            <p:nvSpPr>
              <p:cNvPr id="137" name="Google Shape;6967;p88">
                <a:extLst>
                  <a:ext uri="{FF2B5EF4-FFF2-40B4-BE49-F238E27FC236}">
                    <a16:creationId xmlns:a16="http://schemas.microsoft.com/office/drawing/2014/main" id="{C4BF4FD1-CDD7-3E5B-55CF-818620810D2E}"/>
                  </a:ext>
                </a:extLst>
              </p:cNvPr>
              <p:cNvSpPr/>
              <p:nvPr/>
            </p:nvSpPr>
            <p:spPr>
              <a:xfrm>
                <a:off x="-31011650" y="3745525"/>
                <a:ext cx="7900" cy="12625"/>
              </a:xfrm>
              <a:custGeom>
                <a:avLst/>
                <a:gdLst/>
                <a:ahLst/>
                <a:cxnLst/>
                <a:rect l="l" t="t" r="r" b="b"/>
                <a:pathLst>
                  <a:path w="316" h="505" extrusionOk="0">
                    <a:moveTo>
                      <a:pt x="158" y="1"/>
                    </a:moveTo>
                    <a:lnTo>
                      <a:pt x="0" y="505"/>
                    </a:lnTo>
                    <a:lnTo>
                      <a:pt x="315" y="505"/>
                    </a:lnTo>
                    <a:lnTo>
                      <a:pt x="158" y="1"/>
                    </a:lnTo>
                    <a:close/>
                  </a:path>
                </a:pathLst>
              </a:custGeom>
              <a:grpFill/>
              <a:ln>
                <a:noFill/>
              </a:ln>
            </p:spPr>
            <p:txBody>
              <a:bodyPr spcFirstLastPara="1" wrap="square" lIns="102854" tIns="102854" rIns="102854" bIns="102854" anchor="ctr" anchorCtr="0">
                <a:noAutofit/>
              </a:bodyPr>
              <a:lstStyle/>
              <a:p>
                <a:endParaRPr sz="1575" dirty="0"/>
              </a:p>
            </p:txBody>
          </p:sp>
          <p:sp>
            <p:nvSpPr>
              <p:cNvPr id="138" name="Google Shape;6968;p88">
                <a:extLst>
                  <a:ext uri="{FF2B5EF4-FFF2-40B4-BE49-F238E27FC236}">
                    <a16:creationId xmlns:a16="http://schemas.microsoft.com/office/drawing/2014/main" id="{20949740-EAB7-C5B8-5DB2-078A775E0FA7}"/>
                  </a:ext>
                </a:extLst>
              </p:cNvPr>
              <p:cNvSpPr/>
              <p:nvPr/>
            </p:nvSpPr>
            <p:spPr>
              <a:xfrm>
                <a:off x="-31093575" y="3671500"/>
                <a:ext cx="171725" cy="172950"/>
              </a:xfrm>
              <a:custGeom>
                <a:avLst/>
                <a:gdLst/>
                <a:ahLst/>
                <a:cxnLst/>
                <a:rect l="l" t="t" r="r" b="b"/>
                <a:pathLst>
                  <a:path w="6869" h="6918" extrusionOk="0">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9" name="Google Shape;6969;p88">
                <a:extLst>
                  <a:ext uri="{FF2B5EF4-FFF2-40B4-BE49-F238E27FC236}">
                    <a16:creationId xmlns:a16="http://schemas.microsoft.com/office/drawing/2014/main" id="{11CE5485-DC53-B476-423F-151CF71BCEEA}"/>
                  </a:ext>
                </a:extLst>
              </p:cNvPr>
              <p:cNvSpPr/>
              <p:nvPr/>
            </p:nvSpPr>
            <p:spPr>
              <a:xfrm>
                <a:off x="-30895875" y="3621075"/>
                <a:ext cx="15775" cy="26025"/>
              </a:xfrm>
              <a:custGeom>
                <a:avLst/>
                <a:gdLst/>
                <a:ahLst/>
                <a:cxnLst/>
                <a:rect l="l" t="t" r="r" b="b"/>
                <a:pathLst>
                  <a:path w="631" h="1041" extrusionOk="0">
                    <a:moveTo>
                      <a:pt x="0" y="1"/>
                    </a:moveTo>
                    <a:cubicBezTo>
                      <a:pt x="32" y="410"/>
                      <a:pt x="126" y="694"/>
                      <a:pt x="315" y="1041"/>
                    </a:cubicBezTo>
                    <a:cubicBezTo>
                      <a:pt x="473" y="694"/>
                      <a:pt x="599" y="347"/>
                      <a:pt x="631"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40" name="Google Shape;6970;p88">
                <a:extLst>
                  <a:ext uri="{FF2B5EF4-FFF2-40B4-BE49-F238E27FC236}">
                    <a16:creationId xmlns:a16="http://schemas.microsoft.com/office/drawing/2014/main" id="{7CEAFDAF-A254-2F45-7A9E-61B2F9EE9A81}"/>
                  </a:ext>
                </a:extLst>
              </p:cNvPr>
              <p:cNvSpPr/>
              <p:nvPr/>
            </p:nvSpPr>
            <p:spPr>
              <a:xfrm>
                <a:off x="-30974650" y="3552550"/>
                <a:ext cx="172525" cy="172400"/>
              </a:xfrm>
              <a:custGeom>
                <a:avLst/>
                <a:gdLst/>
                <a:ahLst/>
                <a:cxnLst/>
                <a:rect l="l" t="t" r="r" b="b"/>
                <a:pathLst>
                  <a:path w="6901" h="6896" extrusionOk="0">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4" name="Google Shape;6760;p88">
              <a:extLst>
                <a:ext uri="{FF2B5EF4-FFF2-40B4-BE49-F238E27FC236}">
                  <a16:creationId xmlns:a16="http://schemas.microsoft.com/office/drawing/2014/main" id="{1150FFE1-5D4A-8379-A86E-197B3E8E850A}"/>
                </a:ext>
              </a:extLst>
            </p:cNvPr>
            <p:cNvGrpSpPr/>
            <p:nvPr/>
          </p:nvGrpSpPr>
          <p:grpSpPr>
            <a:xfrm>
              <a:off x="3152160" y="935257"/>
              <a:ext cx="374965" cy="450422"/>
              <a:chOff x="-35814600" y="3202075"/>
              <a:chExt cx="242625" cy="291450"/>
            </a:xfrm>
            <a:grpFill/>
          </p:grpSpPr>
          <p:sp>
            <p:nvSpPr>
              <p:cNvPr id="130" name="Google Shape;6761;p88">
                <a:extLst>
                  <a:ext uri="{FF2B5EF4-FFF2-40B4-BE49-F238E27FC236}">
                    <a16:creationId xmlns:a16="http://schemas.microsoft.com/office/drawing/2014/main" id="{69BDCA57-DCE4-400E-0E59-BCE2195F55A5}"/>
                  </a:ext>
                </a:extLst>
              </p:cNvPr>
              <p:cNvSpPr/>
              <p:nvPr/>
            </p:nvSpPr>
            <p:spPr>
              <a:xfrm>
                <a:off x="-35814600" y="3202075"/>
                <a:ext cx="51225" cy="202450"/>
              </a:xfrm>
              <a:custGeom>
                <a:avLst/>
                <a:gdLst/>
                <a:ahLst/>
                <a:cxnLst/>
                <a:rect l="l" t="t" r="r" b="b"/>
                <a:pathLst>
                  <a:path w="2049" h="8098" extrusionOk="0">
                    <a:moveTo>
                      <a:pt x="1702" y="0"/>
                    </a:moveTo>
                    <a:cubicBezTo>
                      <a:pt x="757" y="0"/>
                      <a:pt x="1" y="788"/>
                      <a:pt x="1" y="1733"/>
                    </a:cubicBezTo>
                    <a:lnTo>
                      <a:pt x="1" y="8097"/>
                    </a:lnTo>
                    <a:cubicBezTo>
                      <a:pt x="348" y="7782"/>
                      <a:pt x="820" y="7562"/>
                      <a:pt x="1387" y="7562"/>
                    </a:cubicBezTo>
                    <a:lnTo>
                      <a:pt x="2049" y="7562"/>
                    </a:lnTo>
                    <a:lnTo>
                      <a:pt x="2049" y="0"/>
                    </a:lnTo>
                    <a:close/>
                  </a:path>
                </a:pathLst>
              </a:custGeom>
              <a:grpFill/>
              <a:ln>
                <a:noFill/>
              </a:ln>
            </p:spPr>
            <p:txBody>
              <a:bodyPr spcFirstLastPara="1" wrap="square" lIns="102854" tIns="102854" rIns="102854" bIns="102854" anchor="ctr" anchorCtr="0">
                <a:noAutofit/>
              </a:bodyPr>
              <a:lstStyle/>
              <a:p>
                <a:endParaRPr sz="1575" dirty="0"/>
              </a:p>
            </p:txBody>
          </p:sp>
          <p:sp>
            <p:nvSpPr>
              <p:cNvPr id="131" name="Google Shape;6762;p88">
                <a:extLst>
                  <a:ext uri="{FF2B5EF4-FFF2-40B4-BE49-F238E27FC236}">
                    <a16:creationId xmlns:a16="http://schemas.microsoft.com/office/drawing/2014/main" id="{FD38E037-5E42-FA9D-F922-F384FAE63E0F}"/>
                  </a:ext>
                </a:extLst>
              </p:cNvPr>
              <p:cNvSpPr/>
              <p:nvPr/>
            </p:nvSpPr>
            <p:spPr>
              <a:xfrm>
                <a:off x="-35814600" y="3407650"/>
                <a:ext cx="242625" cy="68550"/>
              </a:xfrm>
              <a:custGeom>
                <a:avLst/>
                <a:gdLst/>
                <a:ahLst/>
                <a:cxnLst/>
                <a:rect l="l" t="t" r="r" b="b"/>
                <a:pathLst>
                  <a:path w="9705" h="2742" extrusionOk="0">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2" name="Google Shape;6763;p88">
                <a:extLst>
                  <a:ext uri="{FF2B5EF4-FFF2-40B4-BE49-F238E27FC236}">
                    <a16:creationId xmlns:a16="http://schemas.microsoft.com/office/drawing/2014/main" id="{5D2AB206-E030-F5C2-44CE-D2E010436232}"/>
                  </a:ext>
                </a:extLst>
              </p:cNvPr>
              <p:cNvSpPr/>
              <p:nvPr/>
            </p:nvSpPr>
            <p:spPr>
              <a:xfrm>
                <a:off x="-35627125" y="3450950"/>
                <a:ext cx="55150" cy="25250"/>
              </a:xfrm>
              <a:custGeom>
                <a:avLst/>
                <a:gdLst/>
                <a:ahLst/>
                <a:cxnLst/>
                <a:rect l="l" t="t" r="r" b="b"/>
                <a:pathLst>
                  <a:path w="2206" h="1010" extrusionOk="0">
                    <a:moveTo>
                      <a:pt x="0" y="1"/>
                    </a:moveTo>
                    <a:lnTo>
                      <a:pt x="0" y="1009"/>
                    </a:lnTo>
                    <a:lnTo>
                      <a:pt x="1670" y="1009"/>
                    </a:lnTo>
                    <a:cubicBezTo>
                      <a:pt x="1953" y="1009"/>
                      <a:pt x="2205" y="788"/>
                      <a:pt x="1953" y="505"/>
                    </a:cubicBezTo>
                    <a:cubicBezTo>
                      <a:pt x="1827" y="347"/>
                      <a:pt x="1764" y="190"/>
                      <a:pt x="167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3" name="Google Shape;6764;p88">
                <a:extLst>
                  <a:ext uri="{FF2B5EF4-FFF2-40B4-BE49-F238E27FC236}">
                    <a16:creationId xmlns:a16="http://schemas.microsoft.com/office/drawing/2014/main" id="{536CDC7C-DE7A-E427-A1B1-D543BAF0EA3F}"/>
                  </a:ext>
                </a:extLst>
              </p:cNvPr>
              <p:cNvSpPr/>
              <p:nvPr/>
            </p:nvSpPr>
            <p:spPr>
              <a:xfrm>
                <a:off x="-35703525" y="3305250"/>
                <a:ext cx="84300" cy="34675"/>
              </a:xfrm>
              <a:custGeom>
                <a:avLst/>
                <a:gdLst/>
                <a:ahLst/>
                <a:cxnLst/>
                <a:rect l="l" t="t" r="r" b="b"/>
                <a:pathLst>
                  <a:path w="3372" h="1387" extrusionOk="0">
                    <a:moveTo>
                      <a:pt x="1701" y="0"/>
                    </a:moveTo>
                    <a:cubicBezTo>
                      <a:pt x="882" y="0"/>
                      <a:pt x="221" y="599"/>
                      <a:pt x="0" y="1387"/>
                    </a:cubicBezTo>
                    <a:lnTo>
                      <a:pt x="3371" y="1387"/>
                    </a:lnTo>
                    <a:cubicBezTo>
                      <a:pt x="3214" y="599"/>
                      <a:pt x="2521" y="0"/>
                      <a:pt x="170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4" name="Google Shape;6765;p88">
                <a:extLst>
                  <a:ext uri="{FF2B5EF4-FFF2-40B4-BE49-F238E27FC236}">
                    <a16:creationId xmlns:a16="http://schemas.microsoft.com/office/drawing/2014/main" id="{58380BB1-FFFA-49D4-764F-DA1ECBCD4B48}"/>
                  </a:ext>
                </a:extLst>
              </p:cNvPr>
              <p:cNvSpPr/>
              <p:nvPr/>
            </p:nvSpPr>
            <p:spPr>
              <a:xfrm>
                <a:off x="-35677550" y="3254050"/>
                <a:ext cx="33100" cy="33100"/>
              </a:xfrm>
              <a:custGeom>
                <a:avLst/>
                <a:gdLst/>
                <a:ahLst/>
                <a:cxnLst/>
                <a:rect l="l" t="t" r="r" b="b"/>
                <a:pathLst>
                  <a:path w="1324" h="1324" extrusionOk="0">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5" name="Google Shape;6766;p88">
                <a:extLst>
                  <a:ext uri="{FF2B5EF4-FFF2-40B4-BE49-F238E27FC236}">
                    <a16:creationId xmlns:a16="http://schemas.microsoft.com/office/drawing/2014/main" id="{58C54112-AC8B-8400-FCCE-0E332BCC4E97}"/>
                  </a:ext>
                </a:extLst>
              </p:cNvPr>
              <p:cNvSpPr/>
              <p:nvPr/>
            </p:nvSpPr>
            <p:spPr>
              <a:xfrm>
                <a:off x="-35746850" y="3202075"/>
                <a:ext cx="171725" cy="189050"/>
              </a:xfrm>
              <a:custGeom>
                <a:avLst/>
                <a:gdLst/>
                <a:ahLst/>
                <a:cxnLst/>
                <a:rect l="l" t="t" r="r" b="b"/>
                <a:pathLst>
                  <a:path w="6869" h="7562" extrusionOk="0">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36" name="Google Shape;6767;p88">
                <a:extLst>
                  <a:ext uri="{FF2B5EF4-FFF2-40B4-BE49-F238E27FC236}">
                    <a16:creationId xmlns:a16="http://schemas.microsoft.com/office/drawing/2014/main" id="{096DAA29-3D5B-7924-E3CA-1029E6B46757}"/>
                  </a:ext>
                </a:extLst>
              </p:cNvPr>
              <p:cNvSpPr/>
              <p:nvPr/>
            </p:nvSpPr>
            <p:spPr>
              <a:xfrm>
                <a:off x="-35677550" y="3450950"/>
                <a:ext cx="34675" cy="42575"/>
              </a:xfrm>
              <a:custGeom>
                <a:avLst/>
                <a:gdLst/>
                <a:ahLst/>
                <a:cxnLst/>
                <a:rect l="l" t="t" r="r" b="b"/>
                <a:pathLst>
                  <a:path w="1387" h="1703" extrusionOk="0">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5" name="Google Shape;6777;p88">
              <a:extLst>
                <a:ext uri="{FF2B5EF4-FFF2-40B4-BE49-F238E27FC236}">
                  <a16:creationId xmlns:a16="http://schemas.microsoft.com/office/drawing/2014/main" id="{1E579462-C25E-375B-785F-B7080286844F}"/>
                </a:ext>
              </a:extLst>
            </p:cNvPr>
            <p:cNvGrpSpPr/>
            <p:nvPr/>
          </p:nvGrpSpPr>
          <p:grpSpPr>
            <a:xfrm>
              <a:off x="6127723" y="908463"/>
              <a:ext cx="450421" cy="450422"/>
              <a:chOff x="-34003850" y="3227275"/>
              <a:chExt cx="291450" cy="291450"/>
            </a:xfrm>
            <a:grpFill/>
          </p:grpSpPr>
          <p:sp>
            <p:nvSpPr>
              <p:cNvPr id="125" name="Google Shape;6778;p88">
                <a:extLst>
                  <a:ext uri="{FF2B5EF4-FFF2-40B4-BE49-F238E27FC236}">
                    <a16:creationId xmlns:a16="http://schemas.microsoft.com/office/drawing/2014/main" id="{9F607321-1A75-10EB-02D9-44EC0BD77F30}"/>
                  </a:ext>
                </a:extLst>
              </p:cNvPr>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6" name="Google Shape;6779;p88">
                <a:extLst>
                  <a:ext uri="{FF2B5EF4-FFF2-40B4-BE49-F238E27FC236}">
                    <a16:creationId xmlns:a16="http://schemas.microsoft.com/office/drawing/2014/main" id="{C8B7EA00-C614-2552-8528-689E10912561}"/>
                  </a:ext>
                </a:extLst>
              </p:cNvPr>
              <p:cNvSpPr/>
              <p:nvPr/>
            </p:nvSpPr>
            <p:spPr>
              <a:xfrm>
                <a:off x="-33866000"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grpFill/>
              <a:ln>
                <a:noFill/>
              </a:ln>
            </p:spPr>
            <p:txBody>
              <a:bodyPr spcFirstLastPara="1" wrap="square" lIns="102854" tIns="102854" rIns="102854" bIns="102854" anchor="ctr" anchorCtr="0">
                <a:noAutofit/>
              </a:bodyPr>
              <a:lstStyle/>
              <a:p>
                <a:endParaRPr sz="1575" dirty="0"/>
              </a:p>
            </p:txBody>
          </p:sp>
          <p:sp>
            <p:nvSpPr>
              <p:cNvPr id="127" name="Google Shape;6780;p88">
                <a:extLst>
                  <a:ext uri="{FF2B5EF4-FFF2-40B4-BE49-F238E27FC236}">
                    <a16:creationId xmlns:a16="http://schemas.microsoft.com/office/drawing/2014/main" id="{D7F0054B-CC53-8269-C40B-A5AAC7DA55E9}"/>
                  </a:ext>
                </a:extLst>
              </p:cNvPr>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grpFill/>
              <a:ln>
                <a:noFill/>
              </a:ln>
            </p:spPr>
            <p:txBody>
              <a:bodyPr spcFirstLastPara="1" wrap="square" lIns="102854" tIns="102854" rIns="102854" bIns="102854" anchor="ctr" anchorCtr="0">
                <a:noAutofit/>
              </a:bodyPr>
              <a:lstStyle/>
              <a:p>
                <a:endParaRPr sz="1575" dirty="0"/>
              </a:p>
            </p:txBody>
          </p:sp>
          <p:sp>
            <p:nvSpPr>
              <p:cNvPr id="128" name="Google Shape;6781;p88">
                <a:extLst>
                  <a:ext uri="{FF2B5EF4-FFF2-40B4-BE49-F238E27FC236}">
                    <a16:creationId xmlns:a16="http://schemas.microsoft.com/office/drawing/2014/main" id="{1CFEE3E6-C279-EB69-2069-E62571E7121C}"/>
                  </a:ext>
                </a:extLst>
              </p:cNvPr>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9" name="Google Shape;6782;p88">
                <a:extLst>
                  <a:ext uri="{FF2B5EF4-FFF2-40B4-BE49-F238E27FC236}">
                    <a16:creationId xmlns:a16="http://schemas.microsoft.com/office/drawing/2014/main" id="{4BACA0B0-0CE9-DC01-D188-CDCF3823A89E}"/>
                  </a:ext>
                </a:extLst>
              </p:cNvPr>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6" name="Google Shape;6827;p88">
              <a:extLst>
                <a:ext uri="{FF2B5EF4-FFF2-40B4-BE49-F238E27FC236}">
                  <a16:creationId xmlns:a16="http://schemas.microsoft.com/office/drawing/2014/main" id="{F74F4BDC-00ED-5C5E-5646-183A7B996FC4}"/>
                </a:ext>
              </a:extLst>
            </p:cNvPr>
            <p:cNvGrpSpPr/>
            <p:nvPr/>
          </p:nvGrpSpPr>
          <p:grpSpPr>
            <a:xfrm>
              <a:off x="6694940" y="916355"/>
              <a:ext cx="455290" cy="449186"/>
              <a:chOff x="-33645475" y="3228075"/>
              <a:chExt cx="294600" cy="290650"/>
            </a:xfrm>
            <a:grpFill/>
          </p:grpSpPr>
          <p:sp>
            <p:nvSpPr>
              <p:cNvPr id="118" name="Google Shape;6828;p88">
                <a:extLst>
                  <a:ext uri="{FF2B5EF4-FFF2-40B4-BE49-F238E27FC236}">
                    <a16:creationId xmlns:a16="http://schemas.microsoft.com/office/drawing/2014/main" id="{6566B129-26D9-9D23-CD31-D0F748F2CC54}"/>
                  </a:ext>
                </a:extLst>
              </p:cNvPr>
              <p:cNvSpPr/>
              <p:nvPr/>
            </p:nvSpPr>
            <p:spPr>
              <a:xfrm>
                <a:off x="-33456450" y="3261925"/>
                <a:ext cx="84300" cy="85100"/>
              </a:xfrm>
              <a:custGeom>
                <a:avLst/>
                <a:gdLst/>
                <a:ahLst/>
                <a:cxnLst/>
                <a:rect l="l" t="t" r="r" b="b"/>
                <a:pathLst>
                  <a:path w="3372" h="3404" extrusionOk="0">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9" name="Google Shape;6829;p88">
                <a:extLst>
                  <a:ext uri="{FF2B5EF4-FFF2-40B4-BE49-F238E27FC236}">
                    <a16:creationId xmlns:a16="http://schemas.microsoft.com/office/drawing/2014/main" id="{03D46F01-80FE-B9EB-5AE6-DB9541C1A9BB}"/>
                  </a:ext>
                </a:extLst>
              </p:cNvPr>
              <p:cNvSpPr/>
              <p:nvPr/>
            </p:nvSpPr>
            <p:spPr>
              <a:xfrm>
                <a:off x="-33575375" y="3433625"/>
                <a:ext cx="85075" cy="85100"/>
              </a:xfrm>
              <a:custGeom>
                <a:avLst/>
                <a:gdLst/>
                <a:ahLst/>
                <a:cxnLst/>
                <a:rect l="l" t="t" r="r" b="b"/>
                <a:pathLst>
                  <a:path w="3403" h="3404" extrusionOk="0">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0" name="Google Shape;6830;p88">
                <a:extLst>
                  <a:ext uri="{FF2B5EF4-FFF2-40B4-BE49-F238E27FC236}">
                    <a16:creationId xmlns:a16="http://schemas.microsoft.com/office/drawing/2014/main" id="{BDF5EA97-757F-AFAA-D2E9-0EBE9259CE7E}"/>
                  </a:ext>
                </a:extLst>
              </p:cNvPr>
              <p:cNvSpPr/>
              <p:nvPr/>
            </p:nvSpPr>
            <p:spPr>
              <a:xfrm>
                <a:off x="-33645475" y="3228075"/>
                <a:ext cx="206375" cy="153600"/>
              </a:xfrm>
              <a:custGeom>
                <a:avLst/>
                <a:gdLst/>
                <a:ahLst/>
                <a:cxnLst/>
                <a:rect l="l" t="t" r="r" b="b"/>
                <a:pathLst>
                  <a:path w="8255" h="6144" extrusionOk="0">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1" name="Google Shape;6831;p88">
                <a:extLst>
                  <a:ext uri="{FF2B5EF4-FFF2-40B4-BE49-F238E27FC236}">
                    <a16:creationId xmlns:a16="http://schemas.microsoft.com/office/drawing/2014/main" id="{31F063DC-3D61-6DF5-3F7F-ED35496D99C3}"/>
                  </a:ext>
                </a:extLst>
              </p:cNvPr>
              <p:cNvSpPr/>
              <p:nvPr/>
            </p:nvSpPr>
            <p:spPr>
              <a:xfrm>
                <a:off x="-33593500" y="3279250"/>
                <a:ext cx="104775" cy="52275"/>
              </a:xfrm>
              <a:custGeom>
                <a:avLst/>
                <a:gdLst/>
                <a:ahLst/>
                <a:cxnLst/>
                <a:rect l="l" t="t" r="r" b="b"/>
                <a:pathLst>
                  <a:path w="4191" h="2091" extrusionOk="0">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2" name="Google Shape;6832;p88">
                <a:extLst>
                  <a:ext uri="{FF2B5EF4-FFF2-40B4-BE49-F238E27FC236}">
                    <a16:creationId xmlns:a16="http://schemas.microsoft.com/office/drawing/2014/main" id="{98EFDCEB-D9BE-037C-5B65-348055E7E923}"/>
                  </a:ext>
                </a:extLst>
              </p:cNvPr>
              <p:cNvSpPr/>
              <p:nvPr/>
            </p:nvSpPr>
            <p:spPr>
              <a:xfrm>
                <a:off x="-33593500" y="3341475"/>
                <a:ext cx="104775" cy="74075"/>
              </a:xfrm>
              <a:custGeom>
                <a:avLst/>
                <a:gdLst/>
                <a:ahLst/>
                <a:cxnLst/>
                <a:rect l="l" t="t" r="r" b="b"/>
                <a:pathLst>
                  <a:path w="4191" h="2963" extrusionOk="0">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3" name="Google Shape;6833;p88">
                <a:extLst>
                  <a:ext uri="{FF2B5EF4-FFF2-40B4-BE49-F238E27FC236}">
                    <a16:creationId xmlns:a16="http://schemas.microsoft.com/office/drawing/2014/main" id="{65B1ACD6-C97E-3ECF-2F16-BD75231FDD5E}"/>
                  </a:ext>
                </a:extLst>
              </p:cNvPr>
              <p:cNvSpPr/>
              <p:nvPr/>
            </p:nvSpPr>
            <p:spPr>
              <a:xfrm>
                <a:off x="-33455650" y="3381650"/>
                <a:ext cx="104775" cy="52250"/>
              </a:xfrm>
              <a:custGeom>
                <a:avLst/>
                <a:gdLst/>
                <a:ahLst/>
                <a:cxnLst/>
                <a:rect l="l" t="t" r="r" b="b"/>
                <a:pathLst>
                  <a:path w="4191" h="2090" extrusionOk="0">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24" name="Google Shape;6834;p88">
                <a:extLst>
                  <a:ext uri="{FF2B5EF4-FFF2-40B4-BE49-F238E27FC236}">
                    <a16:creationId xmlns:a16="http://schemas.microsoft.com/office/drawing/2014/main" id="{CFABFC25-0A84-D61F-2E3E-BFB96E9E6FAC}"/>
                  </a:ext>
                </a:extLst>
              </p:cNvPr>
              <p:cNvSpPr/>
              <p:nvPr/>
            </p:nvSpPr>
            <p:spPr>
              <a:xfrm>
                <a:off x="-33456450" y="3443875"/>
                <a:ext cx="102425" cy="74850"/>
              </a:xfrm>
              <a:custGeom>
                <a:avLst/>
                <a:gdLst/>
                <a:ahLst/>
                <a:cxnLst/>
                <a:rect l="l" t="t" r="r" b="b"/>
                <a:pathLst>
                  <a:path w="4097" h="2994" extrusionOk="0">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7" name="Google Shape;6873;p88">
              <a:extLst>
                <a:ext uri="{FF2B5EF4-FFF2-40B4-BE49-F238E27FC236}">
                  <a16:creationId xmlns:a16="http://schemas.microsoft.com/office/drawing/2014/main" id="{E38B90D5-C83B-7690-DA2B-0A48926B7D9A}"/>
                </a:ext>
              </a:extLst>
            </p:cNvPr>
            <p:cNvGrpSpPr/>
            <p:nvPr/>
          </p:nvGrpSpPr>
          <p:grpSpPr>
            <a:xfrm>
              <a:off x="4395120" y="916891"/>
              <a:ext cx="435778" cy="450422"/>
              <a:chOff x="-35118325" y="3202075"/>
              <a:chExt cx="281975" cy="291450"/>
            </a:xfrm>
            <a:grpFill/>
          </p:grpSpPr>
          <p:sp>
            <p:nvSpPr>
              <p:cNvPr id="114" name="Google Shape;6874;p88">
                <a:extLst>
                  <a:ext uri="{FF2B5EF4-FFF2-40B4-BE49-F238E27FC236}">
                    <a16:creationId xmlns:a16="http://schemas.microsoft.com/office/drawing/2014/main" id="{BBBD1E52-0419-14A6-3E31-F11B0A16849E}"/>
                  </a:ext>
                </a:extLst>
              </p:cNvPr>
              <p:cNvSpPr/>
              <p:nvPr/>
            </p:nvSpPr>
            <p:spPr>
              <a:xfrm>
                <a:off x="-35008050" y="3202075"/>
                <a:ext cx="171700" cy="171250"/>
              </a:xfrm>
              <a:custGeom>
                <a:avLst/>
                <a:gdLst/>
                <a:ahLst/>
                <a:cxnLst/>
                <a:rect l="l" t="t" r="r" b="b"/>
                <a:pathLst>
                  <a:path w="6868" h="6850" extrusionOk="0">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5" name="Google Shape;6875;p88">
                <a:extLst>
                  <a:ext uri="{FF2B5EF4-FFF2-40B4-BE49-F238E27FC236}">
                    <a16:creationId xmlns:a16="http://schemas.microsoft.com/office/drawing/2014/main" id="{377FDF2A-5B55-A768-DD30-52745CADE833}"/>
                  </a:ext>
                </a:extLst>
              </p:cNvPr>
              <p:cNvSpPr/>
              <p:nvPr/>
            </p:nvSpPr>
            <p:spPr>
              <a:xfrm>
                <a:off x="-34937975" y="3254050"/>
                <a:ext cx="33125" cy="67775"/>
              </a:xfrm>
              <a:custGeom>
                <a:avLst/>
                <a:gdLst/>
                <a:ahLst/>
                <a:cxnLst/>
                <a:rect l="l" t="t" r="r" b="b"/>
                <a:pathLst>
                  <a:path w="1325" h="2711" extrusionOk="0">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6" name="Google Shape;6876;p88">
                <a:extLst>
                  <a:ext uri="{FF2B5EF4-FFF2-40B4-BE49-F238E27FC236}">
                    <a16:creationId xmlns:a16="http://schemas.microsoft.com/office/drawing/2014/main" id="{F513BA3C-00E6-0982-D858-046DAAAE4565}"/>
                  </a:ext>
                </a:extLst>
              </p:cNvPr>
              <p:cNvSpPr/>
              <p:nvPr/>
            </p:nvSpPr>
            <p:spPr>
              <a:xfrm>
                <a:off x="-35085250" y="3338325"/>
                <a:ext cx="69325" cy="69350"/>
              </a:xfrm>
              <a:custGeom>
                <a:avLst/>
                <a:gdLst/>
                <a:ahLst/>
                <a:cxnLst/>
                <a:rect l="l" t="t" r="r" b="b"/>
                <a:pathLst>
                  <a:path w="2773" h="2774" extrusionOk="0">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7" name="Google Shape;6877;p88">
                <a:extLst>
                  <a:ext uri="{FF2B5EF4-FFF2-40B4-BE49-F238E27FC236}">
                    <a16:creationId xmlns:a16="http://schemas.microsoft.com/office/drawing/2014/main" id="{A047CEEF-A336-CE96-5F25-4CE9F3792C71}"/>
                  </a:ext>
                </a:extLst>
              </p:cNvPr>
              <p:cNvSpPr/>
              <p:nvPr/>
            </p:nvSpPr>
            <p:spPr>
              <a:xfrm>
                <a:off x="-35118325" y="3424175"/>
                <a:ext cx="137075" cy="69350"/>
              </a:xfrm>
              <a:custGeom>
                <a:avLst/>
                <a:gdLst/>
                <a:ahLst/>
                <a:cxnLst/>
                <a:rect l="l" t="t" r="r" b="b"/>
                <a:pathLst>
                  <a:path w="5483" h="2774" extrusionOk="0">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8" name="Google Shape;6884;p88">
              <a:extLst>
                <a:ext uri="{FF2B5EF4-FFF2-40B4-BE49-F238E27FC236}">
                  <a16:creationId xmlns:a16="http://schemas.microsoft.com/office/drawing/2014/main" id="{F98738E3-78F6-E840-E130-511C4A4D6FC6}"/>
                </a:ext>
              </a:extLst>
            </p:cNvPr>
            <p:cNvGrpSpPr/>
            <p:nvPr/>
          </p:nvGrpSpPr>
          <p:grpSpPr>
            <a:xfrm>
              <a:off x="7495164" y="916355"/>
              <a:ext cx="428514" cy="451040"/>
              <a:chOff x="-33277650" y="3226875"/>
              <a:chExt cx="277275" cy="291850"/>
            </a:xfrm>
            <a:grpFill/>
          </p:grpSpPr>
          <p:sp>
            <p:nvSpPr>
              <p:cNvPr id="107" name="Google Shape;6885;p88">
                <a:extLst>
                  <a:ext uri="{FF2B5EF4-FFF2-40B4-BE49-F238E27FC236}">
                    <a16:creationId xmlns:a16="http://schemas.microsoft.com/office/drawing/2014/main" id="{3BED7A87-24CC-6EFA-28F8-7A4FC9968C40}"/>
                  </a:ext>
                </a:extLst>
              </p:cNvPr>
              <p:cNvSpPr/>
              <p:nvPr/>
            </p:nvSpPr>
            <p:spPr>
              <a:xfrm>
                <a:off x="-33071300" y="3440725"/>
                <a:ext cx="33100" cy="33900"/>
              </a:xfrm>
              <a:custGeom>
                <a:avLst/>
                <a:gdLst/>
                <a:ahLst/>
                <a:cxnLst/>
                <a:rect l="l" t="t" r="r" b="b"/>
                <a:pathLst>
                  <a:path w="1324" h="1356" extrusionOk="0">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8" name="Google Shape;6886;p88">
                <a:extLst>
                  <a:ext uri="{FF2B5EF4-FFF2-40B4-BE49-F238E27FC236}">
                    <a16:creationId xmlns:a16="http://schemas.microsoft.com/office/drawing/2014/main" id="{8D56FB24-6EB8-B3AA-772F-97A77C4728E7}"/>
                  </a:ext>
                </a:extLst>
              </p:cNvPr>
              <p:cNvSpPr/>
              <p:nvPr/>
            </p:nvSpPr>
            <p:spPr>
              <a:xfrm>
                <a:off x="-33157925" y="3227275"/>
                <a:ext cx="17350" cy="103200"/>
              </a:xfrm>
              <a:custGeom>
                <a:avLst/>
                <a:gdLst/>
                <a:ahLst/>
                <a:cxnLst/>
                <a:rect l="l" t="t" r="r" b="b"/>
                <a:pathLst>
                  <a:path w="694" h="4128" extrusionOk="0">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9" name="Google Shape;6887;p88">
                <a:extLst>
                  <a:ext uri="{FF2B5EF4-FFF2-40B4-BE49-F238E27FC236}">
                    <a16:creationId xmlns:a16="http://schemas.microsoft.com/office/drawing/2014/main" id="{BAF4F2F2-94A8-89A3-8A1E-1100DADE944D}"/>
                  </a:ext>
                </a:extLst>
              </p:cNvPr>
              <p:cNvSpPr/>
              <p:nvPr/>
            </p:nvSpPr>
            <p:spPr>
              <a:xfrm>
                <a:off x="-33175250" y="3347650"/>
                <a:ext cx="51200" cy="51350"/>
              </a:xfrm>
              <a:custGeom>
                <a:avLst/>
                <a:gdLst/>
                <a:ahLst/>
                <a:cxnLst/>
                <a:rect l="l" t="t" r="r" b="b"/>
                <a:pathLst>
                  <a:path w="2048" h="2054" extrusionOk="0">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0" name="Google Shape;6888;p88">
                <a:extLst>
                  <a:ext uri="{FF2B5EF4-FFF2-40B4-BE49-F238E27FC236}">
                    <a16:creationId xmlns:a16="http://schemas.microsoft.com/office/drawing/2014/main" id="{7F87ADBF-1FB0-D017-47F6-ED7F9CD73D74}"/>
                  </a:ext>
                </a:extLst>
              </p:cNvPr>
              <p:cNvSpPr/>
              <p:nvPr/>
            </p:nvSpPr>
            <p:spPr>
              <a:xfrm>
                <a:off x="-33224875" y="3404500"/>
                <a:ext cx="159900" cy="114225"/>
              </a:xfrm>
              <a:custGeom>
                <a:avLst/>
                <a:gdLst/>
                <a:ahLst/>
                <a:cxnLst/>
                <a:rect l="l" t="t" r="r" b="b"/>
                <a:pathLst>
                  <a:path w="6396" h="4569" extrusionOk="0">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1" name="Google Shape;6889;p88">
                <a:extLst>
                  <a:ext uri="{FF2B5EF4-FFF2-40B4-BE49-F238E27FC236}">
                    <a16:creationId xmlns:a16="http://schemas.microsoft.com/office/drawing/2014/main" id="{A81644E6-738E-E4AE-D29D-E6FDC417BA20}"/>
                  </a:ext>
                </a:extLst>
              </p:cNvPr>
              <p:cNvSpPr/>
              <p:nvPr/>
            </p:nvSpPr>
            <p:spPr>
              <a:xfrm>
                <a:off x="-33141400" y="3312350"/>
                <a:ext cx="127625" cy="138625"/>
              </a:xfrm>
              <a:custGeom>
                <a:avLst/>
                <a:gdLst/>
                <a:ahLst/>
                <a:cxnLst/>
                <a:rect l="l" t="t" r="r" b="b"/>
                <a:pathLst>
                  <a:path w="5105" h="5545" extrusionOk="0">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grpFill/>
              <a:ln>
                <a:noFill/>
              </a:ln>
            </p:spPr>
            <p:txBody>
              <a:bodyPr spcFirstLastPara="1" wrap="square" lIns="102854" tIns="102854" rIns="102854" bIns="102854" anchor="ctr" anchorCtr="0">
                <a:noAutofit/>
              </a:bodyPr>
              <a:lstStyle/>
              <a:p>
                <a:endParaRPr sz="1575" dirty="0"/>
              </a:p>
            </p:txBody>
          </p:sp>
          <p:sp>
            <p:nvSpPr>
              <p:cNvPr id="112" name="Google Shape;6890;p88">
                <a:extLst>
                  <a:ext uri="{FF2B5EF4-FFF2-40B4-BE49-F238E27FC236}">
                    <a16:creationId xmlns:a16="http://schemas.microsoft.com/office/drawing/2014/main" id="{3D57CFA5-88AE-4B33-48AA-E85FE0A28EC6}"/>
                  </a:ext>
                </a:extLst>
              </p:cNvPr>
              <p:cNvSpPr/>
              <p:nvPr/>
            </p:nvSpPr>
            <p:spPr>
              <a:xfrm>
                <a:off x="-33122500" y="3226875"/>
                <a:ext cx="122125" cy="83925"/>
              </a:xfrm>
              <a:custGeom>
                <a:avLst/>
                <a:gdLst/>
                <a:ahLst/>
                <a:cxnLst/>
                <a:rect l="l" t="t" r="r" b="b"/>
                <a:pathLst>
                  <a:path w="4885" h="3357" extrusionOk="0">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13" name="Google Shape;6891;p88">
                <a:extLst>
                  <a:ext uri="{FF2B5EF4-FFF2-40B4-BE49-F238E27FC236}">
                    <a16:creationId xmlns:a16="http://schemas.microsoft.com/office/drawing/2014/main" id="{DD6841A4-84C8-D259-3B75-1F77994C9752}"/>
                  </a:ext>
                </a:extLst>
              </p:cNvPr>
              <p:cNvSpPr/>
              <p:nvPr/>
            </p:nvSpPr>
            <p:spPr>
              <a:xfrm>
                <a:off x="-33277650" y="3245400"/>
                <a:ext cx="102400" cy="198500"/>
              </a:xfrm>
              <a:custGeom>
                <a:avLst/>
                <a:gdLst/>
                <a:ahLst/>
                <a:cxnLst/>
                <a:rect l="l" t="t" r="r" b="b"/>
                <a:pathLst>
                  <a:path w="4096" h="7940" extrusionOk="0">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29" name="Google Shape;6922;p88">
              <a:extLst>
                <a:ext uri="{FF2B5EF4-FFF2-40B4-BE49-F238E27FC236}">
                  <a16:creationId xmlns:a16="http://schemas.microsoft.com/office/drawing/2014/main" id="{6CC8DF70-4249-EB5E-4045-30C064A871EB}"/>
                </a:ext>
              </a:extLst>
            </p:cNvPr>
            <p:cNvGrpSpPr/>
            <p:nvPr/>
          </p:nvGrpSpPr>
          <p:grpSpPr>
            <a:xfrm>
              <a:off x="4970683" y="916891"/>
              <a:ext cx="423608" cy="450422"/>
              <a:chOff x="-34755225" y="3202075"/>
              <a:chExt cx="274100" cy="291450"/>
            </a:xfrm>
            <a:grpFill/>
          </p:grpSpPr>
          <p:sp>
            <p:nvSpPr>
              <p:cNvPr id="100" name="Google Shape;6923;p88">
                <a:extLst>
                  <a:ext uri="{FF2B5EF4-FFF2-40B4-BE49-F238E27FC236}">
                    <a16:creationId xmlns:a16="http://schemas.microsoft.com/office/drawing/2014/main" id="{F3F4667E-FE63-3065-4309-B10A2087A4F9}"/>
                  </a:ext>
                </a:extLst>
              </p:cNvPr>
              <p:cNvSpPr/>
              <p:nvPr/>
            </p:nvSpPr>
            <p:spPr>
              <a:xfrm>
                <a:off x="-34703250" y="3389525"/>
                <a:ext cx="84300" cy="34675"/>
              </a:xfrm>
              <a:custGeom>
                <a:avLst/>
                <a:gdLst/>
                <a:ahLst/>
                <a:cxnLst/>
                <a:rect l="l" t="t" r="r" b="b"/>
                <a:pathLst>
                  <a:path w="3372" h="1387" extrusionOk="0">
                    <a:moveTo>
                      <a:pt x="1670" y="1"/>
                    </a:moveTo>
                    <a:cubicBezTo>
                      <a:pt x="883" y="1"/>
                      <a:pt x="158" y="599"/>
                      <a:pt x="0" y="1387"/>
                    </a:cubicBezTo>
                    <a:lnTo>
                      <a:pt x="3371" y="1387"/>
                    </a:lnTo>
                    <a:cubicBezTo>
                      <a:pt x="3214" y="599"/>
                      <a:pt x="2489" y="1"/>
                      <a:pt x="167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1" name="Google Shape;6924;p88">
                <a:extLst>
                  <a:ext uri="{FF2B5EF4-FFF2-40B4-BE49-F238E27FC236}">
                    <a16:creationId xmlns:a16="http://schemas.microsoft.com/office/drawing/2014/main" id="{4318AAA2-D6DA-BC26-695E-CFAE39007209}"/>
                  </a:ext>
                </a:extLst>
              </p:cNvPr>
              <p:cNvSpPr/>
              <p:nvPr/>
            </p:nvSpPr>
            <p:spPr>
              <a:xfrm>
                <a:off x="-34636300" y="3348575"/>
                <a:ext cx="69325" cy="75625"/>
              </a:xfrm>
              <a:custGeom>
                <a:avLst/>
                <a:gdLst/>
                <a:ahLst/>
                <a:cxnLst/>
                <a:rect l="l" t="t" r="r" b="b"/>
                <a:pathLst>
                  <a:path w="2773" h="3025" extrusionOk="0">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2" name="Google Shape;6925;p88">
                <a:extLst>
                  <a:ext uri="{FF2B5EF4-FFF2-40B4-BE49-F238E27FC236}">
                    <a16:creationId xmlns:a16="http://schemas.microsoft.com/office/drawing/2014/main" id="{66EC2B13-D2E9-D998-0470-D823484FA70C}"/>
                  </a:ext>
                </a:extLst>
              </p:cNvPr>
              <p:cNvSpPr/>
              <p:nvPr/>
            </p:nvSpPr>
            <p:spPr>
              <a:xfrm>
                <a:off x="-34752875" y="3253275"/>
                <a:ext cx="126050" cy="170925"/>
              </a:xfrm>
              <a:custGeom>
                <a:avLst/>
                <a:gdLst/>
                <a:ahLst/>
                <a:cxnLst/>
                <a:rect l="l" t="t" r="r" b="b"/>
                <a:pathLst>
                  <a:path w="5042" h="6837" extrusionOk="0">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3" name="Google Shape;6926;p88">
                <a:extLst>
                  <a:ext uri="{FF2B5EF4-FFF2-40B4-BE49-F238E27FC236}">
                    <a16:creationId xmlns:a16="http://schemas.microsoft.com/office/drawing/2014/main" id="{67DF9D1F-8C4B-E37A-1CE1-46339B6EFA30}"/>
                  </a:ext>
                </a:extLst>
              </p:cNvPr>
              <p:cNvSpPr/>
              <p:nvPr/>
            </p:nvSpPr>
            <p:spPr>
              <a:xfrm>
                <a:off x="-34677250" y="3338325"/>
                <a:ext cx="33875" cy="33900"/>
              </a:xfrm>
              <a:custGeom>
                <a:avLst/>
                <a:gdLst/>
                <a:ahLst/>
                <a:cxnLst/>
                <a:rect l="l" t="t" r="r" b="b"/>
                <a:pathLst>
                  <a:path w="1355" h="1356" extrusionOk="0">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4" name="Google Shape;6927;p88">
                <a:extLst>
                  <a:ext uri="{FF2B5EF4-FFF2-40B4-BE49-F238E27FC236}">
                    <a16:creationId xmlns:a16="http://schemas.microsoft.com/office/drawing/2014/main" id="{E50D8E33-0D9A-57A0-54E0-5C17D197BDB2}"/>
                  </a:ext>
                </a:extLst>
              </p:cNvPr>
              <p:cNvSpPr/>
              <p:nvPr/>
            </p:nvSpPr>
            <p:spPr>
              <a:xfrm>
                <a:off x="-34618200" y="3202500"/>
                <a:ext cx="137075" cy="135850"/>
              </a:xfrm>
              <a:custGeom>
                <a:avLst/>
                <a:gdLst/>
                <a:ahLst/>
                <a:cxnLst/>
                <a:rect l="l" t="t" r="r" b="b"/>
                <a:pathLst>
                  <a:path w="5483" h="5434" extrusionOk="0">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105" name="Google Shape;6928;p88">
                <a:extLst>
                  <a:ext uri="{FF2B5EF4-FFF2-40B4-BE49-F238E27FC236}">
                    <a16:creationId xmlns:a16="http://schemas.microsoft.com/office/drawing/2014/main" id="{1A1EE4C0-74F3-7FB4-F617-CCEA8F7910AD}"/>
                  </a:ext>
                </a:extLst>
              </p:cNvPr>
              <p:cNvSpPr/>
              <p:nvPr/>
            </p:nvSpPr>
            <p:spPr>
              <a:xfrm>
                <a:off x="-34755225" y="3440725"/>
                <a:ext cx="188250" cy="52800"/>
              </a:xfrm>
              <a:custGeom>
                <a:avLst/>
                <a:gdLst/>
                <a:ahLst/>
                <a:cxnLst/>
                <a:rect l="l" t="t" r="r" b="b"/>
                <a:pathLst>
                  <a:path w="7530" h="2112" extrusionOk="0">
                    <a:moveTo>
                      <a:pt x="0" y="0"/>
                    </a:moveTo>
                    <a:lnTo>
                      <a:pt x="0" y="1071"/>
                    </a:lnTo>
                    <a:cubicBezTo>
                      <a:pt x="0" y="1670"/>
                      <a:pt x="473" y="2111"/>
                      <a:pt x="1040" y="2111"/>
                    </a:cubicBezTo>
                    <a:lnTo>
                      <a:pt x="6490" y="2111"/>
                    </a:lnTo>
                    <a:cubicBezTo>
                      <a:pt x="7057" y="2111"/>
                      <a:pt x="7530" y="1639"/>
                      <a:pt x="7530" y="1071"/>
                    </a:cubicBezTo>
                    <a:lnTo>
                      <a:pt x="7530" y="0"/>
                    </a:lnTo>
                    <a:close/>
                  </a:path>
                </a:pathLst>
              </a:custGeom>
              <a:grpFill/>
              <a:ln>
                <a:noFill/>
              </a:ln>
            </p:spPr>
            <p:txBody>
              <a:bodyPr spcFirstLastPara="1" wrap="square" lIns="102854" tIns="102854" rIns="102854" bIns="102854" anchor="ctr" anchorCtr="0">
                <a:noAutofit/>
              </a:bodyPr>
              <a:lstStyle/>
              <a:p>
                <a:endParaRPr sz="1575" dirty="0"/>
              </a:p>
            </p:txBody>
          </p:sp>
          <p:sp>
            <p:nvSpPr>
              <p:cNvPr id="106" name="Google Shape;6929;p88">
                <a:extLst>
                  <a:ext uri="{FF2B5EF4-FFF2-40B4-BE49-F238E27FC236}">
                    <a16:creationId xmlns:a16="http://schemas.microsoft.com/office/drawing/2014/main" id="{A6A2BE46-B58F-C735-4CC8-2AFFE6EA85B0}"/>
                  </a:ext>
                </a:extLst>
              </p:cNvPr>
              <p:cNvSpPr/>
              <p:nvPr/>
            </p:nvSpPr>
            <p:spPr>
              <a:xfrm>
                <a:off x="-34754450" y="3202075"/>
                <a:ext cx="153600" cy="33900"/>
              </a:xfrm>
              <a:custGeom>
                <a:avLst/>
                <a:gdLst/>
                <a:ahLst/>
                <a:cxnLst/>
                <a:rect l="l" t="t" r="r" b="b"/>
                <a:pathLst>
                  <a:path w="6144" h="1356" extrusionOk="0">
                    <a:moveTo>
                      <a:pt x="1040" y="0"/>
                    </a:moveTo>
                    <a:cubicBezTo>
                      <a:pt x="473" y="0"/>
                      <a:pt x="1" y="473"/>
                      <a:pt x="1" y="1009"/>
                    </a:cubicBezTo>
                    <a:lnTo>
                      <a:pt x="1" y="1355"/>
                    </a:lnTo>
                    <a:lnTo>
                      <a:pt x="5104" y="1355"/>
                    </a:lnTo>
                    <a:cubicBezTo>
                      <a:pt x="5293" y="819"/>
                      <a:pt x="5672" y="347"/>
                      <a:pt x="614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0" name="Google Shape;6981;p88">
              <a:extLst>
                <a:ext uri="{FF2B5EF4-FFF2-40B4-BE49-F238E27FC236}">
                  <a16:creationId xmlns:a16="http://schemas.microsoft.com/office/drawing/2014/main" id="{160A6408-9C72-4D41-5D53-67A2B7E7DB74}"/>
                </a:ext>
              </a:extLst>
            </p:cNvPr>
            <p:cNvGrpSpPr/>
            <p:nvPr/>
          </p:nvGrpSpPr>
          <p:grpSpPr>
            <a:xfrm>
              <a:off x="5515288" y="916564"/>
              <a:ext cx="456488" cy="451079"/>
              <a:chOff x="-34408675" y="3202075"/>
              <a:chExt cx="295375" cy="291875"/>
            </a:xfrm>
            <a:grpFill/>
          </p:grpSpPr>
          <p:sp>
            <p:nvSpPr>
              <p:cNvPr id="96" name="Google Shape;6982;p88">
                <a:extLst>
                  <a:ext uri="{FF2B5EF4-FFF2-40B4-BE49-F238E27FC236}">
                    <a16:creationId xmlns:a16="http://schemas.microsoft.com/office/drawing/2014/main" id="{D511EFD2-0D34-BB74-11B0-5988A2E8F03A}"/>
                  </a:ext>
                </a:extLst>
              </p:cNvPr>
              <p:cNvSpPr/>
              <p:nvPr/>
            </p:nvSpPr>
            <p:spPr>
              <a:xfrm>
                <a:off x="-34274775" y="3202075"/>
                <a:ext cx="161475" cy="161475"/>
              </a:xfrm>
              <a:custGeom>
                <a:avLst/>
                <a:gdLst/>
                <a:ahLst/>
                <a:cxnLst/>
                <a:rect l="l" t="t" r="r" b="b"/>
                <a:pathLst>
                  <a:path w="6459" h="6459" extrusionOk="0">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7" name="Google Shape;6983;p88">
                <a:extLst>
                  <a:ext uri="{FF2B5EF4-FFF2-40B4-BE49-F238E27FC236}">
                    <a16:creationId xmlns:a16="http://schemas.microsoft.com/office/drawing/2014/main" id="{2251C492-CFA3-7A35-BB01-5F9B1F2123A6}"/>
                  </a:ext>
                </a:extLst>
              </p:cNvPr>
              <p:cNvSpPr/>
              <p:nvPr/>
            </p:nvSpPr>
            <p:spPr>
              <a:xfrm>
                <a:off x="-34378750" y="3263175"/>
                <a:ext cx="76425" cy="73600"/>
              </a:xfrm>
              <a:custGeom>
                <a:avLst/>
                <a:gdLst/>
                <a:ahLst/>
                <a:cxnLst/>
                <a:rect l="l" t="t" r="r" b="b"/>
                <a:pathLst>
                  <a:path w="3057" h="2944" extrusionOk="0">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8" name="Google Shape;6984;p88">
                <a:extLst>
                  <a:ext uri="{FF2B5EF4-FFF2-40B4-BE49-F238E27FC236}">
                    <a16:creationId xmlns:a16="http://schemas.microsoft.com/office/drawing/2014/main" id="{589879B4-8C2A-1697-6FAC-96D0CAB3F048}"/>
                  </a:ext>
                </a:extLst>
              </p:cNvPr>
              <p:cNvSpPr/>
              <p:nvPr/>
            </p:nvSpPr>
            <p:spPr>
              <a:xfrm>
                <a:off x="-34250375" y="3392300"/>
                <a:ext cx="77225" cy="74425"/>
              </a:xfrm>
              <a:custGeom>
                <a:avLst/>
                <a:gdLst/>
                <a:ahLst/>
                <a:cxnLst/>
                <a:rect l="l" t="t" r="r" b="b"/>
                <a:pathLst>
                  <a:path w="3089" h="2977" extrusionOk="0">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9" name="Google Shape;6985;p88">
                <a:extLst>
                  <a:ext uri="{FF2B5EF4-FFF2-40B4-BE49-F238E27FC236}">
                    <a16:creationId xmlns:a16="http://schemas.microsoft.com/office/drawing/2014/main" id="{8338759E-1E5A-3A96-3A46-430B0FB92F1F}"/>
                  </a:ext>
                </a:extLst>
              </p:cNvPr>
              <p:cNvSpPr/>
              <p:nvPr/>
            </p:nvSpPr>
            <p:spPr>
              <a:xfrm>
                <a:off x="-34408675" y="3290275"/>
                <a:ext cx="207150" cy="203675"/>
              </a:xfrm>
              <a:custGeom>
                <a:avLst/>
                <a:gdLst/>
                <a:ahLst/>
                <a:cxnLst/>
                <a:rect l="l" t="t" r="r" b="b"/>
                <a:pathLst>
                  <a:path w="8286" h="8147" extrusionOk="0">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1" name="Google Shape;7015;p88">
              <a:extLst>
                <a:ext uri="{FF2B5EF4-FFF2-40B4-BE49-F238E27FC236}">
                  <a16:creationId xmlns:a16="http://schemas.microsoft.com/office/drawing/2014/main" id="{98D3BC01-D2FB-4444-4E5A-18F36BEEAA78}"/>
                </a:ext>
              </a:extLst>
            </p:cNvPr>
            <p:cNvGrpSpPr/>
            <p:nvPr/>
          </p:nvGrpSpPr>
          <p:grpSpPr>
            <a:xfrm>
              <a:off x="8170800" y="1679595"/>
              <a:ext cx="498608" cy="496390"/>
              <a:chOff x="-30735200" y="3552550"/>
              <a:chExt cx="292225" cy="290925"/>
            </a:xfrm>
            <a:grpFill/>
          </p:grpSpPr>
          <p:sp>
            <p:nvSpPr>
              <p:cNvPr id="94" name="Google Shape;7016;p88">
                <a:extLst>
                  <a:ext uri="{FF2B5EF4-FFF2-40B4-BE49-F238E27FC236}">
                    <a16:creationId xmlns:a16="http://schemas.microsoft.com/office/drawing/2014/main" id="{BF1E39D2-8C69-E477-4879-DA041B3AC933}"/>
                  </a:ext>
                </a:extLst>
              </p:cNvPr>
              <p:cNvSpPr/>
              <p:nvPr/>
            </p:nvSpPr>
            <p:spPr>
              <a:xfrm>
                <a:off x="-30613900" y="3655750"/>
                <a:ext cx="170925" cy="187725"/>
              </a:xfrm>
              <a:custGeom>
                <a:avLst/>
                <a:gdLst/>
                <a:ahLst/>
                <a:cxnLst/>
                <a:rect l="l" t="t" r="r" b="b"/>
                <a:pathLst>
                  <a:path w="6837" h="7509" extrusionOk="0">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5" name="Google Shape;7017;p88">
                <a:extLst>
                  <a:ext uri="{FF2B5EF4-FFF2-40B4-BE49-F238E27FC236}">
                    <a16:creationId xmlns:a16="http://schemas.microsoft.com/office/drawing/2014/main" id="{315A8945-DBCF-4E0B-C931-306232BF6FE3}"/>
                  </a:ext>
                </a:extLst>
              </p:cNvPr>
              <p:cNvSpPr/>
              <p:nvPr/>
            </p:nvSpPr>
            <p:spPr>
              <a:xfrm>
                <a:off x="-30735200" y="3552550"/>
                <a:ext cx="188275" cy="205075"/>
              </a:xfrm>
              <a:custGeom>
                <a:avLst/>
                <a:gdLst/>
                <a:ahLst/>
                <a:cxnLst/>
                <a:rect l="l" t="t" r="r" b="b"/>
                <a:pathLst>
                  <a:path w="7531" h="8203" extrusionOk="0">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grpFill/>
              <a:ln>
                <a:noFill/>
              </a:ln>
            </p:spPr>
            <p:txBody>
              <a:bodyPr spcFirstLastPara="1" wrap="square" lIns="102854" tIns="102854" rIns="102854" bIns="102854" anchor="ctr" anchorCtr="0">
                <a:noAutofit/>
              </a:bodyPr>
              <a:lstStyle/>
              <a:p>
                <a:endParaRPr sz="1575" dirty="0"/>
              </a:p>
            </p:txBody>
          </p:sp>
        </p:grpSp>
        <p:sp>
          <p:nvSpPr>
            <p:cNvPr id="32" name="Google Shape;6799;p88">
              <a:extLst>
                <a:ext uri="{FF2B5EF4-FFF2-40B4-BE49-F238E27FC236}">
                  <a16:creationId xmlns:a16="http://schemas.microsoft.com/office/drawing/2014/main" id="{23BA83CA-BF4B-0217-5C68-B4CD6C826D8F}"/>
                </a:ext>
              </a:extLst>
            </p:cNvPr>
            <p:cNvSpPr/>
            <p:nvPr/>
          </p:nvSpPr>
          <p:spPr>
            <a:xfrm>
              <a:off x="4346600" y="1707901"/>
              <a:ext cx="445214" cy="446398"/>
            </a:xfrm>
            <a:custGeom>
              <a:avLst/>
              <a:gdLst/>
              <a:ahLst/>
              <a:cxnLst/>
              <a:rect l="l" t="t" r="r" b="b"/>
              <a:pathLst>
                <a:path w="11658" h="11689" extrusionOk="0">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33" name="Google Shape;6862;p88">
              <a:extLst>
                <a:ext uri="{FF2B5EF4-FFF2-40B4-BE49-F238E27FC236}">
                  <a16:creationId xmlns:a16="http://schemas.microsoft.com/office/drawing/2014/main" id="{6BAFCB99-11C7-411E-3067-E9E5FB1D348C}"/>
                </a:ext>
              </a:extLst>
            </p:cNvPr>
            <p:cNvGrpSpPr/>
            <p:nvPr/>
          </p:nvGrpSpPr>
          <p:grpSpPr>
            <a:xfrm>
              <a:off x="4907683" y="1706388"/>
              <a:ext cx="460833" cy="449225"/>
              <a:chOff x="-31817400" y="3910025"/>
              <a:chExt cx="301675" cy="294075"/>
            </a:xfrm>
            <a:grpFill/>
          </p:grpSpPr>
          <p:sp>
            <p:nvSpPr>
              <p:cNvPr id="91" name="Google Shape;6863;p88">
                <a:extLst>
                  <a:ext uri="{FF2B5EF4-FFF2-40B4-BE49-F238E27FC236}">
                    <a16:creationId xmlns:a16="http://schemas.microsoft.com/office/drawing/2014/main" id="{E4519515-7CCD-2E88-86AF-CA8318A0A323}"/>
                  </a:ext>
                </a:extLst>
              </p:cNvPr>
              <p:cNvSpPr/>
              <p:nvPr/>
            </p:nvSpPr>
            <p:spPr>
              <a:xfrm>
                <a:off x="-31817400"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2" name="Google Shape;6864;p88">
                <a:extLst>
                  <a:ext uri="{FF2B5EF4-FFF2-40B4-BE49-F238E27FC236}">
                    <a16:creationId xmlns:a16="http://schemas.microsoft.com/office/drawing/2014/main" id="{771C707B-C8F4-CBDD-2FEB-100D62E7F49D}"/>
                  </a:ext>
                </a:extLst>
              </p:cNvPr>
              <p:cNvSpPr/>
              <p:nvPr/>
            </p:nvSpPr>
            <p:spPr>
              <a:xfrm>
                <a:off x="-31816600"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grpFill/>
              <a:ln>
                <a:noFill/>
              </a:ln>
            </p:spPr>
            <p:txBody>
              <a:bodyPr spcFirstLastPara="1" wrap="square" lIns="102854" tIns="102854" rIns="102854" bIns="102854" anchor="ctr" anchorCtr="0">
                <a:noAutofit/>
              </a:bodyPr>
              <a:lstStyle/>
              <a:p>
                <a:endParaRPr sz="1575" dirty="0"/>
              </a:p>
            </p:txBody>
          </p:sp>
          <p:sp>
            <p:nvSpPr>
              <p:cNvPr id="93" name="Google Shape;6865;p88">
                <a:extLst>
                  <a:ext uri="{FF2B5EF4-FFF2-40B4-BE49-F238E27FC236}">
                    <a16:creationId xmlns:a16="http://schemas.microsoft.com/office/drawing/2014/main" id="{1CB2A874-AB2F-A636-D836-55F859F633DC}"/>
                  </a:ext>
                </a:extLst>
              </p:cNvPr>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4" name="Google Shape;6913;p88">
              <a:extLst>
                <a:ext uri="{FF2B5EF4-FFF2-40B4-BE49-F238E27FC236}">
                  <a16:creationId xmlns:a16="http://schemas.microsoft.com/office/drawing/2014/main" id="{5C318EC0-A048-2938-E07A-18F240A783C1}"/>
                </a:ext>
              </a:extLst>
            </p:cNvPr>
            <p:cNvGrpSpPr/>
            <p:nvPr/>
          </p:nvGrpSpPr>
          <p:grpSpPr>
            <a:xfrm>
              <a:off x="5475368" y="1706598"/>
              <a:ext cx="450026" cy="448804"/>
              <a:chOff x="-31455100" y="3909350"/>
              <a:chExt cx="294600" cy="293800"/>
            </a:xfrm>
            <a:grpFill/>
          </p:grpSpPr>
          <p:sp>
            <p:nvSpPr>
              <p:cNvPr id="89" name="Google Shape;6914;p88">
                <a:extLst>
                  <a:ext uri="{FF2B5EF4-FFF2-40B4-BE49-F238E27FC236}">
                    <a16:creationId xmlns:a16="http://schemas.microsoft.com/office/drawing/2014/main" id="{F66FC4F4-BD92-53E7-87FD-58A4DEDE4BB2}"/>
                  </a:ext>
                </a:extLst>
              </p:cNvPr>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90" name="Google Shape;6915;p88">
                <a:extLst>
                  <a:ext uri="{FF2B5EF4-FFF2-40B4-BE49-F238E27FC236}">
                    <a16:creationId xmlns:a16="http://schemas.microsoft.com/office/drawing/2014/main" id="{6ED21FE8-85EC-1143-1E83-0101ADB636A3}"/>
                  </a:ext>
                </a:extLst>
              </p:cNvPr>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5" name="Google Shape;6947;p88">
              <a:extLst>
                <a:ext uri="{FF2B5EF4-FFF2-40B4-BE49-F238E27FC236}">
                  <a16:creationId xmlns:a16="http://schemas.microsoft.com/office/drawing/2014/main" id="{E76A0D22-F636-BEA8-D0E0-75DE063F8FA6}"/>
                </a:ext>
              </a:extLst>
            </p:cNvPr>
            <p:cNvGrpSpPr/>
            <p:nvPr/>
          </p:nvGrpSpPr>
          <p:grpSpPr>
            <a:xfrm>
              <a:off x="3147850" y="1725784"/>
              <a:ext cx="446398" cy="447620"/>
              <a:chOff x="-32927950" y="3944800"/>
              <a:chExt cx="292225" cy="293025"/>
            </a:xfrm>
            <a:grpFill/>
          </p:grpSpPr>
          <p:sp>
            <p:nvSpPr>
              <p:cNvPr id="80" name="Google Shape;6948;p88">
                <a:extLst>
                  <a:ext uri="{FF2B5EF4-FFF2-40B4-BE49-F238E27FC236}">
                    <a16:creationId xmlns:a16="http://schemas.microsoft.com/office/drawing/2014/main" id="{79726988-EFA1-8BA5-97A3-C715D8D447B7}"/>
                  </a:ext>
                </a:extLst>
              </p:cNvPr>
              <p:cNvSpPr/>
              <p:nvPr/>
            </p:nvSpPr>
            <p:spPr>
              <a:xfrm>
                <a:off x="-32927950" y="3944800"/>
                <a:ext cx="69325" cy="292225"/>
              </a:xfrm>
              <a:custGeom>
                <a:avLst/>
                <a:gdLst/>
                <a:ahLst/>
                <a:cxnLst/>
                <a:rect l="l" t="t" r="r" b="b"/>
                <a:pathLst>
                  <a:path w="2773" h="11689" extrusionOk="0">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1" name="Google Shape;6949;p88">
                <a:extLst>
                  <a:ext uri="{FF2B5EF4-FFF2-40B4-BE49-F238E27FC236}">
                    <a16:creationId xmlns:a16="http://schemas.microsoft.com/office/drawing/2014/main" id="{491B647B-12DA-E08A-E5C0-F9F6A849969A}"/>
                  </a:ext>
                </a:extLst>
              </p:cNvPr>
              <p:cNvSpPr/>
              <p:nvPr/>
            </p:nvSpPr>
            <p:spPr>
              <a:xfrm>
                <a:off x="-32720800" y="4057425"/>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2" name="Google Shape;6950;p88">
                <a:extLst>
                  <a:ext uri="{FF2B5EF4-FFF2-40B4-BE49-F238E27FC236}">
                    <a16:creationId xmlns:a16="http://schemas.microsoft.com/office/drawing/2014/main" id="{CAA7E34D-4801-0BD5-1186-32CAE83672EB}"/>
                  </a:ext>
                </a:extLst>
              </p:cNvPr>
              <p:cNvSpPr/>
              <p:nvPr/>
            </p:nvSpPr>
            <p:spPr>
              <a:xfrm>
                <a:off x="-32720800" y="4099950"/>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3" name="Google Shape;6951;p88">
                <a:extLst>
                  <a:ext uri="{FF2B5EF4-FFF2-40B4-BE49-F238E27FC236}">
                    <a16:creationId xmlns:a16="http://schemas.microsoft.com/office/drawing/2014/main" id="{32A6BFDE-ED84-C527-0AC7-6016E581C626}"/>
                  </a:ext>
                </a:extLst>
              </p:cNvPr>
              <p:cNvSpPr/>
              <p:nvPr/>
            </p:nvSpPr>
            <p:spPr>
              <a:xfrm>
                <a:off x="-32720800" y="4141700"/>
                <a:ext cx="67750" cy="26025"/>
              </a:xfrm>
              <a:custGeom>
                <a:avLst/>
                <a:gdLst/>
                <a:ahLst/>
                <a:cxnLst/>
                <a:rect l="l" t="t" r="r" b="b"/>
                <a:pathLst>
                  <a:path w="2710" h="1041" extrusionOk="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4" name="Google Shape;6952;p88">
                <a:extLst>
                  <a:ext uri="{FF2B5EF4-FFF2-40B4-BE49-F238E27FC236}">
                    <a16:creationId xmlns:a16="http://schemas.microsoft.com/office/drawing/2014/main" id="{D461CAD0-463D-B96E-F51B-9B9770D4C147}"/>
                  </a:ext>
                </a:extLst>
              </p:cNvPr>
              <p:cNvSpPr/>
              <p:nvPr/>
            </p:nvSpPr>
            <p:spPr>
              <a:xfrm>
                <a:off x="-32754675" y="3944800"/>
                <a:ext cx="51225" cy="52000"/>
              </a:xfrm>
              <a:custGeom>
                <a:avLst/>
                <a:gdLst/>
                <a:ahLst/>
                <a:cxnLst/>
                <a:rect l="l" t="t" r="r" b="b"/>
                <a:pathLst>
                  <a:path w="2049" h="2080" extrusionOk="0">
                    <a:moveTo>
                      <a:pt x="1702" y="0"/>
                    </a:moveTo>
                    <a:cubicBezTo>
                      <a:pt x="757" y="0"/>
                      <a:pt x="1" y="788"/>
                      <a:pt x="1" y="1733"/>
                    </a:cubicBezTo>
                    <a:lnTo>
                      <a:pt x="1" y="2080"/>
                    </a:lnTo>
                    <a:lnTo>
                      <a:pt x="2049" y="2080"/>
                    </a:lnTo>
                    <a:lnTo>
                      <a:pt x="2049" y="0"/>
                    </a:lnTo>
                    <a:close/>
                  </a:path>
                </a:pathLst>
              </a:custGeom>
              <a:grpFill/>
              <a:ln>
                <a:noFill/>
              </a:ln>
            </p:spPr>
            <p:txBody>
              <a:bodyPr spcFirstLastPara="1" wrap="square" lIns="102854" tIns="102854" rIns="102854" bIns="102854" anchor="ctr" anchorCtr="0">
                <a:noAutofit/>
              </a:bodyPr>
              <a:lstStyle/>
              <a:p>
                <a:endParaRPr sz="1575" dirty="0"/>
              </a:p>
            </p:txBody>
          </p:sp>
          <p:sp>
            <p:nvSpPr>
              <p:cNvPr id="85" name="Google Shape;6953;p88">
                <a:extLst>
                  <a:ext uri="{FF2B5EF4-FFF2-40B4-BE49-F238E27FC236}">
                    <a16:creationId xmlns:a16="http://schemas.microsoft.com/office/drawing/2014/main" id="{2FD3CBE6-DB06-918B-357D-1105830BD7C6}"/>
                  </a:ext>
                </a:extLst>
              </p:cNvPr>
              <p:cNvSpPr/>
              <p:nvPr/>
            </p:nvSpPr>
            <p:spPr>
              <a:xfrm>
                <a:off x="-32687725" y="3944800"/>
                <a:ext cx="34675" cy="55150"/>
              </a:xfrm>
              <a:custGeom>
                <a:avLst/>
                <a:gdLst/>
                <a:ahLst/>
                <a:cxnLst/>
                <a:rect l="l" t="t" r="r" b="b"/>
                <a:pathLst>
                  <a:path w="1387" h="2206" extrusionOk="0">
                    <a:moveTo>
                      <a:pt x="1" y="0"/>
                    </a:moveTo>
                    <a:lnTo>
                      <a:pt x="1" y="2111"/>
                    </a:lnTo>
                    <a:lnTo>
                      <a:pt x="883" y="2111"/>
                    </a:lnTo>
                    <a:cubicBezTo>
                      <a:pt x="1072" y="2111"/>
                      <a:pt x="1261" y="2143"/>
                      <a:pt x="1387" y="2206"/>
                    </a:cubicBezTo>
                    <a:lnTo>
                      <a:pt x="1387" y="1040"/>
                    </a:lnTo>
                    <a:cubicBezTo>
                      <a:pt x="1387" y="473"/>
                      <a:pt x="914" y="0"/>
                      <a:pt x="347"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6" name="Google Shape;6954;p88">
                <a:extLst>
                  <a:ext uri="{FF2B5EF4-FFF2-40B4-BE49-F238E27FC236}">
                    <a16:creationId xmlns:a16="http://schemas.microsoft.com/office/drawing/2014/main" id="{B21082AC-5681-8B90-0A52-19FB2F8FD687}"/>
                  </a:ext>
                </a:extLst>
              </p:cNvPr>
              <p:cNvSpPr/>
              <p:nvPr/>
            </p:nvSpPr>
            <p:spPr>
              <a:xfrm>
                <a:off x="-32860200" y="4014100"/>
                <a:ext cx="207150" cy="153625"/>
              </a:xfrm>
              <a:custGeom>
                <a:avLst/>
                <a:gdLst/>
                <a:ahLst/>
                <a:cxnLst/>
                <a:rect l="l" t="t" r="r" b="b"/>
                <a:pathLst>
                  <a:path w="8286" h="6145" extrusionOk="0">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7" name="Google Shape;6955;p88">
                <a:extLst>
                  <a:ext uri="{FF2B5EF4-FFF2-40B4-BE49-F238E27FC236}">
                    <a16:creationId xmlns:a16="http://schemas.microsoft.com/office/drawing/2014/main" id="{1902773A-2668-57DA-B265-9B0F830D9F06}"/>
                  </a:ext>
                </a:extLst>
              </p:cNvPr>
              <p:cNvSpPr/>
              <p:nvPr/>
            </p:nvSpPr>
            <p:spPr>
              <a:xfrm>
                <a:off x="-32755450" y="4055850"/>
                <a:ext cx="51200" cy="181175"/>
              </a:xfrm>
              <a:custGeom>
                <a:avLst/>
                <a:gdLst/>
                <a:ahLst/>
                <a:cxnLst/>
                <a:rect l="l" t="t" r="r" b="b"/>
                <a:pathLst>
                  <a:path w="2048" h="7247" extrusionOk="0">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88" name="Google Shape;6956;p88">
                <a:extLst>
                  <a:ext uri="{FF2B5EF4-FFF2-40B4-BE49-F238E27FC236}">
                    <a16:creationId xmlns:a16="http://schemas.microsoft.com/office/drawing/2014/main" id="{E43133E4-9D39-DBDA-79E7-8A8196B32446}"/>
                  </a:ext>
                </a:extLst>
              </p:cNvPr>
              <p:cNvSpPr/>
              <p:nvPr/>
            </p:nvSpPr>
            <p:spPr>
              <a:xfrm>
                <a:off x="-32686925" y="4182650"/>
                <a:ext cx="34675" cy="55175"/>
              </a:xfrm>
              <a:custGeom>
                <a:avLst/>
                <a:gdLst/>
                <a:ahLst/>
                <a:cxnLst/>
                <a:rect l="l" t="t" r="r" b="b"/>
                <a:pathLst>
                  <a:path w="1387" h="2207" extrusionOk="0">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6" name="Google Shape;6971;p88">
              <a:extLst>
                <a:ext uri="{FF2B5EF4-FFF2-40B4-BE49-F238E27FC236}">
                  <a16:creationId xmlns:a16="http://schemas.microsoft.com/office/drawing/2014/main" id="{2712ED3C-ADA7-0B75-E19A-71394EDE55A4}"/>
                </a:ext>
              </a:extLst>
            </p:cNvPr>
            <p:cNvGrpSpPr/>
            <p:nvPr/>
          </p:nvGrpSpPr>
          <p:grpSpPr>
            <a:xfrm>
              <a:off x="6107748" y="1700219"/>
              <a:ext cx="445214" cy="445176"/>
              <a:chOff x="-31093575" y="3911725"/>
              <a:chExt cx="291450" cy="291425"/>
            </a:xfrm>
            <a:grpFill/>
          </p:grpSpPr>
          <p:sp>
            <p:nvSpPr>
              <p:cNvPr id="78" name="Google Shape;6972;p88">
                <a:extLst>
                  <a:ext uri="{FF2B5EF4-FFF2-40B4-BE49-F238E27FC236}">
                    <a16:creationId xmlns:a16="http://schemas.microsoft.com/office/drawing/2014/main" id="{AF13B9F4-9974-160B-4D04-FB4F7F26C297}"/>
                  </a:ext>
                </a:extLst>
              </p:cNvPr>
              <p:cNvSpPr/>
              <p:nvPr/>
            </p:nvSpPr>
            <p:spPr>
              <a:xfrm>
                <a:off x="-31093575" y="3911725"/>
                <a:ext cx="291450" cy="291425"/>
              </a:xfrm>
              <a:custGeom>
                <a:avLst/>
                <a:gdLst/>
                <a:ahLst/>
                <a:cxnLst/>
                <a:rect l="l" t="t" r="r" b="b"/>
                <a:pathLst>
                  <a:path w="11658" h="11657" extrusionOk="0">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9" name="Google Shape;6973;p88">
                <a:extLst>
                  <a:ext uri="{FF2B5EF4-FFF2-40B4-BE49-F238E27FC236}">
                    <a16:creationId xmlns:a16="http://schemas.microsoft.com/office/drawing/2014/main" id="{769DEFEE-E931-6DA6-F660-4B9E456EB9E0}"/>
                  </a:ext>
                </a:extLst>
              </p:cNvPr>
              <p:cNvSpPr/>
              <p:nvPr/>
            </p:nvSpPr>
            <p:spPr>
              <a:xfrm>
                <a:off x="-31025825" y="3980250"/>
                <a:ext cx="156750" cy="154250"/>
              </a:xfrm>
              <a:custGeom>
                <a:avLst/>
                <a:gdLst/>
                <a:ahLst/>
                <a:cxnLst/>
                <a:rect l="l" t="t" r="r" b="b"/>
                <a:pathLst>
                  <a:path w="6270" h="6170" extrusionOk="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7" name="Google Shape;7004;p88">
              <a:extLst>
                <a:ext uri="{FF2B5EF4-FFF2-40B4-BE49-F238E27FC236}">
                  <a16:creationId xmlns:a16="http://schemas.microsoft.com/office/drawing/2014/main" id="{4DBE403F-58AE-3D45-3C09-D7F5FD2ED349}"/>
                </a:ext>
              </a:extLst>
            </p:cNvPr>
            <p:cNvGrpSpPr/>
            <p:nvPr/>
          </p:nvGrpSpPr>
          <p:grpSpPr>
            <a:xfrm>
              <a:off x="3781530" y="1707952"/>
              <a:ext cx="469273" cy="446093"/>
              <a:chOff x="-32576675" y="3944600"/>
              <a:chExt cx="307200" cy="292025"/>
            </a:xfrm>
            <a:grpFill/>
          </p:grpSpPr>
          <p:sp>
            <p:nvSpPr>
              <p:cNvPr id="76" name="Google Shape;7005;p88">
                <a:extLst>
                  <a:ext uri="{FF2B5EF4-FFF2-40B4-BE49-F238E27FC236}">
                    <a16:creationId xmlns:a16="http://schemas.microsoft.com/office/drawing/2014/main" id="{2AE3AD66-7E7D-33B8-4495-4EAE0B2CC671}"/>
                  </a:ext>
                </a:extLst>
              </p:cNvPr>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7" name="Google Shape;7006;p88">
                <a:extLst>
                  <a:ext uri="{FF2B5EF4-FFF2-40B4-BE49-F238E27FC236}">
                    <a16:creationId xmlns:a16="http://schemas.microsoft.com/office/drawing/2014/main" id="{3266B5A2-2B85-F213-C380-C2B730CCC484}"/>
                  </a:ext>
                </a:extLst>
              </p:cNvPr>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38" name="Google Shape;7018;p88">
              <a:extLst>
                <a:ext uri="{FF2B5EF4-FFF2-40B4-BE49-F238E27FC236}">
                  <a16:creationId xmlns:a16="http://schemas.microsoft.com/office/drawing/2014/main" id="{2399D083-EB98-6DE9-4306-2AFD4946FF66}"/>
                </a:ext>
              </a:extLst>
            </p:cNvPr>
            <p:cNvGrpSpPr/>
            <p:nvPr/>
          </p:nvGrpSpPr>
          <p:grpSpPr>
            <a:xfrm>
              <a:off x="6730347" y="1707237"/>
              <a:ext cx="446398" cy="445214"/>
              <a:chOff x="-30735200" y="3910925"/>
              <a:chExt cx="292225" cy="291450"/>
            </a:xfrm>
            <a:grpFill/>
          </p:grpSpPr>
          <p:sp>
            <p:nvSpPr>
              <p:cNvPr id="74" name="Google Shape;7019;p88">
                <a:extLst>
                  <a:ext uri="{FF2B5EF4-FFF2-40B4-BE49-F238E27FC236}">
                    <a16:creationId xmlns:a16="http://schemas.microsoft.com/office/drawing/2014/main" id="{0687C741-F19B-A607-B47F-3141B7A70A4F}"/>
                  </a:ext>
                </a:extLst>
              </p:cNvPr>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5" name="Google Shape;7020;p88">
                <a:extLst>
                  <a:ext uri="{FF2B5EF4-FFF2-40B4-BE49-F238E27FC236}">
                    <a16:creationId xmlns:a16="http://schemas.microsoft.com/office/drawing/2014/main" id="{3003DC3E-88FC-6AC8-281C-72D12B0D092F}"/>
                  </a:ext>
                </a:extLst>
              </p:cNvPr>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grpFill/>
              <a:ln>
                <a:noFill/>
              </a:ln>
            </p:spPr>
            <p:txBody>
              <a:bodyPr spcFirstLastPara="1" wrap="square" lIns="102854" tIns="102854" rIns="102854" bIns="102854" anchor="ctr" anchorCtr="0">
                <a:noAutofit/>
              </a:bodyPr>
              <a:lstStyle/>
              <a:p>
                <a:endParaRPr sz="1575" dirty="0"/>
              </a:p>
            </p:txBody>
          </p:sp>
        </p:grpSp>
        <p:sp>
          <p:nvSpPr>
            <p:cNvPr id="39" name="Google Shape;5917;p86">
              <a:extLst>
                <a:ext uri="{FF2B5EF4-FFF2-40B4-BE49-F238E27FC236}">
                  <a16:creationId xmlns:a16="http://schemas.microsoft.com/office/drawing/2014/main" id="{FAF6B109-377E-8550-2DED-20DB8A344810}"/>
                </a:ext>
              </a:extLst>
            </p:cNvPr>
            <p:cNvSpPr/>
            <p:nvPr/>
          </p:nvSpPr>
          <p:spPr>
            <a:xfrm>
              <a:off x="4339772" y="2577096"/>
              <a:ext cx="451033" cy="463173"/>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40" name="Google Shape;5955;p86">
              <a:extLst>
                <a:ext uri="{FF2B5EF4-FFF2-40B4-BE49-F238E27FC236}">
                  <a16:creationId xmlns:a16="http://schemas.microsoft.com/office/drawing/2014/main" id="{DCF7BC70-1415-E20B-BE27-97EC1B3B1FFE}"/>
                </a:ext>
              </a:extLst>
            </p:cNvPr>
            <p:cNvSpPr/>
            <p:nvPr/>
          </p:nvSpPr>
          <p:spPr>
            <a:xfrm>
              <a:off x="4879373" y="2649496"/>
              <a:ext cx="459005" cy="390768"/>
            </a:xfrm>
            <a:custGeom>
              <a:avLst/>
              <a:gdLst/>
              <a:ahLst/>
              <a:cxnLst/>
              <a:rect l="l" t="t" r="r" b="b"/>
              <a:pathLst>
                <a:path w="12666" h="10713" extrusionOk="0">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grpFill/>
            <a:ln>
              <a:noFill/>
            </a:ln>
          </p:spPr>
          <p:txBody>
            <a:bodyPr spcFirstLastPara="1" wrap="square" lIns="102854" tIns="102854" rIns="102854" bIns="102854" anchor="ctr" anchorCtr="0">
              <a:noAutofit/>
            </a:bodyPr>
            <a:lstStyle/>
            <a:p>
              <a:endParaRPr sz="1575" dirty="0"/>
            </a:p>
          </p:txBody>
        </p:sp>
        <p:grpSp>
          <p:nvGrpSpPr>
            <p:cNvPr id="41" name="Google Shape;5983;p86">
              <a:extLst>
                <a:ext uri="{FF2B5EF4-FFF2-40B4-BE49-F238E27FC236}">
                  <a16:creationId xmlns:a16="http://schemas.microsoft.com/office/drawing/2014/main" id="{425B7F65-E378-D529-1939-EBFCE4602754}"/>
                </a:ext>
              </a:extLst>
            </p:cNvPr>
            <p:cNvGrpSpPr/>
            <p:nvPr/>
          </p:nvGrpSpPr>
          <p:grpSpPr>
            <a:xfrm>
              <a:off x="5526833" y="2589233"/>
              <a:ext cx="461288" cy="462005"/>
              <a:chOff x="-38538975" y="3954250"/>
              <a:chExt cx="318225" cy="316650"/>
            </a:xfrm>
            <a:grpFill/>
          </p:grpSpPr>
          <p:sp>
            <p:nvSpPr>
              <p:cNvPr id="72" name="Google Shape;5984;p86">
                <a:extLst>
                  <a:ext uri="{FF2B5EF4-FFF2-40B4-BE49-F238E27FC236}">
                    <a16:creationId xmlns:a16="http://schemas.microsoft.com/office/drawing/2014/main" id="{5307AD92-3413-C3A8-4C40-CBFECD6AB85B}"/>
                  </a:ext>
                </a:extLst>
              </p:cNvPr>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73" name="Google Shape;5985;p86">
                <a:extLst>
                  <a:ext uri="{FF2B5EF4-FFF2-40B4-BE49-F238E27FC236}">
                    <a16:creationId xmlns:a16="http://schemas.microsoft.com/office/drawing/2014/main" id="{22251D44-F73E-86F6-7CEF-6FD11D166CD2}"/>
                  </a:ext>
                </a:extLst>
              </p:cNvPr>
              <p:cNvSpPr/>
              <p:nvPr/>
            </p:nvSpPr>
            <p:spPr>
              <a:xfrm>
                <a:off x="-38496450" y="4081725"/>
                <a:ext cx="275700" cy="189175"/>
              </a:xfrm>
              <a:custGeom>
                <a:avLst/>
                <a:gdLst/>
                <a:ahLst/>
                <a:cxnLst/>
                <a:rect l="l" t="t" r="r" b="b"/>
                <a:pathLst>
                  <a:path w="11028" h="7567"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2" name="Google Shape;5986;p86">
              <a:extLst>
                <a:ext uri="{FF2B5EF4-FFF2-40B4-BE49-F238E27FC236}">
                  <a16:creationId xmlns:a16="http://schemas.microsoft.com/office/drawing/2014/main" id="{AC92A3B3-3162-B61D-8921-11DBB2B953F0}"/>
                </a:ext>
              </a:extLst>
            </p:cNvPr>
            <p:cNvGrpSpPr/>
            <p:nvPr/>
          </p:nvGrpSpPr>
          <p:grpSpPr>
            <a:xfrm>
              <a:off x="7353853" y="2571604"/>
              <a:ext cx="465818" cy="464303"/>
              <a:chOff x="-37385100" y="3949908"/>
              <a:chExt cx="321350" cy="318225"/>
            </a:xfrm>
            <a:grpFill/>
          </p:grpSpPr>
          <p:sp>
            <p:nvSpPr>
              <p:cNvPr id="70" name="Google Shape;5987;p86">
                <a:extLst>
                  <a:ext uri="{FF2B5EF4-FFF2-40B4-BE49-F238E27FC236}">
                    <a16:creationId xmlns:a16="http://schemas.microsoft.com/office/drawing/2014/main" id="{A37DD792-8334-FB18-7C61-5DDDA92F98DB}"/>
                  </a:ext>
                </a:extLst>
              </p:cNvPr>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grpFill/>
              <a:ln>
                <a:noFill/>
              </a:ln>
            </p:spPr>
            <p:txBody>
              <a:bodyPr spcFirstLastPara="1" wrap="square" lIns="102854" tIns="102854" rIns="102854" bIns="102854" anchor="ctr" anchorCtr="0">
                <a:noAutofit/>
              </a:bodyPr>
              <a:lstStyle/>
              <a:p>
                <a:endParaRPr sz="1575" dirty="0"/>
              </a:p>
            </p:txBody>
          </p:sp>
          <p:sp>
            <p:nvSpPr>
              <p:cNvPr id="71" name="Google Shape;5988;p86">
                <a:extLst>
                  <a:ext uri="{FF2B5EF4-FFF2-40B4-BE49-F238E27FC236}">
                    <a16:creationId xmlns:a16="http://schemas.microsoft.com/office/drawing/2014/main" id="{514ACE09-9BE3-E337-15B3-1F8CC19B2D4F}"/>
                  </a:ext>
                </a:extLst>
              </p:cNvPr>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3" name="Google Shape;6005;p86">
              <a:extLst>
                <a:ext uri="{FF2B5EF4-FFF2-40B4-BE49-F238E27FC236}">
                  <a16:creationId xmlns:a16="http://schemas.microsoft.com/office/drawing/2014/main" id="{87A6E9C4-0129-03EC-460F-CA26D02BD9DA}"/>
                </a:ext>
              </a:extLst>
            </p:cNvPr>
            <p:cNvGrpSpPr/>
            <p:nvPr/>
          </p:nvGrpSpPr>
          <p:grpSpPr>
            <a:xfrm>
              <a:off x="4901347" y="3495290"/>
              <a:ext cx="406289" cy="408912"/>
              <a:chOff x="-40011050" y="3972375"/>
              <a:chExt cx="316650" cy="316625"/>
            </a:xfrm>
            <a:grpFill/>
          </p:grpSpPr>
          <p:sp>
            <p:nvSpPr>
              <p:cNvPr id="68" name="Google Shape;6006;p86">
                <a:extLst>
                  <a:ext uri="{FF2B5EF4-FFF2-40B4-BE49-F238E27FC236}">
                    <a16:creationId xmlns:a16="http://schemas.microsoft.com/office/drawing/2014/main" id="{59AE6504-5769-FBF1-C381-A09879616805}"/>
                  </a:ext>
                </a:extLst>
              </p:cNvPr>
              <p:cNvSpPr/>
              <p:nvPr/>
            </p:nvSpPr>
            <p:spPr>
              <a:xfrm>
                <a:off x="-40011050" y="3972375"/>
                <a:ext cx="316650" cy="232350"/>
              </a:xfrm>
              <a:custGeom>
                <a:avLst/>
                <a:gdLst/>
                <a:ahLst/>
                <a:cxnLst/>
                <a:rect l="l" t="t" r="r" b="b"/>
                <a:pathLst>
                  <a:path w="12666" h="9294" extrusionOk="0">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9" name="Google Shape;6007;p86">
                <a:extLst>
                  <a:ext uri="{FF2B5EF4-FFF2-40B4-BE49-F238E27FC236}">
                    <a16:creationId xmlns:a16="http://schemas.microsoft.com/office/drawing/2014/main" id="{23F64C51-371C-3102-6E47-796D1511CE98}"/>
                  </a:ext>
                </a:extLst>
              </p:cNvPr>
              <p:cNvSpPr/>
              <p:nvPr/>
            </p:nvSpPr>
            <p:spPr>
              <a:xfrm>
                <a:off x="-39950400" y="4225975"/>
                <a:ext cx="194575" cy="63025"/>
              </a:xfrm>
              <a:custGeom>
                <a:avLst/>
                <a:gdLst/>
                <a:ahLst/>
                <a:cxnLst/>
                <a:rect l="l" t="t" r="r" b="b"/>
                <a:pathLst>
                  <a:path w="7783" h="2521" extrusionOk="0">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4" name="Google Shape;6020;p86">
              <a:extLst>
                <a:ext uri="{FF2B5EF4-FFF2-40B4-BE49-F238E27FC236}">
                  <a16:creationId xmlns:a16="http://schemas.microsoft.com/office/drawing/2014/main" id="{CB783B19-858A-EDF8-9DB6-E5BCC0EC7613}"/>
                </a:ext>
              </a:extLst>
            </p:cNvPr>
            <p:cNvGrpSpPr/>
            <p:nvPr/>
          </p:nvGrpSpPr>
          <p:grpSpPr>
            <a:xfrm>
              <a:off x="6148311" y="2583008"/>
              <a:ext cx="272918" cy="462005"/>
              <a:chOff x="-38109725" y="3955025"/>
              <a:chExt cx="188275" cy="316650"/>
            </a:xfrm>
            <a:grpFill/>
          </p:grpSpPr>
          <p:sp>
            <p:nvSpPr>
              <p:cNvPr id="66" name="Google Shape;6021;p86">
                <a:extLst>
                  <a:ext uri="{FF2B5EF4-FFF2-40B4-BE49-F238E27FC236}">
                    <a16:creationId xmlns:a16="http://schemas.microsoft.com/office/drawing/2014/main" id="{A1C22B5D-7738-FFA4-1F51-D64DB120F756}"/>
                  </a:ext>
                </a:extLst>
              </p:cNvPr>
              <p:cNvSpPr/>
              <p:nvPr/>
            </p:nvSpPr>
            <p:spPr>
              <a:xfrm>
                <a:off x="-38109725" y="3955025"/>
                <a:ext cx="188275" cy="220575"/>
              </a:xfrm>
              <a:custGeom>
                <a:avLst/>
                <a:gdLst/>
                <a:ahLst/>
                <a:cxnLst/>
                <a:rect l="l" t="t" r="r" b="b"/>
                <a:pathLst>
                  <a:path w="7531" h="8823" extrusionOk="0">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grpFill/>
              <a:ln>
                <a:noFill/>
              </a:ln>
            </p:spPr>
            <p:txBody>
              <a:bodyPr spcFirstLastPara="1" wrap="square" lIns="102854" tIns="102854" rIns="102854" bIns="102854" anchor="ctr" anchorCtr="0">
                <a:noAutofit/>
              </a:bodyPr>
              <a:lstStyle/>
              <a:p>
                <a:endParaRPr sz="1575" dirty="0"/>
              </a:p>
            </p:txBody>
          </p:sp>
          <p:sp>
            <p:nvSpPr>
              <p:cNvPr id="67" name="Google Shape;6022;p86">
                <a:extLst>
                  <a:ext uri="{FF2B5EF4-FFF2-40B4-BE49-F238E27FC236}">
                    <a16:creationId xmlns:a16="http://schemas.microsoft.com/office/drawing/2014/main" id="{8B1CCFB0-A25B-F405-5156-2A26AF2F8149}"/>
                  </a:ext>
                </a:extLst>
              </p:cNvPr>
              <p:cNvSpPr/>
              <p:nvPr/>
            </p:nvSpPr>
            <p:spPr>
              <a:xfrm>
                <a:off x="-38067200" y="4196050"/>
                <a:ext cx="104775" cy="75625"/>
              </a:xfrm>
              <a:custGeom>
                <a:avLst/>
                <a:gdLst/>
                <a:ahLst/>
                <a:cxnLst/>
                <a:rect l="l" t="t" r="r" b="b"/>
                <a:pathLst>
                  <a:path w="4191" h="3025" extrusionOk="0">
                    <a:moveTo>
                      <a:pt x="32" y="0"/>
                    </a:moveTo>
                    <a:lnTo>
                      <a:pt x="32" y="2615"/>
                    </a:lnTo>
                    <a:cubicBezTo>
                      <a:pt x="1" y="2836"/>
                      <a:pt x="190" y="3025"/>
                      <a:pt x="442" y="3025"/>
                    </a:cubicBezTo>
                    <a:lnTo>
                      <a:pt x="3750" y="3025"/>
                    </a:lnTo>
                    <a:cubicBezTo>
                      <a:pt x="3970" y="3025"/>
                      <a:pt x="4191" y="2836"/>
                      <a:pt x="4191" y="2615"/>
                    </a:cubicBezTo>
                    <a:lnTo>
                      <a:pt x="4191"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5" name="Google Shape;6038;p86">
              <a:extLst>
                <a:ext uri="{FF2B5EF4-FFF2-40B4-BE49-F238E27FC236}">
                  <a16:creationId xmlns:a16="http://schemas.microsoft.com/office/drawing/2014/main" id="{3424AD3C-DE9D-5E65-65EF-D64729CA14DF}"/>
                </a:ext>
              </a:extLst>
            </p:cNvPr>
            <p:cNvGrpSpPr/>
            <p:nvPr/>
          </p:nvGrpSpPr>
          <p:grpSpPr>
            <a:xfrm>
              <a:off x="3796054" y="2604495"/>
              <a:ext cx="454439" cy="462589"/>
              <a:chOff x="-39647175" y="3972000"/>
              <a:chExt cx="313500" cy="317050"/>
            </a:xfrm>
            <a:grpFill/>
          </p:grpSpPr>
          <p:sp>
            <p:nvSpPr>
              <p:cNvPr id="63" name="Google Shape;6039;p86">
                <a:extLst>
                  <a:ext uri="{FF2B5EF4-FFF2-40B4-BE49-F238E27FC236}">
                    <a16:creationId xmlns:a16="http://schemas.microsoft.com/office/drawing/2014/main" id="{4BDDFEE1-E8B9-E4A6-A196-A3804EB6DC67}"/>
                  </a:ext>
                </a:extLst>
              </p:cNvPr>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4" name="Google Shape;6040;p86">
                <a:extLst>
                  <a:ext uri="{FF2B5EF4-FFF2-40B4-BE49-F238E27FC236}">
                    <a16:creationId xmlns:a16="http://schemas.microsoft.com/office/drawing/2014/main" id="{55BA9531-6BD3-6B83-EB9C-7C7274E79086}"/>
                  </a:ext>
                </a:extLst>
              </p:cNvPr>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grpFill/>
              <a:ln>
                <a:noFill/>
              </a:ln>
            </p:spPr>
            <p:txBody>
              <a:bodyPr spcFirstLastPara="1" wrap="square" lIns="102854" tIns="102854" rIns="102854" bIns="102854" anchor="ctr" anchorCtr="0">
                <a:noAutofit/>
              </a:bodyPr>
              <a:lstStyle/>
              <a:p>
                <a:endParaRPr sz="1575" dirty="0"/>
              </a:p>
            </p:txBody>
          </p:sp>
          <p:sp>
            <p:nvSpPr>
              <p:cNvPr id="65" name="Google Shape;6041;p86">
                <a:extLst>
                  <a:ext uri="{FF2B5EF4-FFF2-40B4-BE49-F238E27FC236}">
                    <a16:creationId xmlns:a16="http://schemas.microsoft.com/office/drawing/2014/main" id="{18438885-584A-3782-8AC2-E7D406283D52}"/>
                  </a:ext>
                </a:extLst>
              </p:cNvPr>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6" name="Google Shape;6048;p86">
              <a:extLst>
                <a:ext uri="{FF2B5EF4-FFF2-40B4-BE49-F238E27FC236}">
                  <a16:creationId xmlns:a16="http://schemas.microsoft.com/office/drawing/2014/main" id="{16FBD882-1132-566A-CF94-3B80DAA89EFB}"/>
                </a:ext>
              </a:extLst>
            </p:cNvPr>
            <p:cNvGrpSpPr/>
            <p:nvPr/>
          </p:nvGrpSpPr>
          <p:grpSpPr>
            <a:xfrm>
              <a:off x="6705282" y="2576275"/>
              <a:ext cx="456722" cy="464303"/>
              <a:chOff x="-37804925" y="3953450"/>
              <a:chExt cx="315075" cy="318225"/>
            </a:xfrm>
            <a:grpFill/>
          </p:grpSpPr>
          <p:sp>
            <p:nvSpPr>
              <p:cNvPr id="60" name="Google Shape;6049;p86">
                <a:extLst>
                  <a:ext uri="{FF2B5EF4-FFF2-40B4-BE49-F238E27FC236}">
                    <a16:creationId xmlns:a16="http://schemas.microsoft.com/office/drawing/2014/main" id="{C4490D52-44E7-1CF5-4132-01DA19CE63DA}"/>
                  </a:ext>
                </a:extLst>
              </p:cNvPr>
              <p:cNvSpPr/>
              <p:nvPr/>
            </p:nvSpPr>
            <p:spPr>
              <a:xfrm>
                <a:off x="-37614300" y="3955025"/>
                <a:ext cx="124450" cy="186200"/>
              </a:xfrm>
              <a:custGeom>
                <a:avLst/>
                <a:gdLst/>
                <a:ahLst/>
                <a:cxnLst/>
                <a:rect l="l" t="t" r="r" b="b"/>
                <a:pathLst>
                  <a:path w="4978" h="7448" extrusionOk="0">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1" name="Google Shape;6050;p86">
                <a:extLst>
                  <a:ext uri="{FF2B5EF4-FFF2-40B4-BE49-F238E27FC236}">
                    <a16:creationId xmlns:a16="http://schemas.microsoft.com/office/drawing/2014/main" id="{B8EBB6C0-3C4A-B0E5-7F83-428464EFD9E9}"/>
                  </a:ext>
                </a:extLst>
              </p:cNvPr>
              <p:cNvSpPr/>
              <p:nvPr/>
            </p:nvSpPr>
            <p:spPr>
              <a:xfrm>
                <a:off x="-37761600" y="4230700"/>
                <a:ext cx="270175" cy="40975"/>
              </a:xfrm>
              <a:custGeom>
                <a:avLst/>
                <a:gdLst/>
                <a:ahLst/>
                <a:cxnLst/>
                <a:rect l="l" t="t" r="r" b="b"/>
                <a:pathLst>
                  <a:path w="10807" h="1639" extrusionOk="0">
                    <a:moveTo>
                      <a:pt x="1450" y="1"/>
                    </a:moveTo>
                    <a:cubicBezTo>
                      <a:pt x="1292" y="788"/>
                      <a:pt x="662" y="1387"/>
                      <a:pt x="1" y="1639"/>
                    </a:cubicBezTo>
                    <a:lnTo>
                      <a:pt x="8822" y="1639"/>
                    </a:lnTo>
                    <a:cubicBezTo>
                      <a:pt x="9799" y="1639"/>
                      <a:pt x="10649" y="946"/>
                      <a:pt x="10807" y="1"/>
                    </a:cubicBezTo>
                    <a:close/>
                  </a:path>
                </a:pathLst>
              </a:custGeom>
              <a:grpFill/>
              <a:ln>
                <a:noFill/>
              </a:ln>
            </p:spPr>
            <p:txBody>
              <a:bodyPr spcFirstLastPara="1" wrap="square" lIns="102854" tIns="102854" rIns="102854" bIns="102854" anchor="ctr" anchorCtr="0">
                <a:noAutofit/>
              </a:bodyPr>
              <a:lstStyle/>
              <a:p>
                <a:endParaRPr sz="1575" dirty="0"/>
              </a:p>
            </p:txBody>
          </p:sp>
          <p:sp>
            <p:nvSpPr>
              <p:cNvPr id="62" name="Google Shape;6051;p86">
                <a:extLst>
                  <a:ext uri="{FF2B5EF4-FFF2-40B4-BE49-F238E27FC236}">
                    <a16:creationId xmlns:a16="http://schemas.microsoft.com/office/drawing/2014/main" id="{C0FDFEBC-8FDA-7C87-742F-DB41D173C7F6}"/>
                  </a:ext>
                </a:extLst>
              </p:cNvPr>
              <p:cNvSpPr/>
              <p:nvPr/>
            </p:nvSpPr>
            <p:spPr>
              <a:xfrm>
                <a:off x="-37804925" y="3953450"/>
                <a:ext cx="274125" cy="295675"/>
              </a:xfrm>
              <a:custGeom>
                <a:avLst/>
                <a:gdLst/>
                <a:ahLst/>
                <a:cxnLst/>
                <a:rect l="l" t="t" r="r" b="b"/>
                <a:pathLst>
                  <a:path w="10965" h="11827" extrusionOk="0">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grpFill/>
              <a:ln>
                <a:noFill/>
              </a:ln>
            </p:spPr>
            <p:txBody>
              <a:bodyPr spcFirstLastPara="1" wrap="square" lIns="102854" tIns="102854" rIns="102854" bIns="102854" anchor="ctr" anchorCtr="0">
                <a:noAutofit/>
              </a:bodyPr>
              <a:lstStyle/>
              <a:p>
                <a:endParaRPr sz="1575" dirty="0"/>
              </a:p>
            </p:txBody>
          </p:sp>
        </p:grpSp>
        <p:grpSp>
          <p:nvGrpSpPr>
            <p:cNvPr id="47" name="Google Shape;5717;p85">
              <a:extLst>
                <a:ext uri="{FF2B5EF4-FFF2-40B4-BE49-F238E27FC236}">
                  <a16:creationId xmlns:a16="http://schemas.microsoft.com/office/drawing/2014/main" id="{E4F861D8-CDB0-7F23-CA73-EEA821DDE1D5}"/>
                </a:ext>
              </a:extLst>
            </p:cNvPr>
            <p:cNvGrpSpPr/>
            <p:nvPr/>
          </p:nvGrpSpPr>
          <p:grpSpPr>
            <a:xfrm>
              <a:off x="5567841" y="3523546"/>
              <a:ext cx="492364" cy="387939"/>
              <a:chOff x="5629975" y="3255775"/>
              <a:chExt cx="504500" cy="397500"/>
            </a:xfrm>
            <a:grpFill/>
          </p:grpSpPr>
          <p:sp>
            <p:nvSpPr>
              <p:cNvPr id="55" name="Google Shape;5718;p85">
                <a:extLst>
                  <a:ext uri="{FF2B5EF4-FFF2-40B4-BE49-F238E27FC236}">
                    <a16:creationId xmlns:a16="http://schemas.microsoft.com/office/drawing/2014/main" id="{598F3F86-8425-1F6F-FED6-7D424BF659DF}"/>
                  </a:ext>
                </a:extLst>
              </p:cNvPr>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6" name="Google Shape;5719;p85">
                <a:extLst>
                  <a:ext uri="{FF2B5EF4-FFF2-40B4-BE49-F238E27FC236}">
                    <a16:creationId xmlns:a16="http://schemas.microsoft.com/office/drawing/2014/main" id="{A9B9870F-ABDD-471C-F5A0-6BFB7033605F}"/>
                  </a:ext>
                </a:extLst>
              </p:cNvPr>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7" name="Google Shape;5720;p85">
                <a:extLst>
                  <a:ext uri="{FF2B5EF4-FFF2-40B4-BE49-F238E27FC236}">
                    <a16:creationId xmlns:a16="http://schemas.microsoft.com/office/drawing/2014/main" id="{263A501E-BFB4-5FAF-CA59-8C01197182D1}"/>
                  </a:ext>
                </a:extLst>
              </p:cNvPr>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8" name="Google Shape;5721;p85">
                <a:extLst>
                  <a:ext uri="{FF2B5EF4-FFF2-40B4-BE49-F238E27FC236}">
                    <a16:creationId xmlns:a16="http://schemas.microsoft.com/office/drawing/2014/main" id="{0A31454C-E38D-D0C3-3C8B-0E8459CEBA57}"/>
                  </a:ext>
                </a:extLst>
              </p:cNvPr>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9" name="Google Shape;5722;p85">
                <a:extLst>
                  <a:ext uri="{FF2B5EF4-FFF2-40B4-BE49-F238E27FC236}">
                    <a16:creationId xmlns:a16="http://schemas.microsoft.com/office/drawing/2014/main" id="{1A894461-1B9B-0578-D1E3-8083E661962E}"/>
                  </a:ext>
                </a:extLst>
              </p:cNvPr>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nvGrpSpPr>
            <p:cNvPr id="48" name="Google Shape;5723;p85">
              <a:extLst>
                <a:ext uri="{FF2B5EF4-FFF2-40B4-BE49-F238E27FC236}">
                  <a16:creationId xmlns:a16="http://schemas.microsoft.com/office/drawing/2014/main" id="{C7F46943-81A1-0209-211B-E77BE01DCDC5}"/>
                </a:ext>
              </a:extLst>
            </p:cNvPr>
            <p:cNvGrpSpPr/>
            <p:nvPr/>
          </p:nvGrpSpPr>
          <p:grpSpPr>
            <a:xfrm>
              <a:off x="3077944" y="2595842"/>
              <a:ext cx="556457" cy="457373"/>
              <a:chOff x="6234950" y="3255925"/>
              <a:chExt cx="483250" cy="397200"/>
            </a:xfrm>
            <a:grpFill/>
          </p:grpSpPr>
          <p:sp>
            <p:nvSpPr>
              <p:cNvPr id="49" name="Google Shape;5724;p85">
                <a:extLst>
                  <a:ext uri="{FF2B5EF4-FFF2-40B4-BE49-F238E27FC236}">
                    <a16:creationId xmlns:a16="http://schemas.microsoft.com/office/drawing/2014/main" id="{B01DE409-765D-134E-0518-28F21266B8F6}"/>
                  </a:ext>
                </a:extLst>
              </p:cNvPr>
              <p:cNvSpPr/>
              <p:nvPr/>
            </p:nvSpPr>
            <p:spPr>
              <a:xfrm>
                <a:off x="6444675" y="3255925"/>
                <a:ext cx="128300" cy="90200"/>
              </a:xfrm>
              <a:custGeom>
                <a:avLst/>
                <a:gdLst/>
                <a:ahLst/>
                <a:cxnLst/>
                <a:rect l="l" t="t" r="r" b="b"/>
                <a:pathLst>
                  <a:path w="5132" h="3608" extrusionOk="0">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0" name="Google Shape;5725;p85">
                <a:extLst>
                  <a:ext uri="{FF2B5EF4-FFF2-40B4-BE49-F238E27FC236}">
                    <a16:creationId xmlns:a16="http://schemas.microsoft.com/office/drawing/2014/main" id="{EFD206AB-2880-2E21-6CEC-73C5A5B7F2BB}"/>
                  </a:ext>
                </a:extLst>
              </p:cNvPr>
              <p:cNvSpPr/>
              <p:nvPr/>
            </p:nvSpPr>
            <p:spPr>
              <a:xfrm>
                <a:off x="6444750" y="3563200"/>
                <a:ext cx="128225" cy="89925"/>
              </a:xfrm>
              <a:custGeom>
                <a:avLst/>
                <a:gdLst/>
                <a:ahLst/>
                <a:cxnLst/>
                <a:rect l="l" t="t" r="r" b="b"/>
                <a:pathLst>
                  <a:path w="5129" h="3597" extrusionOk="0">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1" name="Google Shape;5726;p85">
                <a:extLst>
                  <a:ext uri="{FF2B5EF4-FFF2-40B4-BE49-F238E27FC236}">
                    <a16:creationId xmlns:a16="http://schemas.microsoft.com/office/drawing/2014/main" id="{783EB5B3-4458-4797-33FF-C43451E28161}"/>
                  </a:ext>
                </a:extLst>
              </p:cNvPr>
              <p:cNvSpPr/>
              <p:nvPr/>
            </p:nvSpPr>
            <p:spPr>
              <a:xfrm>
                <a:off x="6375350" y="3355650"/>
                <a:ext cx="244750" cy="197650"/>
              </a:xfrm>
              <a:custGeom>
                <a:avLst/>
                <a:gdLst/>
                <a:ahLst/>
                <a:cxnLst/>
                <a:rect l="l" t="t" r="r" b="b"/>
                <a:pathLst>
                  <a:path w="9790" h="7906" extrusionOk="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2" name="Google Shape;5727;p85">
                <a:extLst>
                  <a:ext uri="{FF2B5EF4-FFF2-40B4-BE49-F238E27FC236}">
                    <a16:creationId xmlns:a16="http://schemas.microsoft.com/office/drawing/2014/main" id="{257E1BE5-C214-9B8C-6631-90191AF5B62F}"/>
                  </a:ext>
                </a:extLst>
              </p:cNvPr>
              <p:cNvSpPr/>
              <p:nvPr/>
            </p:nvSpPr>
            <p:spPr>
              <a:xfrm>
                <a:off x="6587875" y="3385100"/>
                <a:ext cx="130325" cy="140500"/>
              </a:xfrm>
              <a:custGeom>
                <a:avLst/>
                <a:gdLst/>
                <a:ahLst/>
                <a:cxnLst/>
                <a:rect l="l" t="t" r="r" b="b"/>
                <a:pathLst>
                  <a:path w="5213" h="5620" extrusionOk="0">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3" name="Google Shape;5728;p85">
                <a:extLst>
                  <a:ext uri="{FF2B5EF4-FFF2-40B4-BE49-F238E27FC236}">
                    <a16:creationId xmlns:a16="http://schemas.microsoft.com/office/drawing/2014/main" id="{1CE9921D-D0F7-407F-F111-86222DE9DC62}"/>
                  </a:ext>
                </a:extLst>
              </p:cNvPr>
              <p:cNvSpPr/>
              <p:nvPr/>
            </p:nvSpPr>
            <p:spPr>
              <a:xfrm>
                <a:off x="6234950" y="3469100"/>
                <a:ext cx="165050" cy="141200"/>
              </a:xfrm>
              <a:custGeom>
                <a:avLst/>
                <a:gdLst/>
                <a:ahLst/>
                <a:cxnLst/>
                <a:rect l="l" t="t" r="r" b="b"/>
                <a:pathLst>
                  <a:path w="6602" h="5648" extrusionOk="0">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sp>
            <p:nvSpPr>
              <p:cNvPr id="54" name="Google Shape;5729;p85">
                <a:extLst>
                  <a:ext uri="{FF2B5EF4-FFF2-40B4-BE49-F238E27FC236}">
                    <a16:creationId xmlns:a16="http://schemas.microsoft.com/office/drawing/2014/main" id="{E43E8B99-80E3-500E-593F-2FD0C19DD288}"/>
                  </a:ext>
                </a:extLst>
              </p:cNvPr>
              <p:cNvSpPr/>
              <p:nvPr/>
            </p:nvSpPr>
            <p:spPr>
              <a:xfrm>
                <a:off x="6234950" y="3299725"/>
                <a:ext cx="165050" cy="141175"/>
              </a:xfrm>
              <a:custGeom>
                <a:avLst/>
                <a:gdLst/>
                <a:ahLst/>
                <a:cxnLst/>
                <a:rect l="l" t="t" r="r" b="b"/>
                <a:pathLst>
                  <a:path w="6602" h="5647" extrusionOk="0">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grpFill/>
              <a:ln>
                <a:noFill/>
              </a:ln>
            </p:spPr>
            <p:txBody>
              <a:bodyPr spcFirstLastPara="1" wrap="square" lIns="102854" tIns="102854" rIns="102854" bIns="102854" anchor="ctr" anchorCtr="0">
                <a:noAutofit/>
              </a:bodyPr>
              <a:lstStyle/>
              <a:p>
                <a:endParaRPr sz="1575" dirty="0">
                  <a:solidFill>
                    <a:srgbClr val="435D74"/>
                  </a:solidFill>
                </a:endParaRPr>
              </a:p>
            </p:txBody>
          </p:sp>
        </p:grpSp>
      </p:grpSp>
    </p:spTree>
    <p:extLst>
      <p:ext uri="{BB962C8B-B14F-4D97-AF65-F5344CB8AC3E}">
        <p14:creationId xmlns:p14="http://schemas.microsoft.com/office/powerpoint/2010/main" val="2677308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a:extLst>
              <a:ext uri="{FF2B5EF4-FFF2-40B4-BE49-F238E27FC236}">
                <a16:creationId xmlns:a16="http://schemas.microsoft.com/office/drawing/2014/main" id="{DEE7197C-64A7-EFE6-1C77-CD458CE59980}"/>
              </a:ext>
            </a:extLst>
          </p:cNvPr>
          <p:cNvSpPr>
            <a:spLocks noGrp="1"/>
          </p:cNvSpPr>
          <p:nvPr>
            <p:ph type="body" sz="quarter" idx="10"/>
          </p:nvPr>
        </p:nvSpPr>
        <p:spPr>
          <a:xfrm>
            <a:off x="485294" y="509264"/>
            <a:ext cx="17359796" cy="1086371"/>
          </a:xfrm>
        </p:spPr>
        <p:txBody>
          <a:bodyPr>
            <a:normAutofit fontScale="92500" lnSpcReduction="20000"/>
          </a:bodyPr>
          <a:lstStyle/>
          <a:p>
            <a:r>
              <a:rPr lang="en-US" dirty="0"/>
              <a:t>Infographic Style</a:t>
            </a:r>
          </a:p>
        </p:txBody>
      </p:sp>
      <p:grpSp>
        <p:nvGrpSpPr>
          <p:cNvPr id="37" name="Group 17">
            <a:extLst>
              <a:ext uri="{FF2B5EF4-FFF2-40B4-BE49-F238E27FC236}">
                <a16:creationId xmlns:a16="http://schemas.microsoft.com/office/drawing/2014/main" id="{7FD26856-9630-645F-7CE2-D938AE7837AE}"/>
              </a:ext>
            </a:extLst>
          </p:cNvPr>
          <p:cNvGrpSpPr/>
          <p:nvPr/>
        </p:nvGrpSpPr>
        <p:grpSpPr>
          <a:xfrm>
            <a:off x="1371600" y="2738996"/>
            <a:ext cx="8641080" cy="1384095"/>
            <a:chOff x="914400" y="1700737"/>
            <a:chExt cx="5760720" cy="922730"/>
          </a:xfrm>
          <a:solidFill>
            <a:schemeClr val="accent1">
              <a:lumMod val="75000"/>
            </a:schemeClr>
          </a:solidFill>
        </p:grpSpPr>
        <p:sp>
          <p:nvSpPr>
            <p:cNvPr id="38" name="Rectangle: Rounded Corners 18">
              <a:extLst>
                <a:ext uri="{FF2B5EF4-FFF2-40B4-BE49-F238E27FC236}">
                  <a16:creationId xmlns:a16="http://schemas.microsoft.com/office/drawing/2014/main" id="{366606BA-3C62-D2CB-4C39-87E8A815F8B0}"/>
                </a:ext>
              </a:extLst>
            </p:cNvPr>
            <p:cNvSpPr/>
            <p:nvPr/>
          </p:nvSpPr>
          <p:spPr>
            <a:xfrm>
              <a:off x="914400" y="1700737"/>
              <a:ext cx="5760720" cy="92273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39" name="Oval 19">
              <a:extLst>
                <a:ext uri="{FF2B5EF4-FFF2-40B4-BE49-F238E27FC236}">
                  <a16:creationId xmlns:a16="http://schemas.microsoft.com/office/drawing/2014/main" id="{47C19088-82A0-789B-8507-FBDD152782FE}"/>
                </a:ext>
              </a:extLst>
            </p:cNvPr>
            <p:cNvSpPr/>
            <p:nvPr/>
          </p:nvSpPr>
          <p:spPr>
            <a:xfrm>
              <a:off x="979718" y="1755355"/>
              <a:ext cx="813495" cy="813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grpSp>
        <p:nvGrpSpPr>
          <p:cNvPr id="40" name="Group 20">
            <a:extLst>
              <a:ext uri="{FF2B5EF4-FFF2-40B4-BE49-F238E27FC236}">
                <a16:creationId xmlns:a16="http://schemas.microsoft.com/office/drawing/2014/main" id="{DBE7A3E4-72C3-5AAC-4174-2FA2B8CE81AE}"/>
              </a:ext>
            </a:extLst>
          </p:cNvPr>
          <p:cNvGrpSpPr/>
          <p:nvPr/>
        </p:nvGrpSpPr>
        <p:grpSpPr>
          <a:xfrm>
            <a:off x="6180990" y="4467258"/>
            <a:ext cx="8641080" cy="1384095"/>
            <a:chOff x="3387969" y="2723575"/>
            <a:chExt cx="5760720" cy="922730"/>
          </a:xfrm>
          <a:solidFill>
            <a:srgbClr val="0070C0"/>
          </a:solidFill>
        </p:grpSpPr>
        <p:sp>
          <p:nvSpPr>
            <p:cNvPr id="41" name="Rectangle: Rounded Corners 21">
              <a:extLst>
                <a:ext uri="{FF2B5EF4-FFF2-40B4-BE49-F238E27FC236}">
                  <a16:creationId xmlns:a16="http://schemas.microsoft.com/office/drawing/2014/main" id="{54869AA8-27DA-A0B5-A2B0-EE5FC74B151A}"/>
                </a:ext>
              </a:extLst>
            </p:cNvPr>
            <p:cNvSpPr/>
            <p:nvPr/>
          </p:nvSpPr>
          <p:spPr>
            <a:xfrm>
              <a:off x="3387969" y="2723575"/>
              <a:ext cx="5760720" cy="92273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2" name="Oval 22">
              <a:extLst>
                <a:ext uri="{FF2B5EF4-FFF2-40B4-BE49-F238E27FC236}">
                  <a16:creationId xmlns:a16="http://schemas.microsoft.com/office/drawing/2014/main" id="{FA7235A3-5F3D-C0B6-8FA4-71827498877B}"/>
                </a:ext>
              </a:extLst>
            </p:cNvPr>
            <p:cNvSpPr/>
            <p:nvPr/>
          </p:nvSpPr>
          <p:spPr>
            <a:xfrm>
              <a:off x="3453287" y="2778193"/>
              <a:ext cx="813495" cy="813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grpSp>
        <p:nvGrpSpPr>
          <p:cNvPr id="43" name="Group 23">
            <a:extLst>
              <a:ext uri="{FF2B5EF4-FFF2-40B4-BE49-F238E27FC236}">
                <a16:creationId xmlns:a16="http://schemas.microsoft.com/office/drawing/2014/main" id="{527A6962-BCDE-2E9F-7AE9-4585F0437E37}"/>
              </a:ext>
            </a:extLst>
          </p:cNvPr>
          <p:cNvGrpSpPr/>
          <p:nvPr/>
        </p:nvGrpSpPr>
        <p:grpSpPr>
          <a:xfrm>
            <a:off x="3776295" y="6195521"/>
            <a:ext cx="8641080" cy="1384095"/>
            <a:chOff x="2159976" y="3821921"/>
            <a:chExt cx="5760720" cy="922730"/>
          </a:xfrm>
          <a:solidFill>
            <a:schemeClr val="accent1"/>
          </a:solidFill>
        </p:grpSpPr>
        <p:sp>
          <p:nvSpPr>
            <p:cNvPr id="44" name="Rectangle: Rounded Corners 24">
              <a:extLst>
                <a:ext uri="{FF2B5EF4-FFF2-40B4-BE49-F238E27FC236}">
                  <a16:creationId xmlns:a16="http://schemas.microsoft.com/office/drawing/2014/main" id="{EA02976C-5A80-E5B4-596B-DC528DA983C6}"/>
                </a:ext>
              </a:extLst>
            </p:cNvPr>
            <p:cNvSpPr/>
            <p:nvPr/>
          </p:nvSpPr>
          <p:spPr>
            <a:xfrm>
              <a:off x="2159976" y="3821921"/>
              <a:ext cx="5760720" cy="92273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5" name="Oval 25">
              <a:extLst>
                <a:ext uri="{FF2B5EF4-FFF2-40B4-BE49-F238E27FC236}">
                  <a16:creationId xmlns:a16="http://schemas.microsoft.com/office/drawing/2014/main" id="{D09D7CA6-2477-3F7D-4626-2886E6065523}"/>
                </a:ext>
              </a:extLst>
            </p:cNvPr>
            <p:cNvSpPr/>
            <p:nvPr/>
          </p:nvSpPr>
          <p:spPr>
            <a:xfrm>
              <a:off x="2225294" y="3876539"/>
              <a:ext cx="813495" cy="813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grpSp>
        <p:nvGrpSpPr>
          <p:cNvPr id="46" name="Group 26">
            <a:extLst>
              <a:ext uri="{FF2B5EF4-FFF2-40B4-BE49-F238E27FC236}">
                <a16:creationId xmlns:a16="http://schemas.microsoft.com/office/drawing/2014/main" id="{048BEAFC-3725-FD7F-410F-DB44E71BB6A1}"/>
              </a:ext>
            </a:extLst>
          </p:cNvPr>
          <p:cNvGrpSpPr/>
          <p:nvPr/>
        </p:nvGrpSpPr>
        <p:grpSpPr>
          <a:xfrm>
            <a:off x="8585685" y="7923785"/>
            <a:ext cx="8641080" cy="1384095"/>
            <a:chOff x="5723790" y="5157263"/>
            <a:chExt cx="5760720" cy="922730"/>
          </a:xfrm>
          <a:solidFill>
            <a:srgbClr val="0070C0"/>
          </a:solidFill>
        </p:grpSpPr>
        <p:sp>
          <p:nvSpPr>
            <p:cNvPr id="47" name="Rectangle: Rounded Corners 27">
              <a:extLst>
                <a:ext uri="{FF2B5EF4-FFF2-40B4-BE49-F238E27FC236}">
                  <a16:creationId xmlns:a16="http://schemas.microsoft.com/office/drawing/2014/main" id="{A7C5BDC9-BB5C-BEB1-7F69-2104BE79BD08}"/>
                </a:ext>
              </a:extLst>
            </p:cNvPr>
            <p:cNvSpPr/>
            <p:nvPr/>
          </p:nvSpPr>
          <p:spPr>
            <a:xfrm>
              <a:off x="5723790" y="5157263"/>
              <a:ext cx="5760720" cy="92273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48" name="Oval 28">
              <a:extLst>
                <a:ext uri="{FF2B5EF4-FFF2-40B4-BE49-F238E27FC236}">
                  <a16:creationId xmlns:a16="http://schemas.microsoft.com/office/drawing/2014/main" id="{F301B2D7-BFB7-0610-F43F-31EC19B764F2}"/>
                </a:ext>
              </a:extLst>
            </p:cNvPr>
            <p:cNvSpPr/>
            <p:nvPr/>
          </p:nvSpPr>
          <p:spPr>
            <a:xfrm>
              <a:off x="5789108" y="5211881"/>
              <a:ext cx="813495" cy="813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sp>
        <p:nvSpPr>
          <p:cNvPr id="49" name="Parallelogram 15">
            <a:extLst>
              <a:ext uri="{FF2B5EF4-FFF2-40B4-BE49-F238E27FC236}">
                <a16:creationId xmlns:a16="http://schemas.microsoft.com/office/drawing/2014/main" id="{1F562D68-FE67-3F4F-3628-85A22BC3D08F}"/>
              </a:ext>
            </a:extLst>
          </p:cNvPr>
          <p:cNvSpPr/>
          <p:nvPr/>
        </p:nvSpPr>
        <p:spPr>
          <a:xfrm flipH="1">
            <a:off x="6562258" y="4888754"/>
            <a:ext cx="601343" cy="60134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50" name="Frame 17">
            <a:extLst>
              <a:ext uri="{FF2B5EF4-FFF2-40B4-BE49-F238E27FC236}">
                <a16:creationId xmlns:a16="http://schemas.microsoft.com/office/drawing/2014/main" id="{E6028740-745E-80A7-5180-765AA0ED9462}"/>
              </a:ext>
            </a:extLst>
          </p:cNvPr>
          <p:cNvSpPr/>
          <p:nvPr/>
        </p:nvSpPr>
        <p:spPr>
          <a:xfrm>
            <a:off x="1803833" y="3221420"/>
            <a:ext cx="477651" cy="477651"/>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51" name="Round Same Side Corner Rectangle 11">
            <a:extLst>
              <a:ext uri="{FF2B5EF4-FFF2-40B4-BE49-F238E27FC236}">
                <a16:creationId xmlns:a16="http://schemas.microsoft.com/office/drawing/2014/main" id="{D46F3010-26DB-D224-5550-1D7C89DDA4FD}"/>
              </a:ext>
            </a:extLst>
          </p:cNvPr>
          <p:cNvSpPr>
            <a:spLocks noChangeAspect="1"/>
          </p:cNvSpPr>
          <p:nvPr/>
        </p:nvSpPr>
        <p:spPr>
          <a:xfrm rot="9900000">
            <a:off x="9027510" y="8439564"/>
            <a:ext cx="594000" cy="504489"/>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52" name="Rectangle 36">
            <a:extLst>
              <a:ext uri="{FF2B5EF4-FFF2-40B4-BE49-F238E27FC236}">
                <a16:creationId xmlns:a16="http://schemas.microsoft.com/office/drawing/2014/main" id="{DCA09075-F154-26D4-0F04-6629B8547F77}"/>
              </a:ext>
            </a:extLst>
          </p:cNvPr>
          <p:cNvSpPr/>
          <p:nvPr/>
        </p:nvSpPr>
        <p:spPr>
          <a:xfrm>
            <a:off x="4177796" y="6668363"/>
            <a:ext cx="584055" cy="48822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grpSp>
        <p:nvGrpSpPr>
          <p:cNvPr id="53" name="Group 33">
            <a:extLst>
              <a:ext uri="{FF2B5EF4-FFF2-40B4-BE49-F238E27FC236}">
                <a16:creationId xmlns:a16="http://schemas.microsoft.com/office/drawing/2014/main" id="{FD68B5BF-FB98-5B35-6621-3CFBA35AE27C}"/>
              </a:ext>
            </a:extLst>
          </p:cNvPr>
          <p:cNvGrpSpPr/>
          <p:nvPr/>
        </p:nvGrpSpPr>
        <p:grpSpPr>
          <a:xfrm>
            <a:off x="2874587" y="2912718"/>
            <a:ext cx="7138094" cy="964104"/>
            <a:chOff x="2113657" y="4283314"/>
            <a:chExt cx="3647460" cy="642736"/>
          </a:xfrm>
        </p:grpSpPr>
        <p:sp>
          <p:nvSpPr>
            <p:cNvPr id="54" name="TextBox 34">
              <a:extLst>
                <a:ext uri="{FF2B5EF4-FFF2-40B4-BE49-F238E27FC236}">
                  <a16:creationId xmlns:a16="http://schemas.microsoft.com/office/drawing/2014/main" id="{46AEF91B-1813-7965-28AE-BAFF63D2F891}"/>
                </a:ext>
              </a:extLst>
            </p:cNvPr>
            <p:cNvSpPr txBox="1"/>
            <p:nvPr/>
          </p:nvSpPr>
          <p:spPr>
            <a:xfrm>
              <a:off x="2113657" y="4495163"/>
              <a:ext cx="3647455" cy="430887"/>
            </a:xfrm>
            <a:prstGeom prst="rect">
              <a:avLst/>
            </a:prstGeom>
            <a:noFill/>
          </p:spPr>
          <p:txBody>
            <a:bodyPr wrap="square" rtlCol="0">
              <a:spAutoFit/>
            </a:bodyPr>
            <a:lstStyle/>
            <a:p>
              <a:r>
                <a:rPr lang="en-US" altLang="ko-KR" dirty="0">
                  <a:solidFill>
                    <a:schemeClr val="bg1"/>
                  </a:solidFill>
                  <a:latin typeface="Arial" pitchFamily="34" charset="0"/>
                  <a:cs typeface="Arial" pitchFamily="34" charset="0"/>
                </a:rPr>
                <a:t>You can simply impress your audience and add a unique zing and appeal to your Presentations.  </a:t>
              </a:r>
            </a:p>
          </p:txBody>
        </p:sp>
        <p:sp>
          <p:nvSpPr>
            <p:cNvPr id="55" name="TextBox 35">
              <a:extLst>
                <a:ext uri="{FF2B5EF4-FFF2-40B4-BE49-F238E27FC236}">
                  <a16:creationId xmlns:a16="http://schemas.microsoft.com/office/drawing/2014/main" id="{68AB865C-820D-0452-B86A-0DCF864E7608}"/>
                </a:ext>
              </a:extLst>
            </p:cNvPr>
            <p:cNvSpPr txBox="1"/>
            <p:nvPr/>
          </p:nvSpPr>
          <p:spPr>
            <a:xfrm>
              <a:off x="2113658" y="4283314"/>
              <a:ext cx="3647459" cy="246221"/>
            </a:xfrm>
            <a:prstGeom prst="rect">
              <a:avLst/>
            </a:prstGeom>
            <a:noFill/>
          </p:spPr>
          <p:txBody>
            <a:bodyPr wrap="square" rtlCol="0">
              <a:spAutoFit/>
            </a:bodyPr>
            <a:lstStyle/>
            <a:p>
              <a:r>
                <a:rPr lang="en-US" altLang="ko-KR" b="1" dirty="0">
                  <a:solidFill>
                    <a:schemeClr val="bg1"/>
                  </a:solidFill>
                  <a:latin typeface="Arial" pitchFamily="34" charset="0"/>
                  <a:cs typeface="Arial" pitchFamily="34" charset="0"/>
                </a:rPr>
                <a:t>Your Text  Here</a:t>
              </a:r>
              <a:endParaRPr lang="ko-KR" altLang="en-US" b="1" dirty="0">
                <a:solidFill>
                  <a:schemeClr val="bg1"/>
                </a:solidFill>
                <a:latin typeface="Arial" pitchFamily="34" charset="0"/>
                <a:cs typeface="Arial" pitchFamily="34" charset="0"/>
              </a:endParaRPr>
            </a:p>
          </p:txBody>
        </p:sp>
      </p:grpSp>
      <p:grpSp>
        <p:nvGrpSpPr>
          <p:cNvPr id="56" name="Group 36">
            <a:extLst>
              <a:ext uri="{FF2B5EF4-FFF2-40B4-BE49-F238E27FC236}">
                <a16:creationId xmlns:a16="http://schemas.microsoft.com/office/drawing/2014/main" id="{1DB91710-6A84-6039-B594-6D5A6BF3AEB6}"/>
              </a:ext>
            </a:extLst>
          </p:cNvPr>
          <p:cNvGrpSpPr/>
          <p:nvPr/>
        </p:nvGrpSpPr>
        <p:grpSpPr>
          <a:xfrm>
            <a:off x="7633310" y="4653119"/>
            <a:ext cx="7138094" cy="964104"/>
            <a:chOff x="2113657" y="4283314"/>
            <a:chExt cx="3647460" cy="642736"/>
          </a:xfrm>
        </p:grpSpPr>
        <p:sp>
          <p:nvSpPr>
            <p:cNvPr id="57" name="TextBox 37">
              <a:extLst>
                <a:ext uri="{FF2B5EF4-FFF2-40B4-BE49-F238E27FC236}">
                  <a16:creationId xmlns:a16="http://schemas.microsoft.com/office/drawing/2014/main" id="{BC0C314B-5971-56E4-393F-E8F8498F5BDC}"/>
                </a:ext>
              </a:extLst>
            </p:cNvPr>
            <p:cNvSpPr txBox="1"/>
            <p:nvPr/>
          </p:nvSpPr>
          <p:spPr>
            <a:xfrm>
              <a:off x="2113657" y="4495163"/>
              <a:ext cx="3647455" cy="430887"/>
            </a:xfrm>
            <a:prstGeom prst="rect">
              <a:avLst/>
            </a:prstGeom>
            <a:noFill/>
          </p:spPr>
          <p:txBody>
            <a:bodyPr wrap="square" rtlCol="0">
              <a:spAutoFit/>
            </a:bodyPr>
            <a:lstStyle/>
            <a:p>
              <a:r>
                <a:rPr lang="en-US" altLang="ko-KR" dirty="0">
                  <a:solidFill>
                    <a:schemeClr val="bg1"/>
                  </a:solidFill>
                  <a:latin typeface="Arial" pitchFamily="34" charset="0"/>
                  <a:cs typeface="Arial" pitchFamily="34" charset="0"/>
                </a:rPr>
                <a:t>You can simply impress your audience and add a unique zing and appeal to your Presentations.  </a:t>
              </a:r>
            </a:p>
          </p:txBody>
        </p:sp>
        <p:sp>
          <p:nvSpPr>
            <p:cNvPr id="58" name="TextBox 38">
              <a:extLst>
                <a:ext uri="{FF2B5EF4-FFF2-40B4-BE49-F238E27FC236}">
                  <a16:creationId xmlns:a16="http://schemas.microsoft.com/office/drawing/2014/main" id="{7350B646-E35C-98CC-5524-D2D93724CC26}"/>
                </a:ext>
              </a:extLst>
            </p:cNvPr>
            <p:cNvSpPr txBox="1"/>
            <p:nvPr/>
          </p:nvSpPr>
          <p:spPr>
            <a:xfrm>
              <a:off x="2113658" y="4283314"/>
              <a:ext cx="3647459" cy="246221"/>
            </a:xfrm>
            <a:prstGeom prst="rect">
              <a:avLst/>
            </a:prstGeom>
            <a:noFill/>
          </p:spPr>
          <p:txBody>
            <a:bodyPr wrap="square" rtlCol="0">
              <a:spAutoFit/>
            </a:bodyPr>
            <a:lstStyle/>
            <a:p>
              <a:r>
                <a:rPr lang="en-US" altLang="ko-KR" b="1" dirty="0">
                  <a:solidFill>
                    <a:schemeClr val="bg1"/>
                  </a:solidFill>
                  <a:latin typeface="Arial" pitchFamily="34" charset="0"/>
                  <a:cs typeface="Arial" pitchFamily="34" charset="0"/>
                </a:rPr>
                <a:t>Your Text  Here</a:t>
              </a:r>
              <a:endParaRPr lang="ko-KR" altLang="en-US" b="1" dirty="0">
                <a:solidFill>
                  <a:schemeClr val="bg1"/>
                </a:solidFill>
                <a:latin typeface="Arial" pitchFamily="34" charset="0"/>
                <a:cs typeface="Arial" pitchFamily="34" charset="0"/>
              </a:endParaRPr>
            </a:p>
          </p:txBody>
        </p:sp>
      </p:grpSp>
      <p:grpSp>
        <p:nvGrpSpPr>
          <p:cNvPr id="59" name="Group 39">
            <a:extLst>
              <a:ext uri="{FF2B5EF4-FFF2-40B4-BE49-F238E27FC236}">
                <a16:creationId xmlns:a16="http://schemas.microsoft.com/office/drawing/2014/main" id="{2E8851D3-47C9-03FF-0BB9-6FB299AD3C9D}"/>
              </a:ext>
            </a:extLst>
          </p:cNvPr>
          <p:cNvGrpSpPr/>
          <p:nvPr/>
        </p:nvGrpSpPr>
        <p:grpSpPr>
          <a:xfrm>
            <a:off x="5253949" y="6393519"/>
            <a:ext cx="7138094" cy="964104"/>
            <a:chOff x="2113657" y="4283314"/>
            <a:chExt cx="3647460" cy="642736"/>
          </a:xfrm>
        </p:grpSpPr>
        <p:sp>
          <p:nvSpPr>
            <p:cNvPr id="60" name="TextBox 40">
              <a:extLst>
                <a:ext uri="{FF2B5EF4-FFF2-40B4-BE49-F238E27FC236}">
                  <a16:creationId xmlns:a16="http://schemas.microsoft.com/office/drawing/2014/main" id="{0ACAE180-1A11-C121-D434-14B93B4793E0}"/>
                </a:ext>
              </a:extLst>
            </p:cNvPr>
            <p:cNvSpPr txBox="1"/>
            <p:nvPr/>
          </p:nvSpPr>
          <p:spPr>
            <a:xfrm>
              <a:off x="2113657" y="4495163"/>
              <a:ext cx="3647455" cy="430887"/>
            </a:xfrm>
            <a:prstGeom prst="rect">
              <a:avLst/>
            </a:prstGeom>
            <a:noFill/>
          </p:spPr>
          <p:txBody>
            <a:bodyPr wrap="square" rtlCol="0">
              <a:spAutoFit/>
            </a:bodyPr>
            <a:lstStyle/>
            <a:p>
              <a:r>
                <a:rPr lang="en-US" altLang="ko-KR" dirty="0">
                  <a:solidFill>
                    <a:schemeClr val="bg1"/>
                  </a:solidFill>
                  <a:latin typeface="Arial" pitchFamily="34" charset="0"/>
                  <a:cs typeface="Arial" pitchFamily="34" charset="0"/>
                </a:rPr>
                <a:t>You can simply impress your audience and add a unique zing and appeal to your Presentations.  </a:t>
              </a:r>
            </a:p>
          </p:txBody>
        </p:sp>
        <p:sp>
          <p:nvSpPr>
            <p:cNvPr id="61" name="TextBox 41">
              <a:extLst>
                <a:ext uri="{FF2B5EF4-FFF2-40B4-BE49-F238E27FC236}">
                  <a16:creationId xmlns:a16="http://schemas.microsoft.com/office/drawing/2014/main" id="{81F7E8E9-A875-82DB-348E-D640274C372F}"/>
                </a:ext>
              </a:extLst>
            </p:cNvPr>
            <p:cNvSpPr txBox="1"/>
            <p:nvPr/>
          </p:nvSpPr>
          <p:spPr>
            <a:xfrm>
              <a:off x="2113658" y="4283314"/>
              <a:ext cx="3647459" cy="246221"/>
            </a:xfrm>
            <a:prstGeom prst="rect">
              <a:avLst/>
            </a:prstGeom>
            <a:noFill/>
          </p:spPr>
          <p:txBody>
            <a:bodyPr wrap="square" rtlCol="0">
              <a:spAutoFit/>
            </a:bodyPr>
            <a:lstStyle/>
            <a:p>
              <a:r>
                <a:rPr lang="en-US" altLang="ko-KR" b="1" dirty="0">
                  <a:solidFill>
                    <a:schemeClr val="bg1"/>
                  </a:solidFill>
                  <a:latin typeface="Arial" pitchFamily="34" charset="0"/>
                  <a:cs typeface="Arial" pitchFamily="34" charset="0"/>
                </a:rPr>
                <a:t>Your Text  Here</a:t>
              </a:r>
              <a:endParaRPr lang="ko-KR" altLang="en-US" b="1" dirty="0">
                <a:solidFill>
                  <a:schemeClr val="bg1"/>
                </a:solidFill>
                <a:latin typeface="Arial" pitchFamily="34" charset="0"/>
                <a:cs typeface="Arial" pitchFamily="34" charset="0"/>
              </a:endParaRPr>
            </a:p>
          </p:txBody>
        </p:sp>
      </p:grpSp>
      <p:grpSp>
        <p:nvGrpSpPr>
          <p:cNvPr id="62" name="Group 42">
            <a:extLst>
              <a:ext uri="{FF2B5EF4-FFF2-40B4-BE49-F238E27FC236}">
                <a16:creationId xmlns:a16="http://schemas.microsoft.com/office/drawing/2014/main" id="{F73F915D-3B2A-0112-BD85-0215F6B0B015}"/>
              </a:ext>
            </a:extLst>
          </p:cNvPr>
          <p:cNvGrpSpPr/>
          <p:nvPr/>
        </p:nvGrpSpPr>
        <p:grpSpPr>
          <a:xfrm>
            <a:off x="10012670" y="8133920"/>
            <a:ext cx="7138094" cy="964104"/>
            <a:chOff x="2113657" y="4283314"/>
            <a:chExt cx="3647460" cy="642736"/>
          </a:xfrm>
        </p:grpSpPr>
        <p:sp>
          <p:nvSpPr>
            <p:cNvPr id="63" name="TextBox 43">
              <a:extLst>
                <a:ext uri="{FF2B5EF4-FFF2-40B4-BE49-F238E27FC236}">
                  <a16:creationId xmlns:a16="http://schemas.microsoft.com/office/drawing/2014/main" id="{0C731907-5518-164B-26C6-09078A43D1B3}"/>
                </a:ext>
              </a:extLst>
            </p:cNvPr>
            <p:cNvSpPr txBox="1"/>
            <p:nvPr/>
          </p:nvSpPr>
          <p:spPr>
            <a:xfrm>
              <a:off x="2113657" y="4495163"/>
              <a:ext cx="3647455" cy="430887"/>
            </a:xfrm>
            <a:prstGeom prst="rect">
              <a:avLst/>
            </a:prstGeom>
            <a:noFill/>
          </p:spPr>
          <p:txBody>
            <a:bodyPr wrap="square" rtlCol="0">
              <a:spAutoFit/>
            </a:bodyPr>
            <a:lstStyle/>
            <a:p>
              <a:r>
                <a:rPr lang="en-US" altLang="ko-KR" dirty="0">
                  <a:solidFill>
                    <a:schemeClr val="bg1"/>
                  </a:solidFill>
                  <a:latin typeface="Arial" pitchFamily="34" charset="0"/>
                  <a:cs typeface="Arial" pitchFamily="34" charset="0"/>
                </a:rPr>
                <a:t>You can simply impress your audience and add a unique zing and appeal to your Presentations.  </a:t>
              </a:r>
            </a:p>
          </p:txBody>
        </p:sp>
        <p:sp>
          <p:nvSpPr>
            <p:cNvPr id="64" name="TextBox 44">
              <a:extLst>
                <a:ext uri="{FF2B5EF4-FFF2-40B4-BE49-F238E27FC236}">
                  <a16:creationId xmlns:a16="http://schemas.microsoft.com/office/drawing/2014/main" id="{BEFBD74D-83A3-41E1-4248-87FC26311A4B}"/>
                </a:ext>
              </a:extLst>
            </p:cNvPr>
            <p:cNvSpPr txBox="1"/>
            <p:nvPr/>
          </p:nvSpPr>
          <p:spPr>
            <a:xfrm>
              <a:off x="2113658" y="4283314"/>
              <a:ext cx="3647459" cy="246221"/>
            </a:xfrm>
            <a:prstGeom prst="rect">
              <a:avLst/>
            </a:prstGeom>
            <a:noFill/>
          </p:spPr>
          <p:txBody>
            <a:bodyPr wrap="square" rtlCol="0">
              <a:spAutoFit/>
            </a:bodyPr>
            <a:lstStyle/>
            <a:p>
              <a:r>
                <a:rPr lang="en-US" altLang="ko-KR" b="1" dirty="0">
                  <a:solidFill>
                    <a:schemeClr val="bg1"/>
                  </a:solidFill>
                  <a:latin typeface="Arial" pitchFamily="34" charset="0"/>
                  <a:cs typeface="Arial" pitchFamily="34" charset="0"/>
                </a:rPr>
                <a:t>Your Text  Here</a:t>
              </a:r>
              <a:endParaRPr lang="ko-KR" altLang="en-US" b="1" dirty="0">
                <a:solidFill>
                  <a:schemeClr val="bg1"/>
                </a:solidFill>
                <a:latin typeface="Arial" pitchFamily="34" charset="0"/>
                <a:cs typeface="Arial" pitchFamily="34" charset="0"/>
              </a:endParaRPr>
            </a:p>
          </p:txBody>
        </p:sp>
      </p:grpSp>
      <p:sp>
        <p:nvSpPr>
          <p:cNvPr id="65" name="TextBox 45">
            <a:extLst>
              <a:ext uri="{FF2B5EF4-FFF2-40B4-BE49-F238E27FC236}">
                <a16:creationId xmlns:a16="http://schemas.microsoft.com/office/drawing/2014/main" id="{991A4A52-C840-9921-24E9-3CA320CEC007}"/>
              </a:ext>
            </a:extLst>
          </p:cNvPr>
          <p:cNvSpPr txBox="1"/>
          <p:nvPr/>
        </p:nvSpPr>
        <p:spPr>
          <a:xfrm>
            <a:off x="10501530" y="3071125"/>
            <a:ext cx="3533394" cy="738664"/>
          </a:xfrm>
          <a:prstGeom prst="rect">
            <a:avLst/>
          </a:prstGeom>
          <a:noFill/>
        </p:spPr>
        <p:txBody>
          <a:bodyPr wrap="square" rtlCol="0">
            <a:spAutoFit/>
          </a:bodyPr>
          <a:lstStyle/>
          <a:p>
            <a:r>
              <a:rPr lang="en-US" altLang="ko-KR" sz="2100" dirty="0">
                <a:solidFill>
                  <a:schemeClr val="tx1">
                    <a:lumMod val="75000"/>
                    <a:lumOff val="25000"/>
                  </a:schemeClr>
                </a:solidFill>
                <a:latin typeface="Arial" pitchFamily="34" charset="0"/>
                <a:cs typeface="Arial" pitchFamily="34" charset="0"/>
              </a:rPr>
              <a:t>Easy to change colors, photos and Text.   </a:t>
            </a:r>
            <a:r>
              <a:rPr lang="ko-KR" altLang="en-US" sz="2100" dirty="0">
                <a:solidFill>
                  <a:schemeClr val="tx1">
                    <a:lumMod val="75000"/>
                    <a:lumOff val="25000"/>
                  </a:schemeClr>
                </a:solidFill>
                <a:latin typeface="Arial" pitchFamily="34" charset="0"/>
                <a:cs typeface="Arial" pitchFamily="34" charset="0"/>
              </a:rPr>
              <a:t>  </a:t>
            </a:r>
            <a:r>
              <a:rPr lang="en-US" altLang="ko-KR" sz="2100" dirty="0">
                <a:solidFill>
                  <a:schemeClr val="tx1">
                    <a:lumMod val="75000"/>
                    <a:lumOff val="25000"/>
                  </a:schemeClr>
                </a:solidFill>
                <a:latin typeface="Arial" pitchFamily="34" charset="0"/>
                <a:cs typeface="Arial" pitchFamily="34" charset="0"/>
              </a:rPr>
              <a:t> </a:t>
            </a:r>
            <a:endParaRPr lang="ko-KR" altLang="en-US" sz="2100" dirty="0">
              <a:solidFill>
                <a:schemeClr val="tx1">
                  <a:lumMod val="75000"/>
                  <a:lumOff val="25000"/>
                </a:schemeClr>
              </a:solidFill>
              <a:latin typeface="Arial" pitchFamily="34" charset="0"/>
              <a:cs typeface="Arial" pitchFamily="34" charset="0"/>
            </a:endParaRPr>
          </a:p>
        </p:txBody>
      </p:sp>
      <p:sp>
        <p:nvSpPr>
          <p:cNvPr id="66" name="TextBox 46">
            <a:extLst>
              <a:ext uri="{FF2B5EF4-FFF2-40B4-BE49-F238E27FC236}">
                <a16:creationId xmlns:a16="http://schemas.microsoft.com/office/drawing/2014/main" id="{C50E477B-823C-D65D-B127-EDBC6CE2F424}"/>
              </a:ext>
            </a:extLst>
          </p:cNvPr>
          <p:cNvSpPr txBox="1"/>
          <p:nvPr/>
        </p:nvSpPr>
        <p:spPr>
          <a:xfrm>
            <a:off x="12864255" y="6490508"/>
            <a:ext cx="3533394" cy="738664"/>
          </a:xfrm>
          <a:prstGeom prst="rect">
            <a:avLst/>
          </a:prstGeom>
          <a:noFill/>
        </p:spPr>
        <p:txBody>
          <a:bodyPr wrap="square" rtlCol="0">
            <a:spAutoFit/>
          </a:bodyPr>
          <a:lstStyle/>
          <a:p>
            <a:r>
              <a:rPr lang="en-US" altLang="ko-KR" sz="2100" dirty="0">
                <a:solidFill>
                  <a:schemeClr val="tx1">
                    <a:lumMod val="75000"/>
                    <a:lumOff val="25000"/>
                  </a:schemeClr>
                </a:solidFill>
                <a:latin typeface="Arial" pitchFamily="34" charset="0"/>
                <a:cs typeface="Arial" pitchFamily="34" charset="0"/>
              </a:rPr>
              <a:t>Easy to change colors, photos and Text.   </a:t>
            </a:r>
            <a:r>
              <a:rPr lang="ko-KR" altLang="en-US" sz="2100" dirty="0">
                <a:solidFill>
                  <a:schemeClr val="tx1">
                    <a:lumMod val="75000"/>
                    <a:lumOff val="25000"/>
                  </a:schemeClr>
                </a:solidFill>
                <a:latin typeface="Arial" pitchFamily="34" charset="0"/>
                <a:cs typeface="Arial" pitchFamily="34" charset="0"/>
              </a:rPr>
              <a:t>  </a:t>
            </a:r>
            <a:r>
              <a:rPr lang="en-US" altLang="ko-KR" sz="2100" dirty="0">
                <a:solidFill>
                  <a:schemeClr val="tx1">
                    <a:lumMod val="75000"/>
                    <a:lumOff val="25000"/>
                  </a:schemeClr>
                </a:solidFill>
                <a:latin typeface="Arial" pitchFamily="34" charset="0"/>
                <a:cs typeface="Arial" pitchFamily="34" charset="0"/>
              </a:rPr>
              <a:t> </a:t>
            </a:r>
            <a:endParaRPr lang="ko-KR" altLang="en-US" sz="2100" dirty="0">
              <a:solidFill>
                <a:schemeClr val="tx1">
                  <a:lumMod val="75000"/>
                  <a:lumOff val="25000"/>
                </a:schemeClr>
              </a:solidFill>
              <a:latin typeface="Arial" pitchFamily="34" charset="0"/>
              <a:cs typeface="Arial" pitchFamily="34" charset="0"/>
            </a:endParaRPr>
          </a:p>
        </p:txBody>
      </p:sp>
      <p:sp>
        <p:nvSpPr>
          <p:cNvPr id="67" name="TextBox 47">
            <a:extLst>
              <a:ext uri="{FF2B5EF4-FFF2-40B4-BE49-F238E27FC236}">
                <a16:creationId xmlns:a16="http://schemas.microsoft.com/office/drawing/2014/main" id="{10B25817-7E59-AAB8-2B7B-1EFC0CE70EA8}"/>
              </a:ext>
            </a:extLst>
          </p:cNvPr>
          <p:cNvSpPr txBox="1"/>
          <p:nvPr/>
        </p:nvSpPr>
        <p:spPr>
          <a:xfrm>
            <a:off x="2305889" y="4835966"/>
            <a:ext cx="3533394" cy="738664"/>
          </a:xfrm>
          <a:prstGeom prst="rect">
            <a:avLst/>
          </a:prstGeom>
          <a:noFill/>
        </p:spPr>
        <p:txBody>
          <a:bodyPr wrap="square" rtlCol="0">
            <a:spAutoFit/>
          </a:bodyPr>
          <a:lstStyle/>
          <a:p>
            <a:pPr algn="r"/>
            <a:r>
              <a:rPr lang="en-US" altLang="ko-KR" sz="2100" dirty="0">
                <a:solidFill>
                  <a:schemeClr val="tx1">
                    <a:lumMod val="75000"/>
                    <a:lumOff val="25000"/>
                  </a:schemeClr>
                </a:solidFill>
                <a:latin typeface="Arial" pitchFamily="34" charset="0"/>
                <a:cs typeface="Arial" pitchFamily="34" charset="0"/>
              </a:rPr>
              <a:t>Easy to change colors, photos and Text.   </a:t>
            </a:r>
            <a:r>
              <a:rPr lang="ko-KR" altLang="en-US" sz="2100" dirty="0">
                <a:solidFill>
                  <a:schemeClr val="tx1">
                    <a:lumMod val="75000"/>
                    <a:lumOff val="25000"/>
                  </a:schemeClr>
                </a:solidFill>
                <a:latin typeface="Arial" pitchFamily="34" charset="0"/>
                <a:cs typeface="Arial" pitchFamily="34" charset="0"/>
              </a:rPr>
              <a:t>  </a:t>
            </a:r>
            <a:r>
              <a:rPr lang="en-US" altLang="ko-KR" sz="2100" dirty="0">
                <a:solidFill>
                  <a:schemeClr val="tx1">
                    <a:lumMod val="75000"/>
                    <a:lumOff val="25000"/>
                  </a:schemeClr>
                </a:solidFill>
                <a:latin typeface="Arial" pitchFamily="34" charset="0"/>
                <a:cs typeface="Arial" pitchFamily="34" charset="0"/>
              </a:rPr>
              <a:t> </a:t>
            </a:r>
            <a:endParaRPr lang="ko-KR" altLang="en-US" sz="2100" dirty="0">
              <a:solidFill>
                <a:schemeClr val="tx1">
                  <a:lumMod val="75000"/>
                  <a:lumOff val="25000"/>
                </a:schemeClr>
              </a:solidFill>
              <a:latin typeface="Arial" pitchFamily="34" charset="0"/>
              <a:cs typeface="Arial" pitchFamily="34" charset="0"/>
            </a:endParaRPr>
          </a:p>
        </p:txBody>
      </p:sp>
      <p:sp>
        <p:nvSpPr>
          <p:cNvPr id="68" name="TextBox 48">
            <a:extLst>
              <a:ext uri="{FF2B5EF4-FFF2-40B4-BE49-F238E27FC236}">
                <a16:creationId xmlns:a16="http://schemas.microsoft.com/office/drawing/2014/main" id="{B14F0ECF-C71B-CD84-DF2C-03EE0AA26516}"/>
              </a:ext>
            </a:extLst>
          </p:cNvPr>
          <p:cNvSpPr txBox="1"/>
          <p:nvPr/>
        </p:nvSpPr>
        <p:spPr>
          <a:xfrm>
            <a:off x="4668614" y="8255350"/>
            <a:ext cx="3533394" cy="738664"/>
          </a:xfrm>
          <a:prstGeom prst="rect">
            <a:avLst/>
          </a:prstGeom>
          <a:noFill/>
        </p:spPr>
        <p:txBody>
          <a:bodyPr wrap="square" rtlCol="0">
            <a:spAutoFit/>
          </a:bodyPr>
          <a:lstStyle/>
          <a:p>
            <a:pPr algn="r"/>
            <a:r>
              <a:rPr lang="en-US" altLang="ko-KR" sz="2100" dirty="0">
                <a:solidFill>
                  <a:schemeClr val="tx1">
                    <a:lumMod val="75000"/>
                    <a:lumOff val="25000"/>
                  </a:schemeClr>
                </a:solidFill>
                <a:latin typeface="Arial" pitchFamily="34" charset="0"/>
                <a:cs typeface="Arial" pitchFamily="34" charset="0"/>
              </a:rPr>
              <a:t>Easy to change colors, photos and Text.   </a:t>
            </a:r>
            <a:r>
              <a:rPr lang="ko-KR" altLang="en-US" sz="2100" dirty="0">
                <a:solidFill>
                  <a:schemeClr val="tx1">
                    <a:lumMod val="75000"/>
                    <a:lumOff val="25000"/>
                  </a:schemeClr>
                </a:solidFill>
                <a:latin typeface="Arial" pitchFamily="34" charset="0"/>
                <a:cs typeface="Arial" pitchFamily="34" charset="0"/>
              </a:rPr>
              <a:t>  </a:t>
            </a:r>
            <a:r>
              <a:rPr lang="en-US" altLang="ko-KR" sz="2100" dirty="0">
                <a:solidFill>
                  <a:schemeClr val="tx1">
                    <a:lumMod val="75000"/>
                    <a:lumOff val="25000"/>
                  </a:schemeClr>
                </a:solidFill>
                <a:latin typeface="Arial" pitchFamily="34" charset="0"/>
                <a:cs typeface="Arial" pitchFamily="34" charset="0"/>
              </a:rPr>
              <a:t> </a:t>
            </a:r>
            <a:endParaRPr lang="ko-KR" altLang="en-US" sz="21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83364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0EB923D-B091-A9BB-340E-C6A601006565}"/>
              </a:ext>
            </a:extLst>
          </p:cNvPr>
          <p:cNvSpPr>
            <a:spLocks noGrp="1"/>
          </p:cNvSpPr>
          <p:nvPr>
            <p:ph type="body" sz="quarter" idx="10"/>
          </p:nvPr>
        </p:nvSpPr>
        <p:spPr>
          <a:xfrm>
            <a:off x="485294" y="509264"/>
            <a:ext cx="17359796" cy="1086371"/>
          </a:xfrm>
        </p:spPr>
        <p:txBody>
          <a:bodyPr>
            <a:normAutofit fontScale="92500" lnSpcReduction="20000"/>
          </a:bodyPr>
          <a:lstStyle/>
          <a:p>
            <a:r>
              <a:rPr lang="en-US" dirty="0"/>
              <a:t>Timeline Style</a:t>
            </a:r>
          </a:p>
        </p:txBody>
      </p:sp>
      <p:sp>
        <p:nvSpPr>
          <p:cNvPr id="4" name="Arrow: Up 2">
            <a:extLst>
              <a:ext uri="{FF2B5EF4-FFF2-40B4-BE49-F238E27FC236}">
                <a16:creationId xmlns:a16="http://schemas.microsoft.com/office/drawing/2014/main" id="{7F544641-9B70-A92A-CF7F-F611A17A5688}"/>
              </a:ext>
            </a:extLst>
          </p:cNvPr>
          <p:cNvSpPr/>
          <p:nvPr/>
        </p:nvSpPr>
        <p:spPr>
          <a:xfrm>
            <a:off x="16192630" y="761183"/>
            <a:ext cx="427778" cy="1603595"/>
          </a:xfrm>
          <a:prstGeom prst="upArrow">
            <a:avLst>
              <a:gd name="adj1" fmla="val 63645"/>
              <a:gd name="adj2" fmla="val 98234"/>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Arrow: Bent 3">
            <a:extLst>
              <a:ext uri="{FF2B5EF4-FFF2-40B4-BE49-F238E27FC236}">
                <a16:creationId xmlns:a16="http://schemas.microsoft.com/office/drawing/2014/main" id="{357F7864-AFD0-E6C7-0C3A-8BA1FF686CBE}"/>
              </a:ext>
            </a:extLst>
          </p:cNvPr>
          <p:cNvSpPr>
            <a:spLocks/>
          </p:cNvSpPr>
          <p:nvPr/>
        </p:nvSpPr>
        <p:spPr>
          <a:xfrm rot="5400000" flipH="1">
            <a:off x="14759040" y="2554297"/>
            <a:ext cx="1134807" cy="2647889"/>
          </a:xfrm>
          <a:prstGeom prst="bentArrow">
            <a:avLst>
              <a:gd name="adj1" fmla="val 23976"/>
              <a:gd name="adj2" fmla="val 21162"/>
              <a:gd name="adj3" fmla="val 36717"/>
              <a:gd name="adj4" fmla="val 47981"/>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6" name="Arrow: Bent 4">
            <a:extLst>
              <a:ext uri="{FF2B5EF4-FFF2-40B4-BE49-F238E27FC236}">
                <a16:creationId xmlns:a16="http://schemas.microsoft.com/office/drawing/2014/main" id="{257657DF-23B9-A8C4-F8D7-87EE65F92384}"/>
              </a:ext>
            </a:extLst>
          </p:cNvPr>
          <p:cNvSpPr>
            <a:spLocks/>
          </p:cNvSpPr>
          <p:nvPr/>
        </p:nvSpPr>
        <p:spPr>
          <a:xfrm rot="10800000" flipH="1" flipV="1">
            <a:off x="10975883" y="4008087"/>
            <a:ext cx="2643528" cy="1135413"/>
          </a:xfrm>
          <a:prstGeom prst="bentArrow">
            <a:avLst>
              <a:gd name="adj1" fmla="val 23976"/>
              <a:gd name="adj2" fmla="val 21162"/>
              <a:gd name="adj3" fmla="val 36717"/>
              <a:gd name="adj4" fmla="val 47981"/>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 name="Arrow: Bent 5">
            <a:extLst>
              <a:ext uri="{FF2B5EF4-FFF2-40B4-BE49-F238E27FC236}">
                <a16:creationId xmlns:a16="http://schemas.microsoft.com/office/drawing/2014/main" id="{D231BEAC-6DA9-9103-A593-5AE9C9794E91}"/>
              </a:ext>
            </a:extLst>
          </p:cNvPr>
          <p:cNvSpPr>
            <a:spLocks/>
          </p:cNvSpPr>
          <p:nvPr/>
        </p:nvSpPr>
        <p:spPr>
          <a:xfrm rot="5400000" flipH="1">
            <a:off x="9445616" y="5332226"/>
            <a:ext cx="1134807" cy="2647889"/>
          </a:xfrm>
          <a:prstGeom prst="bentArrow">
            <a:avLst>
              <a:gd name="adj1" fmla="val 23976"/>
              <a:gd name="adj2" fmla="val 21162"/>
              <a:gd name="adj3" fmla="val 36717"/>
              <a:gd name="adj4" fmla="val 47981"/>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8" name="Arrow: Bent 6">
            <a:extLst>
              <a:ext uri="{FF2B5EF4-FFF2-40B4-BE49-F238E27FC236}">
                <a16:creationId xmlns:a16="http://schemas.microsoft.com/office/drawing/2014/main" id="{8186A36D-A135-4528-3526-ABB5D8DC52C7}"/>
              </a:ext>
            </a:extLst>
          </p:cNvPr>
          <p:cNvSpPr>
            <a:spLocks/>
          </p:cNvSpPr>
          <p:nvPr/>
        </p:nvSpPr>
        <p:spPr>
          <a:xfrm rot="10800000" flipH="1" flipV="1">
            <a:off x="5110043" y="6813861"/>
            <a:ext cx="2643528" cy="1135413"/>
          </a:xfrm>
          <a:prstGeom prst="bentArrow">
            <a:avLst>
              <a:gd name="adj1" fmla="val 23976"/>
              <a:gd name="adj2" fmla="val 21162"/>
              <a:gd name="adj3" fmla="val 36717"/>
              <a:gd name="adj4" fmla="val 47981"/>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9" name="TextBox 7">
            <a:extLst>
              <a:ext uri="{FF2B5EF4-FFF2-40B4-BE49-F238E27FC236}">
                <a16:creationId xmlns:a16="http://schemas.microsoft.com/office/drawing/2014/main" id="{AD2EF6C6-2F81-46DC-C838-CA87B7B9C0DE}"/>
              </a:ext>
            </a:extLst>
          </p:cNvPr>
          <p:cNvSpPr txBox="1"/>
          <p:nvPr/>
        </p:nvSpPr>
        <p:spPr>
          <a:xfrm>
            <a:off x="8800387" y="5173697"/>
            <a:ext cx="1650917" cy="830997"/>
          </a:xfrm>
          <a:prstGeom prst="rect">
            <a:avLst/>
          </a:prstGeom>
          <a:noFill/>
        </p:spPr>
        <p:txBody>
          <a:bodyPr wrap="square" rtlCol="0">
            <a:spAutoFit/>
          </a:bodyPr>
          <a:lstStyle/>
          <a:p>
            <a:pPr algn="ctr"/>
            <a:r>
              <a:rPr lang="en-US" altLang="ko-KR" sz="4800" b="1" dirty="0">
                <a:ln w="12700">
                  <a:noFill/>
                </a:ln>
                <a:solidFill>
                  <a:schemeClr val="accent2"/>
                </a:solidFill>
                <a:cs typeface="Arial" pitchFamily="34" charset="0"/>
              </a:rPr>
              <a:t>2021</a:t>
            </a:r>
            <a:endParaRPr lang="ko-KR" altLang="en-US" sz="3600" b="1" dirty="0">
              <a:ln w="12700">
                <a:noFill/>
              </a:ln>
              <a:solidFill>
                <a:schemeClr val="accent2"/>
              </a:solidFill>
              <a:cs typeface="Arial" pitchFamily="34" charset="0"/>
            </a:endParaRPr>
          </a:p>
        </p:txBody>
      </p:sp>
      <p:sp>
        <p:nvSpPr>
          <p:cNvPr id="10" name="TextBox 8">
            <a:extLst>
              <a:ext uri="{FF2B5EF4-FFF2-40B4-BE49-F238E27FC236}">
                <a16:creationId xmlns:a16="http://schemas.microsoft.com/office/drawing/2014/main" id="{2E16F628-F332-4902-6737-6C121AD0CA3B}"/>
              </a:ext>
            </a:extLst>
          </p:cNvPr>
          <p:cNvSpPr txBox="1"/>
          <p:nvPr/>
        </p:nvSpPr>
        <p:spPr>
          <a:xfrm>
            <a:off x="7431403" y="7809927"/>
            <a:ext cx="1650917" cy="830997"/>
          </a:xfrm>
          <a:prstGeom prst="rect">
            <a:avLst/>
          </a:prstGeom>
          <a:noFill/>
        </p:spPr>
        <p:txBody>
          <a:bodyPr wrap="square" rtlCol="0">
            <a:spAutoFit/>
          </a:bodyPr>
          <a:lstStyle/>
          <a:p>
            <a:pPr algn="ctr"/>
            <a:r>
              <a:rPr lang="en-US" altLang="ko-KR" sz="4800" b="1" dirty="0">
                <a:ln w="12700">
                  <a:noFill/>
                </a:ln>
                <a:solidFill>
                  <a:schemeClr val="accent1"/>
                </a:solidFill>
                <a:cs typeface="Arial" pitchFamily="34" charset="0"/>
              </a:rPr>
              <a:t>2020</a:t>
            </a:r>
            <a:endParaRPr lang="ko-KR" altLang="en-US" sz="3600" b="1" dirty="0">
              <a:ln w="12700">
                <a:noFill/>
              </a:ln>
              <a:solidFill>
                <a:schemeClr val="accent1"/>
              </a:solidFill>
              <a:cs typeface="Arial" pitchFamily="34" charset="0"/>
            </a:endParaRPr>
          </a:p>
        </p:txBody>
      </p:sp>
      <p:sp>
        <p:nvSpPr>
          <p:cNvPr id="11" name="TextBox 9">
            <a:extLst>
              <a:ext uri="{FF2B5EF4-FFF2-40B4-BE49-F238E27FC236}">
                <a16:creationId xmlns:a16="http://schemas.microsoft.com/office/drawing/2014/main" id="{F2A76E81-5039-67B3-136E-354AB1DB2644}"/>
              </a:ext>
            </a:extLst>
          </p:cNvPr>
          <p:cNvSpPr txBox="1"/>
          <p:nvPr/>
        </p:nvSpPr>
        <p:spPr>
          <a:xfrm>
            <a:off x="13294742" y="4958948"/>
            <a:ext cx="1650917" cy="830997"/>
          </a:xfrm>
          <a:prstGeom prst="rect">
            <a:avLst/>
          </a:prstGeom>
          <a:noFill/>
        </p:spPr>
        <p:txBody>
          <a:bodyPr wrap="square" rtlCol="0">
            <a:spAutoFit/>
          </a:bodyPr>
          <a:lstStyle/>
          <a:p>
            <a:pPr algn="ctr"/>
            <a:r>
              <a:rPr lang="en-US" altLang="ko-KR" sz="4800" b="1" dirty="0">
                <a:ln w="12700">
                  <a:noFill/>
                </a:ln>
                <a:solidFill>
                  <a:schemeClr val="accent3"/>
                </a:solidFill>
                <a:cs typeface="Arial" pitchFamily="34" charset="0"/>
              </a:rPr>
              <a:t>2022</a:t>
            </a:r>
            <a:endParaRPr lang="ko-KR" altLang="en-US" sz="3600" b="1" dirty="0">
              <a:ln w="12700">
                <a:noFill/>
              </a:ln>
              <a:solidFill>
                <a:schemeClr val="accent3"/>
              </a:solidFill>
              <a:cs typeface="Arial" pitchFamily="34" charset="0"/>
            </a:endParaRPr>
          </a:p>
        </p:txBody>
      </p:sp>
      <p:sp>
        <p:nvSpPr>
          <p:cNvPr id="12" name="TextBox 10">
            <a:extLst>
              <a:ext uri="{FF2B5EF4-FFF2-40B4-BE49-F238E27FC236}">
                <a16:creationId xmlns:a16="http://schemas.microsoft.com/office/drawing/2014/main" id="{95329146-50DA-2575-5506-A514B3AAFA29}"/>
              </a:ext>
            </a:extLst>
          </p:cNvPr>
          <p:cNvSpPr txBox="1"/>
          <p:nvPr/>
        </p:nvSpPr>
        <p:spPr>
          <a:xfrm>
            <a:off x="14190211" y="2391170"/>
            <a:ext cx="1650917" cy="830997"/>
          </a:xfrm>
          <a:prstGeom prst="rect">
            <a:avLst/>
          </a:prstGeom>
          <a:noFill/>
        </p:spPr>
        <p:txBody>
          <a:bodyPr wrap="square" rtlCol="0">
            <a:spAutoFit/>
          </a:bodyPr>
          <a:lstStyle/>
          <a:p>
            <a:pPr algn="ctr"/>
            <a:r>
              <a:rPr lang="en-US" altLang="ko-KR" sz="4800" b="1" dirty="0">
                <a:ln w="12700">
                  <a:noFill/>
                </a:ln>
                <a:solidFill>
                  <a:schemeClr val="accent4"/>
                </a:solidFill>
                <a:cs typeface="Arial" pitchFamily="34" charset="0"/>
              </a:rPr>
              <a:t>2023</a:t>
            </a:r>
            <a:endParaRPr lang="ko-KR" altLang="en-US" sz="3600" b="1" dirty="0">
              <a:ln w="12700">
                <a:noFill/>
              </a:ln>
              <a:solidFill>
                <a:schemeClr val="accent4"/>
              </a:solidFill>
              <a:cs typeface="Arial" pitchFamily="34" charset="0"/>
            </a:endParaRPr>
          </a:p>
        </p:txBody>
      </p:sp>
      <p:sp>
        <p:nvSpPr>
          <p:cNvPr id="13" name="Oval 11">
            <a:extLst>
              <a:ext uri="{FF2B5EF4-FFF2-40B4-BE49-F238E27FC236}">
                <a16:creationId xmlns:a16="http://schemas.microsoft.com/office/drawing/2014/main" id="{62A209B6-2C84-59FE-A9FB-43C9DDDD753A}"/>
              </a:ext>
            </a:extLst>
          </p:cNvPr>
          <p:cNvSpPr/>
          <p:nvPr/>
        </p:nvSpPr>
        <p:spPr>
          <a:xfrm>
            <a:off x="10592795" y="5087612"/>
            <a:ext cx="1001580" cy="1001580"/>
          </a:xfrm>
          <a:prstGeom prst="ellipse">
            <a:avLst/>
          </a:prstGeom>
          <a:solidFill>
            <a:srgbClr val="33AA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4" name="Oval 12">
            <a:extLst>
              <a:ext uri="{FF2B5EF4-FFF2-40B4-BE49-F238E27FC236}">
                <a16:creationId xmlns:a16="http://schemas.microsoft.com/office/drawing/2014/main" id="{363D0DBD-E14C-4FA6-B449-4C7F581249D0}"/>
              </a:ext>
            </a:extLst>
          </p:cNvPr>
          <p:cNvSpPr/>
          <p:nvPr/>
        </p:nvSpPr>
        <p:spPr>
          <a:xfrm>
            <a:off x="13619409" y="3834408"/>
            <a:ext cx="1001580" cy="1001580"/>
          </a:xfrm>
          <a:prstGeom prst="ellipse">
            <a:avLst/>
          </a:prstGeom>
          <a:solidFill>
            <a:srgbClr val="2E66A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15" name="Oval 13">
            <a:extLst>
              <a:ext uri="{FF2B5EF4-FFF2-40B4-BE49-F238E27FC236}">
                <a16:creationId xmlns:a16="http://schemas.microsoft.com/office/drawing/2014/main" id="{55C5D12B-3771-9981-B778-08FD85F6358E}"/>
              </a:ext>
            </a:extLst>
          </p:cNvPr>
          <p:cNvSpPr/>
          <p:nvPr/>
        </p:nvSpPr>
        <p:spPr>
          <a:xfrm>
            <a:off x="15905729" y="2309259"/>
            <a:ext cx="1001580" cy="1001580"/>
          </a:xfrm>
          <a:prstGeom prst="ellipse">
            <a:avLst/>
          </a:prstGeom>
          <a:solidFill>
            <a:srgbClr val="33AA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6" name="Rounded Rectangle 10">
            <a:extLst>
              <a:ext uri="{FF2B5EF4-FFF2-40B4-BE49-F238E27FC236}">
                <a16:creationId xmlns:a16="http://schemas.microsoft.com/office/drawing/2014/main" id="{EAFA9690-1E51-4258-AB5C-77BF4CF262A3}"/>
              </a:ext>
            </a:extLst>
          </p:cNvPr>
          <p:cNvSpPr/>
          <p:nvPr/>
        </p:nvSpPr>
        <p:spPr>
          <a:xfrm>
            <a:off x="13956605" y="4136321"/>
            <a:ext cx="314234" cy="415851"/>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17" name="Rounded Rectangle 6">
            <a:extLst>
              <a:ext uri="{FF2B5EF4-FFF2-40B4-BE49-F238E27FC236}">
                <a16:creationId xmlns:a16="http://schemas.microsoft.com/office/drawing/2014/main" id="{B4E471D0-216D-743A-F004-EFFD209BD304}"/>
              </a:ext>
            </a:extLst>
          </p:cNvPr>
          <p:cNvSpPr/>
          <p:nvPr/>
        </p:nvSpPr>
        <p:spPr>
          <a:xfrm>
            <a:off x="16202287" y="2612294"/>
            <a:ext cx="427778" cy="434916"/>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18" name="Rectangle 16">
            <a:extLst>
              <a:ext uri="{FF2B5EF4-FFF2-40B4-BE49-F238E27FC236}">
                <a16:creationId xmlns:a16="http://schemas.microsoft.com/office/drawing/2014/main" id="{75FEF5FA-AE4F-2F16-C56F-5CDB27CD95F6}"/>
              </a:ext>
            </a:extLst>
          </p:cNvPr>
          <p:cNvSpPr/>
          <p:nvPr/>
        </p:nvSpPr>
        <p:spPr>
          <a:xfrm rot="2700000">
            <a:off x="10929035" y="5301147"/>
            <a:ext cx="328773" cy="589428"/>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19" name="Oval 17">
            <a:extLst>
              <a:ext uri="{FF2B5EF4-FFF2-40B4-BE49-F238E27FC236}">
                <a16:creationId xmlns:a16="http://schemas.microsoft.com/office/drawing/2014/main" id="{3D6D5C98-48C1-1110-584B-F5D8645613E2}"/>
              </a:ext>
            </a:extLst>
          </p:cNvPr>
          <p:cNvSpPr/>
          <p:nvPr/>
        </p:nvSpPr>
        <p:spPr>
          <a:xfrm>
            <a:off x="7758573" y="6535026"/>
            <a:ext cx="1001580" cy="1001580"/>
          </a:xfrm>
          <a:prstGeom prst="ellipse">
            <a:avLst/>
          </a:prstGeom>
          <a:solidFill>
            <a:srgbClr val="2E66A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0" name="Oval 18">
            <a:extLst>
              <a:ext uri="{FF2B5EF4-FFF2-40B4-BE49-F238E27FC236}">
                <a16:creationId xmlns:a16="http://schemas.microsoft.com/office/drawing/2014/main" id="{05711BF0-FE01-79D1-41B8-ABE4A7CA30CB}"/>
              </a:ext>
            </a:extLst>
          </p:cNvPr>
          <p:cNvSpPr/>
          <p:nvPr/>
        </p:nvSpPr>
        <p:spPr>
          <a:xfrm>
            <a:off x="4736891" y="7820150"/>
            <a:ext cx="1001580" cy="1001580"/>
          </a:xfrm>
          <a:prstGeom prst="ellipse">
            <a:avLst/>
          </a:prstGeom>
          <a:solidFill>
            <a:srgbClr val="33AA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1" name="Parallelogram 15">
            <a:extLst>
              <a:ext uri="{FF2B5EF4-FFF2-40B4-BE49-F238E27FC236}">
                <a16:creationId xmlns:a16="http://schemas.microsoft.com/office/drawing/2014/main" id="{91286EE7-4540-1FB6-0685-DDEE0D5CC206}"/>
              </a:ext>
            </a:extLst>
          </p:cNvPr>
          <p:cNvSpPr/>
          <p:nvPr/>
        </p:nvSpPr>
        <p:spPr>
          <a:xfrm flipH="1">
            <a:off x="4989362" y="8101432"/>
            <a:ext cx="495650" cy="495650"/>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22" name="Rounded Rectangle 27">
            <a:extLst>
              <a:ext uri="{FF2B5EF4-FFF2-40B4-BE49-F238E27FC236}">
                <a16:creationId xmlns:a16="http://schemas.microsoft.com/office/drawing/2014/main" id="{70C4850E-21C1-10BB-38FE-CE256C0E661C}"/>
              </a:ext>
            </a:extLst>
          </p:cNvPr>
          <p:cNvSpPr/>
          <p:nvPr/>
        </p:nvSpPr>
        <p:spPr>
          <a:xfrm>
            <a:off x="7994465" y="6834260"/>
            <a:ext cx="524795" cy="403113"/>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23" name="Arrow: Bent 21">
            <a:extLst>
              <a:ext uri="{FF2B5EF4-FFF2-40B4-BE49-F238E27FC236}">
                <a16:creationId xmlns:a16="http://schemas.microsoft.com/office/drawing/2014/main" id="{18901FCA-D2B2-B091-29E6-396DB2792F72}"/>
              </a:ext>
            </a:extLst>
          </p:cNvPr>
          <p:cNvSpPr>
            <a:spLocks/>
          </p:cNvSpPr>
          <p:nvPr/>
        </p:nvSpPr>
        <p:spPr>
          <a:xfrm rot="10800000" flipH="1" flipV="1">
            <a:off x="2105579" y="8101431"/>
            <a:ext cx="2643528" cy="2185569"/>
          </a:xfrm>
          <a:prstGeom prst="bentArrow">
            <a:avLst>
              <a:gd name="adj1" fmla="val 12626"/>
              <a:gd name="adj2" fmla="val 10146"/>
              <a:gd name="adj3" fmla="val 18691"/>
              <a:gd name="adj4" fmla="val 26618"/>
            </a:avLst>
          </a:prstGeom>
          <a:solidFill>
            <a:srgbClr val="2E6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4" name="TextBox 22">
            <a:extLst>
              <a:ext uri="{FF2B5EF4-FFF2-40B4-BE49-F238E27FC236}">
                <a16:creationId xmlns:a16="http://schemas.microsoft.com/office/drawing/2014/main" id="{0C4306A8-06A1-9587-BD1C-62EF04F9E735}"/>
              </a:ext>
            </a:extLst>
          </p:cNvPr>
          <p:cNvSpPr txBox="1"/>
          <p:nvPr/>
        </p:nvSpPr>
        <p:spPr>
          <a:xfrm>
            <a:off x="3043960" y="7015070"/>
            <a:ext cx="1650917" cy="830997"/>
          </a:xfrm>
          <a:prstGeom prst="rect">
            <a:avLst/>
          </a:prstGeom>
          <a:noFill/>
        </p:spPr>
        <p:txBody>
          <a:bodyPr wrap="square" rtlCol="0">
            <a:spAutoFit/>
          </a:bodyPr>
          <a:lstStyle/>
          <a:p>
            <a:pPr algn="ctr"/>
            <a:r>
              <a:rPr lang="en-US" altLang="ko-KR" sz="4800" b="1" dirty="0">
                <a:ln w="12700">
                  <a:noFill/>
                </a:ln>
                <a:solidFill>
                  <a:schemeClr val="accent6"/>
                </a:solidFill>
                <a:cs typeface="Arial" pitchFamily="34" charset="0"/>
              </a:rPr>
              <a:t>2019</a:t>
            </a:r>
            <a:endParaRPr lang="ko-KR" altLang="en-US" sz="3600" b="1" dirty="0">
              <a:ln w="12700">
                <a:noFill/>
              </a:ln>
              <a:solidFill>
                <a:schemeClr val="accent6"/>
              </a:solidFill>
              <a:cs typeface="Arial" pitchFamily="34" charset="0"/>
            </a:endParaRPr>
          </a:p>
        </p:txBody>
      </p:sp>
      <p:grpSp>
        <p:nvGrpSpPr>
          <p:cNvPr id="25" name="Group 23">
            <a:extLst>
              <a:ext uri="{FF2B5EF4-FFF2-40B4-BE49-F238E27FC236}">
                <a16:creationId xmlns:a16="http://schemas.microsoft.com/office/drawing/2014/main" id="{BC026293-E92B-F29C-A614-8B3394508C34}"/>
              </a:ext>
            </a:extLst>
          </p:cNvPr>
          <p:cNvGrpSpPr/>
          <p:nvPr/>
        </p:nvGrpSpPr>
        <p:grpSpPr>
          <a:xfrm>
            <a:off x="10351840" y="1995446"/>
            <a:ext cx="3646826" cy="1569660"/>
            <a:chOff x="1715370" y="1766707"/>
            <a:chExt cx="1472234" cy="1046440"/>
          </a:xfrm>
        </p:grpSpPr>
        <p:sp>
          <p:nvSpPr>
            <p:cNvPr id="26" name="TextBox 24">
              <a:extLst>
                <a:ext uri="{FF2B5EF4-FFF2-40B4-BE49-F238E27FC236}">
                  <a16:creationId xmlns:a16="http://schemas.microsoft.com/office/drawing/2014/main" id="{98C1E70C-9EB3-5F65-DE76-474F4997AE46}"/>
                </a:ext>
              </a:extLst>
            </p:cNvPr>
            <p:cNvSpPr txBox="1"/>
            <p:nvPr/>
          </p:nvSpPr>
          <p:spPr>
            <a:xfrm>
              <a:off x="1724504" y="2012928"/>
              <a:ext cx="1463100" cy="800219"/>
            </a:xfrm>
            <a:prstGeom prst="rect">
              <a:avLst/>
            </a:prstGeom>
            <a:noFill/>
          </p:spPr>
          <p:txBody>
            <a:bodyPr wrap="square" rtlCol="0">
              <a:spAutoFit/>
            </a:bodyPr>
            <a:lstStyle/>
            <a:p>
              <a:pPr algn="r"/>
              <a:r>
                <a:rPr lang="en-US" altLang="ko-KR"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dirty="0">
                  <a:solidFill>
                    <a:schemeClr val="tx1">
                      <a:lumMod val="75000"/>
                      <a:lumOff val="25000"/>
                    </a:schemeClr>
                  </a:solidFill>
                  <a:cs typeface="Arial" pitchFamily="34" charset="0"/>
                </a:rPr>
                <a:t>Easy to change colors, photos and Text.</a:t>
              </a:r>
              <a:r>
                <a:rPr lang="en-US" altLang="ko-KR" dirty="0">
                  <a:solidFill>
                    <a:schemeClr val="tx1">
                      <a:lumMod val="75000"/>
                      <a:lumOff val="25000"/>
                    </a:schemeClr>
                  </a:solidFill>
                  <a:latin typeface="Arial" pitchFamily="34" charset="0"/>
                  <a:cs typeface="Arial" pitchFamily="34" charset="0"/>
                </a:rPr>
                <a:t>        </a:t>
              </a:r>
              <a:endParaRPr lang="ko-KR" altLang="en-US" dirty="0">
                <a:solidFill>
                  <a:schemeClr val="tx1">
                    <a:lumMod val="75000"/>
                    <a:lumOff val="25000"/>
                  </a:schemeClr>
                </a:solidFill>
                <a:latin typeface="Arial" pitchFamily="34" charset="0"/>
                <a:cs typeface="Arial" pitchFamily="34" charset="0"/>
              </a:endParaRPr>
            </a:p>
          </p:txBody>
        </p:sp>
        <p:sp>
          <p:nvSpPr>
            <p:cNvPr id="27" name="TextBox 25">
              <a:extLst>
                <a:ext uri="{FF2B5EF4-FFF2-40B4-BE49-F238E27FC236}">
                  <a16:creationId xmlns:a16="http://schemas.microsoft.com/office/drawing/2014/main" id="{8D707EB9-8223-A333-4B98-8FE082725B83}"/>
                </a:ext>
              </a:extLst>
            </p:cNvPr>
            <p:cNvSpPr txBox="1"/>
            <p:nvPr/>
          </p:nvSpPr>
          <p:spPr>
            <a:xfrm>
              <a:off x="1715370" y="1766707"/>
              <a:ext cx="1470878" cy="276999"/>
            </a:xfrm>
            <a:prstGeom prst="rect">
              <a:avLst/>
            </a:prstGeom>
            <a:noFill/>
          </p:spPr>
          <p:txBody>
            <a:bodyPr wrap="square" lIns="162000" rIns="162000" rtlCol="0">
              <a:spAutoFit/>
            </a:bodyPr>
            <a:lstStyle/>
            <a:p>
              <a:pPr algn="r"/>
              <a:r>
                <a:rPr lang="en-US" altLang="ko-KR" sz="2100" b="1" dirty="0">
                  <a:solidFill>
                    <a:schemeClr val="tx1">
                      <a:lumMod val="75000"/>
                      <a:lumOff val="25000"/>
                    </a:schemeClr>
                  </a:solidFill>
                  <a:cs typeface="Arial" pitchFamily="34" charset="0"/>
                </a:rPr>
                <a:t>Contents Title</a:t>
              </a:r>
              <a:endParaRPr lang="ko-KR" altLang="en-US" sz="2100" b="1" dirty="0">
                <a:solidFill>
                  <a:schemeClr val="tx1">
                    <a:lumMod val="75000"/>
                    <a:lumOff val="25000"/>
                  </a:schemeClr>
                </a:solidFill>
                <a:cs typeface="Arial" pitchFamily="34" charset="0"/>
              </a:endParaRPr>
            </a:p>
          </p:txBody>
        </p:sp>
      </p:grpSp>
      <p:grpSp>
        <p:nvGrpSpPr>
          <p:cNvPr id="28" name="Group 26">
            <a:extLst>
              <a:ext uri="{FF2B5EF4-FFF2-40B4-BE49-F238E27FC236}">
                <a16:creationId xmlns:a16="http://schemas.microsoft.com/office/drawing/2014/main" id="{DCDBF726-70D1-FB89-A25E-78C69D8768BC}"/>
              </a:ext>
            </a:extLst>
          </p:cNvPr>
          <p:cNvGrpSpPr/>
          <p:nvPr/>
        </p:nvGrpSpPr>
        <p:grpSpPr>
          <a:xfrm>
            <a:off x="13294415" y="5848256"/>
            <a:ext cx="3646826" cy="1569660"/>
            <a:chOff x="1715370" y="1766707"/>
            <a:chExt cx="1472234" cy="1046440"/>
          </a:xfrm>
        </p:grpSpPr>
        <p:sp>
          <p:nvSpPr>
            <p:cNvPr id="29" name="TextBox 27">
              <a:extLst>
                <a:ext uri="{FF2B5EF4-FFF2-40B4-BE49-F238E27FC236}">
                  <a16:creationId xmlns:a16="http://schemas.microsoft.com/office/drawing/2014/main" id="{40EA0C12-0191-2979-58F8-B9B434533C4C}"/>
                </a:ext>
              </a:extLst>
            </p:cNvPr>
            <p:cNvSpPr txBox="1"/>
            <p:nvPr/>
          </p:nvSpPr>
          <p:spPr>
            <a:xfrm>
              <a:off x="1724504" y="2012928"/>
              <a:ext cx="1463100" cy="800219"/>
            </a:xfrm>
            <a:prstGeom prst="rect">
              <a:avLst/>
            </a:prstGeom>
            <a:noFill/>
          </p:spPr>
          <p:txBody>
            <a:bodyPr wrap="square" rtlCol="0">
              <a:spAutoFit/>
            </a:bodyPr>
            <a:lstStyle/>
            <a:p>
              <a:r>
                <a:rPr lang="en-US" altLang="ko-KR"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dirty="0">
                  <a:solidFill>
                    <a:schemeClr val="tx1">
                      <a:lumMod val="75000"/>
                      <a:lumOff val="25000"/>
                    </a:schemeClr>
                  </a:solidFill>
                  <a:cs typeface="Arial" pitchFamily="34" charset="0"/>
                </a:rPr>
                <a:t>Easy to change colors, photos and Text.</a:t>
              </a:r>
              <a:r>
                <a:rPr lang="en-US" altLang="ko-KR" dirty="0">
                  <a:solidFill>
                    <a:schemeClr val="tx1">
                      <a:lumMod val="75000"/>
                      <a:lumOff val="25000"/>
                    </a:schemeClr>
                  </a:solidFill>
                  <a:latin typeface="Arial" pitchFamily="34" charset="0"/>
                  <a:cs typeface="Arial" pitchFamily="34" charset="0"/>
                </a:rPr>
                <a:t>        </a:t>
              </a:r>
              <a:endParaRPr lang="ko-KR" altLang="en-US" dirty="0">
                <a:solidFill>
                  <a:schemeClr val="tx1">
                    <a:lumMod val="75000"/>
                    <a:lumOff val="25000"/>
                  </a:schemeClr>
                </a:solidFill>
                <a:latin typeface="Arial" pitchFamily="34" charset="0"/>
                <a:cs typeface="Arial" pitchFamily="34" charset="0"/>
              </a:endParaRPr>
            </a:p>
          </p:txBody>
        </p:sp>
        <p:sp>
          <p:nvSpPr>
            <p:cNvPr id="30" name="TextBox 28">
              <a:extLst>
                <a:ext uri="{FF2B5EF4-FFF2-40B4-BE49-F238E27FC236}">
                  <a16:creationId xmlns:a16="http://schemas.microsoft.com/office/drawing/2014/main" id="{23A5354D-B414-BE16-FF78-EE221F31B289}"/>
                </a:ext>
              </a:extLst>
            </p:cNvPr>
            <p:cNvSpPr txBox="1"/>
            <p:nvPr/>
          </p:nvSpPr>
          <p:spPr>
            <a:xfrm>
              <a:off x="1715370" y="1766707"/>
              <a:ext cx="1470878" cy="276999"/>
            </a:xfrm>
            <a:prstGeom prst="rect">
              <a:avLst/>
            </a:prstGeom>
            <a:noFill/>
          </p:spPr>
          <p:txBody>
            <a:bodyPr wrap="square" lIns="162000" rIns="162000" rtlCol="0">
              <a:spAutoFit/>
            </a:bodyPr>
            <a:lstStyle/>
            <a:p>
              <a:r>
                <a:rPr lang="en-US" altLang="ko-KR" sz="2100" b="1" dirty="0">
                  <a:solidFill>
                    <a:schemeClr val="tx1">
                      <a:lumMod val="75000"/>
                      <a:lumOff val="25000"/>
                    </a:schemeClr>
                  </a:solidFill>
                  <a:cs typeface="Arial" pitchFamily="34" charset="0"/>
                </a:rPr>
                <a:t>Contents Title</a:t>
              </a:r>
              <a:endParaRPr lang="ko-KR" altLang="en-US" sz="2100" b="1" dirty="0">
                <a:solidFill>
                  <a:schemeClr val="tx1">
                    <a:lumMod val="75000"/>
                    <a:lumOff val="25000"/>
                  </a:schemeClr>
                </a:solidFill>
                <a:cs typeface="Arial" pitchFamily="34" charset="0"/>
              </a:endParaRPr>
            </a:p>
          </p:txBody>
        </p:sp>
      </p:grpSp>
      <p:grpSp>
        <p:nvGrpSpPr>
          <p:cNvPr id="31" name="Group 29">
            <a:extLst>
              <a:ext uri="{FF2B5EF4-FFF2-40B4-BE49-F238E27FC236}">
                <a16:creationId xmlns:a16="http://schemas.microsoft.com/office/drawing/2014/main" id="{686F0C40-DBA9-47ED-6AF4-90BA2F76F709}"/>
              </a:ext>
            </a:extLst>
          </p:cNvPr>
          <p:cNvGrpSpPr/>
          <p:nvPr/>
        </p:nvGrpSpPr>
        <p:grpSpPr>
          <a:xfrm>
            <a:off x="5018279" y="4767044"/>
            <a:ext cx="3646826" cy="1569660"/>
            <a:chOff x="1715370" y="1766707"/>
            <a:chExt cx="1472234" cy="1046440"/>
          </a:xfrm>
        </p:grpSpPr>
        <p:sp>
          <p:nvSpPr>
            <p:cNvPr id="32" name="TextBox 30">
              <a:extLst>
                <a:ext uri="{FF2B5EF4-FFF2-40B4-BE49-F238E27FC236}">
                  <a16:creationId xmlns:a16="http://schemas.microsoft.com/office/drawing/2014/main" id="{41DAAF53-CCB1-8323-50FA-9976C1B0B9C9}"/>
                </a:ext>
              </a:extLst>
            </p:cNvPr>
            <p:cNvSpPr txBox="1"/>
            <p:nvPr/>
          </p:nvSpPr>
          <p:spPr>
            <a:xfrm>
              <a:off x="1724504" y="2012928"/>
              <a:ext cx="1463100" cy="800219"/>
            </a:xfrm>
            <a:prstGeom prst="rect">
              <a:avLst/>
            </a:prstGeom>
            <a:noFill/>
          </p:spPr>
          <p:txBody>
            <a:bodyPr wrap="square" rtlCol="0">
              <a:spAutoFit/>
            </a:bodyPr>
            <a:lstStyle/>
            <a:p>
              <a:pPr algn="r"/>
              <a:r>
                <a:rPr lang="en-US" altLang="ko-KR"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dirty="0">
                  <a:solidFill>
                    <a:schemeClr val="tx1">
                      <a:lumMod val="75000"/>
                      <a:lumOff val="25000"/>
                    </a:schemeClr>
                  </a:solidFill>
                  <a:cs typeface="Arial" pitchFamily="34" charset="0"/>
                </a:rPr>
                <a:t>Easy to change colors, photos and Text.</a:t>
              </a:r>
              <a:r>
                <a:rPr lang="en-US" altLang="ko-KR" dirty="0">
                  <a:solidFill>
                    <a:schemeClr val="tx1">
                      <a:lumMod val="75000"/>
                      <a:lumOff val="25000"/>
                    </a:schemeClr>
                  </a:solidFill>
                  <a:latin typeface="Arial" pitchFamily="34" charset="0"/>
                  <a:cs typeface="Arial" pitchFamily="34" charset="0"/>
                </a:rPr>
                <a:t>        </a:t>
              </a:r>
              <a:endParaRPr lang="ko-KR" altLang="en-US" dirty="0">
                <a:solidFill>
                  <a:schemeClr val="tx1">
                    <a:lumMod val="75000"/>
                    <a:lumOff val="25000"/>
                  </a:schemeClr>
                </a:solidFill>
                <a:latin typeface="Arial" pitchFamily="34" charset="0"/>
                <a:cs typeface="Arial" pitchFamily="34" charset="0"/>
              </a:endParaRPr>
            </a:p>
          </p:txBody>
        </p:sp>
        <p:sp>
          <p:nvSpPr>
            <p:cNvPr id="33" name="TextBox 31">
              <a:extLst>
                <a:ext uri="{FF2B5EF4-FFF2-40B4-BE49-F238E27FC236}">
                  <a16:creationId xmlns:a16="http://schemas.microsoft.com/office/drawing/2014/main" id="{094BA779-3A4F-659E-A76C-50E9198578D2}"/>
                </a:ext>
              </a:extLst>
            </p:cNvPr>
            <p:cNvSpPr txBox="1"/>
            <p:nvPr/>
          </p:nvSpPr>
          <p:spPr>
            <a:xfrm>
              <a:off x="1715370" y="1766707"/>
              <a:ext cx="1470878" cy="276999"/>
            </a:xfrm>
            <a:prstGeom prst="rect">
              <a:avLst/>
            </a:prstGeom>
            <a:noFill/>
          </p:spPr>
          <p:txBody>
            <a:bodyPr wrap="square" lIns="162000" rIns="162000" rtlCol="0">
              <a:spAutoFit/>
            </a:bodyPr>
            <a:lstStyle/>
            <a:p>
              <a:pPr algn="r"/>
              <a:r>
                <a:rPr lang="en-US" altLang="ko-KR" sz="2100" b="1" dirty="0">
                  <a:solidFill>
                    <a:schemeClr val="tx1">
                      <a:lumMod val="75000"/>
                      <a:lumOff val="25000"/>
                    </a:schemeClr>
                  </a:solidFill>
                  <a:cs typeface="Arial" pitchFamily="34" charset="0"/>
                </a:rPr>
                <a:t>Contents Title</a:t>
              </a:r>
              <a:endParaRPr lang="ko-KR" altLang="en-US" sz="2100" b="1" dirty="0">
                <a:solidFill>
                  <a:schemeClr val="tx1">
                    <a:lumMod val="75000"/>
                    <a:lumOff val="25000"/>
                  </a:schemeClr>
                </a:solidFill>
                <a:cs typeface="Arial" pitchFamily="34" charset="0"/>
              </a:endParaRPr>
            </a:p>
          </p:txBody>
        </p:sp>
      </p:grpSp>
      <p:grpSp>
        <p:nvGrpSpPr>
          <p:cNvPr id="34" name="Group 32">
            <a:extLst>
              <a:ext uri="{FF2B5EF4-FFF2-40B4-BE49-F238E27FC236}">
                <a16:creationId xmlns:a16="http://schemas.microsoft.com/office/drawing/2014/main" id="{03D6D64B-EC98-0A86-85EE-F062C5ADE9C6}"/>
              </a:ext>
            </a:extLst>
          </p:cNvPr>
          <p:cNvGrpSpPr/>
          <p:nvPr/>
        </p:nvGrpSpPr>
        <p:grpSpPr>
          <a:xfrm>
            <a:off x="9272828" y="7464083"/>
            <a:ext cx="3646826" cy="1569660"/>
            <a:chOff x="1715370" y="1766707"/>
            <a:chExt cx="1472234" cy="1046440"/>
          </a:xfrm>
        </p:grpSpPr>
        <p:sp>
          <p:nvSpPr>
            <p:cNvPr id="35" name="TextBox 33">
              <a:extLst>
                <a:ext uri="{FF2B5EF4-FFF2-40B4-BE49-F238E27FC236}">
                  <a16:creationId xmlns:a16="http://schemas.microsoft.com/office/drawing/2014/main" id="{AC331E6F-032E-B967-BB03-1120D2683011}"/>
                </a:ext>
              </a:extLst>
            </p:cNvPr>
            <p:cNvSpPr txBox="1"/>
            <p:nvPr/>
          </p:nvSpPr>
          <p:spPr>
            <a:xfrm>
              <a:off x="1724504" y="2012928"/>
              <a:ext cx="1463100" cy="800219"/>
            </a:xfrm>
            <a:prstGeom prst="rect">
              <a:avLst/>
            </a:prstGeom>
            <a:noFill/>
          </p:spPr>
          <p:txBody>
            <a:bodyPr wrap="square" rtlCol="0">
              <a:spAutoFit/>
            </a:bodyPr>
            <a:lstStyle/>
            <a:p>
              <a:r>
                <a:rPr lang="en-US" altLang="ko-KR"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dirty="0">
                  <a:solidFill>
                    <a:schemeClr val="tx1">
                      <a:lumMod val="75000"/>
                      <a:lumOff val="25000"/>
                    </a:schemeClr>
                  </a:solidFill>
                  <a:cs typeface="Arial" pitchFamily="34" charset="0"/>
                </a:rPr>
                <a:t>Easy to change colors, photos and Text.</a:t>
              </a:r>
              <a:r>
                <a:rPr lang="en-US" altLang="ko-KR" dirty="0">
                  <a:solidFill>
                    <a:schemeClr val="tx1">
                      <a:lumMod val="75000"/>
                      <a:lumOff val="25000"/>
                    </a:schemeClr>
                  </a:solidFill>
                  <a:latin typeface="Arial" pitchFamily="34" charset="0"/>
                  <a:cs typeface="Arial" pitchFamily="34" charset="0"/>
                </a:rPr>
                <a:t>        </a:t>
              </a:r>
              <a:endParaRPr lang="ko-KR" altLang="en-US" dirty="0">
                <a:solidFill>
                  <a:schemeClr val="tx1">
                    <a:lumMod val="75000"/>
                    <a:lumOff val="25000"/>
                  </a:schemeClr>
                </a:solidFill>
                <a:latin typeface="Arial" pitchFamily="34" charset="0"/>
                <a:cs typeface="Arial" pitchFamily="34" charset="0"/>
              </a:endParaRPr>
            </a:p>
          </p:txBody>
        </p:sp>
        <p:sp>
          <p:nvSpPr>
            <p:cNvPr id="36" name="TextBox 34">
              <a:extLst>
                <a:ext uri="{FF2B5EF4-FFF2-40B4-BE49-F238E27FC236}">
                  <a16:creationId xmlns:a16="http://schemas.microsoft.com/office/drawing/2014/main" id="{A90BEC88-08EE-A3D6-8132-DDDF4A0C698C}"/>
                </a:ext>
              </a:extLst>
            </p:cNvPr>
            <p:cNvSpPr txBox="1"/>
            <p:nvPr/>
          </p:nvSpPr>
          <p:spPr>
            <a:xfrm>
              <a:off x="1715370" y="1766707"/>
              <a:ext cx="1470878" cy="276999"/>
            </a:xfrm>
            <a:prstGeom prst="rect">
              <a:avLst/>
            </a:prstGeom>
            <a:noFill/>
          </p:spPr>
          <p:txBody>
            <a:bodyPr wrap="square" lIns="162000" rIns="162000" rtlCol="0">
              <a:spAutoFit/>
            </a:bodyPr>
            <a:lstStyle/>
            <a:p>
              <a:r>
                <a:rPr lang="en-US" altLang="ko-KR" sz="2100" b="1" dirty="0">
                  <a:solidFill>
                    <a:schemeClr val="tx1">
                      <a:lumMod val="75000"/>
                      <a:lumOff val="25000"/>
                    </a:schemeClr>
                  </a:solidFill>
                  <a:cs typeface="Arial" pitchFamily="34" charset="0"/>
                </a:rPr>
                <a:t>Contents Title</a:t>
              </a:r>
              <a:endParaRPr lang="ko-KR" altLang="en-US" sz="2100" b="1" dirty="0">
                <a:solidFill>
                  <a:schemeClr val="tx1">
                    <a:lumMod val="75000"/>
                    <a:lumOff val="25000"/>
                  </a:schemeClr>
                </a:solidFill>
                <a:cs typeface="Arial" pitchFamily="34" charset="0"/>
              </a:endParaRPr>
            </a:p>
          </p:txBody>
        </p:sp>
      </p:grpSp>
      <p:grpSp>
        <p:nvGrpSpPr>
          <p:cNvPr id="37" name="Group 35">
            <a:extLst>
              <a:ext uri="{FF2B5EF4-FFF2-40B4-BE49-F238E27FC236}">
                <a16:creationId xmlns:a16="http://schemas.microsoft.com/office/drawing/2014/main" id="{5B14174D-94C9-5534-8F73-B021579D9D66}"/>
              </a:ext>
            </a:extLst>
          </p:cNvPr>
          <p:cNvGrpSpPr/>
          <p:nvPr/>
        </p:nvGrpSpPr>
        <p:grpSpPr>
          <a:xfrm>
            <a:off x="1090066" y="5389142"/>
            <a:ext cx="3646826" cy="1569660"/>
            <a:chOff x="1715370" y="1766707"/>
            <a:chExt cx="1472234" cy="1046440"/>
          </a:xfrm>
        </p:grpSpPr>
        <p:sp>
          <p:nvSpPr>
            <p:cNvPr id="38" name="TextBox 36">
              <a:extLst>
                <a:ext uri="{FF2B5EF4-FFF2-40B4-BE49-F238E27FC236}">
                  <a16:creationId xmlns:a16="http://schemas.microsoft.com/office/drawing/2014/main" id="{FABE0951-8C68-4008-1267-9A832783F825}"/>
                </a:ext>
              </a:extLst>
            </p:cNvPr>
            <p:cNvSpPr txBox="1"/>
            <p:nvPr/>
          </p:nvSpPr>
          <p:spPr>
            <a:xfrm>
              <a:off x="1724504" y="2012928"/>
              <a:ext cx="1463100" cy="800219"/>
            </a:xfrm>
            <a:prstGeom prst="rect">
              <a:avLst/>
            </a:prstGeom>
            <a:noFill/>
          </p:spPr>
          <p:txBody>
            <a:bodyPr wrap="square" rtlCol="0">
              <a:spAutoFit/>
            </a:bodyPr>
            <a:lstStyle/>
            <a:p>
              <a:pPr algn="r"/>
              <a:r>
                <a:rPr lang="en-US" altLang="ko-KR" dirty="0">
                  <a:solidFill>
                    <a:schemeClr val="tx1">
                      <a:lumMod val="75000"/>
                      <a:lumOff val="25000"/>
                    </a:schemeClr>
                  </a:solidFill>
                  <a:latin typeface="Arial" pitchFamily="34" charset="0"/>
                  <a:cs typeface="Arial" pitchFamily="34" charset="0"/>
                </a:rPr>
                <a:t>Get a modern PowerPoint  Presentation that is beautifully designed. </a:t>
              </a:r>
              <a:r>
                <a:rPr lang="en-US" altLang="ko-KR" dirty="0">
                  <a:solidFill>
                    <a:schemeClr val="tx1">
                      <a:lumMod val="75000"/>
                      <a:lumOff val="25000"/>
                    </a:schemeClr>
                  </a:solidFill>
                  <a:cs typeface="Arial" pitchFamily="34" charset="0"/>
                </a:rPr>
                <a:t>Easy to change colors, photos and Text.</a:t>
              </a:r>
              <a:r>
                <a:rPr lang="en-US" altLang="ko-KR" dirty="0">
                  <a:solidFill>
                    <a:schemeClr val="tx1">
                      <a:lumMod val="75000"/>
                      <a:lumOff val="25000"/>
                    </a:schemeClr>
                  </a:solidFill>
                  <a:latin typeface="Arial" pitchFamily="34" charset="0"/>
                  <a:cs typeface="Arial" pitchFamily="34" charset="0"/>
                </a:rPr>
                <a:t>        </a:t>
              </a:r>
              <a:endParaRPr lang="ko-KR" altLang="en-US" dirty="0">
                <a:solidFill>
                  <a:schemeClr val="tx1">
                    <a:lumMod val="75000"/>
                    <a:lumOff val="25000"/>
                  </a:schemeClr>
                </a:solidFill>
                <a:latin typeface="Arial" pitchFamily="34" charset="0"/>
                <a:cs typeface="Arial" pitchFamily="34" charset="0"/>
              </a:endParaRPr>
            </a:p>
          </p:txBody>
        </p:sp>
        <p:sp>
          <p:nvSpPr>
            <p:cNvPr id="39" name="TextBox 37">
              <a:extLst>
                <a:ext uri="{FF2B5EF4-FFF2-40B4-BE49-F238E27FC236}">
                  <a16:creationId xmlns:a16="http://schemas.microsoft.com/office/drawing/2014/main" id="{61D6BA71-9967-EF6C-C947-EBFC239C4B17}"/>
                </a:ext>
              </a:extLst>
            </p:cNvPr>
            <p:cNvSpPr txBox="1"/>
            <p:nvPr/>
          </p:nvSpPr>
          <p:spPr>
            <a:xfrm>
              <a:off x="1715370" y="1766707"/>
              <a:ext cx="1470878" cy="276999"/>
            </a:xfrm>
            <a:prstGeom prst="rect">
              <a:avLst/>
            </a:prstGeom>
            <a:noFill/>
          </p:spPr>
          <p:txBody>
            <a:bodyPr wrap="square" lIns="162000" rIns="162000" rtlCol="0">
              <a:spAutoFit/>
            </a:bodyPr>
            <a:lstStyle/>
            <a:p>
              <a:pPr algn="r"/>
              <a:r>
                <a:rPr lang="en-US" altLang="ko-KR" sz="2100" b="1" dirty="0">
                  <a:solidFill>
                    <a:schemeClr val="tx1">
                      <a:lumMod val="75000"/>
                      <a:lumOff val="25000"/>
                    </a:schemeClr>
                  </a:solidFill>
                  <a:cs typeface="Arial" pitchFamily="34" charset="0"/>
                </a:rPr>
                <a:t>Contents Title</a:t>
              </a:r>
              <a:endParaRPr lang="ko-KR" altLang="en-US" sz="2100" b="1"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3318814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12500" b="12500"/>
          <a:stretch>
            <a:fillRect/>
          </a:stretch>
        </p:blipFill>
        <p:spPr>
          <a:xfrm>
            <a:off x="0" y="-57065"/>
            <a:ext cx="18288000" cy="10287000"/>
          </a:xfrm>
          <a:prstGeom prst="rect">
            <a:avLst/>
          </a:prstGeom>
        </p:spPr>
      </p:pic>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6" name="Picture 6"/>
          <p:cNvPicPr>
            <a:picLocks noChangeAspect="1"/>
          </p:cNvPicPr>
          <p:nvPr/>
        </p:nvPicPr>
        <p:blipFill>
          <a:blip r:embed="rId3"/>
          <a:srcRect/>
          <a:stretch>
            <a:fillRect/>
          </a:stretch>
        </p:blipFill>
        <p:spPr>
          <a:xfrm rot="-10800000">
            <a:off x="-1218441" y="675345"/>
            <a:ext cx="2460578" cy="544403"/>
          </a:xfrm>
          <a:prstGeom prst="rect">
            <a:avLst/>
          </a:prstGeom>
        </p:spPr>
      </p:pic>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a:off x="103380" y="2192173"/>
            <a:ext cx="925320" cy="834524"/>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 name="Group 13"/>
          <p:cNvGrpSpPr/>
          <p:nvPr/>
        </p:nvGrpSpPr>
        <p:grpSpPr>
          <a:xfrm>
            <a:off x="834406" y="1394630"/>
            <a:ext cx="388589" cy="350459"/>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5" name="TextBox 1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6" name="Group 16"/>
          <p:cNvGrpSpPr/>
          <p:nvPr/>
        </p:nvGrpSpPr>
        <p:grpSpPr>
          <a:xfrm>
            <a:off x="16808946" y="8798933"/>
            <a:ext cx="2254222" cy="2031525"/>
            <a:chOff x="0" y="0"/>
            <a:chExt cx="789162" cy="711200"/>
          </a:xfrm>
        </p:grpSpPr>
        <p:sp>
          <p:nvSpPr>
            <p:cNvPr id="17" name="Freeform 17"/>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18" name="TextBox 18"/>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19" name="Picture 19"/>
          <p:cNvPicPr>
            <a:picLocks noChangeAspect="1"/>
          </p:cNvPicPr>
          <p:nvPr/>
        </p:nvPicPr>
        <p:blipFill>
          <a:blip r:embed="rId3"/>
          <a:srcRect/>
          <a:stretch>
            <a:fillRect/>
          </a:stretch>
        </p:blipFill>
        <p:spPr>
          <a:xfrm rot="-10800000">
            <a:off x="16715292" y="8479107"/>
            <a:ext cx="2460578" cy="544403"/>
          </a:xfrm>
          <a:prstGeom prst="rect">
            <a:avLst/>
          </a:prstGeom>
        </p:spPr>
      </p:pic>
      <p:grpSp>
        <p:nvGrpSpPr>
          <p:cNvPr id="20" name="Group 20"/>
          <p:cNvGrpSpPr/>
          <p:nvPr/>
        </p:nvGrpSpPr>
        <p:grpSpPr>
          <a:xfrm>
            <a:off x="16808946" y="6834465"/>
            <a:ext cx="2254222" cy="1991401"/>
            <a:chOff x="0" y="0"/>
            <a:chExt cx="765645" cy="676378"/>
          </a:xfrm>
        </p:grpSpPr>
        <p:sp>
          <p:nvSpPr>
            <p:cNvPr id="21" name="Freeform 21"/>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23" name="Group 23"/>
          <p:cNvGrpSpPr/>
          <p:nvPr/>
        </p:nvGrpSpPr>
        <p:grpSpPr>
          <a:xfrm rot="-10800000">
            <a:off x="17329954" y="6561150"/>
            <a:ext cx="606103" cy="546630"/>
            <a:chOff x="0" y="0"/>
            <a:chExt cx="788578" cy="711200"/>
          </a:xfrm>
        </p:grpSpPr>
        <p:sp>
          <p:nvSpPr>
            <p:cNvPr id="24" name="Freeform 2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25" name="TextBox 2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6" name="Group 26"/>
          <p:cNvGrpSpPr/>
          <p:nvPr/>
        </p:nvGrpSpPr>
        <p:grpSpPr>
          <a:xfrm>
            <a:off x="16069568" y="8423776"/>
            <a:ext cx="925320" cy="834524"/>
            <a:chOff x="0" y="0"/>
            <a:chExt cx="788578" cy="711200"/>
          </a:xfrm>
        </p:grpSpPr>
        <p:sp>
          <p:nvSpPr>
            <p:cNvPr id="27" name="Freeform 2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28" name="TextBox 2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9" name="Group 29"/>
          <p:cNvGrpSpPr/>
          <p:nvPr/>
        </p:nvGrpSpPr>
        <p:grpSpPr>
          <a:xfrm>
            <a:off x="17159735" y="9936541"/>
            <a:ext cx="388589" cy="350459"/>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1" name="TextBox 31"/>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1885" y="673944"/>
            <a:ext cx="1841157" cy="2354968"/>
          </a:xfrm>
          <a:prstGeom prst="rect">
            <a:avLst/>
          </a:prstGeom>
        </p:spPr>
      </p:pic>
      <p:sp>
        <p:nvSpPr>
          <p:cNvPr id="36" name="TextBox 36"/>
          <p:cNvSpPr txBox="1"/>
          <p:nvPr/>
        </p:nvSpPr>
        <p:spPr>
          <a:xfrm>
            <a:off x="4278162" y="1340346"/>
            <a:ext cx="14846364" cy="1057597"/>
          </a:xfrm>
          <a:prstGeom prst="rect">
            <a:avLst/>
          </a:prstGeom>
        </p:spPr>
        <p:txBody>
          <a:bodyPr wrap="square" lIns="0" tIns="0" rIns="0" bIns="0" rtlCol="0" anchor="t">
            <a:spAutoFit/>
          </a:bodyPr>
          <a:lstStyle/>
          <a:p>
            <a:pPr>
              <a:lnSpc>
                <a:spcPts val="8415"/>
              </a:lnSpc>
            </a:pPr>
            <a:r>
              <a:rPr lang="en-US" sz="6954" dirty="0">
                <a:solidFill>
                  <a:srgbClr val="2E66AF"/>
                </a:solidFill>
                <a:latin typeface="Poppins ExtraBold"/>
              </a:rPr>
              <a:t>DEFINITION</a:t>
            </a:r>
          </a:p>
        </p:txBody>
      </p:sp>
      <p:grpSp>
        <p:nvGrpSpPr>
          <p:cNvPr id="37" name="Group 37"/>
          <p:cNvGrpSpPr/>
          <p:nvPr/>
        </p:nvGrpSpPr>
        <p:grpSpPr>
          <a:xfrm rot="-10800000">
            <a:off x="976033" y="624316"/>
            <a:ext cx="411204" cy="370855"/>
            <a:chOff x="0" y="0"/>
            <a:chExt cx="788578" cy="711200"/>
          </a:xfrm>
        </p:grpSpPr>
        <p:sp>
          <p:nvSpPr>
            <p:cNvPr id="38" name="Freeform 38"/>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9" name="TextBox 39"/>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4" name="그룹 2">
            <a:extLst>
              <a:ext uri="{FF2B5EF4-FFF2-40B4-BE49-F238E27FC236}">
                <a16:creationId xmlns:a16="http://schemas.microsoft.com/office/drawing/2014/main" id="{798C710D-57E0-1B19-00A1-AADB7D612BB0}"/>
              </a:ext>
            </a:extLst>
          </p:cNvPr>
          <p:cNvGrpSpPr/>
          <p:nvPr/>
        </p:nvGrpSpPr>
        <p:grpSpPr>
          <a:xfrm>
            <a:off x="1180213" y="3270467"/>
            <a:ext cx="15462561" cy="6365727"/>
            <a:chOff x="946528" y="1545254"/>
            <a:chExt cx="10308374" cy="4743396"/>
          </a:xfrm>
        </p:grpSpPr>
        <p:sp>
          <p:nvSpPr>
            <p:cNvPr id="135" name="사각형: 둥근 모서리 3">
              <a:extLst>
                <a:ext uri="{FF2B5EF4-FFF2-40B4-BE49-F238E27FC236}">
                  <a16:creationId xmlns:a16="http://schemas.microsoft.com/office/drawing/2014/main" id="{025829B2-16E8-859D-2E14-DB186FF1D76D}"/>
                </a:ext>
              </a:extLst>
            </p:cNvPr>
            <p:cNvSpPr/>
            <p:nvPr/>
          </p:nvSpPr>
          <p:spPr>
            <a:xfrm>
              <a:off x="946528" y="1545254"/>
              <a:ext cx="5091726" cy="2320927"/>
            </a:xfrm>
            <a:prstGeom prst="roundRect">
              <a:avLst>
                <a:gd name="adj" fmla="val 12588"/>
              </a:avLst>
            </a:prstGeom>
            <a:solidFill>
              <a:schemeClr val="bg1"/>
            </a:solidFill>
            <a:ln w="38100">
              <a:solidFill>
                <a:srgbClr val="33AA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6" name="사각형: 둥근 모서리 4">
              <a:extLst>
                <a:ext uri="{FF2B5EF4-FFF2-40B4-BE49-F238E27FC236}">
                  <a16:creationId xmlns:a16="http://schemas.microsoft.com/office/drawing/2014/main" id="{A677BC53-3C91-283F-B985-A69710079BA9}"/>
                </a:ext>
              </a:extLst>
            </p:cNvPr>
            <p:cNvSpPr/>
            <p:nvPr/>
          </p:nvSpPr>
          <p:spPr>
            <a:xfrm>
              <a:off x="6146916" y="1545254"/>
              <a:ext cx="5107986" cy="2320927"/>
            </a:xfrm>
            <a:prstGeom prst="roundRect">
              <a:avLst>
                <a:gd name="adj" fmla="val 12588"/>
              </a:avLst>
            </a:prstGeom>
            <a:solidFill>
              <a:schemeClr val="bg1"/>
            </a:solidFill>
            <a:ln w="38100">
              <a:solidFill>
                <a:srgbClr val="0138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7" name="사각형: 둥근 모서리 5">
              <a:extLst>
                <a:ext uri="{FF2B5EF4-FFF2-40B4-BE49-F238E27FC236}">
                  <a16:creationId xmlns:a16="http://schemas.microsoft.com/office/drawing/2014/main" id="{3D47B65B-ED58-0F64-FCEE-CDB8834596FC}"/>
                </a:ext>
              </a:extLst>
            </p:cNvPr>
            <p:cNvSpPr/>
            <p:nvPr/>
          </p:nvSpPr>
          <p:spPr>
            <a:xfrm>
              <a:off x="946528" y="3967723"/>
              <a:ext cx="5091726" cy="2320927"/>
            </a:xfrm>
            <a:prstGeom prst="roundRect">
              <a:avLst>
                <a:gd name="adj" fmla="val 12588"/>
              </a:avLst>
            </a:prstGeom>
            <a:solidFill>
              <a:schemeClr val="bg1"/>
            </a:solidFill>
            <a:ln w="38100">
              <a:solidFill>
                <a:srgbClr val="0138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8" name="사각형: 둥근 모서리 6">
              <a:extLst>
                <a:ext uri="{FF2B5EF4-FFF2-40B4-BE49-F238E27FC236}">
                  <a16:creationId xmlns:a16="http://schemas.microsoft.com/office/drawing/2014/main" id="{316CB0E6-B812-8F41-1EA5-B9926568C69E}"/>
                </a:ext>
              </a:extLst>
            </p:cNvPr>
            <p:cNvSpPr/>
            <p:nvPr/>
          </p:nvSpPr>
          <p:spPr>
            <a:xfrm>
              <a:off x="6146916" y="3967723"/>
              <a:ext cx="5107986" cy="2320927"/>
            </a:xfrm>
            <a:prstGeom prst="roundRect">
              <a:avLst>
                <a:gd name="adj" fmla="val 12588"/>
              </a:avLst>
            </a:prstGeom>
            <a:solidFill>
              <a:schemeClr val="bg1"/>
            </a:solidFill>
            <a:ln w="38100">
              <a:solidFill>
                <a:srgbClr val="33AA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grpSp>
      <p:sp>
        <p:nvSpPr>
          <p:cNvPr id="139" name="Block Arc 33">
            <a:extLst>
              <a:ext uri="{FF2B5EF4-FFF2-40B4-BE49-F238E27FC236}">
                <a16:creationId xmlns:a16="http://schemas.microsoft.com/office/drawing/2014/main" id="{8DB24A19-CFD6-10E6-7D00-0F92E943B246}"/>
              </a:ext>
            </a:extLst>
          </p:cNvPr>
          <p:cNvSpPr/>
          <p:nvPr/>
        </p:nvSpPr>
        <p:spPr>
          <a:xfrm rot="5400000">
            <a:off x="6103857" y="3697618"/>
            <a:ext cx="5564843" cy="5564843"/>
          </a:xfrm>
          <a:prstGeom prst="blockArc">
            <a:avLst>
              <a:gd name="adj1" fmla="val 16229915"/>
              <a:gd name="adj2" fmla="val 21506646"/>
              <a:gd name="adj3" fmla="val 1547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0" name="Block Arc 34">
            <a:extLst>
              <a:ext uri="{FF2B5EF4-FFF2-40B4-BE49-F238E27FC236}">
                <a16:creationId xmlns:a16="http://schemas.microsoft.com/office/drawing/2014/main" id="{D4FAB18F-766F-2944-0C0B-741AAD0F6E7D}"/>
              </a:ext>
            </a:extLst>
          </p:cNvPr>
          <p:cNvSpPr/>
          <p:nvPr/>
        </p:nvSpPr>
        <p:spPr>
          <a:xfrm>
            <a:off x="6103857" y="3671240"/>
            <a:ext cx="5564843" cy="5564843"/>
          </a:xfrm>
          <a:prstGeom prst="blockArc">
            <a:avLst>
              <a:gd name="adj1" fmla="val 16267252"/>
              <a:gd name="adj2" fmla="val 21557561"/>
              <a:gd name="adj3" fmla="val 15233"/>
            </a:avLst>
          </a:prstGeom>
          <a:solidFill>
            <a:srgbClr val="0056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41" name="Block Arc 35">
            <a:extLst>
              <a:ext uri="{FF2B5EF4-FFF2-40B4-BE49-F238E27FC236}">
                <a16:creationId xmlns:a16="http://schemas.microsoft.com/office/drawing/2014/main" id="{C582C5FF-1494-2820-C594-14E6AC3D179B}"/>
              </a:ext>
            </a:extLst>
          </p:cNvPr>
          <p:cNvSpPr/>
          <p:nvPr/>
        </p:nvSpPr>
        <p:spPr>
          <a:xfrm rot="10800000">
            <a:off x="6103857" y="3697616"/>
            <a:ext cx="5564843" cy="5564843"/>
          </a:xfrm>
          <a:prstGeom prst="blockArc">
            <a:avLst>
              <a:gd name="adj1" fmla="val 16302188"/>
              <a:gd name="adj2" fmla="val 21556929"/>
              <a:gd name="adj3" fmla="val 15741"/>
            </a:avLst>
          </a:prstGeom>
          <a:solidFill>
            <a:srgbClr val="0056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2" name="Block Arc 36">
            <a:extLst>
              <a:ext uri="{FF2B5EF4-FFF2-40B4-BE49-F238E27FC236}">
                <a16:creationId xmlns:a16="http://schemas.microsoft.com/office/drawing/2014/main" id="{4A0FEC43-E528-F475-8961-1E6A9453D967}"/>
              </a:ext>
            </a:extLst>
          </p:cNvPr>
          <p:cNvSpPr/>
          <p:nvPr/>
        </p:nvSpPr>
        <p:spPr>
          <a:xfrm rot="16200000">
            <a:off x="6103857" y="3671242"/>
            <a:ext cx="5564843" cy="5564843"/>
          </a:xfrm>
          <a:prstGeom prst="blockArc">
            <a:avLst>
              <a:gd name="adj1" fmla="val 16302188"/>
              <a:gd name="adj2" fmla="val 21530925"/>
              <a:gd name="adj3" fmla="val 159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grpSp>
        <p:nvGrpSpPr>
          <p:cNvPr id="143" name="Group 37">
            <a:extLst>
              <a:ext uri="{FF2B5EF4-FFF2-40B4-BE49-F238E27FC236}">
                <a16:creationId xmlns:a16="http://schemas.microsoft.com/office/drawing/2014/main" id="{285CCD8D-F2CA-286E-F9F6-E468919E5FAC}"/>
              </a:ext>
            </a:extLst>
          </p:cNvPr>
          <p:cNvGrpSpPr/>
          <p:nvPr/>
        </p:nvGrpSpPr>
        <p:grpSpPr>
          <a:xfrm>
            <a:off x="6482565" y="4044755"/>
            <a:ext cx="4827014" cy="4801419"/>
            <a:chOff x="2958282" y="2168932"/>
            <a:chExt cx="3218009" cy="3200946"/>
          </a:xfrm>
        </p:grpSpPr>
        <p:sp>
          <p:nvSpPr>
            <p:cNvPr id="144" name="TextBox 12">
              <a:extLst>
                <a:ext uri="{FF2B5EF4-FFF2-40B4-BE49-F238E27FC236}">
                  <a16:creationId xmlns:a16="http://schemas.microsoft.com/office/drawing/2014/main" id="{C12B8C81-6F02-8142-1746-8CE3F9395395}"/>
                </a:ext>
              </a:extLst>
            </p:cNvPr>
            <p:cNvSpPr txBox="1"/>
            <p:nvPr/>
          </p:nvSpPr>
          <p:spPr>
            <a:xfrm rot="2979303">
              <a:off x="3821466" y="2401399"/>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WEAKNESS</a:t>
              </a:r>
              <a:endParaRPr lang="ko-KR" altLang="en-US" sz="2400" b="1" dirty="0">
                <a:solidFill>
                  <a:schemeClr val="bg1"/>
                </a:solidFill>
                <a:cs typeface="Arial" pitchFamily="34" charset="0"/>
              </a:endParaRPr>
            </a:p>
          </p:txBody>
        </p:sp>
        <p:sp>
          <p:nvSpPr>
            <p:cNvPr id="145" name="TextBox 13">
              <a:extLst>
                <a:ext uri="{FF2B5EF4-FFF2-40B4-BE49-F238E27FC236}">
                  <a16:creationId xmlns:a16="http://schemas.microsoft.com/office/drawing/2014/main" id="{6B9D18EE-7EB5-5AE9-E742-5E4750A5DFFC}"/>
                </a:ext>
              </a:extLst>
            </p:cNvPr>
            <p:cNvSpPr txBox="1"/>
            <p:nvPr/>
          </p:nvSpPr>
          <p:spPr>
            <a:xfrm rot="18900000">
              <a:off x="2958282" y="2437888"/>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STRENGTHS</a:t>
              </a:r>
              <a:endParaRPr lang="ko-KR" altLang="en-US" sz="2400" b="1" dirty="0">
                <a:solidFill>
                  <a:schemeClr val="bg1"/>
                </a:solidFill>
                <a:cs typeface="Arial" pitchFamily="34" charset="0"/>
              </a:endParaRPr>
            </a:p>
          </p:txBody>
        </p:sp>
        <p:sp>
          <p:nvSpPr>
            <p:cNvPr id="146" name="TextBox 14">
              <a:extLst>
                <a:ext uri="{FF2B5EF4-FFF2-40B4-BE49-F238E27FC236}">
                  <a16:creationId xmlns:a16="http://schemas.microsoft.com/office/drawing/2014/main" id="{223AE480-886F-5707-73C4-75F88117968F}"/>
                </a:ext>
              </a:extLst>
            </p:cNvPr>
            <p:cNvSpPr txBox="1"/>
            <p:nvPr/>
          </p:nvSpPr>
          <p:spPr>
            <a:xfrm rot="13500000">
              <a:off x="2958282" y="3301984"/>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OPPORTUNITIES</a:t>
              </a:r>
              <a:endParaRPr lang="ko-KR" altLang="en-US" sz="2400" b="1" dirty="0">
                <a:solidFill>
                  <a:schemeClr val="bg1"/>
                </a:solidFill>
                <a:cs typeface="Arial" pitchFamily="34" charset="0"/>
              </a:endParaRPr>
            </a:p>
          </p:txBody>
        </p:sp>
        <p:sp>
          <p:nvSpPr>
            <p:cNvPr id="147" name="TextBox 15">
              <a:extLst>
                <a:ext uri="{FF2B5EF4-FFF2-40B4-BE49-F238E27FC236}">
                  <a16:creationId xmlns:a16="http://schemas.microsoft.com/office/drawing/2014/main" id="{E08946E3-B0F2-280A-D21B-922C7ACFD360}"/>
                </a:ext>
              </a:extLst>
            </p:cNvPr>
            <p:cNvSpPr txBox="1"/>
            <p:nvPr/>
          </p:nvSpPr>
          <p:spPr>
            <a:xfrm rot="8100000">
              <a:off x="3875930" y="3274102"/>
              <a:ext cx="2300361" cy="1835428"/>
            </a:xfrm>
            <a:prstGeom prst="rect">
              <a:avLst/>
            </a:prstGeom>
            <a:noFill/>
          </p:spPr>
          <p:txBody>
            <a:bodyPr wrap="square" rtlCol="0">
              <a:prstTxWarp prst="textArchUp">
                <a:avLst>
                  <a:gd name="adj" fmla="val 12348932"/>
                </a:avLst>
              </a:prstTxWarp>
              <a:spAutoFit/>
            </a:bodyPr>
            <a:lstStyle/>
            <a:p>
              <a:pPr algn="ctr"/>
              <a:r>
                <a:rPr lang="en-US" altLang="ko-KR" sz="2400" b="1" dirty="0">
                  <a:solidFill>
                    <a:schemeClr val="bg1"/>
                  </a:solidFill>
                  <a:cs typeface="Arial" pitchFamily="34" charset="0"/>
                </a:rPr>
                <a:t>THREATS</a:t>
              </a:r>
              <a:endParaRPr lang="ko-KR" altLang="en-US" sz="2400" b="1" dirty="0">
                <a:solidFill>
                  <a:schemeClr val="bg1"/>
                </a:solidFill>
                <a:cs typeface="Arial" pitchFamily="34" charset="0"/>
              </a:endParaRPr>
            </a:p>
          </p:txBody>
        </p:sp>
      </p:grpSp>
      <p:grpSp>
        <p:nvGrpSpPr>
          <p:cNvPr id="148" name="Group 51">
            <a:extLst>
              <a:ext uri="{FF2B5EF4-FFF2-40B4-BE49-F238E27FC236}">
                <a16:creationId xmlns:a16="http://schemas.microsoft.com/office/drawing/2014/main" id="{8305964E-7453-EA20-6685-C76F5B500F95}"/>
              </a:ext>
            </a:extLst>
          </p:cNvPr>
          <p:cNvGrpSpPr/>
          <p:nvPr/>
        </p:nvGrpSpPr>
        <p:grpSpPr>
          <a:xfrm>
            <a:off x="1824374" y="3792624"/>
            <a:ext cx="4405083" cy="1882999"/>
            <a:chOff x="270023" y="1638319"/>
            <a:chExt cx="2605242" cy="1267886"/>
          </a:xfrm>
        </p:grpSpPr>
        <p:sp>
          <p:nvSpPr>
            <p:cNvPr id="149" name="TextBox 18">
              <a:extLst>
                <a:ext uri="{FF2B5EF4-FFF2-40B4-BE49-F238E27FC236}">
                  <a16:creationId xmlns:a16="http://schemas.microsoft.com/office/drawing/2014/main" id="{705AA1E0-3AAF-E1CD-AFD3-806C49918DD3}"/>
                </a:ext>
              </a:extLst>
            </p:cNvPr>
            <p:cNvSpPr txBox="1"/>
            <p:nvPr/>
          </p:nvSpPr>
          <p:spPr>
            <a:xfrm>
              <a:off x="270024" y="1911471"/>
              <a:ext cx="2605241" cy="994734"/>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0" name="TextBox 19">
              <a:extLst>
                <a:ext uri="{FF2B5EF4-FFF2-40B4-BE49-F238E27FC236}">
                  <a16:creationId xmlns:a16="http://schemas.microsoft.com/office/drawing/2014/main" id="{B9D4E76A-8760-B504-C1D5-CC53634B66DC}"/>
                </a:ext>
              </a:extLst>
            </p:cNvPr>
            <p:cNvSpPr txBox="1"/>
            <p:nvPr/>
          </p:nvSpPr>
          <p:spPr>
            <a:xfrm>
              <a:off x="270023" y="1638319"/>
              <a:ext cx="2605241" cy="279769"/>
            </a:xfrm>
            <a:prstGeom prst="rect">
              <a:avLst/>
            </a:prstGeom>
            <a:noFill/>
          </p:spPr>
          <p:txBody>
            <a:bodyPr wrap="square" rtlCol="0">
              <a:spAutoFit/>
            </a:bodyPr>
            <a:lstStyle/>
            <a:p>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1" name="Group 59">
            <a:extLst>
              <a:ext uri="{FF2B5EF4-FFF2-40B4-BE49-F238E27FC236}">
                <a16:creationId xmlns:a16="http://schemas.microsoft.com/office/drawing/2014/main" id="{374C86E0-6AAF-4499-0898-626D9BC14D7A}"/>
              </a:ext>
            </a:extLst>
          </p:cNvPr>
          <p:cNvGrpSpPr/>
          <p:nvPr/>
        </p:nvGrpSpPr>
        <p:grpSpPr>
          <a:xfrm>
            <a:off x="1824374" y="6954816"/>
            <a:ext cx="4405083" cy="1882999"/>
            <a:chOff x="270023" y="1638319"/>
            <a:chExt cx="2605242" cy="1267886"/>
          </a:xfrm>
        </p:grpSpPr>
        <p:sp>
          <p:nvSpPr>
            <p:cNvPr id="152" name="TextBox 21">
              <a:extLst>
                <a:ext uri="{FF2B5EF4-FFF2-40B4-BE49-F238E27FC236}">
                  <a16:creationId xmlns:a16="http://schemas.microsoft.com/office/drawing/2014/main" id="{5CC5C945-DBC4-B73B-D648-4A50FF6E3CE0}"/>
                </a:ext>
              </a:extLst>
            </p:cNvPr>
            <p:cNvSpPr txBox="1"/>
            <p:nvPr/>
          </p:nvSpPr>
          <p:spPr>
            <a:xfrm>
              <a:off x="270024" y="1911471"/>
              <a:ext cx="2605241" cy="994734"/>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3" name="TextBox 22">
              <a:extLst>
                <a:ext uri="{FF2B5EF4-FFF2-40B4-BE49-F238E27FC236}">
                  <a16:creationId xmlns:a16="http://schemas.microsoft.com/office/drawing/2014/main" id="{585D0903-2C83-D270-01F6-8F3EFB3FE756}"/>
                </a:ext>
              </a:extLst>
            </p:cNvPr>
            <p:cNvSpPr txBox="1"/>
            <p:nvPr/>
          </p:nvSpPr>
          <p:spPr>
            <a:xfrm>
              <a:off x="270023" y="1638319"/>
              <a:ext cx="2605241" cy="279769"/>
            </a:xfrm>
            <a:prstGeom prst="rect">
              <a:avLst/>
            </a:prstGeom>
            <a:noFill/>
          </p:spPr>
          <p:txBody>
            <a:bodyPr wrap="square" rtlCol="0">
              <a:spAutoFit/>
            </a:bodyPr>
            <a:lstStyle/>
            <a:p>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4" name="Group 62">
            <a:extLst>
              <a:ext uri="{FF2B5EF4-FFF2-40B4-BE49-F238E27FC236}">
                <a16:creationId xmlns:a16="http://schemas.microsoft.com/office/drawing/2014/main" id="{98B1543C-4868-0F8B-A443-954A1277E80A}"/>
              </a:ext>
            </a:extLst>
          </p:cNvPr>
          <p:cNvGrpSpPr/>
          <p:nvPr/>
        </p:nvGrpSpPr>
        <p:grpSpPr>
          <a:xfrm>
            <a:off x="11526184" y="3792624"/>
            <a:ext cx="4405083" cy="1882999"/>
            <a:chOff x="270023" y="1638319"/>
            <a:chExt cx="2605242" cy="1267886"/>
          </a:xfrm>
        </p:grpSpPr>
        <p:sp>
          <p:nvSpPr>
            <p:cNvPr id="155" name="TextBox 24">
              <a:extLst>
                <a:ext uri="{FF2B5EF4-FFF2-40B4-BE49-F238E27FC236}">
                  <a16:creationId xmlns:a16="http://schemas.microsoft.com/office/drawing/2014/main" id="{05BF67D4-5343-E610-DDC6-F8C302217FEC}"/>
                </a:ext>
              </a:extLst>
            </p:cNvPr>
            <p:cNvSpPr txBox="1"/>
            <p:nvPr/>
          </p:nvSpPr>
          <p:spPr>
            <a:xfrm>
              <a:off x="270024" y="1911471"/>
              <a:ext cx="2605241" cy="994734"/>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6" name="TextBox 25">
              <a:extLst>
                <a:ext uri="{FF2B5EF4-FFF2-40B4-BE49-F238E27FC236}">
                  <a16:creationId xmlns:a16="http://schemas.microsoft.com/office/drawing/2014/main" id="{72580369-F690-7F6F-5E61-7885B7483BFD}"/>
                </a:ext>
              </a:extLst>
            </p:cNvPr>
            <p:cNvSpPr txBox="1"/>
            <p:nvPr/>
          </p:nvSpPr>
          <p:spPr>
            <a:xfrm>
              <a:off x="270023" y="1638319"/>
              <a:ext cx="2605241" cy="279769"/>
            </a:xfrm>
            <a:prstGeom prst="rect">
              <a:avLst/>
            </a:prstGeom>
            <a:noFill/>
          </p:spPr>
          <p:txBody>
            <a:bodyPr wrap="square" rtlCol="0">
              <a:spAutoFit/>
            </a:bodyPr>
            <a:lstStyle/>
            <a:p>
              <a:pPr algn="r"/>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157" name="Group 74">
            <a:extLst>
              <a:ext uri="{FF2B5EF4-FFF2-40B4-BE49-F238E27FC236}">
                <a16:creationId xmlns:a16="http://schemas.microsoft.com/office/drawing/2014/main" id="{DE43809A-1879-9BAC-0F12-8F7DDEE45D6B}"/>
              </a:ext>
            </a:extLst>
          </p:cNvPr>
          <p:cNvGrpSpPr/>
          <p:nvPr/>
        </p:nvGrpSpPr>
        <p:grpSpPr>
          <a:xfrm>
            <a:off x="11532473" y="6954816"/>
            <a:ext cx="4405083" cy="1882999"/>
            <a:chOff x="270023" y="1638319"/>
            <a:chExt cx="2605242" cy="1267886"/>
          </a:xfrm>
        </p:grpSpPr>
        <p:sp>
          <p:nvSpPr>
            <p:cNvPr id="158" name="TextBox 27">
              <a:extLst>
                <a:ext uri="{FF2B5EF4-FFF2-40B4-BE49-F238E27FC236}">
                  <a16:creationId xmlns:a16="http://schemas.microsoft.com/office/drawing/2014/main" id="{7B1FDE74-3475-A51A-891C-7FD84B61DA82}"/>
                </a:ext>
              </a:extLst>
            </p:cNvPr>
            <p:cNvSpPr txBox="1"/>
            <p:nvPr/>
          </p:nvSpPr>
          <p:spPr>
            <a:xfrm>
              <a:off x="270024" y="1911471"/>
              <a:ext cx="2605241" cy="994734"/>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dirty="0">
                <a:solidFill>
                  <a:schemeClr val="tx1">
                    <a:lumMod val="75000"/>
                    <a:lumOff val="25000"/>
                  </a:schemeClr>
                </a:solidFill>
                <a:cs typeface="Arial" pitchFamily="34" charset="0"/>
              </a:endParaRPr>
            </a:p>
          </p:txBody>
        </p:sp>
        <p:sp>
          <p:nvSpPr>
            <p:cNvPr id="159" name="TextBox 28">
              <a:extLst>
                <a:ext uri="{FF2B5EF4-FFF2-40B4-BE49-F238E27FC236}">
                  <a16:creationId xmlns:a16="http://schemas.microsoft.com/office/drawing/2014/main" id="{EAAFFE12-4CB8-4009-14F1-94DDC4AE314C}"/>
                </a:ext>
              </a:extLst>
            </p:cNvPr>
            <p:cNvSpPr txBox="1"/>
            <p:nvPr/>
          </p:nvSpPr>
          <p:spPr>
            <a:xfrm>
              <a:off x="270023" y="1638319"/>
              <a:ext cx="2605241" cy="279769"/>
            </a:xfrm>
            <a:prstGeom prst="rect">
              <a:avLst/>
            </a:prstGeom>
            <a:noFill/>
          </p:spPr>
          <p:txBody>
            <a:bodyPr wrap="square" rtlCol="0">
              <a:spAutoFit/>
            </a:bodyPr>
            <a:lstStyle/>
            <a:p>
              <a:pPr algn="r"/>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sp>
        <p:nvSpPr>
          <p:cNvPr id="160" name="Elipse 159">
            <a:extLst>
              <a:ext uri="{FF2B5EF4-FFF2-40B4-BE49-F238E27FC236}">
                <a16:creationId xmlns:a16="http://schemas.microsoft.com/office/drawing/2014/main" id="{7EBC8E7D-DE30-C2EE-0A11-A2CD05FFDCFD}"/>
              </a:ext>
            </a:extLst>
          </p:cNvPr>
          <p:cNvSpPr/>
          <p:nvPr/>
        </p:nvSpPr>
        <p:spPr>
          <a:xfrm>
            <a:off x="6936097" y="4483409"/>
            <a:ext cx="3895644" cy="3895644"/>
          </a:xfrm>
          <a:prstGeom prst="ellipse">
            <a:avLst/>
          </a:prstGeom>
          <a:ln>
            <a:solidFill>
              <a:srgbClr val="33AAB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sz="2700" dirty="0"/>
          </a:p>
        </p:txBody>
      </p:sp>
      <p:grpSp>
        <p:nvGrpSpPr>
          <p:cNvPr id="161" name="Grupo 160">
            <a:extLst>
              <a:ext uri="{FF2B5EF4-FFF2-40B4-BE49-F238E27FC236}">
                <a16:creationId xmlns:a16="http://schemas.microsoft.com/office/drawing/2014/main" id="{1A200620-B694-E761-D662-981E4A0D6B34}"/>
              </a:ext>
            </a:extLst>
          </p:cNvPr>
          <p:cNvGrpSpPr/>
          <p:nvPr/>
        </p:nvGrpSpPr>
        <p:grpSpPr>
          <a:xfrm>
            <a:off x="7331911" y="5450905"/>
            <a:ext cx="3134775" cy="2000960"/>
            <a:chOff x="5438816" y="3498511"/>
            <a:chExt cx="1384063" cy="883462"/>
          </a:xfrm>
          <a:solidFill>
            <a:srgbClr val="0070C0"/>
          </a:solidFill>
        </p:grpSpPr>
        <p:sp>
          <p:nvSpPr>
            <p:cNvPr id="162" name="Forma libre: forma 161">
              <a:extLst>
                <a:ext uri="{FF2B5EF4-FFF2-40B4-BE49-F238E27FC236}">
                  <a16:creationId xmlns:a16="http://schemas.microsoft.com/office/drawing/2014/main" id="{19CA84FA-D2CF-8C36-5310-6686D600F236}"/>
                </a:ext>
              </a:extLst>
            </p:cNvPr>
            <p:cNvSpPr/>
            <p:nvPr/>
          </p:nvSpPr>
          <p:spPr>
            <a:xfrm>
              <a:off x="5606047" y="3816256"/>
              <a:ext cx="1049532" cy="565717"/>
            </a:xfrm>
            <a:custGeom>
              <a:avLst/>
              <a:gdLst>
                <a:gd name="connsiteX0" fmla="*/ 524016 w 1049532"/>
                <a:gd name="connsiteY0" fmla="*/ 337 h 565717"/>
                <a:gd name="connsiteX1" fmla="*/ 869250 w 1049532"/>
                <a:gd name="connsiteY1" fmla="*/ 466 h 565717"/>
                <a:gd name="connsiteX2" fmla="*/ 1047610 w 1049532"/>
                <a:gd name="connsiteY2" fmla="*/ 171083 h 565717"/>
                <a:gd name="connsiteX3" fmla="*/ 1047868 w 1049532"/>
                <a:gd name="connsiteY3" fmla="*/ 393710 h 565717"/>
                <a:gd name="connsiteX4" fmla="*/ 869121 w 1049532"/>
                <a:gd name="connsiteY4" fmla="*/ 564069 h 565717"/>
                <a:gd name="connsiteX5" fmla="*/ 741997 w 1049532"/>
                <a:gd name="connsiteY5" fmla="*/ 564585 h 565717"/>
                <a:gd name="connsiteX6" fmla="*/ 594999 w 1049532"/>
                <a:gd name="connsiteY6" fmla="*/ 521608 h 565717"/>
                <a:gd name="connsiteX7" fmla="*/ 438966 w 1049532"/>
                <a:gd name="connsiteY7" fmla="*/ 528965 h 565717"/>
                <a:gd name="connsiteX8" fmla="*/ 340494 w 1049532"/>
                <a:gd name="connsiteY8" fmla="*/ 562649 h 565717"/>
                <a:gd name="connsiteX9" fmla="*/ 172587 w 1049532"/>
                <a:gd name="connsiteY9" fmla="*/ 563940 h 565717"/>
                <a:gd name="connsiteX10" fmla="*/ 3390 w 1049532"/>
                <a:gd name="connsiteY10" fmla="*/ 408552 h 565717"/>
                <a:gd name="connsiteX11" fmla="*/ 3778 w 1049532"/>
                <a:gd name="connsiteY11" fmla="*/ 154434 h 565717"/>
                <a:gd name="connsiteX12" fmla="*/ 169877 w 1049532"/>
                <a:gd name="connsiteY12" fmla="*/ 853 h 565717"/>
                <a:gd name="connsiteX13" fmla="*/ 524016 w 1049532"/>
                <a:gd name="connsiteY13" fmla="*/ 337 h 565717"/>
                <a:gd name="connsiteX14" fmla="*/ 61338 w 1049532"/>
                <a:gd name="connsiteY14" fmla="*/ 317565 h 565717"/>
                <a:gd name="connsiteX15" fmla="*/ 74889 w 1049532"/>
                <a:gd name="connsiteY15" fmla="*/ 319372 h 565717"/>
                <a:gd name="connsiteX16" fmla="*/ 79406 w 1049532"/>
                <a:gd name="connsiteY16" fmla="*/ 257294 h 565717"/>
                <a:gd name="connsiteX17" fmla="*/ 249765 w 1049532"/>
                <a:gd name="connsiteY17" fmla="*/ 83839 h 565717"/>
                <a:gd name="connsiteX18" fmla="*/ 326942 w 1049532"/>
                <a:gd name="connsiteY18" fmla="*/ 83064 h 565717"/>
                <a:gd name="connsiteX19" fmla="*/ 355852 w 1049532"/>
                <a:gd name="connsiteY19" fmla="*/ 72739 h 565717"/>
                <a:gd name="connsiteX20" fmla="*/ 117737 w 1049532"/>
                <a:gd name="connsiteY20" fmla="*/ 93002 h 565717"/>
                <a:gd name="connsiteX21" fmla="*/ 61338 w 1049532"/>
                <a:gd name="connsiteY21" fmla="*/ 317565 h 56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9532" h="565717">
                  <a:moveTo>
                    <a:pt x="524016" y="337"/>
                  </a:moveTo>
                  <a:cubicBezTo>
                    <a:pt x="639137" y="337"/>
                    <a:pt x="754129" y="-179"/>
                    <a:pt x="869250" y="466"/>
                  </a:cubicBezTo>
                  <a:cubicBezTo>
                    <a:pt x="974304" y="982"/>
                    <a:pt x="1044126" y="66674"/>
                    <a:pt x="1047610" y="171083"/>
                  </a:cubicBezTo>
                  <a:cubicBezTo>
                    <a:pt x="1050062" y="245163"/>
                    <a:pt x="1050191" y="319501"/>
                    <a:pt x="1047868" y="393710"/>
                  </a:cubicBezTo>
                  <a:cubicBezTo>
                    <a:pt x="1044513" y="497474"/>
                    <a:pt x="974304" y="563036"/>
                    <a:pt x="869121" y="564069"/>
                  </a:cubicBezTo>
                  <a:cubicBezTo>
                    <a:pt x="826661" y="564456"/>
                    <a:pt x="784200" y="562520"/>
                    <a:pt x="741997" y="564585"/>
                  </a:cubicBezTo>
                  <a:cubicBezTo>
                    <a:pt x="687534" y="567295"/>
                    <a:pt x="639782" y="559681"/>
                    <a:pt x="594999" y="521608"/>
                  </a:cubicBezTo>
                  <a:cubicBezTo>
                    <a:pt x="550990" y="484181"/>
                    <a:pt x="490719" y="495667"/>
                    <a:pt x="438966" y="528965"/>
                  </a:cubicBezTo>
                  <a:cubicBezTo>
                    <a:pt x="410444" y="547291"/>
                    <a:pt x="374307" y="559423"/>
                    <a:pt x="340494" y="562649"/>
                  </a:cubicBezTo>
                  <a:cubicBezTo>
                    <a:pt x="284998" y="568070"/>
                    <a:pt x="228599" y="564843"/>
                    <a:pt x="172587" y="563940"/>
                  </a:cubicBezTo>
                  <a:cubicBezTo>
                    <a:pt x="79665" y="562391"/>
                    <a:pt x="8424" y="500313"/>
                    <a:pt x="3390" y="408552"/>
                  </a:cubicBezTo>
                  <a:cubicBezTo>
                    <a:pt x="-1256" y="324018"/>
                    <a:pt x="-1127" y="238839"/>
                    <a:pt x="3778" y="154434"/>
                  </a:cubicBezTo>
                  <a:cubicBezTo>
                    <a:pt x="8940" y="64867"/>
                    <a:pt x="79665" y="1886"/>
                    <a:pt x="169877" y="853"/>
                  </a:cubicBezTo>
                  <a:cubicBezTo>
                    <a:pt x="287837" y="-695"/>
                    <a:pt x="405927" y="337"/>
                    <a:pt x="524016" y="337"/>
                  </a:cubicBezTo>
                  <a:close/>
                  <a:moveTo>
                    <a:pt x="61338" y="317565"/>
                  </a:moveTo>
                  <a:cubicBezTo>
                    <a:pt x="65855" y="318211"/>
                    <a:pt x="70372" y="318856"/>
                    <a:pt x="74889" y="319372"/>
                  </a:cubicBezTo>
                  <a:cubicBezTo>
                    <a:pt x="76438" y="298723"/>
                    <a:pt x="79277" y="277944"/>
                    <a:pt x="79406" y="257294"/>
                  </a:cubicBezTo>
                  <a:cubicBezTo>
                    <a:pt x="80439" y="147078"/>
                    <a:pt x="141097" y="84871"/>
                    <a:pt x="249765" y="83839"/>
                  </a:cubicBezTo>
                  <a:cubicBezTo>
                    <a:pt x="275448" y="83580"/>
                    <a:pt x="301260" y="84484"/>
                    <a:pt x="326942" y="83064"/>
                  </a:cubicBezTo>
                  <a:cubicBezTo>
                    <a:pt x="335718" y="82548"/>
                    <a:pt x="344236" y="77128"/>
                    <a:pt x="355852" y="72739"/>
                  </a:cubicBezTo>
                  <a:cubicBezTo>
                    <a:pt x="310810" y="38797"/>
                    <a:pt x="161488" y="53639"/>
                    <a:pt x="117737" y="93002"/>
                  </a:cubicBezTo>
                  <a:cubicBezTo>
                    <a:pt x="57208" y="147465"/>
                    <a:pt x="28815" y="245292"/>
                    <a:pt x="61338" y="317565"/>
                  </a:cubicBezTo>
                  <a:close/>
                </a:path>
              </a:pathLst>
            </a:custGeom>
            <a:grpFill/>
            <a:ln w="12884" cap="flat">
              <a:noFill/>
              <a:prstDash val="solid"/>
              <a:miter/>
            </a:ln>
          </p:spPr>
          <p:txBody>
            <a:bodyPr rtlCol="0" anchor="ctr"/>
            <a:lstStyle/>
            <a:p>
              <a:endParaRPr lang="es-PE" sz="2700" dirty="0"/>
            </a:p>
          </p:txBody>
        </p:sp>
        <p:sp>
          <p:nvSpPr>
            <p:cNvPr id="163" name="Forma libre: forma 162">
              <a:extLst>
                <a:ext uri="{FF2B5EF4-FFF2-40B4-BE49-F238E27FC236}">
                  <a16:creationId xmlns:a16="http://schemas.microsoft.com/office/drawing/2014/main" id="{DD8E6EDC-7739-E933-06AE-DF40B8C49A7C}"/>
                </a:ext>
              </a:extLst>
            </p:cNvPr>
            <p:cNvSpPr/>
            <p:nvPr/>
          </p:nvSpPr>
          <p:spPr>
            <a:xfrm>
              <a:off x="5438816" y="3498511"/>
              <a:ext cx="1384063" cy="617241"/>
            </a:xfrm>
            <a:custGeom>
              <a:avLst/>
              <a:gdLst>
                <a:gd name="connsiteX0" fmla="*/ 131904 w 1384063"/>
                <a:gd name="connsiteY0" fmla="*/ 617242 h 617241"/>
                <a:gd name="connsiteX1" fmla="*/ 40014 w 1384063"/>
                <a:gd name="connsiteY1" fmla="*/ 244260 h 617241"/>
                <a:gd name="connsiteX2" fmla="*/ 240443 w 1384063"/>
                <a:gd name="connsiteY2" fmla="*/ 80484 h 617241"/>
                <a:gd name="connsiteX3" fmla="*/ 792817 w 1384063"/>
                <a:gd name="connsiteY3" fmla="*/ 3435 h 617241"/>
                <a:gd name="connsiteX4" fmla="*/ 1145279 w 1384063"/>
                <a:gd name="connsiteY4" fmla="*/ 81129 h 617241"/>
                <a:gd name="connsiteX5" fmla="*/ 1379393 w 1384063"/>
                <a:gd name="connsiteY5" fmla="*/ 343894 h 617241"/>
                <a:gd name="connsiteX6" fmla="*/ 1253172 w 1384063"/>
                <a:gd name="connsiteY6" fmla="*/ 607691 h 617241"/>
                <a:gd name="connsiteX7" fmla="*/ 1262207 w 1384063"/>
                <a:gd name="connsiteY7" fmla="*/ 448819 h 617241"/>
                <a:gd name="connsiteX8" fmla="*/ 1200129 w 1384063"/>
                <a:gd name="connsiteY8" fmla="*/ 245292 h 617241"/>
                <a:gd name="connsiteX9" fmla="*/ 931427 w 1384063"/>
                <a:gd name="connsiteY9" fmla="*/ 132882 h 617241"/>
                <a:gd name="connsiteX10" fmla="*/ 334915 w 1384063"/>
                <a:gd name="connsiteY10" fmla="*/ 164372 h 617241"/>
                <a:gd name="connsiteX11" fmla="*/ 184818 w 1384063"/>
                <a:gd name="connsiteY11" fmla="*/ 245680 h 617241"/>
                <a:gd name="connsiteX12" fmla="*/ 120805 w 1384063"/>
                <a:gd name="connsiteY12" fmla="*/ 452820 h 617241"/>
                <a:gd name="connsiteX13" fmla="*/ 131904 w 1384063"/>
                <a:gd name="connsiteY13" fmla="*/ 617242 h 6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4063" h="617241">
                  <a:moveTo>
                    <a:pt x="131904" y="617242"/>
                  </a:moveTo>
                  <a:cubicBezTo>
                    <a:pt x="-898" y="537483"/>
                    <a:pt x="-37035" y="374997"/>
                    <a:pt x="40014" y="244260"/>
                  </a:cubicBezTo>
                  <a:cubicBezTo>
                    <a:pt x="86604" y="165276"/>
                    <a:pt x="158103" y="115459"/>
                    <a:pt x="240443" y="80484"/>
                  </a:cubicBezTo>
                  <a:cubicBezTo>
                    <a:pt x="417513" y="5113"/>
                    <a:pt x="603745" y="-7535"/>
                    <a:pt x="792817" y="3435"/>
                  </a:cubicBezTo>
                  <a:cubicBezTo>
                    <a:pt x="914262" y="10533"/>
                    <a:pt x="1033384" y="30796"/>
                    <a:pt x="1145279" y="81129"/>
                  </a:cubicBezTo>
                  <a:cubicBezTo>
                    <a:pt x="1262078" y="133785"/>
                    <a:pt x="1354355" y="209027"/>
                    <a:pt x="1379393" y="343894"/>
                  </a:cubicBezTo>
                  <a:cubicBezTo>
                    <a:pt x="1399397" y="451271"/>
                    <a:pt x="1354742" y="550002"/>
                    <a:pt x="1253172" y="607691"/>
                  </a:cubicBezTo>
                  <a:cubicBezTo>
                    <a:pt x="1255754" y="550905"/>
                    <a:pt x="1249043" y="497087"/>
                    <a:pt x="1262207" y="448819"/>
                  </a:cubicBezTo>
                  <a:cubicBezTo>
                    <a:pt x="1285179" y="364414"/>
                    <a:pt x="1261690" y="299368"/>
                    <a:pt x="1200129" y="245292"/>
                  </a:cubicBezTo>
                  <a:cubicBezTo>
                    <a:pt x="1123726" y="177923"/>
                    <a:pt x="1028996" y="149918"/>
                    <a:pt x="931427" y="132882"/>
                  </a:cubicBezTo>
                  <a:cubicBezTo>
                    <a:pt x="730353" y="97778"/>
                    <a:pt x="530052" y="99068"/>
                    <a:pt x="334915" y="164372"/>
                  </a:cubicBezTo>
                  <a:cubicBezTo>
                    <a:pt x="281613" y="182182"/>
                    <a:pt x="229215" y="211092"/>
                    <a:pt x="184818" y="245680"/>
                  </a:cubicBezTo>
                  <a:cubicBezTo>
                    <a:pt x="118482" y="297303"/>
                    <a:pt x="99123" y="367641"/>
                    <a:pt x="120805" y="452820"/>
                  </a:cubicBezTo>
                  <a:cubicBezTo>
                    <a:pt x="133453" y="502508"/>
                    <a:pt x="128549" y="556713"/>
                    <a:pt x="131904" y="617242"/>
                  </a:cubicBezTo>
                  <a:close/>
                </a:path>
              </a:pathLst>
            </a:custGeom>
            <a:grpFill/>
            <a:ln w="12884" cap="flat">
              <a:noFill/>
              <a:prstDash val="solid"/>
              <a:miter/>
            </a:ln>
          </p:spPr>
          <p:txBody>
            <a:bodyPr rtlCol="0" anchor="ctr"/>
            <a:lstStyle/>
            <a:p>
              <a:endParaRPr lang="es-PE" sz="2700" dirty="0"/>
            </a:p>
          </p:txBody>
        </p:sp>
        <p:sp>
          <p:nvSpPr>
            <p:cNvPr id="164" name="Forma libre: forma 163">
              <a:extLst>
                <a:ext uri="{FF2B5EF4-FFF2-40B4-BE49-F238E27FC236}">
                  <a16:creationId xmlns:a16="http://schemas.microsoft.com/office/drawing/2014/main" id="{F07CAF23-ED3C-564D-B8FB-3BE1987C34FB}"/>
                </a:ext>
              </a:extLst>
            </p:cNvPr>
            <p:cNvSpPr/>
            <p:nvPr/>
          </p:nvSpPr>
          <p:spPr>
            <a:xfrm>
              <a:off x="5704038" y="3706586"/>
              <a:ext cx="854760" cy="76581"/>
            </a:xfrm>
            <a:custGeom>
              <a:avLst/>
              <a:gdLst>
                <a:gd name="connsiteX0" fmla="*/ 0 w 854760"/>
                <a:gd name="connsiteY0" fmla="*/ 76581 h 76581"/>
                <a:gd name="connsiteX1" fmla="*/ 119896 w 854760"/>
                <a:gd name="connsiteY1" fmla="*/ 823 h 76581"/>
                <a:gd name="connsiteX2" fmla="*/ 733832 w 854760"/>
                <a:gd name="connsiteY2" fmla="*/ 823 h 76581"/>
                <a:gd name="connsiteX3" fmla="*/ 854761 w 854760"/>
                <a:gd name="connsiteY3" fmla="*/ 76581 h 76581"/>
                <a:gd name="connsiteX4" fmla="*/ 0 w 854760"/>
                <a:gd name="connsiteY4" fmla="*/ 76581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760" h="76581">
                  <a:moveTo>
                    <a:pt x="0" y="76581"/>
                  </a:moveTo>
                  <a:cubicBezTo>
                    <a:pt x="25941" y="28313"/>
                    <a:pt x="66078" y="1082"/>
                    <a:pt x="119896" y="823"/>
                  </a:cubicBezTo>
                  <a:cubicBezTo>
                    <a:pt x="324584" y="-338"/>
                    <a:pt x="529144" y="-209"/>
                    <a:pt x="733832" y="823"/>
                  </a:cubicBezTo>
                  <a:cubicBezTo>
                    <a:pt x="788037" y="1082"/>
                    <a:pt x="827013" y="29733"/>
                    <a:pt x="854761" y="76581"/>
                  </a:cubicBezTo>
                  <a:cubicBezTo>
                    <a:pt x="569281" y="76581"/>
                    <a:pt x="287028" y="76581"/>
                    <a:pt x="0" y="76581"/>
                  </a:cubicBezTo>
                  <a:close/>
                </a:path>
              </a:pathLst>
            </a:custGeom>
            <a:grpFill/>
            <a:ln w="12884" cap="flat">
              <a:noFill/>
              <a:prstDash val="solid"/>
              <a:miter/>
            </a:ln>
          </p:spPr>
          <p:txBody>
            <a:bodyPr rtlCol="0" anchor="ctr"/>
            <a:lstStyle/>
            <a:p>
              <a:endParaRPr lang="es-PE" sz="270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9282AC-5D46-2F04-CDBE-6B1ACC27A982}"/>
              </a:ext>
            </a:extLst>
          </p:cNvPr>
          <p:cNvGrpSpPr/>
          <p:nvPr/>
        </p:nvGrpSpPr>
        <p:grpSpPr>
          <a:xfrm>
            <a:off x="7309542" y="2765973"/>
            <a:ext cx="4951002" cy="1392732"/>
            <a:chOff x="3171825" y="2124943"/>
            <a:chExt cx="5619576" cy="1580803"/>
          </a:xfrm>
          <a:solidFill>
            <a:srgbClr val="33AAB9"/>
          </a:solidFill>
        </p:grpSpPr>
        <p:sp>
          <p:nvSpPr>
            <p:cNvPr id="4" name="Arrow: Pentagon 3">
              <a:extLst>
                <a:ext uri="{FF2B5EF4-FFF2-40B4-BE49-F238E27FC236}">
                  <a16:creationId xmlns:a16="http://schemas.microsoft.com/office/drawing/2014/main" id="{B7595FD5-6EC2-4547-AE0C-EC2C396F27F7}"/>
                </a:ext>
              </a:extLst>
            </p:cNvPr>
            <p:cNvSpPr/>
            <p:nvPr/>
          </p:nvSpPr>
          <p:spPr>
            <a:xfrm>
              <a:off x="3962226" y="2310593"/>
              <a:ext cx="4829175" cy="120950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 name="Group 4">
              <a:extLst>
                <a:ext uri="{FF2B5EF4-FFF2-40B4-BE49-F238E27FC236}">
                  <a16:creationId xmlns:a16="http://schemas.microsoft.com/office/drawing/2014/main" id="{A8924BD3-4048-B4EA-C1B4-55EC0574BDC9}"/>
                </a:ext>
              </a:extLst>
            </p:cNvPr>
            <p:cNvGrpSpPr/>
            <p:nvPr/>
          </p:nvGrpSpPr>
          <p:grpSpPr>
            <a:xfrm>
              <a:off x="3171825" y="2124943"/>
              <a:ext cx="1580803" cy="1580803"/>
              <a:chOff x="2828925" y="2048222"/>
              <a:chExt cx="1828800" cy="1828800"/>
            </a:xfrm>
            <a:grpFill/>
          </p:grpSpPr>
          <p:sp>
            <p:nvSpPr>
              <p:cNvPr id="6" name="Oval 5">
                <a:extLst>
                  <a:ext uri="{FF2B5EF4-FFF2-40B4-BE49-F238E27FC236}">
                    <a16:creationId xmlns:a16="http://schemas.microsoft.com/office/drawing/2014/main" id="{1F061F0E-5470-6379-8AE3-FB40B0253665}"/>
                  </a:ext>
                </a:extLst>
              </p:cNvPr>
              <p:cNvSpPr/>
              <p:nvPr/>
            </p:nvSpPr>
            <p:spPr>
              <a:xfrm>
                <a:off x="2828925" y="2048222"/>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 name="Oval 6">
                <a:extLst>
                  <a:ext uri="{FF2B5EF4-FFF2-40B4-BE49-F238E27FC236}">
                    <a16:creationId xmlns:a16="http://schemas.microsoft.com/office/drawing/2014/main" id="{736BC194-03A3-D5BB-0223-347FA9FCE86A}"/>
                  </a:ext>
                </a:extLst>
              </p:cNvPr>
              <p:cNvSpPr/>
              <p:nvPr/>
            </p:nvSpPr>
            <p:spPr>
              <a:xfrm>
                <a:off x="2919586" y="2138883"/>
                <a:ext cx="1647478" cy="1647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grpSp>
        <p:nvGrpSpPr>
          <p:cNvPr id="8" name="Group 7">
            <a:extLst>
              <a:ext uri="{FF2B5EF4-FFF2-40B4-BE49-F238E27FC236}">
                <a16:creationId xmlns:a16="http://schemas.microsoft.com/office/drawing/2014/main" id="{EAB835F6-7762-60EC-1F5C-A555AB7A1F59}"/>
              </a:ext>
            </a:extLst>
          </p:cNvPr>
          <p:cNvGrpSpPr/>
          <p:nvPr/>
        </p:nvGrpSpPr>
        <p:grpSpPr>
          <a:xfrm flipH="1">
            <a:off x="4845303" y="4371218"/>
            <a:ext cx="4951002" cy="1392732"/>
            <a:chOff x="3171825" y="2124943"/>
            <a:chExt cx="5619576" cy="1580803"/>
          </a:xfrm>
          <a:solidFill>
            <a:srgbClr val="013857"/>
          </a:solidFill>
        </p:grpSpPr>
        <p:sp>
          <p:nvSpPr>
            <p:cNvPr id="9" name="Arrow: Pentagon 8">
              <a:extLst>
                <a:ext uri="{FF2B5EF4-FFF2-40B4-BE49-F238E27FC236}">
                  <a16:creationId xmlns:a16="http://schemas.microsoft.com/office/drawing/2014/main" id="{1B2283C5-3A84-6DF2-5C42-17157779754E}"/>
                </a:ext>
              </a:extLst>
            </p:cNvPr>
            <p:cNvSpPr/>
            <p:nvPr/>
          </p:nvSpPr>
          <p:spPr>
            <a:xfrm>
              <a:off x="3962226" y="2310593"/>
              <a:ext cx="4829175" cy="120950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10" name="Group 9">
              <a:extLst>
                <a:ext uri="{FF2B5EF4-FFF2-40B4-BE49-F238E27FC236}">
                  <a16:creationId xmlns:a16="http://schemas.microsoft.com/office/drawing/2014/main" id="{517F16F7-E643-FC94-A0DF-0802C4483ADE}"/>
                </a:ext>
              </a:extLst>
            </p:cNvPr>
            <p:cNvGrpSpPr/>
            <p:nvPr/>
          </p:nvGrpSpPr>
          <p:grpSpPr>
            <a:xfrm>
              <a:off x="3171825" y="2124943"/>
              <a:ext cx="1580803" cy="1580803"/>
              <a:chOff x="2828925" y="2048222"/>
              <a:chExt cx="1828800" cy="1828800"/>
            </a:xfrm>
            <a:grpFill/>
          </p:grpSpPr>
          <p:sp>
            <p:nvSpPr>
              <p:cNvPr id="11" name="Oval 10">
                <a:extLst>
                  <a:ext uri="{FF2B5EF4-FFF2-40B4-BE49-F238E27FC236}">
                    <a16:creationId xmlns:a16="http://schemas.microsoft.com/office/drawing/2014/main" id="{F4F2B119-CCF6-6717-F068-338BBC4DAA1D}"/>
                  </a:ext>
                </a:extLst>
              </p:cNvPr>
              <p:cNvSpPr/>
              <p:nvPr/>
            </p:nvSpPr>
            <p:spPr>
              <a:xfrm>
                <a:off x="2828925" y="2048222"/>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2" name="Oval 11">
                <a:extLst>
                  <a:ext uri="{FF2B5EF4-FFF2-40B4-BE49-F238E27FC236}">
                    <a16:creationId xmlns:a16="http://schemas.microsoft.com/office/drawing/2014/main" id="{8C1444BA-F43B-2C3E-8B68-320352E82C98}"/>
                  </a:ext>
                </a:extLst>
              </p:cNvPr>
              <p:cNvSpPr/>
              <p:nvPr/>
            </p:nvSpPr>
            <p:spPr>
              <a:xfrm>
                <a:off x="2919586" y="2138883"/>
                <a:ext cx="1647478" cy="1647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grpSp>
        <p:nvGrpSpPr>
          <p:cNvPr id="13" name="Group 12">
            <a:extLst>
              <a:ext uri="{FF2B5EF4-FFF2-40B4-BE49-F238E27FC236}">
                <a16:creationId xmlns:a16="http://schemas.microsoft.com/office/drawing/2014/main" id="{103529AC-B91E-D473-CC26-469D31F90610}"/>
              </a:ext>
            </a:extLst>
          </p:cNvPr>
          <p:cNvGrpSpPr/>
          <p:nvPr/>
        </p:nvGrpSpPr>
        <p:grpSpPr>
          <a:xfrm>
            <a:off x="8541662" y="5976462"/>
            <a:ext cx="4951002" cy="1392732"/>
            <a:chOff x="3171825" y="2124943"/>
            <a:chExt cx="5619576" cy="1580803"/>
          </a:xfrm>
          <a:solidFill>
            <a:srgbClr val="013857"/>
          </a:solidFill>
        </p:grpSpPr>
        <p:sp>
          <p:nvSpPr>
            <p:cNvPr id="14" name="Arrow: Pentagon 13">
              <a:extLst>
                <a:ext uri="{FF2B5EF4-FFF2-40B4-BE49-F238E27FC236}">
                  <a16:creationId xmlns:a16="http://schemas.microsoft.com/office/drawing/2014/main" id="{6F3DAE64-0514-9603-379E-90163600E838}"/>
                </a:ext>
              </a:extLst>
            </p:cNvPr>
            <p:cNvSpPr/>
            <p:nvPr/>
          </p:nvSpPr>
          <p:spPr>
            <a:xfrm>
              <a:off x="3962226" y="2310593"/>
              <a:ext cx="4829175" cy="1209502"/>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15" name="Group 14">
              <a:extLst>
                <a:ext uri="{FF2B5EF4-FFF2-40B4-BE49-F238E27FC236}">
                  <a16:creationId xmlns:a16="http://schemas.microsoft.com/office/drawing/2014/main" id="{E6226187-DD3E-50BD-5E81-015B5D4CAC6F}"/>
                </a:ext>
              </a:extLst>
            </p:cNvPr>
            <p:cNvGrpSpPr/>
            <p:nvPr/>
          </p:nvGrpSpPr>
          <p:grpSpPr>
            <a:xfrm>
              <a:off x="3171825" y="2124943"/>
              <a:ext cx="1580803" cy="1580803"/>
              <a:chOff x="2828925" y="2048222"/>
              <a:chExt cx="1828800" cy="1828800"/>
            </a:xfrm>
            <a:grpFill/>
          </p:grpSpPr>
          <p:sp>
            <p:nvSpPr>
              <p:cNvPr id="16" name="Oval 15">
                <a:extLst>
                  <a:ext uri="{FF2B5EF4-FFF2-40B4-BE49-F238E27FC236}">
                    <a16:creationId xmlns:a16="http://schemas.microsoft.com/office/drawing/2014/main" id="{299FE019-8164-0B07-122F-B04F8962F689}"/>
                  </a:ext>
                </a:extLst>
              </p:cNvPr>
              <p:cNvSpPr/>
              <p:nvPr/>
            </p:nvSpPr>
            <p:spPr>
              <a:xfrm>
                <a:off x="2828925" y="2048222"/>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7" name="Oval 16">
                <a:extLst>
                  <a:ext uri="{FF2B5EF4-FFF2-40B4-BE49-F238E27FC236}">
                    <a16:creationId xmlns:a16="http://schemas.microsoft.com/office/drawing/2014/main" id="{C96A5FC5-42EA-10F9-70C7-8003D3133855}"/>
                  </a:ext>
                </a:extLst>
              </p:cNvPr>
              <p:cNvSpPr/>
              <p:nvPr/>
            </p:nvSpPr>
            <p:spPr>
              <a:xfrm>
                <a:off x="2919586" y="2138883"/>
                <a:ext cx="1647478" cy="1647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grpSp>
        <p:nvGrpSpPr>
          <p:cNvPr id="18" name="Group 17">
            <a:extLst>
              <a:ext uri="{FF2B5EF4-FFF2-40B4-BE49-F238E27FC236}">
                <a16:creationId xmlns:a16="http://schemas.microsoft.com/office/drawing/2014/main" id="{882C7E59-7B0E-250C-F1FB-9E15E8AC98E7}"/>
              </a:ext>
            </a:extLst>
          </p:cNvPr>
          <p:cNvGrpSpPr/>
          <p:nvPr/>
        </p:nvGrpSpPr>
        <p:grpSpPr>
          <a:xfrm flipH="1">
            <a:off x="6077423" y="7581705"/>
            <a:ext cx="4951002" cy="1392732"/>
            <a:chOff x="3171825" y="2124943"/>
            <a:chExt cx="5619576" cy="1580803"/>
          </a:xfrm>
          <a:solidFill>
            <a:srgbClr val="33AAB9"/>
          </a:solidFill>
        </p:grpSpPr>
        <p:sp>
          <p:nvSpPr>
            <p:cNvPr id="19" name="Arrow: Pentagon 18">
              <a:extLst>
                <a:ext uri="{FF2B5EF4-FFF2-40B4-BE49-F238E27FC236}">
                  <a16:creationId xmlns:a16="http://schemas.microsoft.com/office/drawing/2014/main" id="{3C171EFC-3F37-7138-3348-54E2877A265F}"/>
                </a:ext>
              </a:extLst>
            </p:cNvPr>
            <p:cNvSpPr/>
            <p:nvPr/>
          </p:nvSpPr>
          <p:spPr>
            <a:xfrm>
              <a:off x="3962226" y="2310593"/>
              <a:ext cx="4829175" cy="120950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0" name="Group 19">
              <a:extLst>
                <a:ext uri="{FF2B5EF4-FFF2-40B4-BE49-F238E27FC236}">
                  <a16:creationId xmlns:a16="http://schemas.microsoft.com/office/drawing/2014/main" id="{F3007D6D-F57B-946A-32E4-9FFC5C8CE44A}"/>
                </a:ext>
              </a:extLst>
            </p:cNvPr>
            <p:cNvGrpSpPr/>
            <p:nvPr/>
          </p:nvGrpSpPr>
          <p:grpSpPr>
            <a:xfrm>
              <a:off x="3171825" y="2124943"/>
              <a:ext cx="1580803" cy="1580803"/>
              <a:chOff x="2828925" y="2048222"/>
              <a:chExt cx="1828800" cy="1828800"/>
            </a:xfrm>
            <a:grpFill/>
          </p:grpSpPr>
          <p:sp>
            <p:nvSpPr>
              <p:cNvPr id="21" name="Oval 20">
                <a:extLst>
                  <a:ext uri="{FF2B5EF4-FFF2-40B4-BE49-F238E27FC236}">
                    <a16:creationId xmlns:a16="http://schemas.microsoft.com/office/drawing/2014/main" id="{30B5C449-9F8E-0F04-F7C1-4816DDC4A46B}"/>
                  </a:ext>
                </a:extLst>
              </p:cNvPr>
              <p:cNvSpPr/>
              <p:nvPr/>
            </p:nvSpPr>
            <p:spPr>
              <a:xfrm>
                <a:off x="2828925" y="2048222"/>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2" name="Oval 21">
                <a:extLst>
                  <a:ext uri="{FF2B5EF4-FFF2-40B4-BE49-F238E27FC236}">
                    <a16:creationId xmlns:a16="http://schemas.microsoft.com/office/drawing/2014/main" id="{FA3D92E6-69C7-4725-E5E8-09E7F1859B30}"/>
                  </a:ext>
                </a:extLst>
              </p:cNvPr>
              <p:cNvSpPr/>
              <p:nvPr/>
            </p:nvSpPr>
            <p:spPr>
              <a:xfrm>
                <a:off x="2919586" y="2138883"/>
                <a:ext cx="1647478" cy="1647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sp>
        <p:nvSpPr>
          <p:cNvPr id="23" name="Rounded Rectangle 5">
            <a:extLst>
              <a:ext uri="{FF2B5EF4-FFF2-40B4-BE49-F238E27FC236}">
                <a16:creationId xmlns:a16="http://schemas.microsoft.com/office/drawing/2014/main" id="{F6416076-ED3C-435D-4D84-F47FBDE682E2}"/>
              </a:ext>
            </a:extLst>
          </p:cNvPr>
          <p:cNvSpPr/>
          <p:nvPr/>
        </p:nvSpPr>
        <p:spPr>
          <a:xfrm flipH="1">
            <a:off x="8826078" y="4873361"/>
            <a:ext cx="587523" cy="48467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24" name="Teardrop 1">
            <a:extLst>
              <a:ext uri="{FF2B5EF4-FFF2-40B4-BE49-F238E27FC236}">
                <a16:creationId xmlns:a16="http://schemas.microsoft.com/office/drawing/2014/main" id="{D7FCA3C4-BB6D-3D2C-1A88-64307DFB7623}"/>
              </a:ext>
            </a:extLst>
          </p:cNvPr>
          <p:cNvSpPr/>
          <p:nvPr/>
        </p:nvSpPr>
        <p:spPr>
          <a:xfrm rot="18805991">
            <a:off x="10083936" y="7998374"/>
            <a:ext cx="565293" cy="55939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33AA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25" name="Round Same Side Corner Rectangle 11">
            <a:extLst>
              <a:ext uri="{FF2B5EF4-FFF2-40B4-BE49-F238E27FC236}">
                <a16:creationId xmlns:a16="http://schemas.microsoft.com/office/drawing/2014/main" id="{FFFBB918-FBA8-F8B7-D4DF-B7E1491B3D87}"/>
              </a:ext>
            </a:extLst>
          </p:cNvPr>
          <p:cNvSpPr>
            <a:spLocks noChangeAspect="1"/>
          </p:cNvSpPr>
          <p:nvPr/>
        </p:nvSpPr>
        <p:spPr>
          <a:xfrm rot="9900000">
            <a:off x="8986529" y="6441389"/>
            <a:ext cx="594000" cy="504489"/>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26" name="Rounded Rectangle 27">
            <a:extLst>
              <a:ext uri="{FF2B5EF4-FFF2-40B4-BE49-F238E27FC236}">
                <a16:creationId xmlns:a16="http://schemas.microsoft.com/office/drawing/2014/main" id="{54364256-CC85-A144-EC20-FCECEDD9376C}"/>
              </a:ext>
            </a:extLst>
          </p:cNvPr>
          <p:cNvSpPr/>
          <p:nvPr/>
        </p:nvSpPr>
        <p:spPr>
          <a:xfrm>
            <a:off x="7685147" y="3269152"/>
            <a:ext cx="519594" cy="39911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rgbClr val="33AA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27" name="TextBox 26">
            <a:extLst>
              <a:ext uri="{FF2B5EF4-FFF2-40B4-BE49-F238E27FC236}">
                <a16:creationId xmlns:a16="http://schemas.microsoft.com/office/drawing/2014/main" id="{E362007C-12C9-7CC0-AF0E-2BE31C4BA2D6}"/>
              </a:ext>
            </a:extLst>
          </p:cNvPr>
          <p:cNvSpPr txBox="1"/>
          <p:nvPr/>
        </p:nvSpPr>
        <p:spPr>
          <a:xfrm>
            <a:off x="6416423" y="4836750"/>
            <a:ext cx="1771236"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Option A</a:t>
            </a:r>
            <a:endParaRPr lang="ko-KR" altLang="en-US" sz="2100" b="1" dirty="0">
              <a:solidFill>
                <a:schemeClr val="bg1"/>
              </a:solidFill>
              <a:cs typeface="Arial" pitchFamily="34" charset="0"/>
            </a:endParaRPr>
          </a:p>
        </p:txBody>
      </p:sp>
      <p:sp>
        <p:nvSpPr>
          <p:cNvPr id="28" name="TextBox 27">
            <a:extLst>
              <a:ext uri="{FF2B5EF4-FFF2-40B4-BE49-F238E27FC236}">
                <a16:creationId xmlns:a16="http://schemas.microsoft.com/office/drawing/2014/main" id="{10DDEA8E-3DA6-51C7-9052-B910CB62B9E5}"/>
              </a:ext>
            </a:extLst>
          </p:cNvPr>
          <p:cNvSpPr txBox="1"/>
          <p:nvPr/>
        </p:nvSpPr>
        <p:spPr>
          <a:xfrm>
            <a:off x="10142807" y="6441993"/>
            <a:ext cx="1771236"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Option B</a:t>
            </a:r>
            <a:endParaRPr lang="ko-KR" altLang="en-US" sz="2100" b="1" dirty="0">
              <a:solidFill>
                <a:schemeClr val="bg1"/>
              </a:solidFill>
              <a:cs typeface="Arial" pitchFamily="34" charset="0"/>
            </a:endParaRPr>
          </a:p>
        </p:txBody>
      </p:sp>
      <p:sp>
        <p:nvSpPr>
          <p:cNvPr id="29" name="TextBox 28">
            <a:extLst>
              <a:ext uri="{FF2B5EF4-FFF2-40B4-BE49-F238E27FC236}">
                <a16:creationId xmlns:a16="http://schemas.microsoft.com/office/drawing/2014/main" id="{4DBE8914-4EA2-5D75-DFE7-7AE6CFCE4FE5}"/>
              </a:ext>
            </a:extLst>
          </p:cNvPr>
          <p:cNvSpPr txBox="1"/>
          <p:nvPr/>
        </p:nvSpPr>
        <p:spPr>
          <a:xfrm>
            <a:off x="8900678" y="3231507"/>
            <a:ext cx="1771236"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Option B</a:t>
            </a:r>
            <a:endParaRPr lang="ko-KR" altLang="en-US" sz="2100" b="1" dirty="0">
              <a:solidFill>
                <a:schemeClr val="bg1"/>
              </a:solidFill>
              <a:cs typeface="Arial" pitchFamily="34" charset="0"/>
            </a:endParaRPr>
          </a:p>
        </p:txBody>
      </p:sp>
      <p:sp>
        <p:nvSpPr>
          <p:cNvPr id="30" name="TextBox 29">
            <a:extLst>
              <a:ext uri="{FF2B5EF4-FFF2-40B4-BE49-F238E27FC236}">
                <a16:creationId xmlns:a16="http://schemas.microsoft.com/office/drawing/2014/main" id="{B63B09CB-AE68-4F28-FE3E-5D47684B074F}"/>
              </a:ext>
            </a:extLst>
          </p:cNvPr>
          <p:cNvSpPr txBox="1"/>
          <p:nvPr/>
        </p:nvSpPr>
        <p:spPr>
          <a:xfrm>
            <a:off x="7658550" y="8047238"/>
            <a:ext cx="1771236"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Option A</a:t>
            </a:r>
            <a:endParaRPr lang="ko-KR" altLang="en-US" sz="2100" b="1" dirty="0">
              <a:solidFill>
                <a:schemeClr val="bg1"/>
              </a:solidFill>
              <a:cs typeface="Arial" pitchFamily="34" charset="0"/>
            </a:endParaRPr>
          </a:p>
        </p:txBody>
      </p:sp>
      <p:grpSp>
        <p:nvGrpSpPr>
          <p:cNvPr id="31" name="Group 30">
            <a:extLst>
              <a:ext uri="{FF2B5EF4-FFF2-40B4-BE49-F238E27FC236}">
                <a16:creationId xmlns:a16="http://schemas.microsoft.com/office/drawing/2014/main" id="{7FB060A4-AD3C-F30A-AEA8-53A8F312F82E}"/>
              </a:ext>
            </a:extLst>
          </p:cNvPr>
          <p:cNvGrpSpPr/>
          <p:nvPr/>
        </p:nvGrpSpPr>
        <p:grpSpPr>
          <a:xfrm>
            <a:off x="10142807" y="4348276"/>
            <a:ext cx="3397382" cy="1326632"/>
            <a:chOff x="9436586" y="2793844"/>
            <a:chExt cx="2264921" cy="884421"/>
          </a:xfrm>
        </p:grpSpPr>
        <p:sp>
          <p:nvSpPr>
            <p:cNvPr id="32" name="TextBox 31">
              <a:extLst>
                <a:ext uri="{FF2B5EF4-FFF2-40B4-BE49-F238E27FC236}">
                  <a16:creationId xmlns:a16="http://schemas.microsoft.com/office/drawing/2014/main" id="{8FE813A9-2C9C-BD6B-D73C-14A8CE2F9AE1}"/>
                </a:ext>
              </a:extLst>
            </p:cNvPr>
            <p:cNvSpPr txBox="1"/>
            <p:nvPr/>
          </p:nvSpPr>
          <p:spPr>
            <a:xfrm>
              <a:off x="9436587" y="3062712"/>
              <a:ext cx="2264920" cy="615553"/>
            </a:xfrm>
            <a:prstGeom prst="rect">
              <a:avLst/>
            </a:prstGeom>
            <a:noFill/>
          </p:spPr>
          <p:txBody>
            <a:bodyPr wrap="square" rtlCol="0">
              <a:spAutoFit/>
            </a:bodyPr>
            <a:lstStyle/>
            <a:p>
              <a:pPr marL="257189" indent="-257189">
                <a:buFont typeface="Wingdings" pitchFamily="2" charset="2"/>
                <a:buChar char="v"/>
              </a:pPr>
              <a:r>
                <a:rPr lang="en-US" altLang="ko-KR" dirty="0">
                  <a:solidFill>
                    <a:schemeClr val="tx1">
                      <a:lumMod val="75000"/>
                      <a:lumOff val="25000"/>
                    </a:schemeClr>
                  </a:solidFill>
                </a:rPr>
                <a:t>Get a modern PowerPoint</a:t>
              </a:r>
            </a:p>
            <a:p>
              <a:pPr marL="257189" indent="-257189">
                <a:buFont typeface="Wingdings" pitchFamily="2" charset="2"/>
                <a:buChar char="v"/>
              </a:pPr>
              <a:r>
                <a:rPr lang="en-US" altLang="ko-KR" dirty="0">
                  <a:solidFill>
                    <a:schemeClr val="tx1">
                      <a:lumMod val="75000"/>
                      <a:lumOff val="25000"/>
                    </a:schemeClr>
                  </a:solidFill>
                </a:rPr>
                <a:t>Get a modern PowerPoint</a:t>
              </a:r>
            </a:p>
            <a:p>
              <a:pPr marL="257189" indent="-257189">
                <a:buFont typeface="Wingdings" pitchFamily="2" charset="2"/>
                <a:buChar char="v"/>
              </a:pPr>
              <a:r>
                <a:rPr lang="en-US" altLang="ko-KR" dirty="0">
                  <a:solidFill>
                    <a:schemeClr val="tx1">
                      <a:lumMod val="75000"/>
                      <a:lumOff val="25000"/>
                    </a:schemeClr>
                  </a:solidFill>
                </a:rPr>
                <a:t>Get a modern PowerPoint</a:t>
              </a:r>
            </a:p>
          </p:txBody>
        </p:sp>
        <p:sp>
          <p:nvSpPr>
            <p:cNvPr id="33" name="TextBox 32">
              <a:extLst>
                <a:ext uri="{FF2B5EF4-FFF2-40B4-BE49-F238E27FC236}">
                  <a16:creationId xmlns:a16="http://schemas.microsoft.com/office/drawing/2014/main" id="{0BC7B32A-8740-E86C-1454-21B35B1EFBD7}"/>
                </a:ext>
              </a:extLst>
            </p:cNvPr>
            <p:cNvSpPr txBox="1"/>
            <p:nvPr/>
          </p:nvSpPr>
          <p:spPr>
            <a:xfrm>
              <a:off x="9436586" y="2793844"/>
              <a:ext cx="2264920" cy="276999"/>
            </a:xfrm>
            <a:prstGeom prst="rect">
              <a:avLst/>
            </a:prstGeom>
            <a:noFill/>
          </p:spPr>
          <p:txBody>
            <a:bodyPr wrap="square" rtlCol="0">
              <a:spAutoFit/>
            </a:bodyPr>
            <a:lstStyle/>
            <a:p>
              <a:r>
                <a:rPr lang="en-US" altLang="ko-KR" sz="2100" b="1" dirty="0">
                  <a:solidFill>
                    <a:schemeClr val="tx1">
                      <a:lumMod val="75000"/>
                      <a:lumOff val="25000"/>
                    </a:schemeClr>
                  </a:solidFill>
                </a:rPr>
                <a:t>Add Contents Title</a:t>
              </a:r>
              <a:endParaRPr lang="ko-KR" altLang="en-US" sz="2100" b="1" dirty="0">
                <a:solidFill>
                  <a:schemeClr val="tx1">
                    <a:lumMod val="75000"/>
                    <a:lumOff val="25000"/>
                  </a:schemeClr>
                </a:solidFill>
              </a:endParaRPr>
            </a:p>
          </p:txBody>
        </p:sp>
      </p:grpSp>
      <p:grpSp>
        <p:nvGrpSpPr>
          <p:cNvPr id="34" name="Group 33">
            <a:extLst>
              <a:ext uri="{FF2B5EF4-FFF2-40B4-BE49-F238E27FC236}">
                <a16:creationId xmlns:a16="http://schemas.microsoft.com/office/drawing/2014/main" id="{92815362-8F1D-600A-C6DD-9CB80E3DD714}"/>
              </a:ext>
            </a:extLst>
          </p:cNvPr>
          <p:cNvGrpSpPr/>
          <p:nvPr/>
        </p:nvGrpSpPr>
        <p:grpSpPr>
          <a:xfrm>
            <a:off x="4845304" y="5992369"/>
            <a:ext cx="3397382" cy="1326632"/>
            <a:chOff x="9436586" y="2793844"/>
            <a:chExt cx="2264921" cy="884421"/>
          </a:xfrm>
        </p:grpSpPr>
        <p:sp>
          <p:nvSpPr>
            <p:cNvPr id="35" name="TextBox 34">
              <a:extLst>
                <a:ext uri="{FF2B5EF4-FFF2-40B4-BE49-F238E27FC236}">
                  <a16:creationId xmlns:a16="http://schemas.microsoft.com/office/drawing/2014/main" id="{28F9F11A-E0C0-E851-3131-AF4BBC94B233}"/>
                </a:ext>
              </a:extLst>
            </p:cNvPr>
            <p:cNvSpPr txBox="1"/>
            <p:nvPr/>
          </p:nvSpPr>
          <p:spPr>
            <a:xfrm>
              <a:off x="9436587" y="3062712"/>
              <a:ext cx="2264920" cy="615553"/>
            </a:xfrm>
            <a:prstGeom prst="rect">
              <a:avLst/>
            </a:prstGeom>
            <a:noFill/>
          </p:spPr>
          <p:txBody>
            <a:bodyPr wrap="square" rtlCol="0">
              <a:spAutoFit/>
            </a:bodyPr>
            <a:lstStyle/>
            <a:p>
              <a:pPr marL="257189" indent="-257189" algn="r">
                <a:buFont typeface="Wingdings" pitchFamily="2" charset="2"/>
                <a:buChar char="v"/>
              </a:pPr>
              <a:r>
                <a:rPr lang="en-US" altLang="ko-KR" dirty="0">
                  <a:solidFill>
                    <a:schemeClr val="tx1">
                      <a:lumMod val="75000"/>
                      <a:lumOff val="25000"/>
                    </a:schemeClr>
                  </a:solidFill>
                </a:rPr>
                <a:t>Get a modern PowerPoint</a:t>
              </a:r>
            </a:p>
            <a:p>
              <a:pPr marL="257189" indent="-257189" algn="r">
                <a:buFont typeface="Wingdings" pitchFamily="2" charset="2"/>
                <a:buChar char="v"/>
              </a:pPr>
              <a:r>
                <a:rPr lang="en-US" altLang="ko-KR" dirty="0">
                  <a:solidFill>
                    <a:schemeClr val="tx1">
                      <a:lumMod val="75000"/>
                      <a:lumOff val="25000"/>
                    </a:schemeClr>
                  </a:solidFill>
                </a:rPr>
                <a:t>Get a modern PowerPoint</a:t>
              </a:r>
            </a:p>
            <a:p>
              <a:pPr marL="257189" indent="-257189" algn="r">
                <a:buFont typeface="Wingdings" pitchFamily="2" charset="2"/>
                <a:buChar char="v"/>
              </a:pPr>
              <a:r>
                <a:rPr lang="en-US" altLang="ko-KR" dirty="0">
                  <a:solidFill>
                    <a:schemeClr val="tx1">
                      <a:lumMod val="75000"/>
                      <a:lumOff val="25000"/>
                    </a:schemeClr>
                  </a:solidFill>
                </a:rPr>
                <a:t>Get a modern PowerPoint</a:t>
              </a:r>
            </a:p>
          </p:txBody>
        </p:sp>
        <p:sp>
          <p:nvSpPr>
            <p:cNvPr id="36" name="TextBox 35">
              <a:extLst>
                <a:ext uri="{FF2B5EF4-FFF2-40B4-BE49-F238E27FC236}">
                  <a16:creationId xmlns:a16="http://schemas.microsoft.com/office/drawing/2014/main" id="{3620E186-5445-393B-C49E-5FE656AE3868}"/>
                </a:ext>
              </a:extLst>
            </p:cNvPr>
            <p:cNvSpPr txBox="1"/>
            <p:nvPr/>
          </p:nvSpPr>
          <p:spPr>
            <a:xfrm>
              <a:off x="9436586" y="2793844"/>
              <a:ext cx="2264920" cy="276999"/>
            </a:xfrm>
            <a:prstGeom prst="rect">
              <a:avLst/>
            </a:prstGeom>
            <a:noFill/>
          </p:spPr>
          <p:txBody>
            <a:bodyPr wrap="square" rtlCol="0">
              <a:spAutoFit/>
            </a:bodyPr>
            <a:lstStyle/>
            <a:p>
              <a:pPr algn="r"/>
              <a:r>
                <a:rPr lang="en-US" altLang="ko-KR" sz="2100" b="1" dirty="0">
                  <a:solidFill>
                    <a:schemeClr val="tx1">
                      <a:lumMod val="75000"/>
                      <a:lumOff val="25000"/>
                    </a:schemeClr>
                  </a:solidFill>
                </a:rPr>
                <a:t>Add Contents Title</a:t>
              </a:r>
              <a:endParaRPr lang="ko-KR" altLang="en-US" sz="2100" b="1" dirty="0">
                <a:solidFill>
                  <a:schemeClr val="tx1">
                    <a:lumMod val="75000"/>
                    <a:lumOff val="25000"/>
                  </a:schemeClr>
                </a:solidFill>
              </a:endParaRPr>
            </a:p>
          </p:txBody>
        </p:sp>
      </p:grpSp>
      <p:grpSp>
        <p:nvGrpSpPr>
          <p:cNvPr id="37" name="Group 36">
            <a:extLst>
              <a:ext uri="{FF2B5EF4-FFF2-40B4-BE49-F238E27FC236}">
                <a16:creationId xmlns:a16="http://schemas.microsoft.com/office/drawing/2014/main" id="{128170C8-6E91-C4DE-B262-C4536ECDFD75}"/>
              </a:ext>
            </a:extLst>
          </p:cNvPr>
          <p:cNvGrpSpPr/>
          <p:nvPr/>
        </p:nvGrpSpPr>
        <p:grpSpPr>
          <a:xfrm>
            <a:off x="1390831" y="7476481"/>
            <a:ext cx="4254638" cy="1557012"/>
            <a:chOff x="270023" y="1671304"/>
            <a:chExt cx="2279585" cy="1048388"/>
          </a:xfrm>
        </p:grpSpPr>
        <p:sp>
          <p:nvSpPr>
            <p:cNvPr id="38" name="TextBox 37">
              <a:extLst>
                <a:ext uri="{FF2B5EF4-FFF2-40B4-BE49-F238E27FC236}">
                  <a16:creationId xmlns:a16="http://schemas.microsoft.com/office/drawing/2014/main" id="{5D23C1DD-5ACA-AA44-2E0F-97CF2E43EDDA}"/>
                </a:ext>
              </a:extLst>
            </p:cNvPr>
            <p:cNvSpPr txBox="1"/>
            <p:nvPr/>
          </p:nvSpPr>
          <p:spPr>
            <a:xfrm>
              <a:off x="270024" y="1911471"/>
              <a:ext cx="2279584" cy="808221"/>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dirty="0">
                <a:solidFill>
                  <a:schemeClr val="tx1">
                    <a:lumMod val="75000"/>
                    <a:lumOff val="25000"/>
                  </a:schemeClr>
                </a:solidFill>
                <a:cs typeface="Arial" pitchFamily="34" charset="0"/>
              </a:endParaRPr>
            </a:p>
          </p:txBody>
        </p:sp>
        <p:sp>
          <p:nvSpPr>
            <p:cNvPr id="39" name="TextBox 38">
              <a:extLst>
                <a:ext uri="{FF2B5EF4-FFF2-40B4-BE49-F238E27FC236}">
                  <a16:creationId xmlns:a16="http://schemas.microsoft.com/office/drawing/2014/main" id="{37C6DDDC-86B8-5CB2-3B6B-5BF0A2D713E9}"/>
                </a:ext>
              </a:extLst>
            </p:cNvPr>
            <p:cNvSpPr txBox="1"/>
            <p:nvPr/>
          </p:nvSpPr>
          <p:spPr>
            <a:xfrm>
              <a:off x="270023" y="1671304"/>
              <a:ext cx="2279584" cy="279769"/>
            </a:xfrm>
            <a:prstGeom prst="rect">
              <a:avLst/>
            </a:prstGeom>
            <a:noFill/>
          </p:spPr>
          <p:txBody>
            <a:bodyPr wrap="square" rtlCol="0">
              <a:spAutoFit/>
            </a:bodyPr>
            <a:lstStyle/>
            <a:p>
              <a:pPr algn="r"/>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grpSp>
        <p:nvGrpSpPr>
          <p:cNvPr id="40" name="Group 39">
            <a:extLst>
              <a:ext uri="{FF2B5EF4-FFF2-40B4-BE49-F238E27FC236}">
                <a16:creationId xmlns:a16="http://schemas.microsoft.com/office/drawing/2014/main" id="{53A87E23-B865-74AE-5CCC-8651CAD6551F}"/>
              </a:ext>
            </a:extLst>
          </p:cNvPr>
          <p:cNvGrpSpPr/>
          <p:nvPr/>
        </p:nvGrpSpPr>
        <p:grpSpPr>
          <a:xfrm>
            <a:off x="12702128" y="2660750"/>
            <a:ext cx="4254638" cy="1557012"/>
            <a:chOff x="270023" y="1671304"/>
            <a:chExt cx="2279585" cy="1048388"/>
          </a:xfrm>
        </p:grpSpPr>
        <p:sp>
          <p:nvSpPr>
            <p:cNvPr id="41" name="TextBox 40">
              <a:extLst>
                <a:ext uri="{FF2B5EF4-FFF2-40B4-BE49-F238E27FC236}">
                  <a16:creationId xmlns:a16="http://schemas.microsoft.com/office/drawing/2014/main" id="{478CEB5D-6BF1-BF90-AF93-EFAFF0D92425}"/>
                </a:ext>
              </a:extLst>
            </p:cNvPr>
            <p:cNvSpPr txBox="1"/>
            <p:nvPr/>
          </p:nvSpPr>
          <p:spPr>
            <a:xfrm>
              <a:off x="270024" y="1911471"/>
              <a:ext cx="2279584" cy="808221"/>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dirty="0">
                <a:solidFill>
                  <a:schemeClr val="tx1">
                    <a:lumMod val="75000"/>
                    <a:lumOff val="25000"/>
                  </a:schemeClr>
                </a:solidFill>
                <a:cs typeface="Arial" pitchFamily="34" charset="0"/>
              </a:endParaRPr>
            </a:p>
          </p:txBody>
        </p:sp>
        <p:sp>
          <p:nvSpPr>
            <p:cNvPr id="42" name="TextBox 41">
              <a:extLst>
                <a:ext uri="{FF2B5EF4-FFF2-40B4-BE49-F238E27FC236}">
                  <a16:creationId xmlns:a16="http://schemas.microsoft.com/office/drawing/2014/main" id="{71FD3BDB-B218-BED7-4FBC-78E1EA62FBAC}"/>
                </a:ext>
              </a:extLst>
            </p:cNvPr>
            <p:cNvSpPr txBox="1"/>
            <p:nvPr/>
          </p:nvSpPr>
          <p:spPr>
            <a:xfrm>
              <a:off x="270023" y="1671304"/>
              <a:ext cx="2279584" cy="279769"/>
            </a:xfrm>
            <a:prstGeom prst="rect">
              <a:avLst/>
            </a:prstGeom>
            <a:noFill/>
          </p:spPr>
          <p:txBody>
            <a:bodyPr wrap="square" rtlCol="0">
              <a:spAutoFit/>
            </a:bodyPr>
            <a:lstStyle/>
            <a:p>
              <a:r>
                <a:rPr lang="en-US" altLang="ko-KR" sz="2100" b="1" dirty="0">
                  <a:solidFill>
                    <a:schemeClr val="tx1">
                      <a:lumMod val="75000"/>
                      <a:lumOff val="25000"/>
                    </a:schemeClr>
                  </a:solidFill>
                  <a:cs typeface="Arial" pitchFamily="34" charset="0"/>
                </a:rPr>
                <a:t>Add Title</a:t>
              </a:r>
              <a:endParaRPr lang="ko-KR" altLang="en-US" sz="2100" b="1" dirty="0">
                <a:solidFill>
                  <a:schemeClr val="tx1">
                    <a:lumMod val="75000"/>
                    <a:lumOff val="25000"/>
                  </a:schemeClr>
                </a:solidFill>
                <a:cs typeface="Arial" pitchFamily="34" charset="0"/>
              </a:endParaRPr>
            </a:p>
          </p:txBody>
        </p:sp>
      </p:grpSp>
      <p:sp>
        <p:nvSpPr>
          <p:cNvPr id="44" name="Text Placeholder 1">
            <a:extLst>
              <a:ext uri="{FF2B5EF4-FFF2-40B4-BE49-F238E27FC236}">
                <a16:creationId xmlns:a16="http://schemas.microsoft.com/office/drawing/2014/main" id="{45F4D35E-2D6E-61B9-A0D2-9B0AA8D1EC4F}"/>
              </a:ext>
            </a:extLst>
          </p:cNvPr>
          <p:cNvSpPr>
            <a:spLocks noGrp="1"/>
          </p:cNvSpPr>
          <p:nvPr>
            <p:ph type="body" sz="quarter" idx="10"/>
          </p:nvPr>
        </p:nvSpPr>
        <p:spPr>
          <a:xfrm>
            <a:off x="485294" y="509264"/>
            <a:ext cx="17359796" cy="1086371"/>
          </a:xfrm>
        </p:spPr>
        <p:txBody>
          <a:bodyPr>
            <a:normAutofit fontScale="92500" lnSpcReduction="20000"/>
          </a:bodyPr>
          <a:lstStyle/>
          <a:p>
            <a:r>
              <a:rPr lang="en-US" dirty="0"/>
              <a:t>Infographic Style</a:t>
            </a:r>
          </a:p>
        </p:txBody>
      </p:sp>
    </p:spTree>
    <p:extLst>
      <p:ext uri="{BB962C8B-B14F-4D97-AF65-F5344CB8AC3E}">
        <p14:creationId xmlns:p14="http://schemas.microsoft.com/office/powerpoint/2010/main" val="358383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5E9B1F6-21E8-AFBB-C178-D40C07F79800}"/>
              </a:ext>
            </a:extLst>
          </p:cNvPr>
          <p:cNvSpPr>
            <a:spLocks noGrp="1"/>
          </p:cNvSpPr>
          <p:nvPr>
            <p:ph type="body" sz="quarter" idx="10"/>
          </p:nvPr>
        </p:nvSpPr>
        <p:spPr>
          <a:xfrm>
            <a:off x="485294" y="509264"/>
            <a:ext cx="17359796" cy="1086371"/>
          </a:xfrm>
        </p:spPr>
        <p:txBody>
          <a:bodyPr>
            <a:normAutofit fontScale="92500" lnSpcReduction="20000"/>
          </a:bodyPr>
          <a:lstStyle/>
          <a:p>
            <a:r>
              <a:rPr lang="en-US" dirty="0"/>
              <a:t>Infographic Style</a:t>
            </a:r>
          </a:p>
        </p:txBody>
      </p:sp>
      <p:sp>
        <p:nvSpPr>
          <p:cNvPr id="4" name="TextBox 14">
            <a:extLst>
              <a:ext uri="{FF2B5EF4-FFF2-40B4-BE49-F238E27FC236}">
                <a16:creationId xmlns:a16="http://schemas.microsoft.com/office/drawing/2014/main" id="{2FFF8B70-0F3E-407E-43C1-F0AB679D8F57}"/>
              </a:ext>
            </a:extLst>
          </p:cNvPr>
          <p:cNvSpPr txBox="1"/>
          <p:nvPr/>
        </p:nvSpPr>
        <p:spPr>
          <a:xfrm>
            <a:off x="6871064" y="6010346"/>
            <a:ext cx="3858867" cy="1754326"/>
          </a:xfrm>
          <a:prstGeom prst="rect">
            <a:avLst/>
          </a:prstGeom>
          <a:noFill/>
        </p:spPr>
        <p:txBody>
          <a:bodyPr wrap="square" rtlCol="0">
            <a:spAutoFit/>
          </a:bodyPr>
          <a:lstStyle/>
          <a:p>
            <a:pPr algn="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a:t>
            </a:r>
          </a:p>
        </p:txBody>
      </p:sp>
      <p:sp>
        <p:nvSpPr>
          <p:cNvPr id="5" name="TextBox 15">
            <a:extLst>
              <a:ext uri="{FF2B5EF4-FFF2-40B4-BE49-F238E27FC236}">
                <a16:creationId xmlns:a16="http://schemas.microsoft.com/office/drawing/2014/main" id="{2048EF42-978F-F5B1-5672-90F8453036B5}"/>
              </a:ext>
            </a:extLst>
          </p:cNvPr>
          <p:cNvSpPr txBox="1"/>
          <p:nvPr/>
        </p:nvSpPr>
        <p:spPr>
          <a:xfrm>
            <a:off x="6871064" y="8057387"/>
            <a:ext cx="3858867" cy="1061829"/>
          </a:xfrm>
          <a:prstGeom prst="rect">
            <a:avLst/>
          </a:prstGeom>
          <a:noFill/>
        </p:spPr>
        <p:txBody>
          <a:bodyPr wrap="square" rtlCol="0">
            <a:spAutoFit/>
          </a:bodyPr>
          <a:lstStyle/>
          <a:p>
            <a:pPr algn="r"/>
            <a:r>
              <a:rPr lang="en-US" altLang="ko-KR" sz="2100" b="1" dirty="0">
                <a:solidFill>
                  <a:schemeClr val="accent4"/>
                </a:solidFill>
                <a:cs typeface="Arial" pitchFamily="34" charset="0"/>
              </a:rPr>
              <a:t>You can simply impress your audience and add a unique zing and appeal to your Presentations. </a:t>
            </a:r>
          </a:p>
        </p:txBody>
      </p:sp>
      <p:sp>
        <p:nvSpPr>
          <p:cNvPr id="6" name="TextBox 16">
            <a:extLst>
              <a:ext uri="{FF2B5EF4-FFF2-40B4-BE49-F238E27FC236}">
                <a16:creationId xmlns:a16="http://schemas.microsoft.com/office/drawing/2014/main" id="{633A76D2-16A4-FEE0-9E31-8D5A7FAF4AB0}"/>
              </a:ext>
            </a:extLst>
          </p:cNvPr>
          <p:cNvSpPr txBox="1"/>
          <p:nvPr/>
        </p:nvSpPr>
        <p:spPr>
          <a:xfrm>
            <a:off x="7102731" y="2661062"/>
            <a:ext cx="4063974" cy="584269"/>
          </a:xfrm>
          <a:prstGeom prst="roundRect">
            <a:avLst>
              <a:gd name="adj" fmla="val 50000"/>
            </a:avLst>
          </a:prstGeom>
          <a:solidFill>
            <a:schemeClr val="accent6"/>
          </a:solidFill>
        </p:spPr>
        <p:txBody>
          <a:bodyPr wrap="square" rtlCol="0" anchor="ctr">
            <a:spAutoFit/>
          </a:bodyPr>
          <a:lstStyle/>
          <a:p>
            <a:pPr algn="ctr"/>
            <a:r>
              <a:rPr lang="en-US" altLang="ko-KR" sz="2100" b="1" dirty="0">
                <a:solidFill>
                  <a:schemeClr val="bg1"/>
                </a:solidFill>
              </a:rPr>
              <a:t>Your Content  Here</a:t>
            </a:r>
            <a:endParaRPr lang="ko-KR" altLang="en-US" sz="2100" b="1" dirty="0">
              <a:solidFill>
                <a:schemeClr val="bg1"/>
              </a:solidFill>
            </a:endParaRPr>
          </a:p>
        </p:txBody>
      </p:sp>
      <p:sp>
        <p:nvSpPr>
          <p:cNvPr id="7" name="TextBox 17">
            <a:extLst>
              <a:ext uri="{FF2B5EF4-FFF2-40B4-BE49-F238E27FC236}">
                <a16:creationId xmlns:a16="http://schemas.microsoft.com/office/drawing/2014/main" id="{D97C1D63-2FDA-9913-64D5-E8761AE5C62F}"/>
              </a:ext>
            </a:extLst>
          </p:cNvPr>
          <p:cNvSpPr txBox="1"/>
          <p:nvPr/>
        </p:nvSpPr>
        <p:spPr>
          <a:xfrm>
            <a:off x="7111752" y="3316641"/>
            <a:ext cx="4063974" cy="2031325"/>
          </a:xfrm>
          <a:prstGeom prst="rect">
            <a:avLst/>
          </a:prstGeom>
          <a:noFill/>
        </p:spPr>
        <p:txBody>
          <a:bodyPr wrap="square" rtlCol="0">
            <a:spAutoFit/>
          </a:bodyPr>
          <a:lstStyle/>
          <a:p>
            <a:pPr algn="ctr"/>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Easy to change colors, photos and Text. </a:t>
            </a:r>
          </a:p>
        </p:txBody>
      </p:sp>
      <p:grpSp>
        <p:nvGrpSpPr>
          <p:cNvPr id="8" name="Group 19">
            <a:extLst>
              <a:ext uri="{FF2B5EF4-FFF2-40B4-BE49-F238E27FC236}">
                <a16:creationId xmlns:a16="http://schemas.microsoft.com/office/drawing/2014/main" id="{47CD885A-D327-8876-0FCE-52734BF60594}"/>
              </a:ext>
            </a:extLst>
          </p:cNvPr>
          <p:cNvGrpSpPr/>
          <p:nvPr/>
        </p:nvGrpSpPr>
        <p:grpSpPr>
          <a:xfrm>
            <a:off x="2086759" y="2644851"/>
            <a:ext cx="4248611" cy="1525869"/>
            <a:chOff x="803640" y="3362835"/>
            <a:chExt cx="2059657" cy="1017246"/>
          </a:xfrm>
        </p:grpSpPr>
        <p:sp>
          <p:nvSpPr>
            <p:cNvPr id="9" name="TextBox 20">
              <a:extLst>
                <a:ext uri="{FF2B5EF4-FFF2-40B4-BE49-F238E27FC236}">
                  <a16:creationId xmlns:a16="http://schemas.microsoft.com/office/drawing/2014/main" id="{1C90B4B6-2E1F-7AF0-0880-DC6B5EC920E3}"/>
                </a:ext>
              </a:extLst>
            </p:cNvPr>
            <p:cNvSpPr txBox="1"/>
            <p:nvPr/>
          </p:nvSpPr>
          <p:spPr>
            <a:xfrm>
              <a:off x="803640" y="3579862"/>
              <a:ext cx="2059657" cy="800219"/>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dirty="0">
                <a:solidFill>
                  <a:schemeClr val="tx1">
                    <a:lumMod val="75000"/>
                    <a:lumOff val="25000"/>
                  </a:schemeClr>
                </a:solidFill>
                <a:cs typeface="Arial" pitchFamily="34" charset="0"/>
              </a:endParaRPr>
            </a:p>
          </p:txBody>
        </p:sp>
        <p:sp>
          <p:nvSpPr>
            <p:cNvPr id="10" name="TextBox 21">
              <a:extLst>
                <a:ext uri="{FF2B5EF4-FFF2-40B4-BE49-F238E27FC236}">
                  <a16:creationId xmlns:a16="http://schemas.microsoft.com/office/drawing/2014/main" id="{0D6B46BB-5EFA-A0E3-FF65-4A6B3BA9D33D}"/>
                </a:ext>
              </a:extLst>
            </p:cNvPr>
            <p:cNvSpPr txBox="1"/>
            <p:nvPr/>
          </p:nvSpPr>
          <p:spPr>
            <a:xfrm>
              <a:off x="803640" y="3362835"/>
              <a:ext cx="2059657" cy="246221"/>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Your Text  Here</a:t>
              </a:r>
              <a:endParaRPr lang="ko-KR" altLang="en-US" b="1" dirty="0">
                <a:solidFill>
                  <a:schemeClr val="tx1">
                    <a:lumMod val="75000"/>
                    <a:lumOff val="25000"/>
                  </a:schemeClr>
                </a:solidFill>
                <a:cs typeface="Arial" pitchFamily="34" charset="0"/>
              </a:endParaRPr>
            </a:p>
          </p:txBody>
        </p:sp>
      </p:grpSp>
      <p:grpSp>
        <p:nvGrpSpPr>
          <p:cNvPr id="11" name="Group 22">
            <a:extLst>
              <a:ext uri="{FF2B5EF4-FFF2-40B4-BE49-F238E27FC236}">
                <a16:creationId xmlns:a16="http://schemas.microsoft.com/office/drawing/2014/main" id="{2A7A1B5A-6AB0-E6C0-11B4-279B456C5C42}"/>
              </a:ext>
            </a:extLst>
          </p:cNvPr>
          <p:cNvGrpSpPr/>
          <p:nvPr/>
        </p:nvGrpSpPr>
        <p:grpSpPr>
          <a:xfrm>
            <a:off x="2086759" y="5088087"/>
            <a:ext cx="4248611" cy="1525869"/>
            <a:chOff x="803640" y="3362835"/>
            <a:chExt cx="2059657" cy="1017246"/>
          </a:xfrm>
        </p:grpSpPr>
        <p:sp>
          <p:nvSpPr>
            <p:cNvPr id="12" name="TextBox 23">
              <a:extLst>
                <a:ext uri="{FF2B5EF4-FFF2-40B4-BE49-F238E27FC236}">
                  <a16:creationId xmlns:a16="http://schemas.microsoft.com/office/drawing/2014/main" id="{6594365D-0C44-D604-8D77-066A08B3AED6}"/>
                </a:ext>
              </a:extLst>
            </p:cNvPr>
            <p:cNvSpPr txBox="1"/>
            <p:nvPr/>
          </p:nvSpPr>
          <p:spPr>
            <a:xfrm>
              <a:off x="803640" y="3579862"/>
              <a:ext cx="2059657" cy="800219"/>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dirty="0">
                <a:solidFill>
                  <a:schemeClr val="tx1">
                    <a:lumMod val="75000"/>
                    <a:lumOff val="25000"/>
                  </a:schemeClr>
                </a:solidFill>
                <a:cs typeface="Arial" pitchFamily="34" charset="0"/>
              </a:endParaRPr>
            </a:p>
          </p:txBody>
        </p:sp>
        <p:sp>
          <p:nvSpPr>
            <p:cNvPr id="13" name="TextBox 24">
              <a:extLst>
                <a:ext uri="{FF2B5EF4-FFF2-40B4-BE49-F238E27FC236}">
                  <a16:creationId xmlns:a16="http://schemas.microsoft.com/office/drawing/2014/main" id="{54B35CC9-9D08-4412-5C96-8C0EE63FD58A}"/>
                </a:ext>
              </a:extLst>
            </p:cNvPr>
            <p:cNvSpPr txBox="1"/>
            <p:nvPr/>
          </p:nvSpPr>
          <p:spPr>
            <a:xfrm>
              <a:off x="803640" y="3362835"/>
              <a:ext cx="2059657" cy="246221"/>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Your Text  Here</a:t>
              </a:r>
              <a:endParaRPr lang="ko-KR" altLang="en-US" b="1" dirty="0">
                <a:solidFill>
                  <a:schemeClr val="tx1">
                    <a:lumMod val="75000"/>
                    <a:lumOff val="25000"/>
                  </a:schemeClr>
                </a:solidFill>
                <a:cs typeface="Arial" pitchFamily="34" charset="0"/>
              </a:endParaRPr>
            </a:p>
          </p:txBody>
        </p:sp>
      </p:grpSp>
      <p:sp>
        <p:nvSpPr>
          <p:cNvPr id="14" name="Oval 25">
            <a:extLst>
              <a:ext uri="{FF2B5EF4-FFF2-40B4-BE49-F238E27FC236}">
                <a16:creationId xmlns:a16="http://schemas.microsoft.com/office/drawing/2014/main" id="{1AB265D6-BD65-623E-5E37-7A172AFE7100}"/>
              </a:ext>
            </a:extLst>
          </p:cNvPr>
          <p:cNvSpPr/>
          <p:nvPr/>
        </p:nvSpPr>
        <p:spPr>
          <a:xfrm>
            <a:off x="1094496" y="3002117"/>
            <a:ext cx="857508" cy="8575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15" name="Oval 26">
            <a:extLst>
              <a:ext uri="{FF2B5EF4-FFF2-40B4-BE49-F238E27FC236}">
                <a16:creationId xmlns:a16="http://schemas.microsoft.com/office/drawing/2014/main" id="{CE22004E-694A-0375-37F2-E886EDAA103D}"/>
              </a:ext>
            </a:extLst>
          </p:cNvPr>
          <p:cNvSpPr/>
          <p:nvPr/>
        </p:nvSpPr>
        <p:spPr>
          <a:xfrm>
            <a:off x="1094496" y="5445356"/>
            <a:ext cx="857508" cy="8575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grpSp>
        <p:nvGrpSpPr>
          <p:cNvPr id="16" name="Group 27">
            <a:extLst>
              <a:ext uri="{FF2B5EF4-FFF2-40B4-BE49-F238E27FC236}">
                <a16:creationId xmlns:a16="http://schemas.microsoft.com/office/drawing/2014/main" id="{F29398D2-DF79-3B87-46BD-02B2770AE3B0}"/>
              </a:ext>
            </a:extLst>
          </p:cNvPr>
          <p:cNvGrpSpPr/>
          <p:nvPr/>
        </p:nvGrpSpPr>
        <p:grpSpPr>
          <a:xfrm>
            <a:off x="2086759" y="7531324"/>
            <a:ext cx="4248611" cy="1525869"/>
            <a:chOff x="803640" y="3362835"/>
            <a:chExt cx="2059657" cy="1017246"/>
          </a:xfrm>
        </p:grpSpPr>
        <p:sp>
          <p:nvSpPr>
            <p:cNvPr id="17" name="TextBox 28">
              <a:extLst>
                <a:ext uri="{FF2B5EF4-FFF2-40B4-BE49-F238E27FC236}">
                  <a16:creationId xmlns:a16="http://schemas.microsoft.com/office/drawing/2014/main" id="{8AC65E85-C810-42FC-6570-80120B08835F}"/>
                </a:ext>
              </a:extLst>
            </p:cNvPr>
            <p:cNvSpPr txBox="1"/>
            <p:nvPr/>
          </p:nvSpPr>
          <p:spPr>
            <a:xfrm>
              <a:off x="803640" y="3579862"/>
              <a:ext cx="2059657" cy="800219"/>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You can simply impress your audience and add a unique zing and appeal to your Presentations. Easy to change colors, photos and Text. </a:t>
              </a:r>
              <a:endParaRPr lang="ko-KR" altLang="en-US" dirty="0">
                <a:solidFill>
                  <a:schemeClr val="tx1">
                    <a:lumMod val="75000"/>
                    <a:lumOff val="25000"/>
                  </a:schemeClr>
                </a:solidFill>
                <a:cs typeface="Arial" pitchFamily="34" charset="0"/>
              </a:endParaRPr>
            </a:p>
          </p:txBody>
        </p:sp>
        <p:sp>
          <p:nvSpPr>
            <p:cNvPr id="18" name="TextBox 29">
              <a:extLst>
                <a:ext uri="{FF2B5EF4-FFF2-40B4-BE49-F238E27FC236}">
                  <a16:creationId xmlns:a16="http://schemas.microsoft.com/office/drawing/2014/main" id="{272CA8C8-82BD-3BF7-D07C-7844C6A1BB75}"/>
                </a:ext>
              </a:extLst>
            </p:cNvPr>
            <p:cNvSpPr txBox="1"/>
            <p:nvPr/>
          </p:nvSpPr>
          <p:spPr>
            <a:xfrm>
              <a:off x="803640" y="3362835"/>
              <a:ext cx="2059657" cy="246221"/>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Your Text  Here</a:t>
              </a:r>
              <a:endParaRPr lang="ko-KR" altLang="en-US" b="1" dirty="0">
                <a:solidFill>
                  <a:schemeClr val="tx1">
                    <a:lumMod val="75000"/>
                    <a:lumOff val="25000"/>
                  </a:schemeClr>
                </a:solidFill>
                <a:cs typeface="Arial" pitchFamily="34" charset="0"/>
              </a:endParaRPr>
            </a:p>
          </p:txBody>
        </p:sp>
      </p:grpSp>
      <p:sp>
        <p:nvSpPr>
          <p:cNvPr id="19" name="Oval 30">
            <a:extLst>
              <a:ext uri="{FF2B5EF4-FFF2-40B4-BE49-F238E27FC236}">
                <a16:creationId xmlns:a16="http://schemas.microsoft.com/office/drawing/2014/main" id="{442C2D74-FF9E-EBDD-4F7B-CEEEAA862A48}"/>
              </a:ext>
            </a:extLst>
          </p:cNvPr>
          <p:cNvSpPr/>
          <p:nvPr/>
        </p:nvSpPr>
        <p:spPr>
          <a:xfrm>
            <a:off x="1094496" y="7888592"/>
            <a:ext cx="857508" cy="857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20" name="Down Arrow 1">
            <a:extLst>
              <a:ext uri="{FF2B5EF4-FFF2-40B4-BE49-F238E27FC236}">
                <a16:creationId xmlns:a16="http://schemas.microsoft.com/office/drawing/2014/main" id="{6F4456E5-B079-5445-2AE1-DA472295DEA3}"/>
              </a:ext>
            </a:extLst>
          </p:cNvPr>
          <p:cNvSpPr/>
          <p:nvPr/>
        </p:nvSpPr>
        <p:spPr>
          <a:xfrm rot="10800000" flipH="1">
            <a:off x="1272872" y="8092877"/>
            <a:ext cx="444900" cy="499623"/>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solidFill>
                <a:schemeClr val="tx1"/>
              </a:solidFill>
            </a:endParaRPr>
          </a:p>
        </p:txBody>
      </p:sp>
      <p:sp>
        <p:nvSpPr>
          <p:cNvPr id="21" name="Rectangle 15">
            <a:extLst>
              <a:ext uri="{FF2B5EF4-FFF2-40B4-BE49-F238E27FC236}">
                <a16:creationId xmlns:a16="http://schemas.microsoft.com/office/drawing/2014/main" id="{BD1CCAA0-AFA9-D2E4-6E3F-EF14515CE95B}"/>
              </a:ext>
            </a:extLst>
          </p:cNvPr>
          <p:cNvSpPr/>
          <p:nvPr/>
        </p:nvSpPr>
        <p:spPr>
          <a:xfrm rot="14270044">
            <a:off x="1286130" y="5614881"/>
            <a:ext cx="474237" cy="494007"/>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22" name="Donut 15">
            <a:extLst>
              <a:ext uri="{FF2B5EF4-FFF2-40B4-BE49-F238E27FC236}">
                <a16:creationId xmlns:a16="http://schemas.microsoft.com/office/drawing/2014/main" id="{503F24B4-3440-5EE8-C2CA-1E2139CD6C5B}"/>
              </a:ext>
            </a:extLst>
          </p:cNvPr>
          <p:cNvSpPr/>
          <p:nvPr/>
        </p:nvSpPr>
        <p:spPr>
          <a:xfrm>
            <a:off x="1272869" y="3167345"/>
            <a:ext cx="500757" cy="502863"/>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solidFill>
                <a:schemeClr val="tx1"/>
              </a:solidFill>
            </a:endParaRPr>
          </a:p>
        </p:txBody>
      </p:sp>
      <p:pic>
        <p:nvPicPr>
          <p:cNvPr id="26" name="Picture 35">
            <a:extLst>
              <a:ext uri="{FF2B5EF4-FFF2-40B4-BE49-F238E27FC236}">
                <a16:creationId xmlns:a16="http://schemas.microsoft.com/office/drawing/2014/main" id="{EE6BB183-12EF-4B28-9EFF-420751F81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67441" y="4170721"/>
            <a:ext cx="3733800" cy="4775790"/>
          </a:xfrm>
          <a:prstGeom prst="rect">
            <a:avLst/>
          </a:prstGeom>
        </p:spPr>
      </p:pic>
    </p:spTree>
    <p:extLst>
      <p:ext uri="{BB962C8B-B14F-4D97-AF65-F5344CB8AC3E}">
        <p14:creationId xmlns:p14="http://schemas.microsoft.com/office/powerpoint/2010/main" val="155462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3000"/>
          </a:blip>
          <a:srcRect t="12500" b="12500"/>
          <a:stretch>
            <a:fillRect/>
          </a:stretch>
        </p:blipFill>
        <p:spPr>
          <a:xfrm>
            <a:off x="0" y="0"/>
            <a:ext cx="18288000" cy="10287000"/>
          </a:xfrm>
          <a:prstGeom prst="rect">
            <a:avLst/>
          </a:prstGeom>
        </p:spPr>
      </p:pic>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6" name="Picture 6"/>
          <p:cNvPicPr>
            <a:picLocks noChangeAspect="1"/>
          </p:cNvPicPr>
          <p:nvPr/>
        </p:nvPicPr>
        <p:blipFill>
          <a:blip r:embed="rId3"/>
          <a:srcRect/>
          <a:stretch>
            <a:fillRect/>
          </a:stretch>
        </p:blipFill>
        <p:spPr>
          <a:xfrm rot="-10800000">
            <a:off x="-1218441" y="675345"/>
            <a:ext cx="2460578" cy="544403"/>
          </a:xfrm>
          <a:prstGeom prst="rect">
            <a:avLst/>
          </a:prstGeom>
        </p:spPr>
      </p:pic>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a:off x="103380" y="2192173"/>
            <a:ext cx="925320" cy="834524"/>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 name="Group 13"/>
          <p:cNvGrpSpPr/>
          <p:nvPr/>
        </p:nvGrpSpPr>
        <p:grpSpPr>
          <a:xfrm>
            <a:off x="834406" y="1394630"/>
            <a:ext cx="388589" cy="350459"/>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5" name="TextBox 1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6" name="Group 16"/>
          <p:cNvGrpSpPr/>
          <p:nvPr/>
        </p:nvGrpSpPr>
        <p:grpSpPr>
          <a:xfrm>
            <a:off x="16808946" y="8798933"/>
            <a:ext cx="2254222" cy="2031525"/>
            <a:chOff x="0" y="0"/>
            <a:chExt cx="789162" cy="711200"/>
          </a:xfrm>
        </p:grpSpPr>
        <p:sp>
          <p:nvSpPr>
            <p:cNvPr id="17" name="Freeform 17"/>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18" name="TextBox 18"/>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19" name="Picture 19"/>
          <p:cNvPicPr>
            <a:picLocks noChangeAspect="1"/>
          </p:cNvPicPr>
          <p:nvPr/>
        </p:nvPicPr>
        <p:blipFill>
          <a:blip r:embed="rId3"/>
          <a:srcRect/>
          <a:stretch>
            <a:fillRect/>
          </a:stretch>
        </p:blipFill>
        <p:spPr>
          <a:xfrm rot="-10800000">
            <a:off x="16715292" y="8479107"/>
            <a:ext cx="2460578" cy="544403"/>
          </a:xfrm>
          <a:prstGeom prst="rect">
            <a:avLst/>
          </a:prstGeom>
        </p:spPr>
      </p:pic>
      <p:grpSp>
        <p:nvGrpSpPr>
          <p:cNvPr id="20" name="Group 20"/>
          <p:cNvGrpSpPr/>
          <p:nvPr/>
        </p:nvGrpSpPr>
        <p:grpSpPr>
          <a:xfrm>
            <a:off x="16808946" y="6834465"/>
            <a:ext cx="2254222" cy="1991401"/>
            <a:chOff x="0" y="0"/>
            <a:chExt cx="765645" cy="676378"/>
          </a:xfrm>
        </p:grpSpPr>
        <p:sp>
          <p:nvSpPr>
            <p:cNvPr id="21" name="Freeform 21"/>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23" name="Group 23"/>
          <p:cNvGrpSpPr/>
          <p:nvPr/>
        </p:nvGrpSpPr>
        <p:grpSpPr>
          <a:xfrm rot="-10800000">
            <a:off x="17329954" y="6561150"/>
            <a:ext cx="606103" cy="546630"/>
            <a:chOff x="0" y="0"/>
            <a:chExt cx="788578" cy="711200"/>
          </a:xfrm>
        </p:grpSpPr>
        <p:sp>
          <p:nvSpPr>
            <p:cNvPr id="24" name="Freeform 2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25" name="TextBox 2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6" name="Group 26"/>
          <p:cNvGrpSpPr/>
          <p:nvPr/>
        </p:nvGrpSpPr>
        <p:grpSpPr>
          <a:xfrm>
            <a:off x="16069568" y="8423776"/>
            <a:ext cx="925320" cy="834524"/>
            <a:chOff x="0" y="0"/>
            <a:chExt cx="788578" cy="711200"/>
          </a:xfrm>
        </p:grpSpPr>
        <p:sp>
          <p:nvSpPr>
            <p:cNvPr id="27" name="Freeform 2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28" name="TextBox 2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9" name="Group 29"/>
          <p:cNvGrpSpPr/>
          <p:nvPr/>
        </p:nvGrpSpPr>
        <p:grpSpPr>
          <a:xfrm>
            <a:off x="17159735" y="9936541"/>
            <a:ext cx="388589" cy="350459"/>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31" name="TextBox 31"/>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32" name="Group 32"/>
          <p:cNvGrpSpPr/>
          <p:nvPr/>
        </p:nvGrpSpPr>
        <p:grpSpPr>
          <a:xfrm>
            <a:off x="1279084" y="4097471"/>
            <a:ext cx="7864916" cy="3366934"/>
            <a:chOff x="0" y="0"/>
            <a:chExt cx="2071418" cy="886764"/>
          </a:xfrm>
        </p:grpSpPr>
        <p:sp>
          <p:nvSpPr>
            <p:cNvPr id="33" name="Freeform 33"/>
            <p:cNvSpPr/>
            <p:nvPr/>
          </p:nvSpPr>
          <p:spPr>
            <a:xfrm>
              <a:off x="0" y="0"/>
              <a:ext cx="2071418" cy="886764"/>
            </a:xfrm>
            <a:custGeom>
              <a:avLst/>
              <a:gdLst/>
              <a:ahLst/>
              <a:cxnLst/>
              <a:rect l="l" t="t" r="r" b="b"/>
              <a:pathLst>
                <a:path w="2071418" h="886764">
                  <a:moveTo>
                    <a:pt x="0" y="0"/>
                  </a:moveTo>
                  <a:lnTo>
                    <a:pt x="2071418" y="0"/>
                  </a:lnTo>
                  <a:lnTo>
                    <a:pt x="2071418" y="886764"/>
                  </a:lnTo>
                  <a:lnTo>
                    <a:pt x="0" y="886764"/>
                  </a:lnTo>
                  <a:close/>
                </a:path>
              </a:pathLst>
            </a:custGeom>
            <a:solidFill>
              <a:srgbClr val="00569E"/>
            </a:solidFill>
          </p:spPr>
          <p:txBody>
            <a:bodyPr/>
            <a:lstStyle/>
            <a:p>
              <a:endParaRPr lang="es-PE" dirty="0"/>
            </a:p>
          </p:txBody>
        </p:sp>
        <p:sp>
          <p:nvSpPr>
            <p:cNvPr id="34" name="TextBox 34"/>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35" name="Group 35"/>
          <p:cNvGrpSpPr/>
          <p:nvPr/>
        </p:nvGrpSpPr>
        <p:grpSpPr>
          <a:xfrm>
            <a:off x="9511949" y="4097471"/>
            <a:ext cx="7482939" cy="3366934"/>
            <a:chOff x="0" y="0"/>
            <a:chExt cx="1970815" cy="886764"/>
          </a:xfrm>
        </p:grpSpPr>
        <p:sp>
          <p:nvSpPr>
            <p:cNvPr id="36" name="Freeform 36"/>
            <p:cNvSpPr/>
            <p:nvPr/>
          </p:nvSpPr>
          <p:spPr>
            <a:xfrm>
              <a:off x="0" y="0"/>
              <a:ext cx="1970815" cy="886764"/>
            </a:xfrm>
            <a:custGeom>
              <a:avLst/>
              <a:gdLst/>
              <a:ahLst/>
              <a:cxnLst/>
              <a:rect l="l" t="t" r="r" b="b"/>
              <a:pathLst>
                <a:path w="1970815" h="886764">
                  <a:moveTo>
                    <a:pt x="0" y="0"/>
                  </a:moveTo>
                  <a:lnTo>
                    <a:pt x="1970815" y="0"/>
                  </a:lnTo>
                  <a:lnTo>
                    <a:pt x="1970815" y="886764"/>
                  </a:lnTo>
                  <a:lnTo>
                    <a:pt x="0" y="886764"/>
                  </a:lnTo>
                  <a:close/>
                </a:path>
              </a:pathLst>
            </a:custGeom>
            <a:solidFill>
              <a:srgbClr val="00569E"/>
            </a:solidFill>
          </p:spPr>
          <p:txBody>
            <a:bodyPr/>
            <a:lstStyle/>
            <a:p>
              <a:endParaRPr lang="es-PE" dirty="0"/>
            </a:p>
          </p:txBody>
        </p:sp>
        <p:sp>
          <p:nvSpPr>
            <p:cNvPr id="37" name="TextBox 37"/>
            <p:cNvSpPr txBox="1"/>
            <p:nvPr/>
          </p:nvSpPr>
          <p:spPr>
            <a:xfrm>
              <a:off x="0" y="-47625"/>
              <a:ext cx="812800" cy="860425"/>
            </a:xfrm>
            <a:prstGeom prst="rect">
              <a:avLst/>
            </a:prstGeom>
          </p:spPr>
          <p:txBody>
            <a:bodyPr lIns="50800" tIns="50800" rIns="50800" bIns="50800" rtlCol="0" anchor="ctr"/>
            <a:lstStyle/>
            <a:p>
              <a:pPr algn="ctr">
                <a:lnSpc>
                  <a:spcPts val="2459"/>
                </a:lnSpc>
              </a:pPr>
              <a:endParaRPr dirty="0"/>
            </a:p>
          </p:txBody>
        </p:sp>
      </p:grpSp>
      <p:grpSp>
        <p:nvGrpSpPr>
          <p:cNvPr id="38" name="Group 38"/>
          <p:cNvGrpSpPr/>
          <p:nvPr/>
        </p:nvGrpSpPr>
        <p:grpSpPr>
          <a:xfrm>
            <a:off x="1975709" y="3699285"/>
            <a:ext cx="6471666" cy="796372"/>
            <a:chOff x="0" y="0"/>
            <a:chExt cx="4953872" cy="609600"/>
          </a:xfrm>
        </p:grpSpPr>
        <p:sp>
          <p:nvSpPr>
            <p:cNvPr id="39" name="Freeform 39"/>
            <p:cNvSpPr/>
            <p:nvPr/>
          </p:nvSpPr>
          <p:spPr>
            <a:xfrm>
              <a:off x="0" y="0"/>
              <a:ext cx="4953872" cy="609600"/>
            </a:xfrm>
            <a:custGeom>
              <a:avLst/>
              <a:gdLst/>
              <a:ahLst/>
              <a:cxnLst/>
              <a:rect l="l" t="t" r="r" b="b"/>
              <a:pathLst>
                <a:path w="4953872" h="609600">
                  <a:moveTo>
                    <a:pt x="203200" y="609600"/>
                  </a:moveTo>
                  <a:lnTo>
                    <a:pt x="4750672" y="609600"/>
                  </a:lnTo>
                  <a:lnTo>
                    <a:pt x="4953872" y="0"/>
                  </a:lnTo>
                  <a:lnTo>
                    <a:pt x="0" y="0"/>
                  </a:lnTo>
                  <a:lnTo>
                    <a:pt x="203200" y="609600"/>
                  </a:lnTo>
                  <a:close/>
                </a:path>
              </a:pathLst>
            </a:custGeom>
            <a:solidFill>
              <a:srgbClr val="4378BD"/>
            </a:solidFill>
          </p:spPr>
          <p:txBody>
            <a:bodyPr/>
            <a:lstStyle/>
            <a:p>
              <a:endParaRPr lang="es-PE" dirty="0"/>
            </a:p>
          </p:txBody>
        </p:sp>
        <p:sp>
          <p:nvSpPr>
            <p:cNvPr id="40" name="TextBox 40"/>
            <p:cNvSpPr txBox="1"/>
            <p:nvPr/>
          </p:nvSpPr>
          <p:spPr>
            <a:xfrm>
              <a:off x="127000" y="-47625"/>
              <a:ext cx="558800" cy="657225"/>
            </a:xfrm>
            <a:prstGeom prst="rect">
              <a:avLst/>
            </a:prstGeom>
          </p:spPr>
          <p:txBody>
            <a:bodyPr lIns="50800" tIns="50800" rIns="50800" bIns="50800" rtlCol="0" anchor="ctr"/>
            <a:lstStyle/>
            <a:p>
              <a:pPr algn="ctr">
                <a:lnSpc>
                  <a:spcPts val="2459"/>
                </a:lnSpc>
              </a:pPr>
              <a:endParaRPr dirty="0"/>
            </a:p>
          </p:txBody>
        </p:sp>
      </p:grpSp>
      <p:grpSp>
        <p:nvGrpSpPr>
          <p:cNvPr id="41" name="Group 41"/>
          <p:cNvGrpSpPr/>
          <p:nvPr/>
        </p:nvGrpSpPr>
        <p:grpSpPr>
          <a:xfrm>
            <a:off x="10243627" y="3699285"/>
            <a:ext cx="6471666" cy="796372"/>
            <a:chOff x="0" y="0"/>
            <a:chExt cx="4953872" cy="609600"/>
          </a:xfrm>
        </p:grpSpPr>
        <p:sp>
          <p:nvSpPr>
            <p:cNvPr id="42" name="Freeform 42"/>
            <p:cNvSpPr/>
            <p:nvPr/>
          </p:nvSpPr>
          <p:spPr>
            <a:xfrm>
              <a:off x="0" y="0"/>
              <a:ext cx="4953872" cy="609600"/>
            </a:xfrm>
            <a:custGeom>
              <a:avLst/>
              <a:gdLst/>
              <a:ahLst/>
              <a:cxnLst/>
              <a:rect l="l" t="t" r="r" b="b"/>
              <a:pathLst>
                <a:path w="4953872" h="609600">
                  <a:moveTo>
                    <a:pt x="203200" y="609600"/>
                  </a:moveTo>
                  <a:lnTo>
                    <a:pt x="4750672" y="609600"/>
                  </a:lnTo>
                  <a:lnTo>
                    <a:pt x="4953872" y="0"/>
                  </a:lnTo>
                  <a:lnTo>
                    <a:pt x="0" y="0"/>
                  </a:lnTo>
                  <a:lnTo>
                    <a:pt x="203200" y="609600"/>
                  </a:lnTo>
                  <a:close/>
                </a:path>
              </a:pathLst>
            </a:custGeom>
            <a:solidFill>
              <a:srgbClr val="4378BD"/>
            </a:solidFill>
          </p:spPr>
          <p:txBody>
            <a:bodyPr/>
            <a:lstStyle/>
            <a:p>
              <a:endParaRPr lang="es-PE" dirty="0"/>
            </a:p>
          </p:txBody>
        </p:sp>
        <p:sp>
          <p:nvSpPr>
            <p:cNvPr id="43" name="TextBox 43"/>
            <p:cNvSpPr txBox="1"/>
            <p:nvPr/>
          </p:nvSpPr>
          <p:spPr>
            <a:xfrm>
              <a:off x="127000" y="-47625"/>
              <a:ext cx="558800" cy="657225"/>
            </a:xfrm>
            <a:prstGeom prst="rect">
              <a:avLst/>
            </a:prstGeom>
          </p:spPr>
          <p:txBody>
            <a:bodyPr lIns="50800" tIns="50800" rIns="50800" bIns="50800" rtlCol="0" anchor="ctr"/>
            <a:lstStyle/>
            <a:p>
              <a:pPr algn="ctr">
                <a:lnSpc>
                  <a:spcPts val="2459"/>
                </a:lnSpc>
              </a:pPr>
              <a:endParaRPr dirty="0"/>
            </a:p>
          </p:txBody>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4814349" y="2536971"/>
            <a:ext cx="794386" cy="1011371"/>
          </a:xfrm>
          <a:prstGeom prst="rect">
            <a:avLst/>
          </a:prstGeom>
        </p:spPr>
      </p:pic>
      <p:pic>
        <p:nvPicPr>
          <p:cNvPr id="45" name="Picture 4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16834" y="2609435"/>
            <a:ext cx="925250" cy="938907"/>
          </a:xfrm>
          <a:prstGeom prst="rect">
            <a:avLst/>
          </a:prstGeom>
        </p:spPr>
      </p:pic>
      <p:sp>
        <p:nvSpPr>
          <p:cNvPr id="46" name="TextBox 46"/>
          <p:cNvSpPr txBox="1"/>
          <p:nvPr/>
        </p:nvSpPr>
        <p:spPr>
          <a:xfrm>
            <a:off x="2957405" y="949599"/>
            <a:ext cx="12373190" cy="1242574"/>
          </a:xfrm>
          <a:prstGeom prst="rect">
            <a:avLst/>
          </a:prstGeom>
        </p:spPr>
        <p:txBody>
          <a:bodyPr lIns="0" tIns="0" rIns="0" bIns="0" rtlCol="0" anchor="t">
            <a:spAutoFit/>
          </a:bodyPr>
          <a:lstStyle/>
          <a:p>
            <a:pPr algn="ctr">
              <a:lnSpc>
                <a:spcPts val="9736"/>
              </a:lnSpc>
              <a:spcBef>
                <a:spcPct val="0"/>
              </a:spcBef>
            </a:pPr>
            <a:r>
              <a:rPr lang="en-US" sz="6954" dirty="0">
                <a:solidFill>
                  <a:srgbClr val="2E66AF"/>
                </a:solidFill>
                <a:latin typeface="Poppins ExtraBold"/>
              </a:rPr>
              <a:t>OUR VISION AND MISSION</a:t>
            </a:r>
          </a:p>
        </p:txBody>
      </p:sp>
      <p:sp>
        <p:nvSpPr>
          <p:cNvPr id="47" name="TextBox 47"/>
          <p:cNvSpPr txBox="1"/>
          <p:nvPr/>
        </p:nvSpPr>
        <p:spPr>
          <a:xfrm>
            <a:off x="4011131" y="3685506"/>
            <a:ext cx="2400822" cy="709631"/>
          </a:xfrm>
          <a:prstGeom prst="rect">
            <a:avLst/>
          </a:prstGeom>
        </p:spPr>
        <p:txBody>
          <a:bodyPr lIns="0" tIns="0" rIns="0" bIns="0" rtlCol="0" anchor="t">
            <a:spAutoFit/>
          </a:bodyPr>
          <a:lstStyle/>
          <a:p>
            <a:pPr algn="ctr">
              <a:lnSpc>
                <a:spcPts val="5503"/>
              </a:lnSpc>
              <a:spcBef>
                <a:spcPct val="0"/>
              </a:spcBef>
            </a:pPr>
            <a:r>
              <a:rPr lang="en-US" sz="3930" dirty="0">
                <a:solidFill>
                  <a:srgbClr val="FFFFFF"/>
                </a:solidFill>
                <a:latin typeface="Poppins Medium"/>
              </a:rPr>
              <a:t>VISION</a:t>
            </a:r>
          </a:p>
        </p:txBody>
      </p:sp>
      <p:sp>
        <p:nvSpPr>
          <p:cNvPr id="48" name="TextBox 48"/>
          <p:cNvSpPr txBox="1"/>
          <p:nvPr/>
        </p:nvSpPr>
        <p:spPr>
          <a:xfrm>
            <a:off x="12041964" y="3685506"/>
            <a:ext cx="2874990" cy="709631"/>
          </a:xfrm>
          <a:prstGeom prst="rect">
            <a:avLst/>
          </a:prstGeom>
        </p:spPr>
        <p:txBody>
          <a:bodyPr lIns="0" tIns="0" rIns="0" bIns="0" rtlCol="0" anchor="t">
            <a:spAutoFit/>
          </a:bodyPr>
          <a:lstStyle/>
          <a:p>
            <a:pPr algn="ctr">
              <a:lnSpc>
                <a:spcPts val="5503"/>
              </a:lnSpc>
              <a:spcBef>
                <a:spcPct val="0"/>
              </a:spcBef>
            </a:pPr>
            <a:r>
              <a:rPr lang="en-US" sz="3930" dirty="0">
                <a:solidFill>
                  <a:srgbClr val="FFFFFF"/>
                </a:solidFill>
                <a:latin typeface="Poppins Medium"/>
              </a:rPr>
              <a:t>MISSION</a:t>
            </a:r>
          </a:p>
        </p:txBody>
      </p:sp>
      <p:sp>
        <p:nvSpPr>
          <p:cNvPr id="49" name="TextBox 49"/>
          <p:cNvSpPr txBox="1"/>
          <p:nvPr/>
        </p:nvSpPr>
        <p:spPr>
          <a:xfrm>
            <a:off x="1660874" y="4814413"/>
            <a:ext cx="7101335" cy="2251185"/>
          </a:xfrm>
          <a:prstGeom prst="rect">
            <a:avLst/>
          </a:prstGeom>
        </p:spPr>
        <p:txBody>
          <a:bodyPr lIns="0" tIns="0" rIns="0" bIns="0" rtlCol="0" anchor="t">
            <a:spAutoFit/>
          </a:bodyPr>
          <a:lstStyle/>
          <a:p>
            <a:pPr algn="ctr">
              <a:lnSpc>
                <a:spcPts val="2595"/>
              </a:lnSpc>
              <a:spcBef>
                <a:spcPct val="0"/>
              </a:spcBef>
            </a:pPr>
            <a:r>
              <a:rPr lang="en-US" sz="1853" dirty="0">
                <a:solidFill>
                  <a:srgbClr val="FFFFFF"/>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p:txBody>
      </p:sp>
      <p:sp>
        <p:nvSpPr>
          <p:cNvPr id="50" name="TextBox 50"/>
          <p:cNvSpPr txBox="1"/>
          <p:nvPr/>
        </p:nvSpPr>
        <p:spPr>
          <a:xfrm>
            <a:off x="9686309" y="4856594"/>
            <a:ext cx="7101335" cy="2251185"/>
          </a:xfrm>
          <a:prstGeom prst="rect">
            <a:avLst/>
          </a:prstGeom>
        </p:spPr>
        <p:txBody>
          <a:bodyPr lIns="0" tIns="0" rIns="0" bIns="0" rtlCol="0" anchor="t">
            <a:spAutoFit/>
          </a:bodyPr>
          <a:lstStyle/>
          <a:p>
            <a:pPr algn="ctr">
              <a:lnSpc>
                <a:spcPts val="2595"/>
              </a:lnSpc>
              <a:spcBef>
                <a:spcPct val="0"/>
              </a:spcBef>
            </a:pPr>
            <a:r>
              <a:rPr lang="en-US" sz="1853" dirty="0">
                <a:solidFill>
                  <a:srgbClr val="FFFFFF"/>
                </a:solidFill>
                <a:latin typeface="Poppins Medium"/>
              </a:rPr>
              <a:t>Lorem ipsum dolor sit amet, consectetur adipiscing elit. Vestibulum et arcu at libero ullamcorper maximus quis a odio. Duis vulputate nulla turpis. Phasellus ac faucibus augue. Praesent id ullamcorper arcu. Cras hendrerit, nibh non faucibus pellentesque, ex est consequat justo, id dictum augue tellus eu tortor. Sed nec commodo diam. In vestibulum erat in lorem ultricies mattis.</a:t>
            </a:r>
          </a:p>
        </p:txBody>
      </p:sp>
      <p:grpSp>
        <p:nvGrpSpPr>
          <p:cNvPr id="51" name="Group 51"/>
          <p:cNvGrpSpPr/>
          <p:nvPr/>
        </p:nvGrpSpPr>
        <p:grpSpPr>
          <a:xfrm rot="-10800000">
            <a:off x="976033" y="624316"/>
            <a:ext cx="411204" cy="370855"/>
            <a:chOff x="0" y="0"/>
            <a:chExt cx="788578" cy="711200"/>
          </a:xfrm>
        </p:grpSpPr>
        <p:sp>
          <p:nvSpPr>
            <p:cNvPr id="52" name="Freeform 52"/>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53" name="TextBox 53"/>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9000"/>
          </a:blip>
          <a:srcRect t="12500" b="12500"/>
          <a:stretch>
            <a:fillRect/>
          </a:stretch>
        </p:blipFill>
        <p:spPr>
          <a:xfrm>
            <a:off x="0" y="0"/>
            <a:ext cx="18288000" cy="10287000"/>
          </a:xfrm>
          <a:prstGeom prst="rect">
            <a:avLst/>
          </a:prstGeom>
        </p:spPr>
      </p:pic>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s-PE" dirty="0"/>
            </a:p>
          </p:txBody>
        </p:sp>
        <p:sp>
          <p:nvSpPr>
            <p:cNvPr id="5" name="TextBox 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dirty="0"/>
            </a:p>
          </p:txBody>
        </p:sp>
      </p:grpSp>
      <p:pic>
        <p:nvPicPr>
          <p:cNvPr id="6" name="Picture 6"/>
          <p:cNvPicPr>
            <a:picLocks noChangeAspect="1"/>
          </p:cNvPicPr>
          <p:nvPr/>
        </p:nvPicPr>
        <p:blipFill>
          <a:blip r:embed="rId3"/>
          <a:srcRect/>
          <a:stretch>
            <a:fillRect/>
          </a:stretch>
        </p:blipFill>
        <p:spPr>
          <a:xfrm rot="-10800000">
            <a:off x="-1218441" y="675345"/>
            <a:ext cx="2460578" cy="544403"/>
          </a:xfrm>
          <a:prstGeom prst="rect">
            <a:avLst/>
          </a:prstGeom>
        </p:spPr>
      </p:pic>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s-PE" dirty="0"/>
            </a:p>
          </p:txBody>
        </p:sp>
        <p:sp>
          <p:nvSpPr>
            <p:cNvPr id="9" name="TextBox 9"/>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dirty="0"/>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2" name="TextBox 12"/>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5" name="TextBox 1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18" name="TextBox 1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19" name="Group 19"/>
          <p:cNvGrpSpPr/>
          <p:nvPr/>
        </p:nvGrpSpPr>
        <p:grpSpPr>
          <a:xfrm>
            <a:off x="12157647" y="3887011"/>
            <a:ext cx="7447260" cy="6399989"/>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s-PE" dirty="0"/>
            </a:p>
          </p:txBody>
        </p:sp>
        <p:sp>
          <p:nvSpPr>
            <p:cNvPr id="21" name="TextBox 21"/>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dirty="0"/>
            </a:p>
          </p:txBody>
        </p:sp>
      </p:grpSp>
      <p:grpSp>
        <p:nvGrpSpPr>
          <p:cNvPr id="22" name="Group 22"/>
          <p:cNvGrpSpPr>
            <a:grpSpLocks noChangeAspect="1"/>
          </p:cNvGrpSpPr>
          <p:nvPr/>
        </p:nvGrpSpPr>
        <p:grpSpPr>
          <a:xfrm>
            <a:off x="12533576" y="4632124"/>
            <a:ext cx="7895665" cy="6837290"/>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87" r="-14987"/>
              </a:stretch>
            </a:blipFill>
          </p:spPr>
          <p:txBody>
            <a:bodyPr/>
            <a:lstStyle/>
            <a:p>
              <a:endParaRPr lang="es-PE" dirty="0"/>
            </a:p>
          </p:txBody>
        </p:sp>
      </p:grpSp>
      <p:grpSp>
        <p:nvGrpSpPr>
          <p:cNvPr id="24" name="Group 24"/>
          <p:cNvGrpSpPr/>
          <p:nvPr/>
        </p:nvGrpSpPr>
        <p:grpSpPr>
          <a:xfrm>
            <a:off x="11117231" y="8323938"/>
            <a:ext cx="2813640" cy="2537554"/>
            <a:chOff x="0" y="0"/>
            <a:chExt cx="788578" cy="711200"/>
          </a:xfrm>
        </p:grpSpPr>
        <p:sp>
          <p:nvSpPr>
            <p:cNvPr id="25" name="Freeform 25"/>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2E66AF"/>
            </a:solidFill>
          </p:spPr>
          <p:txBody>
            <a:bodyPr/>
            <a:lstStyle/>
            <a:p>
              <a:endParaRPr lang="es-PE" dirty="0"/>
            </a:p>
          </p:txBody>
        </p:sp>
        <p:sp>
          <p:nvSpPr>
            <p:cNvPr id="26" name="TextBox 26"/>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27" name="Group 27"/>
          <p:cNvGrpSpPr/>
          <p:nvPr/>
        </p:nvGrpSpPr>
        <p:grpSpPr>
          <a:xfrm>
            <a:off x="834406" y="4364212"/>
            <a:ext cx="911982" cy="911982"/>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30" name="Group 30"/>
          <p:cNvGrpSpPr/>
          <p:nvPr/>
        </p:nvGrpSpPr>
        <p:grpSpPr>
          <a:xfrm>
            <a:off x="834406" y="5912536"/>
            <a:ext cx="911982" cy="911982"/>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grpSp>
        <p:nvGrpSpPr>
          <p:cNvPr id="33" name="Group 33"/>
          <p:cNvGrpSpPr/>
          <p:nvPr/>
        </p:nvGrpSpPr>
        <p:grpSpPr>
          <a:xfrm>
            <a:off x="834406" y="7465903"/>
            <a:ext cx="911982" cy="911982"/>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69E"/>
            </a:solidFill>
          </p:spPr>
          <p:txBody>
            <a:bodyPr/>
            <a:lstStyle/>
            <a:p>
              <a:endParaRPr lang="es-PE" dirty="0"/>
            </a:p>
          </p:txBody>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2459"/>
                </a:lnSpc>
              </a:pPr>
              <a:endParaRPr dirty="0"/>
            </a:p>
          </p:txBody>
        </p:sp>
      </p:grpSp>
      <p:pic>
        <p:nvPicPr>
          <p:cNvPr id="36" name="Picture 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2169" y="4570800"/>
            <a:ext cx="436455" cy="498806"/>
          </a:xfrm>
          <a:prstGeom prst="rect">
            <a:avLst/>
          </a:prstGeom>
        </p:spPr>
      </p:pic>
      <p:pic>
        <p:nvPicPr>
          <p:cNvPr id="37" name="Picture 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453" y="6126577"/>
            <a:ext cx="525263" cy="483898"/>
          </a:xfrm>
          <a:prstGeom prst="rect">
            <a:avLst/>
          </a:prstGeom>
        </p:spPr>
      </p:pic>
      <p:pic>
        <p:nvPicPr>
          <p:cNvPr id="38" name="Picture 3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60481" y="7772971"/>
            <a:ext cx="437206" cy="297847"/>
          </a:xfrm>
          <a:prstGeom prst="rect">
            <a:avLst/>
          </a:prstGeom>
        </p:spPr>
      </p:pic>
      <p:sp>
        <p:nvSpPr>
          <p:cNvPr id="39" name="TextBox 39"/>
          <p:cNvSpPr txBox="1"/>
          <p:nvPr/>
        </p:nvSpPr>
        <p:spPr>
          <a:xfrm>
            <a:off x="1940682" y="1352434"/>
            <a:ext cx="11122642" cy="2191145"/>
          </a:xfrm>
          <a:prstGeom prst="rect">
            <a:avLst/>
          </a:prstGeom>
        </p:spPr>
        <p:txBody>
          <a:bodyPr lIns="0" tIns="0" rIns="0" bIns="0" rtlCol="0" anchor="t">
            <a:spAutoFit/>
          </a:bodyPr>
          <a:lstStyle/>
          <a:p>
            <a:pPr>
              <a:lnSpc>
                <a:spcPts val="8415"/>
              </a:lnSpc>
            </a:pPr>
            <a:r>
              <a:rPr lang="en-US" sz="6954" dirty="0">
                <a:solidFill>
                  <a:srgbClr val="2E66AF"/>
                </a:solidFill>
                <a:latin typeface="Poppins ExtraBold"/>
              </a:rPr>
              <a:t>BUDGETING, WHY IS IT IMPORTANT?</a:t>
            </a:r>
          </a:p>
        </p:txBody>
      </p:sp>
      <p:sp>
        <p:nvSpPr>
          <p:cNvPr id="40" name="TextBox 40"/>
          <p:cNvSpPr txBox="1"/>
          <p:nvPr/>
        </p:nvSpPr>
        <p:spPr>
          <a:xfrm>
            <a:off x="1940682" y="4215146"/>
            <a:ext cx="10216966" cy="1152964"/>
          </a:xfrm>
          <a:prstGeom prst="rect">
            <a:avLst/>
          </a:prstGeom>
        </p:spPr>
        <p:txBody>
          <a:bodyPr lIns="0" tIns="0" rIns="0" bIns="0" rtlCol="0" anchor="t">
            <a:spAutoFit/>
          </a:bodyPr>
          <a:lstStyle/>
          <a:p>
            <a:pPr>
              <a:lnSpc>
                <a:spcPts val="3099"/>
              </a:lnSpc>
            </a:pPr>
            <a:r>
              <a:rPr lang="en-US" sz="2214" dirty="0">
                <a:solidFill>
                  <a:srgbClr val="000000"/>
                </a:solidFill>
                <a:latin typeface="Poppins Medium"/>
              </a:rPr>
              <a:t>Creating a budget helps you understand how much money you have, how much you have spent and how much money you will need going forward</a:t>
            </a:r>
          </a:p>
        </p:txBody>
      </p:sp>
      <p:sp>
        <p:nvSpPr>
          <p:cNvPr id="41" name="TextBox 41"/>
          <p:cNvSpPr txBox="1"/>
          <p:nvPr/>
        </p:nvSpPr>
        <p:spPr>
          <a:xfrm>
            <a:off x="1940682" y="5753768"/>
            <a:ext cx="9721521" cy="1172368"/>
          </a:xfrm>
          <a:prstGeom prst="rect">
            <a:avLst/>
          </a:prstGeom>
        </p:spPr>
        <p:txBody>
          <a:bodyPr lIns="0" tIns="0" rIns="0" bIns="0" rtlCol="0" anchor="t">
            <a:spAutoFit/>
          </a:bodyPr>
          <a:lstStyle/>
          <a:p>
            <a:pPr>
              <a:lnSpc>
                <a:spcPts val="3094"/>
              </a:lnSpc>
              <a:spcBef>
                <a:spcPct val="0"/>
              </a:spcBef>
            </a:pPr>
            <a:r>
              <a:rPr lang="en-US" sz="2210" dirty="0">
                <a:solidFill>
                  <a:srgbClr val="000000"/>
                </a:solidFill>
                <a:latin typeface="Poppins Medium"/>
              </a:rPr>
              <a:t>A budget can lead to important business decisions such as cutting unwanted expenditures, increasing staff or purchasing new equipment.</a:t>
            </a:r>
          </a:p>
        </p:txBody>
      </p:sp>
      <p:sp>
        <p:nvSpPr>
          <p:cNvPr id="42" name="TextBox 42"/>
          <p:cNvSpPr txBox="1"/>
          <p:nvPr/>
        </p:nvSpPr>
        <p:spPr>
          <a:xfrm>
            <a:off x="1940682" y="7631236"/>
            <a:ext cx="9500746" cy="781917"/>
          </a:xfrm>
          <a:prstGeom prst="rect">
            <a:avLst/>
          </a:prstGeom>
        </p:spPr>
        <p:txBody>
          <a:bodyPr lIns="0" tIns="0" rIns="0" bIns="0" rtlCol="0" anchor="t">
            <a:spAutoFit/>
          </a:bodyPr>
          <a:lstStyle/>
          <a:p>
            <a:pPr>
              <a:lnSpc>
                <a:spcPts val="3094"/>
              </a:lnSpc>
              <a:spcBef>
                <a:spcPct val="0"/>
              </a:spcBef>
            </a:pPr>
            <a:r>
              <a:rPr lang="en-US" sz="2210" dirty="0">
                <a:solidFill>
                  <a:srgbClr val="000000"/>
                </a:solidFill>
                <a:latin typeface="Poppins Medium"/>
              </a:rPr>
              <a:t>If you don't have enough money, the budget can help you change your business plan or set priorities for your business expenses.</a:t>
            </a:r>
          </a:p>
        </p:txBody>
      </p:sp>
      <p:grpSp>
        <p:nvGrpSpPr>
          <p:cNvPr id="43" name="Group 43"/>
          <p:cNvGrpSpPr/>
          <p:nvPr/>
        </p:nvGrpSpPr>
        <p:grpSpPr>
          <a:xfrm rot="-10800000">
            <a:off x="11927473" y="8139838"/>
            <a:ext cx="606103" cy="546630"/>
            <a:chOff x="0" y="0"/>
            <a:chExt cx="788578" cy="711200"/>
          </a:xfrm>
        </p:grpSpPr>
        <p:sp>
          <p:nvSpPr>
            <p:cNvPr id="44" name="Freeform 4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s-PE" dirty="0"/>
            </a:p>
          </p:txBody>
        </p:sp>
        <p:sp>
          <p:nvSpPr>
            <p:cNvPr id="45" name="TextBox 45"/>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6" name="Group 46"/>
          <p:cNvGrpSpPr/>
          <p:nvPr/>
        </p:nvGrpSpPr>
        <p:grpSpPr>
          <a:xfrm rot="-10800000">
            <a:off x="13475615" y="3648354"/>
            <a:ext cx="606103" cy="477314"/>
            <a:chOff x="0" y="0"/>
            <a:chExt cx="788578" cy="621016"/>
          </a:xfrm>
        </p:grpSpPr>
        <p:sp>
          <p:nvSpPr>
            <p:cNvPr id="47" name="Freeform 47"/>
            <p:cNvSpPr/>
            <p:nvPr/>
          </p:nvSpPr>
          <p:spPr>
            <a:xfrm>
              <a:off x="0" y="0"/>
              <a:ext cx="788579" cy="621016"/>
            </a:xfrm>
            <a:custGeom>
              <a:avLst/>
              <a:gdLst/>
              <a:ahLst/>
              <a:cxnLst/>
              <a:rect l="l" t="t" r="r" b="b"/>
              <a:pathLst>
                <a:path w="788579" h="621016">
                  <a:moveTo>
                    <a:pt x="394289" y="0"/>
                  </a:moveTo>
                  <a:lnTo>
                    <a:pt x="788579" y="621016"/>
                  </a:lnTo>
                  <a:lnTo>
                    <a:pt x="0" y="621016"/>
                  </a:lnTo>
                  <a:lnTo>
                    <a:pt x="394289" y="0"/>
                  </a:lnTo>
                  <a:close/>
                </a:path>
              </a:pathLst>
            </a:custGeom>
            <a:solidFill>
              <a:srgbClr val="00569E"/>
            </a:solidFill>
          </p:spPr>
          <p:txBody>
            <a:bodyPr/>
            <a:lstStyle/>
            <a:p>
              <a:endParaRPr lang="es-PE" dirty="0"/>
            </a:p>
          </p:txBody>
        </p:sp>
        <p:sp>
          <p:nvSpPr>
            <p:cNvPr id="48" name="TextBox 48"/>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grpSp>
        <p:nvGrpSpPr>
          <p:cNvPr id="49" name="Group 49"/>
          <p:cNvGrpSpPr/>
          <p:nvPr/>
        </p:nvGrpSpPr>
        <p:grpSpPr>
          <a:xfrm>
            <a:off x="11844295" y="7029336"/>
            <a:ext cx="388589" cy="312013"/>
            <a:chOff x="0" y="0"/>
            <a:chExt cx="788578" cy="633180"/>
          </a:xfrm>
        </p:grpSpPr>
        <p:sp>
          <p:nvSpPr>
            <p:cNvPr id="50" name="Freeform 50"/>
            <p:cNvSpPr/>
            <p:nvPr/>
          </p:nvSpPr>
          <p:spPr>
            <a:xfrm>
              <a:off x="0" y="0"/>
              <a:ext cx="788579" cy="633180"/>
            </a:xfrm>
            <a:custGeom>
              <a:avLst/>
              <a:gdLst/>
              <a:ahLst/>
              <a:cxnLst/>
              <a:rect l="l" t="t" r="r" b="b"/>
              <a:pathLst>
                <a:path w="788579" h="633180">
                  <a:moveTo>
                    <a:pt x="394289" y="0"/>
                  </a:moveTo>
                  <a:lnTo>
                    <a:pt x="788579" y="633180"/>
                  </a:lnTo>
                  <a:lnTo>
                    <a:pt x="0" y="633180"/>
                  </a:lnTo>
                  <a:lnTo>
                    <a:pt x="394289" y="0"/>
                  </a:lnTo>
                  <a:close/>
                </a:path>
              </a:pathLst>
            </a:custGeom>
            <a:solidFill>
              <a:srgbClr val="00569E"/>
            </a:solidFill>
          </p:spPr>
          <p:txBody>
            <a:bodyPr/>
            <a:lstStyle/>
            <a:p>
              <a:endParaRPr lang="es-PE" dirty="0"/>
            </a:p>
          </p:txBody>
        </p:sp>
        <p:sp>
          <p:nvSpPr>
            <p:cNvPr id="51" name="TextBox 51"/>
            <p:cNvSpPr txBox="1"/>
            <p:nvPr/>
          </p:nvSpPr>
          <p:spPr>
            <a:xfrm>
              <a:off x="127000" y="330200"/>
              <a:ext cx="558800" cy="330200"/>
            </a:xfrm>
            <a:prstGeom prst="rect">
              <a:avLst/>
            </a:prstGeom>
          </p:spPr>
          <p:txBody>
            <a:bodyPr lIns="50800" tIns="50800" rIns="50800" bIns="50800" rtlCol="0" anchor="ctr"/>
            <a:lstStyle/>
            <a:p>
              <a:pPr algn="ctr">
                <a:lnSpc>
                  <a:spcPts val="139"/>
                </a:lnSpc>
              </a:pPr>
              <a:endParaRPr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TotalTime>
  <Words>2766</Words>
  <Application>Microsoft Office PowerPoint</Application>
  <PresentationFormat>Personalizado</PresentationFormat>
  <Paragraphs>198</Paragraphs>
  <Slides>26</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Poppins Medium</vt:lpstr>
      <vt:lpstr>Aptos</vt:lpstr>
      <vt:lpstr>Poppins Medium Bold</vt:lpstr>
      <vt:lpstr>Poppins ExtraBold</vt:lpstr>
      <vt:lpstr>Canva Sans</vt:lpstr>
      <vt:lpstr>Arial</vt:lpstr>
      <vt:lpstr>Calibri</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HIRAOKA</dc:creator>
  <cp:lastModifiedBy>user</cp:lastModifiedBy>
  <cp:revision>6</cp:revision>
  <dcterms:created xsi:type="dcterms:W3CDTF">2006-08-16T00:00:00Z</dcterms:created>
  <dcterms:modified xsi:type="dcterms:W3CDTF">2025-08-12T00:40:20Z</dcterms:modified>
  <dc:identifier>DAFU11iLVh4</dc:identifier>
</cp:coreProperties>
</file>